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31D"/>
    <a:srgbClr val="FDCB08"/>
    <a:srgbClr val="8EC63F"/>
    <a:srgbClr val="01A54F"/>
    <a:srgbClr val="F15988"/>
    <a:srgbClr val="912690"/>
    <a:srgbClr val="2E3192"/>
    <a:srgbClr val="00707E"/>
    <a:srgbClr val="EE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9" autoAdjust="0"/>
  </p:normalViewPr>
  <p:slideViewPr>
    <p:cSldViewPr snapToGrid="0">
      <p:cViewPr varScale="1">
        <p:scale>
          <a:sx n="75" d="100"/>
          <a:sy n="75" d="100"/>
        </p:scale>
        <p:origin x="1646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9F18-D823-463A-8381-1811E19E96D2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6B83-985A-4569-96E3-EFDD956C8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4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8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3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187C-4DE0-4CE3-96AB-364AA8EDF057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0F53224-75E4-57D0-79B3-433A211B9FBC}"/>
              </a:ext>
            </a:extLst>
          </p:cNvPr>
          <p:cNvGrpSpPr/>
          <p:nvPr/>
        </p:nvGrpSpPr>
        <p:grpSpPr>
          <a:xfrm>
            <a:off x="2084527" y="2204128"/>
            <a:ext cx="10231158" cy="6391505"/>
            <a:chOff x="1361439" y="1357051"/>
            <a:chExt cx="10231158" cy="6391505"/>
          </a:xfrm>
        </p:grpSpPr>
        <p:pic>
          <p:nvPicPr>
            <p:cNvPr id="4" name="図 3" descr="黒い背景と白い文字のロゴ&#10;&#10;自動的に生成された説明">
              <a:extLst>
                <a:ext uri="{FF2B5EF4-FFF2-40B4-BE49-F238E27FC236}">
                  <a16:creationId xmlns:a16="http://schemas.microsoft.com/office/drawing/2014/main" id="{66D9864E-5132-1DB8-46CC-667297401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9" t="28440" r="42205" b="6671"/>
            <a:stretch/>
          </p:blipFill>
          <p:spPr>
            <a:xfrm>
              <a:off x="4943994" y="2348556"/>
              <a:ext cx="4338328" cy="5400000"/>
            </a:xfrm>
            <a:prstGeom prst="rect">
              <a:avLst/>
            </a:prstGeom>
          </p:spPr>
        </p:pic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03F06B31-0589-741E-3FC0-B71875230696}"/>
                </a:ext>
              </a:extLst>
            </p:cNvPr>
            <p:cNvCxnSpPr>
              <a:cxnSpLocks/>
            </p:cNvCxnSpPr>
            <p:nvPr/>
          </p:nvCxnSpPr>
          <p:spPr>
            <a:xfrm>
              <a:off x="8732199" y="2909498"/>
              <a:ext cx="1080000" cy="0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79DDF71-66DD-72DC-9DAD-2441BCFB025A}"/>
                </a:ext>
              </a:extLst>
            </p:cNvPr>
            <p:cNvCxnSpPr>
              <a:cxnSpLocks/>
            </p:cNvCxnSpPr>
            <p:nvPr/>
          </p:nvCxnSpPr>
          <p:spPr>
            <a:xfrm>
              <a:off x="8732199" y="3968453"/>
              <a:ext cx="1080000" cy="0"/>
            </a:xfrm>
            <a:prstGeom prst="line">
              <a:avLst/>
            </a:prstGeom>
            <a:ln w="127000">
              <a:solidFill>
                <a:srgbClr val="8EC63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0678FD3-C7F2-4834-21D3-37428D0F3A52}"/>
                </a:ext>
              </a:extLst>
            </p:cNvPr>
            <p:cNvCxnSpPr>
              <a:cxnSpLocks/>
            </p:cNvCxnSpPr>
            <p:nvPr/>
          </p:nvCxnSpPr>
          <p:spPr>
            <a:xfrm>
              <a:off x="8732199" y="5042894"/>
              <a:ext cx="1080000" cy="0"/>
            </a:xfrm>
            <a:prstGeom prst="line">
              <a:avLst/>
            </a:prstGeom>
            <a:ln w="1270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A8F1F0-B0C1-0E58-BD1F-F0C3D85FBC6B}"/>
                </a:ext>
              </a:extLst>
            </p:cNvPr>
            <p:cNvCxnSpPr>
              <a:cxnSpLocks/>
            </p:cNvCxnSpPr>
            <p:nvPr/>
          </p:nvCxnSpPr>
          <p:spPr>
            <a:xfrm>
              <a:off x="8732199" y="6118251"/>
              <a:ext cx="1080000" cy="0"/>
            </a:xfrm>
            <a:prstGeom prst="line">
              <a:avLst/>
            </a:prstGeom>
            <a:ln w="1270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5C8F408-BEB2-3A73-569F-B9DDC897D387}"/>
                </a:ext>
              </a:extLst>
            </p:cNvPr>
            <p:cNvCxnSpPr>
              <a:cxnSpLocks/>
            </p:cNvCxnSpPr>
            <p:nvPr/>
          </p:nvCxnSpPr>
          <p:spPr>
            <a:xfrm>
              <a:off x="8732199" y="7180226"/>
              <a:ext cx="1080000" cy="0"/>
            </a:xfrm>
            <a:prstGeom prst="line">
              <a:avLst/>
            </a:prstGeom>
            <a:ln w="127000">
              <a:solidFill>
                <a:srgbClr val="01A54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0CF8086-12CE-48A3-4D52-6538AEDF1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634" y="7180226"/>
              <a:ext cx="1080000" cy="0"/>
            </a:xfrm>
            <a:prstGeom prst="line">
              <a:avLst/>
            </a:prstGeom>
            <a:ln w="127000">
              <a:solidFill>
                <a:srgbClr val="00707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2FF17FC-952F-B8AC-AEF4-43B022EB2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634" y="6118251"/>
              <a:ext cx="1080000" cy="0"/>
            </a:xfrm>
            <a:prstGeom prst="line">
              <a:avLst/>
            </a:prstGeom>
            <a:ln w="127000">
              <a:solidFill>
                <a:srgbClr val="2E319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6378FFD-C0B7-7383-AB2B-D4C1143BD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634" y="5042894"/>
              <a:ext cx="1080000" cy="0"/>
            </a:xfrm>
            <a:prstGeom prst="line">
              <a:avLst/>
            </a:prstGeom>
            <a:ln w="127000">
              <a:solidFill>
                <a:srgbClr val="91269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88710F5-0483-3B58-4F14-F87CC1826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634" y="3968453"/>
              <a:ext cx="1080000" cy="0"/>
            </a:xfrm>
            <a:prstGeom prst="line">
              <a:avLst/>
            </a:prstGeom>
            <a:ln w="127000">
              <a:solidFill>
                <a:srgbClr val="F1598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1D1F31-D6CC-E059-9989-EBBA15E74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634" y="2909498"/>
              <a:ext cx="1080000" cy="0"/>
            </a:xfrm>
            <a:prstGeom prst="line">
              <a:avLst/>
            </a:prstGeom>
            <a:ln w="127000">
              <a:solidFill>
                <a:srgbClr val="EE1D2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591740C-1B6F-1CCD-D3A4-9718AA43B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3379" y="1818716"/>
              <a:ext cx="0" cy="1080000"/>
            </a:xfrm>
            <a:prstGeom prst="line">
              <a:avLst/>
            </a:prstGeom>
            <a:ln w="127000">
              <a:solidFill>
                <a:srgbClr val="F8931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283E953-876E-A1A2-C527-7737AD83BF4F}"/>
                </a:ext>
              </a:extLst>
            </p:cNvPr>
            <p:cNvSpPr txBox="1"/>
            <p:nvPr/>
          </p:nvSpPr>
          <p:spPr>
            <a:xfrm>
              <a:off x="1361439" y="2678666"/>
              <a:ext cx="307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VDD 1.71V to 3.6V</a:t>
              </a:r>
              <a:endParaRPr kumimoji="1" lang="ja-JP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BAAB26E-94AF-C5BC-0AE8-4AA32DE2B437}"/>
                </a:ext>
              </a:extLst>
            </p:cNvPr>
            <p:cNvSpPr txBox="1"/>
            <p:nvPr/>
          </p:nvSpPr>
          <p:spPr>
            <a:xfrm>
              <a:off x="1361439" y="3737621"/>
              <a:ext cx="307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VDDIO 1.71V to 3.6V</a:t>
              </a:r>
              <a:endParaRPr kumimoji="1" lang="ja-JP" altLang="en-US" sz="2400" b="1" dirty="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AB5DFF3-2795-8CFB-6071-DD1C604FCB2B}"/>
                </a:ext>
              </a:extLst>
            </p:cNvPr>
            <p:cNvSpPr txBox="1"/>
            <p:nvPr/>
          </p:nvSpPr>
          <p:spPr>
            <a:xfrm>
              <a:off x="9790367" y="2678666"/>
              <a:ext cx="1802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kumimoji="1"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D62BB72-74CE-08DD-D954-C7FB001C1C9B}"/>
                </a:ext>
              </a:extLst>
            </p:cNvPr>
            <p:cNvSpPr txBox="1"/>
            <p:nvPr/>
          </p:nvSpPr>
          <p:spPr>
            <a:xfrm>
              <a:off x="1361439" y="4812062"/>
              <a:ext cx="307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rgbClr val="91269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SCL</a:t>
              </a:r>
              <a:r>
                <a:rPr kumimoji="1" lang="ja-JP" altLang="en-US" sz="2400" b="1" dirty="0">
                  <a:solidFill>
                    <a:srgbClr val="91269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2400" b="1" dirty="0">
                  <a:solidFill>
                    <a:srgbClr val="91269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 SCLK</a:t>
              </a:r>
              <a:endParaRPr kumimoji="1" lang="ja-JP" altLang="en-US" sz="2400" b="1" dirty="0">
                <a:solidFill>
                  <a:srgbClr val="91269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FFF087C-4BFF-DDF1-F12E-4E04A9A8B7B4}"/>
                </a:ext>
              </a:extLst>
            </p:cNvPr>
            <p:cNvSpPr txBox="1"/>
            <p:nvPr/>
          </p:nvSpPr>
          <p:spPr>
            <a:xfrm>
              <a:off x="1361439" y="5887419"/>
              <a:ext cx="307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rgbClr val="2E319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SDA / SDI</a:t>
              </a:r>
              <a:endParaRPr kumimoji="1" lang="ja-JP" altLang="en-US" sz="2400" b="1" dirty="0">
                <a:solidFill>
                  <a:srgbClr val="2E319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E1A0709-FFEC-EDEB-DCEE-A14C514BD455}"/>
                </a:ext>
              </a:extLst>
            </p:cNvPr>
            <p:cNvSpPr txBox="1"/>
            <p:nvPr/>
          </p:nvSpPr>
          <p:spPr>
            <a:xfrm>
              <a:off x="1361439" y="6949394"/>
              <a:ext cx="307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rgbClr val="00707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AD0 / SDO</a:t>
              </a:r>
              <a:endParaRPr kumimoji="1" lang="ja-JP" altLang="en-US" sz="2400" b="1" dirty="0">
                <a:solidFill>
                  <a:srgbClr val="00707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A0EE1D5-A047-7FFB-2DAB-77C9E55833B7}"/>
                </a:ext>
              </a:extLst>
            </p:cNvPr>
            <p:cNvSpPr txBox="1"/>
            <p:nvPr/>
          </p:nvSpPr>
          <p:spPr>
            <a:xfrm>
              <a:off x="9790367" y="6949394"/>
              <a:ext cx="1802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rgbClr val="01A54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kumimoji="1" lang="ja-JP" altLang="en-US" sz="2400" b="1" dirty="0">
                <a:solidFill>
                  <a:srgbClr val="01A54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75228DE-766D-EB66-22CE-B657773E9CA5}"/>
                </a:ext>
              </a:extLst>
            </p:cNvPr>
            <p:cNvSpPr txBox="1"/>
            <p:nvPr/>
          </p:nvSpPr>
          <p:spPr>
            <a:xfrm>
              <a:off x="9790367" y="5887419"/>
              <a:ext cx="1802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</a:t>
              </a:r>
              <a:endParaRPr kumimoji="1" lang="ja-JP" altLang="en-US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3D0BCA3-1E85-14B5-09BE-2D5B867E86C2}"/>
                </a:ext>
              </a:extLst>
            </p:cNvPr>
            <p:cNvSpPr txBox="1"/>
            <p:nvPr/>
          </p:nvSpPr>
          <p:spPr>
            <a:xfrm>
              <a:off x="9790367" y="4812062"/>
              <a:ext cx="1802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</a:t>
              </a:r>
              <a:endParaRPr kumimoji="1" lang="ja-JP" altLang="en-US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E812F93-57A7-1901-C643-46EB3A54C1C8}"/>
                </a:ext>
              </a:extLst>
            </p:cNvPr>
            <p:cNvSpPr txBox="1"/>
            <p:nvPr/>
          </p:nvSpPr>
          <p:spPr>
            <a:xfrm>
              <a:off x="9790367" y="3737621"/>
              <a:ext cx="1802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rgbClr val="8EC6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INT1 / INT</a:t>
              </a:r>
              <a:endParaRPr kumimoji="1" lang="ja-JP" altLang="en-US" sz="2400" b="1" dirty="0">
                <a:solidFill>
                  <a:srgbClr val="8EC63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EE5AC8-E2C9-036A-C0B4-EA3DD754156E}"/>
                </a:ext>
              </a:extLst>
            </p:cNvPr>
            <p:cNvSpPr txBox="1"/>
            <p:nvPr/>
          </p:nvSpPr>
          <p:spPr>
            <a:xfrm>
              <a:off x="5814259" y="1357051"/>
              <a:ext cx="3698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8931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INT2 / FSYNC / CLKIN</a:t>
              </a:r>
              <a:endParaRPr kumimoji="1" lang="ja-JP" altLang="en-US" sz="2400" b="1" dirty="0">
                <a:solidFill>
                  <a:srgbClr val="F8931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8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29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Kubotera Masato</dc:creator>
  <cp:lastModifiedBy>久保寺　真仁</cp:lastModifiedBy>
  <cp:revision>5</cp:revision>
  <dcterms:created xsi:type="dcterms:W3CDTF">2022-12-06T12:59:29Z</dcterms:created>
  <dcterms:modified xsi:type="dcterms:W3CDTF">2023-03-07T09:23:27Z</dcterms:modified>
</cp:coreProperties>
</file>