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988"/>
    <a:srgbClr val="EE1D23"/>
    <a:srgbClr val="01A54F"/>
    <a:srgbClr val="F8931D"/>
    <a:srgbClr val="FDCB08"/>
    <a:srgbClr val="8EC63F"/>
    <a:srgbClr val="912690"/>
    <a:srgbClr val="2E3192"/>
    <a:srgbClr val="007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760B1-647A-4A96-BE88-A80449FA6F1C}" v="72" dt="2023-04-28T17:43:08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9" autoAdjust="0"/>
  </p:normalViewPr>
  <p:slideViewPr>
    <p:cSldViewPr snapToGrid="0">
      <p:cViewPr varScale="1">
        <p:scale>
          <a:sx n="72" d="100"/>
          <a:sy n="72" d="100"/>
        </p:scale>
        <p:origin x="1080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久保寺　真仁" userId="2768f32b-5882-4410-b2b1-7e7a9f4ff427" providerId="ADAL" clId="{44D760B1-647A-4A96-BE88-A80449FA6F1C}"/>
    <pc:docChg chg="undo redo custSel addSld delSld modSld">
      <pc:chgData name="久保寺　真仁" userId="2768f32b-5882-4410-b2b1-7e7a9f4ff427" providerId="ADAL" clId="{44D760B1-647A-4A96-BE88-A80449FA6F1C}" dt="2023-04-28T17:44:11.173" v="347" actId="403"/>
      <pc:docMkLst>
        <pc:docMk/>
      </pc:docMkLst>
      <pc:sldChg chg="del">
        <pc:chgData name="久保寺　真仁" userId="2768f32b-5882-4410-b2b1-7e7a9f4ff427" providerId="ADAL" clId="{44D760B1-647A-4A96-BE88-A80449FA6F1C}" dt="2023-04-28T16:50:47.932" v="29" actId="47"/>
        <pc:sldMkLst>
          <pc:docMk/>
          <pc:sldMk cId="2149886451" sldId="256"/>
        </pc:sldMkLst>
      </pc:sldChg>
      <pc:sldChg chg="addSp delSp modSp mod">
        <pc:chgData name="久保寺　真仁" userId="2768f32b-5882-4410-b2b1-7e7a9f4ff427" providerId="ADAL" clId="{44D760B1-647A-4A96-BE88-A80449FA6F1C}" dt="2023-04-28T16:56:23.937" v="84" actId="14100"/>
        <pc:sldMkLst>
          <pc:docMk/>
          <pc:sldMk cId="3159971292" sldId="257"/>
        </pc:sldMkLst>
        <pc:spChg chg="mod">
          <ac:chgData name="久保寺　真仁" userId="2768f32b-5882-4410-b2b1-7e7a9f4ff427" providerId="ADAL" clId="{44D760B1-647A-4A96-BE88-A80449FA6F1C}" dt="2023-04-28T16:56:16.443" v="81" actId="14100"/>
          <ac:spMkLst>
            <pc:docMk/>
            <pc:sldMk cId="3159971292" sldId="257"/>
            <ac:spMk id="43" creationId="{A7491FC5-64F4-EA95-8B85-C8E2620098D5}"/>
          </ac:spMkLst>
        </pc:spChg>
        <pc:spChg chg="mod">
          <ac:chgData name="久保寺　真仁" userId="2768f32b-5882-4410-b2b1-7e7a9f4ff427" providerId="ADAL" clId="{44D760B1-647A-4A96-BE88-A80449FA6F1C}" dt="2023-04-28T16:56:23.937" v="84" actId="14100"/>
          <ac:spMkLst>
            <pc:docMk/>
            <pc:sldMk cId="3159971292" sldId="257"/>
            <ac:spMk id="47" creationId="{8EEAE748-3F0F-379E-A4DD-D32CCF78274C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3" creationId="{2056422E-9E28-1A33-AD49-97BFA269C017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4" creationId="{49A14FED-3C3E-9DFE-EF52-A994BE53F706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5" creationId="{702F5C01-8FEC-51B2-7D40-7D891FD87C7C}"/>
          </ac:spMkLst>
        </pc:s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2" creationId="{1B8219D8-8987-C798-9BF8-8CA0055DA260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3" creationId="{D64396EA-57E5-F742-FA5F-8C27CE3305CE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6" creationId="{648D1058-2FFC-936F-65DF-A3C9CADBC682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9" creationId="{285E64BE-1C80-374A-EFC1-FD3FF0E80494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2" creationId="{3094AEFC-B224-3D28-D20B-777D7959C20B}"/>
          </ac:grpSpMkLst>
        </pc:grpChg>
        <pc:grpChg chg="add del mod">
          <ac:chgData name="久保寺　真仁" userId="2768f32b-5882-4410-b2b1-7e7a9f4ff427" providerId="ADAL" clId="{44D760B1-647A-4A96-BE88-A80449FA6F1C}" dt="2023-04-28T16:56:08.331" v="79" actId="1037"/>
          <ac:grpSpMkLst>
            <pc:docMk/>
            <pc:sldMk cId="3159971292" sldId="257"/>
            <ac:grpSpMk id="26" creationId="{4482ADD7-54FC-E7C3-83FD-FA3D8F22FCB3}"/>
          </ac:grpSpMkLst>
        </pc:grpChg>
        <pc:grpChg chg="mod">
          <ac:chgData name="久保寺　真仁" userId="2768f32b-5882-4410-b2b1-7e7a9f4ff427" providerId="ADAL" clId="{44D760B1-647A-4A96-BE88-A80449FA6F1C}" dt="2023-04-28T16:56:03.752" v="78" actId="1035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2" creationId="{FACB6EBF-8AD8-EADC-C46E-FB87A7C6FDD3}"/>
          </ac:grpSpMkLst>
        </pc:grpChg>
        <pc:picChg chg="del">
          <ac:chgData name="久保寺　真仁" userId="2768f32b-5882-4410-b2b1-7e7a9f4ff427" providerId="ADAL" clId="{44D760B1-647A-4A96-BE88-A80449FA6F1C}" dt="2023-04-28T16:50:15.699" v="0" actId="478"/>
          <ac:picMkLst>
            <pc:docMk/>
            <pc:sldMk cId="3159971292" sldId="257"/>
            <ac:picMk id="5" creationId="{8CE77AF9-6A3D-3324-075F-C0E942D6D8C6}"/>
          </ac:picMkLst>
        </pc:picChg>
        <pc:picChg chg="add del mod">
          <ac:chgData name="久保寺　真仁" userId="2768f32b-5882-4410-b2b1-7e7a9f4ff427" providerId="ADAL" clId="{44D760B1-647A-4A96-BE88-A80449FA6F1C}" dt="2023-04-28T16:51:12.786" v="32" actId="478"/>
          <ac:picMkLst>
            <pc:docMk/>
            <pc:sldMk cId="3159971292" sldId="257"/>
            <ac:picMk id="1026" creationId="{5289D4DC-882D-09EB-B576-1924D231CA1E}"/>
          </ac:picMkLst>
        </pc:picChg>
        <pc:picChg chg="add mod">
          <ac:chgData name="久保寺　真仁" userId="2768f32b-5882-4410-b2b1-7e7a9f4ff427" providerId="ADAL" clId="{44D760B1-647A-4A96-BE88-A80449FA6F1C}" dt="2023-04-28T16:55:59.996" v="75" actId="1036"/>
          <ac:picMkLst>
            <pc:docMk/>
            <pc:sldMk cId="3159971292" sldId="257"/>
            <ac:picMk id="1028" creationId="{0F5E2D94-BB6D-8AAA-044B-6A78DD11D74C}"/>
          </ac:picMkLst>
        </pc:picChg>
        <pc:picChg chg="add del mod">
          <ac:chgData name="久保寺　真仁" userId="2768f32b-5882-4410-b2b1-7e7a9f4ff427" providerId="ADAL" clId="{44D760B1-647A-4A96-BE88-A80449FA6F1C}" dt="2023-04-28T16:52:44.015" v="48" actId="21"/>
          <ac:picMkLst>
            <pc:docMk/>
            <pc:sldMk cId="3159971292" sldId="257"/>
            <ac:picMk id="1030" creationId="{1A3FAAC0-7E5F-F0B3-EEDD-6E55816A3F1B}"/>
          </ac:picMkLst>
        </pc:pic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8" creationId="{74462966-82F5-BB94-1814-81E37205C3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9" creationId="{C45BF3AF-0C5E-735E-E569-3C8EEEA5575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4" creationId="{918E991A-A924-9373-D968-3EB82D7591D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2" creationId="{DA8E4926-7326-E085-8F95-AE2CA9E148FD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8" creationId="{1B8BD058-E16F-B12E-B3A6-AF1DAA7944A3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9" creationId="{6E98F694-E2C1-081C-25CD-2CFE2DEF1346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0" creationId="{9F665ECF-0E20-0343-6391-C6E0766D8929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44D760B1-647A-4A96-BE88-A80449FA6F1C}" dt="2023-04-28T16:53:27.689" v="55" actId="1076"/>
        <pc:sldMkLst>
          <pc:docMk/>
          <pc:sldMk cId="1929352114" sldId="258"/>
        </pc:sldMkLst>
        <pc:spChg chg="del">
          <ac:chgData name="久保寺　真仁" userId="2768f32b-5882-4410-b2b1-7e7a9f4ff427" providerId="ADAL" clId="{44D760B1-647A-4A96-BE88-A80449FA6F1C}" dt="2023-04-28T16:52:48.868" v="52" actId="478"/>
          <ac:spMkLst>
            <pc:docMk/>
            <pc:sldMk cId="1929352114" sldId="258"/>
            <ac:spMk id="2" creationId="{5ADB3933-937B-AEB3-D7CD-0FA74C64160A}"/>
          </ac:spMkLst>
        </pc:spChg>
        <pc:spChg chg="del">
          <ac:chgData name="久保寺　真仁" userId="2768f32b-5882-4410-b2b1-7e7a9f4ff427" providerId="ADAL" clId="{44D760B1-647A-4A96-BE88-A80449FA6F1C}" dt="2023-04-28T16:52:47.833" v="51" actId="478"/>
          <ac:spMkLst>
            <pc:docMk/>
            <pc:sldMk cId="1929352114" sldId="258"/>
            <ac:spMk id="3" creationId="{9B8CA321-E06D-AE35-79B0-F79C0827BD96}"/>
          </ac:spMkLst>
        </pc:spChg>
        <pc:spChg chg="add del">
          <ac:chgData name="久保寺　真仁" userId="2768f32b-5882-4410-b2b1-7e7a9f4ff427" providerId="ADAL" clId="{44D760B1-647A-4A96-BE88-A80449FA6F1C}" dt="2023-04-28T16:53:24.945" v="54" actId="11529"/>
          <ac:spMkLst>
            <pc:docMk/>
            <pc:sldMk cId="1929352114" sldId="258"/>
            <ac:spMk id="5" creationId="{92D72049-AE88-68A1-6EDE-FBD6D947DB09}"/>
          </ac:spMkLst>
        </pc:spChg>
        <pc:picChg chg="add mod">
          <ac:chgData name="久保寺　真仁" userId="2768f32b-5882-4410-b2b1-7e7a9f4ff427" providerId="ADAL" clId="{44D760B1-647A-4A96-BE88-A80449FA6F1C}" dt="2023-04-28T16:53:27.689" v="55" actId="1076"/>
          <ac:picMkLst>
            <pc:docMk/>
            <pc:sldMk cId="1929352114" sldId="258"/>
            <ac:picMk id="4" creationId="{7CC03EA0-FFA0-EDB4-612E-E19693E51648}"/>
          </ac:picMkLst>
        </pc:picChg>
      </pc:sldChg>
      <pc:sldChg chg="delSp del mod">
        <pc:chgData name="久保寺　真仁" userId="2768f32b-5882-4410-b2b1-7e7a9f4ff427" providerId="ADAL" clId="{44D760B1-647A-4A96-BE88-A80449FA6F1C}" dt="2023-04-28T16:50:49.465" v="30" actId="47"/>
        <pc:sldMkLst>
          <pc:docMk/>
          <pc:sldMk cId="3190250625" sldId="258"/>
        </pc:sldMkLst>
        <pc:picChg chg="del">
          <ac:chgData name="久保寺　真仁" userId="2768f32b-5882-4410-b2b1-7e7a9f4ff427" providerId="ADAL" clId="{44D760B1-647A-4A96-BE88-A80449FA6F1C}" dt="2023-04-28T16:50:46.771" v="28" actId="478"/>
          <ac:picMkLst>
            <pc:docMk/>
            <pc:sldMk cId="3190250625" sldId="258"/>
            <ac:picMk id="4" creationId="{F709E766-6468-C163-1A87-62FD598AD1D5}"/>
          </ac:picMkLst>
        </pc:picChg>
      </pc:sldChg>
      <pc:sldChg chg="addSp delSp modSp new mod">
        <pc:chgData name="久保寺　真仁" userId="2768f32b-5882-4410-b2b1-7e7a9f4ff427" providerId="ADAL" clId="{44D760B1-647A-4A96-BE88-A80449FA6F1C}" dt="2023-04-28T17:44:11.173" v="347" actId="403"/>
        <pc:sldMkLst>
          <pc:docMk/>
          <pc:sldMk cId="614898779" sldId="259"/>
        </pc:sldMkLst>
        <pc:spChg chg="del">
          <ac:chgData name="久保寺　真仁" userId="2768f32b-5882-4410-b2b1-7e7a9f4ff427" providerId="ADAL" clId="{44D760B1-647A-4A96-BE88-A80449FA6F1C}" dt="2023-04-28T17:29:22.348" v="87" actId="478"/>
          <ac:spMkLst>
            <pc:docMk/>
            <pc:sldMk cId="614898779" sldId="259"/>
            <ac:spMk id="2" creationId="{137BCC94-A766-34A9-AA96-29BD94E0F8F2}"/>
          </ac:spMkLst>
        </pc:spChg>
        <pc:spChg chg="del">
          <ac:chgData name="久保寺　真仁" userId="2768f32b-5882-4410-b2b1-7e7a9f4ff427" providerId="ADAL" clId="{44D760B1-647A-4A96-BE88-A80449FA6F1C}" dt="2023-04-28T17:29:21.387" v="86" actId="478"/>
          <ac:spMkLst>
            <pc:docMk/>
            <pc:sldMk cId="614898779" sldId="259"/>
            <ac:spMk id="3" creationId="{3F7129B9-E6E1-DEA8-D81D-3144C35C2F4D}"/>
          </ac:spMkLst>
        </pc:spChg>
        <pc:spChg chg="add del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" creationId="{DEA77EB2-62DD-E98E-94AA-F882F30B9741}"/>
          </ac:spMkLst>
        </pc:spChg>
        <pc:spChg chg="add mod">
          <ac:chgData name="久保寺　真仁" userId="2768f32b-5882-4410-b2b1-7e7a9f4ff427" providerId="ADAL" clId="{44D760B1-647A-4A96-BE88-A80449FA6F1C}" dt="2023-04-28T17:44:06.650" v="342" actId="403"/>
          <ac:spMkLst>
            <pc:docMk/>
            <pc:sldMk cId="614898779" sldId="259"/>
            <ac:spMk id="8" creationId="{C8064C89-40AC-1978-7724-7AF11F2D7FDF}"/>
          </ac:spMkLst>
        </pc:spChg>
        <pc:spChg chg="add mod">
          <ac:chgData name="久保寺　真仁" userId="2768f32b-5882-4410-b2b1-7e7a9f4ff427" providerId="ADAL" clId="{44D760B1-647A-4A96-BE88-A80449FA6F1C}" dt="2023-04-28T17:44:11.173" v="347" actId="403"/>
          <ac:spMkLst>
            <pc:docMk/>
            <pc:sldMk cId="614898779" sldId="259"/>
            <ac:spMk id="12" creationId="{D66A2D50-2B69-89FF-3A76-BC2BC61E2E83}"/>
          </ac:spMkLst>
        </pc:spChg>
        <pc:spChg chg="add del">
          <ac:chgData name="久保寺　真仁" userId="2768f32b-5882-4410-b2b1-7e7a9f4ff427" providerId="ADAL" clId="{44D760B1-647A-4A96-BE88-A80449FA6F1C}" dt="2023-04-28T17:34:16.017" v="185" actId="22"/>
          <ac:spMkLst>
            <pc:docMk/>
            <pc:sldMk cId="614898779" sldId="259"/>
            <ac:spMk id="23" creationId="{B9F37605-4238-38D9-4281-3BEB026D15DE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6" creationId="{278B4CC3-7EF6-D64A-4E57-2B00A4CAB669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7" creationId="{32D7837C-FEB5-AF77-2D55-9EFB802217DF}"/>
          </ac:spMkLst>
        </pc:spChg>
        <pc:spChg chg="add mod">
          <ac:chgData name="久保寺　真仁" userId="2768f32b-5882-4410-b2b1-7e7a9f4ff427" providerId="ADAL" clId="{44D760B1-647A-4A96-BE88-A80449FA6F1C}" dt="2023-04-28T17:41:34.336" v="310" actId="164"/>
          <ac:spMkLst>
            <pc:docMk/>
            <pc:sldMk cId="614898779" sldId="259"/>
            <ac:spMk id="28" creationId="{F5A54264-1F27-0C4C-DD95-9C575D094CA4}"/>
          </ac:spMkLst>
        </pc:spChg>
        <pc:spChg chg="add mod">
          <ac:chgData name="久保寺　真仁" userId="2768f32b-5882-4410-b2b1-7e7a9f4ff427" providerId="ADAL" clId="{44D760B1-647A-4A96-BE88-A80449FA6F1C}" dt="2023-04-28T17:41:26.269" v="308" actId="164"/>
          <ac:spMkLst>
            <pc:docMk/>
            <pc:sldMk cId="614898779" sldId="259"/>
            <ac:spMk id="29" creationId="{94DE231F-52E1-043A-198B-2B1B43351E9C}"/>
          </ac:spMkLst>
        </pc:spChg>
        <pc:spChg chg="add mod">
          <ac:chgData name="久保寺　真仁" userId="2768f32b-5882-4410-b2b1-7e7a9f4ff427" providerId="ADAL" clId="{44D760B1-647A-4A96-BE88-A80449FA6F1C}" dt="2023-04-28T17:41:21.606" v="307" actId="164"/>
          <ac:spMkLst>
            <pc:docMk/>
            <pc:sldMk cId="614898779" sldId="259"/>
            <ac:spMk id="30" creationId="{CD6C3DAC-70E7-9C6F-CE2D-5EB0A4DAFF87}"/>
          </ac:spMkLst>
        </pc:spChg>
        <pc:spChg chg="add mod">
          <ac:chgData name="久保寺　真仁" userId="2768f32b-5882-4410-b2b1-7e7a9f4ff427" providerId="ADAL" clId="{44D760B1-647A-4A96-BE88-A80449FA6F1C}" dt="2023-04-28T17:41:30.706" v="309" actId="164"/>
          <ac:spMkLst>
            <pc:docMk/>
            <pc:sldMk cId="614898779" sldId="259"/>
            <ac:spMk id="31" creationId="{3D803BC2-8262-774E-4B8E-C7E60B52F6E2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0" creationId="{1EB1451B-EB3B-9A94-77EF-FE4B7E405D62}"/>
          </ac:spMkLst>
        </pc:s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7" creationId="{2A6E7582-9109-584D-4356-226E9EE8510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8" creationId="{44646F4B-ED25-FB3D-4ACB-D58EFEAFA48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9" creationId="{FE294315-4254-A360-A10D-2E99212A4A71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50" creationId="{9472F4FB-0B6D-E1E3-DEE8-18FA24F46752}"/>
          </ac:grpSpMkLst>
        </pc:grpChg>
        <pc:grpChg chg="add mod">
          <ac:chgData name="久保寺　真仁" userId="2768f32b-5882-4410-b2b1-7e7a9f4ff427" providerId="ADAL" clId="{44D760B1-647A-4A96-BE88-A80449FA6F1C}" dt="2023-04-28T17:43:08.311" v="322" actId="164"/>
          <ac:grpSpMkLst>
            <pc:docMk/>
            <pc:sldMk cId="614898779" sldId="259"/>
            <ac:grpSpMk id="51" creationId="{CA937E5A-D6AC-D2C4-FCD8-2F3F4EFDAB7E}"/>
          </ac:grpSpMkLst>
        </pc:grpChg>
        <pc:grpChg chg="add mod">
          <ac:chgData name="久保寺　真仁" userId="2768f32b-5882-4410-b2b1-7e7a9f4ff427" providerId="ADAL" clId="{44D760B1-647A-4A96-BE88-A80449FA6F1C}" dt="2023-04-28T17:43:23.549" v="324" actId="12789"/>
          <ac:grpSpMkLst>
            <pc:docMk/>
            <pc:sldMk cId="614898779" sldId="259"/>
            <ac:grpSpMk id="52" creationId="{5AC7E280-AE6F-E58C-C543-52B2F5F4E0F5}"/>
          </ac:grpSpMkLst>
        </pc:grpChg>
        <pc:cxnChg chg="add del mod">
          <ac:chgData name="久保寺　真仁" userId="2768f32b-5882-4410-b2b1-7e7a9f4ff427" providerId="ADAL" clId="{44D760B1-647A-4A96-BE88-A80449FA6F1C}" dt="2023-04-28T17:32:10.039" v="146" actId="478"/>
          <ac:cxnSpMkLst>
            <pc:docMk/>
            <pc:sldMk cId="614898779" sldId="259"/>
            <ac:cxnSpMk id="6" creationId="{CAEF5848-E7A5-7BD8-DA36-5C9C10156622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0" creationId="{D960897D-FECC-3398-C609-010473DACC47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3" creationId="{182CF98B-856B-AE84-99E2-06A1106DD42C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6" creationId="{F868F0FF-418A-769A-4D1D-9AC8209097F1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9" creationId="{3320B66A-05B2-F5BB-4F8A-17641498FA7B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6" creationId="{3396376E-B885-C7B4-FAC6-1E448C2C5D5D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7" creationId="{5D22197D-BA3A-4F19-9FED-FF90933B3C17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8" creationId="{237E73A3-EA28-E4B3-B618-8877D73A2E20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9" creationId="{C6882144-483F-A2C5-D3B2-74BD00FA964F}"/>
          </ac:cxnSpMkLst>
        </pc:cxnChg>
      </pc:sldChg>
    </pc:docChg>
  </pc:docChgLst>
  <pc:docChgLst>
    <pc:chgData name="久保寺　真仁" userId="2768f32b-5882-4410-b2b1-7e7a9f4ff427" providerId="ADAL" clId="{57B3A85F-266E-4172-9194-F2397BB21314}"/>
    <pc:docChg chg="undo custSel addSld modSld">
      <pc:chgData name="久保寺　真仁" userId="2768f32b-5882-4410-b2b1-7e7a9f4ff427" providerId="ADAL" clId="{57B3A85F-266E-4172-9194-F2397BB21314}" dt="2023-04-22T03:36:47.278" v="216" actId="20577"/>
      <pc:docMkLst>
        <pc:docMk/>
      </pc:docMkLst>
      <pc:sldChg chg="addSp delSp modSp mod">
        <pc:chgData name="久保寺　真仁" userId="2768f32b-5882-4410-b2b1-7e7a9f4ff427" providerId="ADAL" clId="{57B3A85F-266E-4172-9194-F2397BB21314}" dt="2023-04-22T03:21:08.416" v="82"/>
        <pc:sldMkLst>
          <pc:docMk/>
          <pc:sldMk cId="2149886451" sldId="256"/>
        </pc:sldMkLst>
        <pc:spChg chg="add del mod">
          <ac:chgData name="久保寺　真仁" userId="2768f32b-5882-4410-b2b1-7e7a9f4ff427" providerId="ADAL" clId="{57B3A85F-266E-4172-9194-F2397BB21314}" dt="2023-04-22T03:21:08.416" v="82"/>
          <ac:spMkLst>
            <pc:docMk/>
            <pc:sldMk cId="2149886451" sldId="256"/>
            <ac:spMk id="2" creationId="{B9ABCE29-21C0-ED73-3752-E3EACBE71B59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6" creationId="{B283E953-876E-A1A2-C527-7737AD83BF4F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7" creationId="{CBAAB26E-94AF-C5BC-0AE8-4AA32DE2B43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8" creationId="{BAB5DFF3-2795-8CFB-6071-DD1C604FCB2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0" creationId="{6D62BB72-74CE-08DD-D954-C7FB001C1C9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1" creationId="{FFFF087C-4BFF-DDF1-F12E-4E04A9A8B7B4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2" creationId="{CE1A0709-FFEC-EDEB-DCEE-A14C514BD45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3" creationId="{6A0EE1D5-A047-7FFB-2DAB-77C9E55833B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4" creationId="{B75228DE-766D-EB66-22CE-B657773E9CA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5" creationId="{83D0BCA3-1E85-14B5-09BE-2D5B867E86C2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6" creationId="{3E812F93-57A7-1901-C643-46EB3A54C1C8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7" creationId="{B7EE5AC8-E2C9-036A-C0B4-EA3DD754156E}"/>
          </ac:spMkLst>
        </pc:spChg>
        <pc:grpChg chg="del">
          <ac:chgData name="久保寺　真仁" userId="2768f32b-5882-4410-b2b1-7e7a9f4ff427" providerId="ADAL" clId="{57B3A85F-266E-4172-9194-F2397BB21314}" dt="2023-04-22T03:17:46.171" v="1" actId="165"/>
          <ac:grpSpMkLst>
            <pc:docMk/>
            <pc:sldMk cId="2149886451" sldId="256"/>
            <ac:grpSpMk id="28" creationId="{B0F53224-75E4-57D0-79B3-433A211B9FBC}"/>
          </ac:grpSpMkLst>
        </pc:grpChg>
        <pc:picChg chg="del">
          <ac:chgData name="久保寺　真仁" userId="2768f32b-5882-4410-b2b1-7e7a9f4ff427" providerId="ADAL" clId="{57B3A85F-266E-4172-9194-F2397BB21314}" dt="2023-04-22T03:17:39.806" v="0" actId="478"/>
          <ac:picMkLst>
            <pc:docMk/>
            <pc:sldMk cId="2149886451" sldId="256"/>
            <ac:picMk id="4" creationId="{66D9864E-5132-1DB8-46CC-66729740137B}"/>
          </ac:picMkLst>
        </pc:pic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5" creationId="{03F06B31-0589-741E-3FC0-B7187523069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6" creationId="{A79DDF71-66DD-72DC-9DAD-2441BCFB025A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7" creationId="{90678FD3-C7F2-4834-21D3-37428D0F3A5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8" creationId="{CCA8F1F0-B0C1-0E58-BD1F-F0C3D85FBC6B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9" creationId="{85C8F408-BEB2-3A73-569F-B9DDC897D387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0" creationId="{40CF8086-12CE-48A3-4D52-6538AEDF13D4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1" creationId="{12FF17FC-952F-B8AC-AEF4-43B022EB201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2" creationId="{B6378FFD-C0B7-7383-AB2B-D4C1143BD58C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3" creationId="{988710F5-0483-3B58-4F14-F87CC1826E7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4" creationId="{921D1F31-D6CC-E059-9989-EBBA15E74879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5" creationId="{5591740C-1B6F-1CCD-D3A4-9718AA43BE5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36:47.278" v="216" actId="20577"/>
        <pc:sldMkLst>
          <pc:docMk/>
          <pc:sldMk cId="3159971292" sldId="257"/>
        </pc:sldMkLst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2" creationId="{FEFAE2E7-8948-968C-0B0F-3D376B8021BE}"/>
          </ac:spMkLst>
        </pc:spChg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3" creationId="{C1B83CF5-A3E1-217B-0638-0DA822D71974}"/>
          </ac:spMkLst>
        </pc:spChg>
        <pc:spChg chg="add mod">
          <ac:chgData name="久保寺　真仁" userId="2768f32b-5882-4410-b2b1-7e7a9f4ff427" providerId="ADAL" clId="{57B3A85F-266E-4172-9194-F2397BB21314}" dt="2023-04-22T03:36:47.278" v="216" actId="20577"/>
          <ac:spMkLst>
            <pc:docMk/>
            <pc:sldMk cId="3159971292" sldId="257"/>
            <ac:spMk id="43" creationId="{A7491FC5-64F4-EA95-8B85-C8E2620098D5}"/>
          </ac:spMkLst>
        </pc:spChg>
        <pc:spChg chg="add del mod">
          <ac:chgData name="久保寺　真仁" userId="2768f32b-5882-4410-b2b1-7e7a9f4ff427" providerId="ADAL" clId="{57B3A85F-266E-4172-9194-F2397BB21314}" dt="2023-04-22T03:28:16.206" v="104" actId="478"/>
          <ac:spMkLst>
            <pc:docMk/>
            <pc:sldMk cId="3159971292" sldId="257"/>
            <ac:spMk id="44" creationId="{2E731942-7958-D34B-F89C-C6CA7241B49A}"/>
          </ac:spMkLst>
        </pc:spChg>
        <pc:spChg chg="add mod">
          <ac:chgData name="久保寺　真仁" userId="2768f32b-5882-4410-b2b1-7e7a9f4ff427" providerId="ADAL" clId="{57B3A85F-266E-4172-9194-F2397BB21314}" dt="2023-04-22T03:29:50.675" v="123" actId="207"/>
          <ac:spMkLst>
            <pc:docMk/>
            <pc:sldMk cId="3159971292" sldId="257"/>
            <ac:spMk id="47" creationId="{8EEAE748-3F0F-379E-A4DD-D32CCF78274C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2" creationId="{B6105255-5FFF-0D61-55B4-E5CAC0809AF8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3" creationId="{2056422E-9E28-1A33-AD49-97BFA269C017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4" creationId="{49A14FED-3C3E-9DFE-EF52-A994BE53F706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5" creationId="{702F5C01-8FEC-51B2-7D40-7D891FD87C7C}"/>
          </ac:spMkLst>
        </pc:s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2" creationId="{1B8219D8-8987-C798-9BF8-8CA0055DA260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3" creationId="{D64396EA-57E5-F742-FA5F-8C27CE3305CE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6" creationId="{648D1058-2FFC-936F-65DF-A3C9CADBC682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9" creationId="{285E64BE-1C80-374A-EFC1-FD3FF0E80494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2" creationId="{3094AEFC-B224-3D28-D20B-777D7959C20B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6" creationId="{4482ADD7-54FC-E7C3-83FD-FA3D8F22FCB3}"/>
          </ac:grpSpMkLst>
        </pc:grpChg>
        <pc:grpChg chg="add mod">
          <ac:chgData name="久保寺　真仁" userId="2768f32b-5882-4410-b2b1-7e7a9f4ff427" providerId="ADAL" clId="{57B3A85F-266E-4172-9194-F2397BB21314}" dt="2023-04-22T03:20:57.709" v="79" actId="1076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2" creationId="{FACB6EBF-8AD8-EADC-C46E-FB87A7C6FDD3}"/>
          </ac:grpSpMkLst>
        </pc:grpChg>
        <pc:picChg chg="add mod modCrop">
          <ac:chgData name="久保寺　真仁" userId="2768f32b-5882-4410-b2b1-7e7a9f4ff427" providerId="ADAL" clId="{57B3A85F-266E-4172-9194-F2397BB21314}" dt="2023-04-22T03:19:16.499" v="19" actId="1076"/>
          <ac:picMkLst>
            <pc:docMk/>
            <pc:sldMk cId="3159971292" sldId="257"/>
            <ac:picMk id="5" creationId="{8CE77AF9-6A3D-3324-075F-C0E942D6D8C6}"/>
          </ac:picMkLst>
        </pc:picChg>
        <pc:picChg chg="add del mod modCrop">
          <ac:chgData name="久保寺　真仁" userId="2768f32b-5882-4410-b2b1-7e7a9f4ff427" providerId="ADAL" clId="{57B3A85F-266E-4172-9194-F2397BB21314}" dt="2023-04-22T03:19:02.495" v="15" actId="21"/>
          <ac:picMkLst>
            <pc:docMk/>
            <pc:sldMk cId="3159971292" sldId="257"/>
            <ac:picMk id="7" creationId="{852285DA-3648-9F29-BBEA-DFCD7C450F27}"/>
          </ac:picMkLst>
        </pc:pic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8" creationId="{74462966-82F5-BB94-1814-81E37205C339}"/>
          </ac:cxnSpMkLst>
        </pc:cxn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9" creationId="{C45BF3AF-0C5E-735E-E569-3C8EEEA55750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0" creationId="{E6781CED-D74C-E839-6B2A-7F7C749F11DF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1" creationId="{ACFFEBBE-652B-32FE-0C89-331F19E4A0A6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4" creationId="{918E991A-A924-9373-D968-3EB82D7591DC}"/>
          </ac:cxnSpMkLst>
        </pc:cxnChg>
        <pc:cxnChg chg="add del mod">
          <ac:chgData name="久保寺　真仁" userId="2768f32b-5882-4410-b2b1-7e7a9f4ff427" providerId="ADAL" clId="{57B3A85F-266E-4172-9194-F2397BB21314}" dt="2023-04-22T03:20:44.996" v="75"/>
          <ac:cxnSpMkLst>
            <pc:docMk/>
            <pc:sldMk cId="3159971292" sldId="257"/>
            <ac:cxnSpMk id="25" creationId="{6F092A28-E311-0141-B841-3D8A31352116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2" creationId="{DA8E4926-7326-E085-8F95-AE2CA9E148FD}"/>
          </ac:cxnSpMkLst>
        </pc:cxnChg>
        <pc:cxnChg chg="add del mod">
          <ac:chgData name="久保寺　真仁" userId="2768f32b-5882-4410-b2b1-7e7a9f4ff427" providerId="ADAL" clId="{57B3A85F-266E-4172-9194-F2397BB21314}" dt="2023-04-22T03:29:05.577" v="113" actId="478"/>
          <ac:cxnSpMkLst>
            <pc:docMk/>
            <pc:sldMk cId="3159971292" sldId="257"/>
            <ac:cxnSpMk id="46" creationId="{4D856479-9E54-DCE6-149C-709DF9C2168D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8" creationId="{1B8BD058-E16F-B12E-B3A6-AF1DAA7944A3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9" creationId="{6E98F694-E2C1-081C-25CD-2CFE2DEF1346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0" creationId="{9F665ECF-0E20-0343-6391-C6E0766D8929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19:10.812" v="18" actId="1076"/>
        <pc:sldMkLst>
          <pc:docMk/>
          <pc:sldMk cId="3190250625" sldId="258"/>
        </pc:sldMkLst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2" creationId="{0615C7FC-9D73-6146-29E7-E7A2541045C1}"/>
          </ac:spMkLst>
        </pc:spChg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3" creationId="{CA8AB3C2-8C39-F248-4AF0-5A249EC7F6A0}"/>
          </ac:spMkLst>
        </pc:spChg>
        <pc:picChg chg="add mod">
          <ac:chgData name="久保寺　真仁" userId="2768f32b-5882-4410-b2b1-7e7a9f4ff427" providerId="ADAL" clId="{57B3A85F-266E-4172-9194-F2397BB21314}" dt="2023-04-22T03:19:10.812" v="18" actId="1076"/>
          <ac:picMkLst>
            <pc:docMk/>
            <pc:sldMk cId="3190250625" sldId="258"/>
            <ac:picMk id="4" creationId="{F709E766-6468-C163-1A87-62FD598A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9F18-D823-463A-8381-1811E19E96D2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6B83-985A-4569-96E3-EFDD956C8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F5E2D94-BB6D-8AAA-044B-6A78DD11D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t="22690" r="19864" b="20801"/>
          <a:stretch/>
        </p:blipFill>
        <p:spPr bwMode="auto">
          <a:xfrm>
            <a:off x="2860428" y="2685079"/>
            <a:ext cx="8679355" cy="542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482ADD7-54FC-E7C3-83FD-FA3D8F22FCB3}"/>
              </a:ext>
            </a:extLst>
          </p:cNvPr>
          <p:cNvGrpSpPr/>
          <p:nvPr/>
        </p:nvGrpSpPr>
        <p:grpSpPr>
          <a:xfrm>
            <a:off x="2488776" y="3335283"/>
            <a:ext cx="2118250" cy="4145206"/>
            <a:chOff x="2492109" y="3324775"/>
            <a:chExt cx="2118250" cy="4145206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B8219D8-8987-C798-9BF8-8CA0055DA260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4462966-82F5-BB94-1814-81E37205C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C45BF3AF-0C5E-735E-E569-3C8EEEA55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64396EA-57E5-F742-FA5F-8C27CE3305CE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C12CD692-9AC1-3B17-38A7-6282E1B89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7D796BA5-CF3C-DB99-8356-E7D54E6577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48D1058-2FFC-936F-65DF-A3C9CADBC682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AF6E4B5-D9D2-4637-6976-1531C07DF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C0AB3E4E-A26C-55FA-9622-CA82FAE16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85E64BE-1C80-374A-EFC1-FD3FF0E80494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D2E916B4-9920-1E01-D0F9-D1A8CDD16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AECA611D-DCF8-BCD0-6AD6-1A41BF0C5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094AEFC-B224-3D28-D20B-777D7959C20B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67D5E725-F5A0-899A-E6C9-A20259C58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8E991A-A924-9373-D968-3EB82D759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13839A3-47E2-AAFD-5230-FEC4A637F0EF}"/>
              </a:ext>
            </a:extLst>
          </p:cNvPr>
          <p:cNvGrpSpPr/>
          <p:nvPr/>
        </p:nvGrpSpPr>
        <p:grpSpPr>
          <a:xfrm rot="10800000">
            <a:off x="9782554" y="3335408"/>
            <a:ext cx="2118250" cy="4145206"/>
            <a:chOff x="2492109" y="3324775"/>
            <a:chExt cx="2118250" cy="4145206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0F24E87-5E92-E35A-EFFB-5B2093815834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34B137F-CA17-D70C-954F-F1016FF133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A8E4926-7326-E085-8F95-AE2CA9E14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42D46C2-3A7D-4A58-81CE-C060F45C1B7C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C5C65F3D-DD9D-6612-483E-CCAE32B6B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7AE1B49A-531E-6EFF-B753-BF9386F0F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41407C2-A0A1-384C-4D73-0E2FBE4FECDF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ADD8B1E6-13E5-224D-72C5-F617EB68C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8928AAC-24C8-AFB0-C963-8D8516A32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1414A1F-2DB3-50A0-1193-4C58F0DC5B2F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2C1BB19-545C-66F9-CF95-FDD33DDE4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687A691-3A8B-041F-CECE-BAE423B38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ACB6EBF-8AD8-EADC-C46E-FB87A7C6FDD3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EFD2ACE-6A77-5177-3899-5D65AB739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D5B6DC4-9931-C743-C5F2-378AF7752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491FC5-64F4-EA95-8B85-C8E2620098D5}"/>
              </a:ext>
            </a:extLst>
          </p:cNvPr>
          <p:cNvSpPr txBox="1"/>
          <p:nvPr/>
        </p:nvSpPr>
        <p:spPr>
          <a:xfrm>
            <a:off x="0" y="5043433"/>
            <a:ext cx="2481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EEAE748-3F0F-379E-A4DD-D32CCF78274C}"/>
              </a:ext>
            </a:extLst>
          </p:cNvPr>
          <p:cNvSpPr txBox="1"/>
          <p:nvPr/>
        </p:nvSpPr>
        <p:spPr>
          <a:xfrm>
            <a:off x="11918738" y="5043432"/>
            <a:ext cx="248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endParaRPr kumimoji="1" lang="ja-JP" altLang="en-US" sz="4000" b="1" baseline="-25000" dirty="0">
              <a:solidFill>
                <a:srgbClr val="F159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B8BD058-E16F-B12E-B3A6-AF1DAA7944A3}"/>
              </a:ext>
            </a:extLst>
          </p:cNvPr>
          <p:cNvCxnSpPr>
            <a:cxnSpLocks/>
          </p:cNvCxnSpPr>
          <p:nvPr/>
        </p:nvCxnSpPr>
        <p:spPr>
          <a:xfrm rot="5400000">
            <a:off x="8210687" y="8020489"/>
            <a:ext cx="1080000" cy="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98F694-E2C1-081C-25CD-2CFE2DEF1346}"/>
              </a:ext>
            </a:extLst>
          </p:cNvPr>
          <p:cNvCxnSpPr>
            <a:cxnSpLocks/>
          </p:cNvCxnSpPr>
          <p:nvPr/>
        </p:nvCxnSpPr>
        <p:spPr>
          <a:xfrm rot="-5400000" flipH="1">
            <a:off x="5097872" y="8020489"/>
            <a:ext cx="1080000" cy="0"/>
          </a:xfrm>
          <a:prstGeom prst="line">
            <a:avLst/>
          </a:prstGeom>
          <a:ln w="127000">
            <a:solidFill>
              <a:srgbClr val="2E319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665ECF-0E20-0343-6391-C6E0766D8929}"/>
              </a:ext>
            </a:extLst>
          </p:cNvPr>
          <p:cNvCxnSpPr>
            <a:cxnSpLocks/>
          </p:cNvCxnSpPr>
          <p:nvPr/>
        </p:nvCxnSpPr>
        <p:spPr>
          <a:xfrm rot="-5400000" flipH="1">
            <a:off x="6135477" y="8020489"/>
            <a:ext cx="1080000" cy="0"/>
          </a:xfrm>
          <a:prstGeom prst="line">
            <a:avLst/>
          </a:prstGeom>
          <a:ln w="127000">
            <a:solidFill>
              <a:srgbClr val="01A54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2F5478-4110-F41F-3432-481FF931C8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3082" y="7480489"/>
            <a:ext cx="0" cy="1080000"/>
          </a:xfrm>
          <a:prstGeom prst="line">
            <a:avLst/>
          </a:prstGeom>
          <a:ln w="127000">
            <a:solidFill>
              <a:srgbClr val="F8931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6105255-5FFF-0D61-55B4-E5CAC0809AF8}"/>
              </a:ext>
            </a:extLst>
          </p:cNvPr>
          <p:cNvSpPr txBox="1"/>
          <p:nvPr/>
        </p:nvSpPr>
        <p:spPr>
          <a:xfrm>
            <a:off x="8037411" y="8549856"/>
            <a:ext cx="14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56422E-9E28-1A33-AD49-97BFA269C017}"/>
              </a:ext>
            </a:extLst>
          </p:cNvPr>
          <p:cNvSpPr txBox="1"/>
          <p:nvPr/>
        </p:nvSpPr>
        <p:spPr>
          <a:xfrm>
            <a:off x="5959079" y="8560488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01A5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kumimoji="1" lang="ja-JP" altLang="en-US" sz="3200" b="1" dirty="0">
              <a:solidFill>
                <a:srgbClr val="01A5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A14FED-3C3E-9DFE-EF52-A994BE53F706}"/>
              </a:ext>
            </a:extLst>
          </p:cNvPr>
          <p:cNvSpPr txBox="1"/>
          <p:nvPr/>
        </p:nvSpPr>
        <p:spPr>
          <a:xfrm>
            <a:off x="4919914" y="8560487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2E3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 </a:t>
            </a:r>
            <a:endParaRPr kumimoji="1" lang="ja-JP" altLang="en-US" sz="3200" b="1" dirty="0">
              <a:solidFill>
                <a:srgbClr val="2E3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02F5C01-8FEC-51B2-7D40-7D891FD87C7C}"/>
              </a:ext>
            </a:extLst>
          </p:cNvPr>
          <p:cNvSpPr txBox="1"/>
          <p:nvPr/>
        </p:nvSpPr>
        <p:spPr>
          <a:xfrm>
            <a:off x="6998246" y="8560489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F89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ja-JP" altLang="en-US" sz="3200" b="1" dirty="0">
              <a:solidFill>
                <a:srgbClr val="F893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7CC03EA0-FFA0-EDB4-612E-E19693E51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t="22690" r="19864" b="20801"/>
          <a:stretch/>
        </p:blipFill>
        <p:spPr bwMode="auto">
          <a:xfrm>
            <a:off x="2860430" y="2687583"/>
            <a:ext cx="8679352" cy="54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5AC7E280-AE6F-E58C-C543-52B2F5F4E0F5}"/>
              </a:ext>
            </a:extLst>
          </p:cNvPr>
          <p:cNvGrpSpPr/>
          <p:nvPr/>
        </p:nvGrpSpPr>
        <p:grpSpPr>
          <a:xfrm>
            <a:off x="1250568" y="2856951"/>
            <a:ext cx="11899076" cy="5085861"/>
            <a:chOff x="1261200" y="1889097"/>
            <a:chExt cx="11899076" cy="50858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EA77EB2-62DD-E98E-94AA-F882F30B9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38" y="2817630"/>
              <a:ext cx="3657600" cy="2286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Monitor Module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064C89-40AC-1978-7724-7AF11F2D7FDF}"/>
                </a:ext>
              </a:extLst>
            </p:cNvPr>
            <p:cNvSpPr>
              <a:spLocks/>
            </p:cNvSpPr>
            <p:nvPr/>
          </p:nvSpPr>
          <p:spPr>
            <a:xfrm>
              <a:off x="1261200" y="4864637"/>
              <a:ext cx="2880000" cy="1440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Supply</a:t>
              </a:r>
              <a:b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1"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V to 28V</a:t>
              </a:r>
              <a:endParaRPr kumimoji="1"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コネクタ: カギ線 9">
              <a:extLst>
                <a:ext uri="{FF2B5EF4-FFF2-40B4-BE49-F238E27FC236}">
                  <a16:creationId xmlns:a16="http://schemas.microsoft.com/office/drawing/2014/main" id="{D960897D-FECC-3398-C609-010473DACC47}"/>
                </a:ext>
              </a:extLst>
            </p:cNvPr>
            <p:cNvCxnSpPr>
              <a:cxnSpLocks/>
              <a:stCxn id="4" idx="1"/>
              <a:endCxn id="8" idx="0"/>
            </p:cNvCxnSpPr>
            <p:nvPr/>
          </p:nvCxnSpPr>
          <p:spPr>
            <a:xfrm rot="10800000" flipV="1">
              <a:off x="2701200" y="3960629"/>
              <a:ext cx="2680738" cy="904007"/>
            </a:xfrm>
            <a:prstGeom prst="bentConnector2">
              <a:avLst/>
            </a:prstGeom>
            <a:ln w="38100">
              <a:solidFill>
                <a:srgbClr val="EE1D2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66A2D50-2B69-89FF-3A76-BC2BC61E2E83}"/>
                </a:ext>
              </a:extLst>
            </p:cNvPr>
            <p:cNvSpPr>
              <a:spLocks/>
            </p:cNvSpPr>
            <p:nvPr/>
          </p:nvSpPr>
          <p:spPr>
            <a:xfrm>
              <a:off x="10280276" y="4864637"/>
              <a:ext cx="2880000" cy="1440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b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1"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Max. 20A</a:t>
              </a:r>
              <a:endParaRPr kumimoji="1"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182CF98B-856B-AE84-99E2-06A1106DD42C}"/>
                </a:ext>
              </a:extLst>
            </p:cNvPr>
            <p:cNvCxnSpPr>
              <a:cxnSpLocks/>
              <a:stCxn id="4" idx="3"/>
              <a:endCxn id="12" idx="0"/>
            </p:cNvCxnSpPr>
            <p:nvPr/>
          </p:nvCxnSpPr>
          <p:spPr>
            <a:xfrm>
              <a:off x="9039538" y="3960630"/>
              <a:ext cx="2680738" cy="904007"/>
            </a:xfrm>
            <a:prstGeom prst="bentConnector2">
              <a:avLst/>
            </a:prstGeom>
            <a:ln w="28575">
              <a:solidFill>
                <a:srgbClr val="F1598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F868F0FF-418A-769A-4D1D-9AC8209097F1}"/>
                </a:ext>
              </a:extLst>
            </p:cNvPr>
            <p:cNvCxnSpPr>
              <a:cxnSpLocks/>
              <a:stCxn id="12" idx="2"/>
              <a:endCxn id="8" idx="2"/>
            </p:cNvCxnSpPr>
            <p:nvPr/>
          </p:nvCxnSpPr>
          <p:spPr>
            <a:xfrm rot="5400000">
              <a:off x="7220276" y="1804637"/>
              <a:ext cx="12700" cy="9000000"/>
            </a:xfrm>
            <a:prstGeom prst="bentConnector3">
              <a:avLst>
                <a:gd name="adj1" fmla="val 5316276"/>
              </a:avLst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3320B66A-05B2-F5BB-4F8A-17641498FA7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7200106" y="5103630"/>
              <a:ext cx="10632" cy="1871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78B4CC3-7EF6-D64A-4E57-2B00A4CAB669}"/>
                </a:ext>
              </a:extLst>
            </p:cNvPr>
            <p:cNvSpPr txBox="1"/>
            <p:nvPr/>
          </p:nvSpPr>
          <p:spPr>
            <a:xfrm>
              <a:off x="2900463" y="3375855"/>
              <a:ext cx="2481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IN+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2D7837C-FEB5-AF77-2D55-9EFB802217DF}"/>
                </a:ext>
              </a:extLst>
            </p:cNvPr>
            <p:cNvSpPr txBox="1"/>
            <p:nvPr/>
          </p:nvSpPr>
          <p:spPr>
            <a:xfrm>
              <a:off x="9039538" y="3375855"/>
              <a:ext cx="2481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3200" b="1" baseline="-25000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</a:t>
              </a:r>
              <a:endParaRPr kumimoji="1" lang="ja-JP" altLang="en-US" sz="3200" b="1" baseline="-25000" dirty="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CA937E5A-D6AC-D2C4-FCD8-2F3F4EFDAB7E}"/>
                </a:ext>
              </a:extLst>
            </p:cNvPr>
            <p:cNvGrpSpPr/>
            <p:nvPr/>
          </p:nvGrpSpPr>
          <p:grpSpPr>
            <a:xfrm>
              <a:off x="5160620" y="1889097"/>
              <a:ext cx="4078971" cy="912569"/>
              <a:chOff x="4815374" y="1955964"/>
              <a:chExt cx="4078971" cy="912569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9472F4FB-0B6D-E1E3-DEE8-18FA24F46752}"/>
                  </a:ext>
                </a:extLst>
              </p:cNvPr>
              <p:cNvGrpSpPr/>
              <p:nvPr/>
            </p:nvGrpSpPr>
            <p:grpSpPr>
              <a:xfrm>
                <a:off x="7454345" y="1955964"/>
                <a:ext cx="1440000" cy="912568"/>
                <a:chOff x="7454345" y="1955964"/>
                <a:chExt cx="1440000" cy="912568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5A54264-1F27-0C4C-DD95-9C575D094CA4}"/>
                    </a:ext>
                  </a:extLst>
                </p:cNvPr>
                <p:cNvSpPr txBox="1"/>
                <p:nvPr/>
              </p:nvSpPr>
              <p:spPr>
                <a:xfrm>
                  <a:off x="7454345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GND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3396376E-B885-C7B4-FAC6-1E448C2C5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94345" y="2688532"/>
                  <a:ext cx="3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2A6E7582-9109-584D-4356-226E9EE8510C}"/>
                  </a:ext>
                </a:extLst>
              </p:cNvPr>
              <p:cNvGrpSpPr/>
              <p:nvPr/>
            </p:nvGrpSpPr>
            <p:grpSpPr>
              <a:xfrm>
                <a:off x="4815374" y="1955964"/>
                <a:ext cx="1440000" cy="912568"/>
                <a:chOff x="4815374" y="1955964"/>
                <a:chExt cx="1440000" cy="912568"/>
              </a:xfrm>
            </p:grpSpPr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CD6C3DAC-70E7-9C6F-CE2D-5EB0A4DAFF87}"/>
                    </a:ext>
                  </a:extLst>
                </p:cNvPr>
                <p:cNvSpPr txBox="1"/>
                <p:nvPr/>
              </p:nvSpPr>
              <p:spPr>
                <a:xfrm>
                  <a:off x="4815374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2E319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SDA </a:t>
                  </a:r>
                  <a:endParaRPr kumimoji="1" lang="ja-JP" altLang="en-US" sz="3200" b="1" dirty="0">
                    <a:solidFill>
                      <a:srgbClr val="2E319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5D22197D-BA3A-4F19-9FED-FF90933B3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355374" y="2688532"/>
                  <a:ext cx="360000" cy="0"/>
                </a:xfrm>
                <a:prstGeom prst="line">
                  <a:avLst/>
                </a:prstGeom>
                <a:ln w="38100">
                  <a:solidFill>
                    <a:srgbClr val="2E3192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44646F4B-ED25-FB3D-4ACB-D58EFEAFA48C}"/>
                  </a:ext>
                </a:extLst>
              </p:cNvPr>
              <p:cNvGrpSpPr/>
              <p:nvPr/>
            </p:nvGrpSpPr>
            <p:grpSpPr>
              <a:xfrm>
                <a:off x="5695031" y="1955964"/>
                <a:ext cx="1440000" cy="912569"/>
                <a:chOff x="5835117" y="1955964"/>
                <a:chExt cx="1440000" cy="912569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4DE231F-52E1-043A-198B-2B1B43351E9C}"/>
                    </a:ext>
                  </a:extLst>
                </p:cNvPr>
                <p:cNvSpPr txBox="1"/>
                <p:nvPr/>
              </p:nvSpPr>
              <p:spPr>
                <a:xfrm>
                  <a:off x="5835117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01A54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SCL</a:t>
                  </a:r>
                  <a:endParaRPr kumimoji="1" lang="ja-JP" altLang="en-US" sz="3200" b="1" dirty="0">
                    <a:solidFill>
                      <a:srgbClr val="01A54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237E73A3-EA28-E4B3-B618-8877D73A2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75117" y="2688533"/>
                  <a:ext cx="360000" cy="0"/>
                </a:xfrm>
                <a:prstGeom prst="line">
                  <a:avLst/>
                </a:prstGeom>
                <a:ln w="38100">
                  <a:solidFill>
                    <a:srgbClr val="01A54F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FE294315-4254-A360-A10D-2E99212A4A71}"/>
                  </a:ext>
                </a:extLst>
              </p:cNvPr>
              <p:cNvGrpSpPr/>
              <p:nvPr/>
            </p:nvGrpSpPr>
            <p:grpSpPr>
              <a:xfrm>
                <a:off x="6574688" y="1955964"/>
                <a:ext cx="1440000" cy="912568"/>
                <a:chOff x="6924048" y="1955964"/>
                <a:chExt cx="1440000" cy="912568"/>
              </a:xfrm>
            </p:grpSpPr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D803BC2-8262-774E-4B8E-C7E60B52F6E2}"/>
                    </a:ext>
                  </a:extLst>
                </p:cNvPr>
                <p:cNvSpPr txBox="1"/>
                <p:nvPr/>
              </p:nvSpPr>
              <p:spPr>
                <a:xfrm>
                  <a:off x="6924048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F8931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VS</a:t>
                  </a:r>
                  <a:endParaRPr kumimoji="1" lang="ja-JP" altLang="en-US" sz="3200" b="1" dirty="0">
                    <a:solidFill>
                      <a:srgbClr val="F893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C6882144-483F-A2C5-D3B2-74BD00FA9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644048" y="2508532"/>
                  <a:ext cx="0" cy="360000"/>
                </a:xfrm>
                <a:prstGeom prst="line">
                  <a:avLst/>
                </a:prstGeom>
                <a:ln w="38100">
                  <a:solidFill>
                    <a:srgbClr val="F8931D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EB1451B-EB3B-9A94-77EF-FE4B7E405D62}"/>
                </a:ext>
              </a:extLst>
            </p:cNvPr>
            <p:cNvSpPr txBox="1"/>
            <p:nvPr/>
          </p:nvSpPr>
          <p:spPr>
            <a:xfrm>
              <a:off x="7231917" y="5119594"/>
              <a:ext cx="144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89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30</Words>
  <Application>Microsoft Office PowerPoint</Application>
  <PresentationFormat>ユーザー設定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Kubotera Masato</dc:creator>
  <cp:lastModifiedBy>久保寺　真仁</cp:lastModifiedBy>
  <cp:revision>5</cp:revision>
  <dcterms:created xsi:type="dcterms:W3CDTF">2022-12-06T12:59:29Z</dcterms:created>
  <dcterms:modified xsi:type="dcterms:W3CDTF">2023-04-28T17:44:17Z</dcterms:modified>
</cp:coreProperties>
</file>