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144002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988"/>
    <a:srgbClr val="EE1D23"/>
    <a:srgbClr val="F8931D"/>
    <a:srgbClr val="FDCB08"/>
    <a:srgbClr val="8EC63F"/>
    <a:srgbClr val="01A54F"/>
    <a:srgbClr val="912690"/>
    <a:srgbClr val="2E3192"/>
    <a:srgbClr val="007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B3A85F-266E-4172-9194-F2397BB21314}" v="23" dt="2023-04-22T03:31:13.1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49" autoAdjust="0"/>
  </p:normalViewPr>
  <p:slideViewPr>
    <p:cSldViewPr snapToGrid="0">
      <p:cViewPr varScale="1">
        <p:scale>
          <a:sx n="57" d="100"/>
          <a:sy n="57" d="100"/>
        </p:scale>
        <p:origin x="478" y="3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久保寺　真仁" userId="2768f32b-5882-4410-b2b1-7e7a9f4ff427" providerId="ADAL" clId="{57B3A85F-266E-4172-9194-F2397BB21314}"/>
    <pc:docChg chg="undo custSel addSld modSld">
      <pc:chgData name="久保寺　真仁" userId="2768f32b-5882-4410-b2b1-7e7a9f4ff427" providerId="ADAL" clId="{57B3A85F-266E-4172-9194-F2397BB21314}" dt="2023-04-22T03:36:47.278" v="216" actId="20577"/>
      <pc:docMkLst>
        <pc:docMk/>
      </pc:docMkLst>
      <pc:sldChg chg="addSp delSp modSp mod">
        <pc:chgData name="久保寺　真仁" userId="2768f32b-5882-4410-b2b1-7e7a9f4ff427" providerId="ADAL" clId="{57B3A85F-266E-4172-9194-F2397BB21314}" dt="2023-04-22T03:21:08.416" v="82"/>
        <pc:sldMkLst>
          <pc:docMk/>
          <pc:sldMk cId="2149886451" sldId="256"/>
        </pc:sldMkLst>
        <pc:spChg chg="add del mod">
          <ac:chgData name="久保寺　真仁" userId="2768f32b-5882-4410-b2b1-7e7a9f4ff427" providerId="ADAL" clId="{57B3A85F-266E-4172-9194-F2397BB21314}" dt="2023-04-22T03:21:08.416" v="82"/>
          <ac:spMkLst>
            <pc:docMk/>
            <pc:sldMk cId="2149886451" sldId="256"/>
            <ac:spMk id="2" creationId="{B9ABCE29-21C0-ED73-3752-E3EACBE71B59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16" creationId="{B283E953-876E-A1A2-C527-7737AD83BF4F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17" creationId="{CBAAB26E-94AF-C5BC-0AE8-4AA32DE2B437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18" creationId="{BAB5DFF3-2795-8CFB-6071-DD1C604FCB2B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20" creationId="{6D62BB72-74CE-08DD-D954-C7FB001C1C9B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21" creationId="{FFFF087C-4BFF-DDF1-F12E-4E04A9A8B7B4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22" creationId="{CE1A0709-FFEC-EDEB-DCEE-A14C514BD455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23" creationId="{6A0EE1D5-A047-7FFB-2DAB-77C9E55833B7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24" creationId="{B75228DE-766D-EB66-22CE-B657773E9CA5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25" creationId="{83D0BCA3-1E85-14B5-09BE-2D5B867E86C2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26" creationId="{3E812F93-57A7-1901-C643-46EB3A54C1C8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27" creationId="{B7EE5AC8-E2C9-036A-C0B4-EA3DD754156E}"/>
          </ac:spMkLst>
        </pc:spChg>
        <pc:grpChg chg="del">
          <ac:chgData name="久保寺　真仁" userId="2768f32b-5882-4410-b2b1-7e7a9f4ff427" providerId="ADAL" clId="{57B3A85F-266E-4172-9194-F2397BB21314}" dt="2023-04-22T03:17:46.171" v="1" actId="165"/>
          <ac:grpSpMkLst>
            <pc:docMk/>
            <pc:sldMk cId="2149886451" sldId="256"/>
            <ac:grpSpMk id="28" creationId="{B0F53224-75E4-57D0-79B3-433A211B9FBC}"/>
          </ac:grpSpMkLst>
        </pc:grpChg>
        <pc:picChg chg="del">
          <ac:chgData name="久保寺　真仁" userId="2768f32b-5882-4410-b2b1-7e7a9f4ff427" providerId="ADAL" clId="{57B3A85F-266E-4172-9194-F2397BB21314}" dt="2023-04-22T03:17:39.806" v="0" actId="478"/>
          <ac:picMkLst>
            <pc:docMk/>
            <pc:sldMk cId="2149886451" sldId="256"/>
            <ac:picMk id="4" creationId="{66D9864E-5132-1DB8-46CC-66729740137B}"/>
          </ac:picMkLst>
        </pc:pic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5" creationId="{03F06B31-0589-741E-3FC0-B71875230696}"/>
          </ac:cxnSpMkLst>
        </pc:cxn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6" creationId="{A79DDF71-66DD-72DC-9DAD-2441BCFB025A}"/>
          </ac:cxnSpMkLst>
        </pc:cxn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7" creationId="{90678FD3-C7F2-4834-21D3-37428D0F3A52}"/>
          </ac:cxnSpMkLst>
        </pc:cxn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8" creationId="{CCA8F1F0-B0C1-0E58-BD1F-F0C3D85FBC6B}"/>
          </ac:cxnSpMkLst>
        </pc:cxn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9" creationId="{85C8F408-BEB2-3A73-569F-B9DDC897D387}"/>
          </ac:cxnSpMkLst>
        </pc:cxn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10" creationId="{40CF8086-12CE-48A3-4D52-6538AEDF13D4}"/>
          </ac:cxnSpMkLst>
        </pc:cxn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11" creationId="{12FF17FC-952F-B8AC-AEF4-43B022EB2012}"/>
          </ac:cxnSpMkLst>
        </pc:cxn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12" creationId="{B6378FFD-C0B7-7383-AB2B-D4C1143BD58C}"/>
          </ac:cxnSpMkLst>
        </pc:cxn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13" creationId="{988710F5-0483-3B58-4F14-F87CC1826E76}"/>
          </ac:cxnSpMkLst>
        </pc:cxn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14" creationId="{921D1F31-D6CC-E059-9989-EBBA15E74879}"/>
          </ac:cxnSpMkLst>
        </pc:cxn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15" creationId="{5591740C-1B6F-1CCD-D3A4-9718AA43BE5D}"/>
          </ac:cxnSpMkLst>
        </pc:cxnChg>
      </pc:sldChg>
      <pc:sldChg chg="addSp delSp modSp new mod">
        <pc:chgData name="久保寺　真仁" userId="2768f32b-5882-4410-b2b1-7e7a9f4ff427" providerId="ADAL" clId="{57B3A85F-266E-4172-9194-F2397BB21314}" dt="2023-04-22T03:36:47.278" v="216" actId="20577"/>
        <pc:sldMkLst>
          <pc:docMk/>
          <pc:sldMk cId="3159971292" sldId="257"/>
        </pc:sldMkLst>
        <pc:spChg chg="del">
          <ac:chgData name="久保寺　真仁" userId="2768f32b-5882-4410-b2b1-7e7a9f4ff427" providerId="ADAL" clId="{57B3A85F-266E-4172-9194-F2397BB21314}" dt="2023-04-22T03:18:11.094" v="3" actId="478"/>
          <ac:spMkLst>
            <pc:docMk/>
            <pc:sldMk cId="3159971292" sldId="257"/>
            <ac:spMk id="2" creationId="{FEFAE2E7-8948-968C-0B0F-3D376B8021BE}"/>
          </ac:spMkLst>
        </pc:spChg>
        <pc:spChg chg="del">
          <ac:chgData name="久保寺　真仁" userId="2768f32b-5882-4410-b2b1-7e7a9f4ff427" providerId="ADAL" clId="{57B3A85F-266E-4172-9194-F2397BB21314}" dt="2023-04-22T03:18:11.094" v="3" actId="478"/>
          <ac:spMkLst>
            <pc:docMk/>
            <pc:sldMk cId="3159971292" sldId="257"/>
            <ac:spMk id="3" creationId="{C1B83CF5-A3E1-217B-0638-0DA822D71974}"/>
          </ac:spMkLst>
        </pc:spChg>
        <pc:spChg chg="add mod">
          <ac:chgData name="久保寺　真仁" userId="2768f32b-5882-4410-b2b1-7e7a9f4ff427" providerId="ADAL" clId="{57B3A85F-266E-4172-9194-F2397BB21314}" dt="2023-04-22T03:36:47.278" v="216" actId="20577"/>
          <ac:spMkLst>
            <pc:docMk/>
            <pc:sldMk cId="3159971292" sldId="257"/>
            <ac:spMk id="43" creationId="{A7491FC5-64F4-EA95-8B85-C8E2620098D5}"/>
          </ac:spMkLst>
        </pc:spChg>
        <pc:spChg chg="add del mod">
          <ac:chgData name="久保寺　真仁" userId="2768f32b-5882-4410-b2b1-7e7a9f4ff427" providerId="ADAL" clId="{57B3A85F-266E-4172-9194-F2397BB21314}" dt="2023-04-22T03:28:16.206" v="104" actId="478"/>
          <ac:spMkLst>
            <pc:docMk/>
            <pc:sldMk cId="3159971292" sldId="257"/>
            <ac:spMk id="44" creationId="{2E731942-7958-D34B-F89C-C6CA7241B49A}"/>
          </ac:spMkLst>
        </pc:spChg>
        <pc:spChg chg="add mod">
          <ac:chgData name="久保寺　真仁" userId="2768f32b-5882-4410-b2b1-7e7a9f4ff427" providerId="ADAL" clId="{57B3A85F-266E-4172-9194-F2397BB21314}" dt="2023-04-22T03:29:50.675" v="123" actId="207"/>
          <ac:spMkLst>
            <pc:docMk/>
            <pc:sldMk cId="3159971292" sldId="257"/>
            <ac:spMk id="47" creationId="{8EEAE748-3F0F-379E-A4DD-D32CCF78274C}"/>
          </ac:spMkLst>
        </pc:spChg>
        <pc:spChg chg="add mod">
          <ac:chgData name="久保寺　真仁" userId="2768f32b-5882-4410-b2b1-7e7a9f4ff427" providerId="ADAL" clId="{57B3A85F-266E-4172-9194-F2397BB21314}" dt="2023-04-22T03:36:33.355" v="215" actId="1037"/>
          <ac:spMkLst>
            <pc:docMk/>
            <pc:sldMk cId="3159971292" sldId="257"/>
            <ac:spMk id="52" creationId="{B6105255-5FFF-0D61-55B4-E5CAC0809AF8}"/>
          </ac:spMkLst>
        </pc:spChg>
        <pc:spChg chg="add mod">
          <ac:chgData name="久保寺　真仁" userId="2768f32b-5882-4410-b2b1-7e7a9f4ff427" providerId="ADAL" clId="{57B3A85F-266E-4172-9194-F2397BB21314}" dt="2023-04-22T03:36:33.355" v="215" actId="1037"/>
          <ac:spMkLst>
            <pc:docMk/>
            <pc:sldMk cId="3159971292" sldId="257"/>
            <ac:spMk id="53" creationId="{2056422E-9E28-1A33-AD49-97BFA269C017}"/>
          </ac:spMkLst>
        </pc:spChg>
        <pc:spChg chg="add mod">
          <ac:chgData name="久保寺　真仁" userId="2768f32b-5882-4410-b2b1-7e7a9f4ff427" providerId="ADAL" clId="{57B3A85F-266E-4172-9194-F2397BB21314}" dt="2023-04-22T03:36:33.355" v="215" actId="1037"/>
          <ac:spMkLst>
            <pc:docMk/>
            <pc:sldMk cId="3159971292" sldId="257"/>
            <ac:spMk id="54" creationId="{49A14FED-3C3E-9DFE-EF52-A994BE53F706}"/>
          </ac:spMkLst>
        </pc:spChg>
        <pc:spChg chg="add mod">
          <ac:chgData name="久保寺　真仁" userId="2768f32b-5882-4410-b2b1-7e7a9f4ff427" providerId="ADAL" clId="{57B3A85F-266E-4172-9194-F2397BB21314}" dt="2023-04-22T03:36:33.355" v="215" actId="1037"/>
          <ac:spMkLst>
            <pc:docMk/>
            <pc:sldMk cId="3159971292" sldId="257"/>
            <ac:spMk id="55" creationId="{702F5C01-8FEC-51B2-7D40-7D891FD87C7C}"/>
          </ac:spMkLst>
        </pc:spChg>
        <pc:grpChg chg="add mod">
          <ac:chgData name="久保寺　真仁" userId="2768f32b-5882-4410-b2b1-7e7a9f4ff427" providerId="ADAL" clId="{57B3A85F-266E-4172-9194-F2397BB21314}" dt="2023-04-22T03:20:48.915" v="76" actId="164"/>
          <ac:grpSpMkLst>
            <pc:docMk/>
            <pc:sldMk cId="3159971292" sldId="257"/>
            <ac:grpSpMk id="12" creationId="{1B8219D8-8987-C798-9BF8-8CA0055DA260}"/>
          </ac:grpSpMkLst>
        </pc:grpChg>
        <pc:grpChg chg="add mod">
          <ac:chgData name="久保寺　真仁" userId="2768f32b-5882-4410-b2b1-7e7a9f4ff427" providerId="ADAL" clId="{57B3A85F-266E-4172-9194-F2397BB21314}" dt="2023-04-22T03:20:48.915" v="76" actId="164"/>
          <ac:grpSpMkLst>
            <pc:docMk/>
            <pc:sldMk cId="3159971292" sldId="257"/>
            <ac:grpSpMk id="13" creationId="{D64396EA-57E5-F742-FA5F-8C27CE3305CE}"/>
          </ac:grpSpMkLst>
        </pc:grpChg>
        <pc:grpChg chg="add mod">
          <ac:chgData name="久保寺　真仁" userId="2768f32b-5882-4410-b2b1-7e7a9f4ff427" providerId="ADAL" clId="{57B3A85F-266E-4172-9194-F2397BB21314}" dt="2023-04-22T03:20:48.915" v="76" actId="164"/>
          <ac:grpSpMkLst>
            <pc:docMk/>
            <pc:sldMk cId="3159971292" sldId="257"/>
            <ac:grpSpMk id="16" creationId="{648D1058-2FFC-936F-65DF-A3C9CADBC682}"/>
          </ac:grpSpMkLst>
        </pc:grpChg>
        <pc:grpChg chg="add mod">
          <ac:chgData name="久保寺　真仁" userId="2768f32b-5882-4410-b2b1-7e7a9f4ff427" providerId="ADAL" clId="{57B3A85F-266E-4172-9194-F2397BB21314}" dt="2023-04-22T03:20:48.915" v="76" actId="164"/>
          <ac:grpSpMkLst>
            <pc:docMk/>
            <pc:sldMk cId="3159971292" sldId="257"/>
            <ac:grpSpMk id="19" creationId="{285E64BE-1C80-374A-EFC1-FD3FF0E80494}"/>
          </ac:grpSpMkLst>
        </pc:grpChg>
        <pc:grpChg chg="add mod">
          <ac:chgData name="久保寺　真仁" userId="2768f32b-5882-4410-b2b1-7e7a9f4ff427" providerId="ADAL" clId="{57B3A85F-266E-4172-9194-F2397BB21314}" dt="2023-04-22T03:20:48.915" v="76" actId="164"/>
          <ac:grpSpMkLst>
            <pc:docMk/>
            <pc:sldMk cId="3159971292" sldId="257"/>
            <ac:grpSpMk id="22" creationId="{3094AEFC-B224-3D28-D20B-777D7959C20B}"/>
          </ac:grpSpMkLst>
        </pc:grpChg>
        <pc:grpChg chg="add mod">
          <ac:chgData name="久保寺　真仁" userId="2768f32b-5882-4410-b2b1-7e7a9f4ff427" providerId="ADAL" clId="{57B3A85F-266E-4172-9194-F2397BB21314}" dt="2023-04-22T03:20:48.915" v="76" actId="164"/>
          <ac:grpSpMkLst>
            <pc:docMk/>
            <pc:sldMk cId="3159971292" sldId="257"/>
            <ac:grpSpMk id="26" creationId="{4482ADD7-54FC-E7C3-83FD-FA3D8F22FCB3}"/>
          </ac:grpSpMkLst>
        </pc:grpChg>
        <pc:grpChg chg="add mod">
          <ac:chgData name="久保寺　真仁" userId="2768f32b-5882-4410-b2b1-7e7a9f4ff427" providerId="ADAL" clId="{57B3A85F-266E-4172-9194-F2397BB21314}" dt="2023-04-22T03:20:57.709" v="79" actId="1076"/>
          <ac:grpSpMkLst>
            <pc:docMk/>
            <pc:sldMk cId="3159971292" sldId="257"/>
            <ac:grpSpMk id="27" creationId="{513839A3-47E2-AAFD-5230-FEC4A637F0EF}"/>
          </ac:grpSpMkLst>
        </pc:grpChg>
        <pc:grpChg chg="mod">
          <ac:chgData name="久保寺　真仁" userId="2768f32b-5882-4410-b2b1-7e7a9f4ff427" providerId="ADAL" clId="{57B3A85F-266E-4172-9194-F2397BB21314}" dt="2023-04-22T03:20:50.916" v="77"/>
          <ac:grpSpMkLst>
            <pc:docMk/>
            <pc:sldMk cId="3159971292" sldId="257"/>
            <ac:grpSpMk id="28" creationId="{60F24E87-5E92-E35A-EFFB-5B2093815834}"/>
          </ac:grpSpMkLst>
        </pc:grpChg>
        <pc:grpChg chg="mod">
          <ac:chgData name="久保寺　真仁" userId="2768f32b-5882-4410-b2b1-7e7a9f4ff427" providerId="ADAL" clId="{57B3A85F-266E-4172-9194-F2397BB21314}" dt="2023-04-22T03:20:50.916" v="77"/>
          <ac:grpSpMkLst>
            <pc:docMk/>
            <pc:sldMk cId="3159971292" sldId="257"/>
            <ac:grpSpMk id="29" creationId="{542D46C2-3A7D-4A58-81CE-C060F45C1B7C}"/>
          </ac:grpSpMkLst>
        </pc:grpChg>
        <pc:grpChg chg="mod">
          <ac:chgData name="久保寺　真仁" userId="2768f32b-5882-4410-b2b1-7e7a9f4ff427" providerId="ADAL" clId="{57B3A85F-266E-4172-9194-F2397BB21314}" dt="2023-04-22T03:20:50.916" v="77"/>
          <ac:grpSpMkLst>
            <pc:docMk/>
            <pc:sldMk cId="3159971292" sldId="257"/>
            <ac:grpSpMk id="30" creationId="{741407C2-A0A1-384C-4D73-0E2FBE4FECDF}"/>
          </ac:grpSpMkLst>
        </pc:grpChg>
        <pc:grpChg chg="mod">
          <ac:chgData name="久保寺　真仁" userId="2768f32b-5882-4410-b2b1-7e7a9f4ff427" providerId="ADAL" clId="{57B3A85F-266E-4172-9194-F2397BB21314}" dt="2023-04-22T03:20:50.916" v="77"/>
          <ac:grpSpMkLst>
            <pc:docMk/>
            <pc:sldMk cId="3159971292" sldId="257"/>
            <ac:grpSpMk id="31" creationId="{41414A1F-2DB3-50A0-1193-4C58F0DC5B2F}"/>
          </ac:grpSpMkLst>
        </pc:grpChg>
        <pc:grpChg chg="mod">
          <ac:chgData name="久保寺　真仁" userId="2768f32b-5882-4410-b2b1-7e7a9f4ff427" providerId="ADAL" clId="{57B3A85F-266E-4172-9194-F2397BB21314}" dt="2023-04-22T03:20:50.916" v="77"/>
          <ac:grpSpMkLst>
            <pc:docMk/>
            <pc:sldMk cId="3159971292" sldId="257"/>
            <ac:grpSpMk id="32" creationId="{FACB6EBF-8AD8-EADC-C46E-FB87A7C6FDD3}"/>
          </ac:grpSpMkLst>
        </pc:grpChg>
        <pc:picChg chg="add mod modCrop">
          <ac:chgData name="久保寺　真仁" userId="2768f32b-5882-4410-b2b1-7e7a9f4ff427" providerId="ADAL" clId="{57B3A85F-266E-4172-9194-F2397BB21314}" dt="2023-04-22T03:19:16.499" v="19" actId="1076"/>
          <ac:picMkLst>
            <pc:docMk/>
            <pc:sldMk cId="3159971292" sldId="257"/>
            <ac:picMk id="5" creationId="{8CE77AF9-6A3D-3324-075F-C0E942D6D8C6}"/>
          </ac:picMkLst>
        </pc:picChg>
        <pc:picChg chg="add del mod modCrop">
          <ac:chgData name="久保寺　真仁" userId="2768f32b-5882-4410-b2b1-7e7a9f4ff427" providerId="ADAL" clId="{57B3A85F-266E-4172-9194-F2397BB21314}" dt="2023-04-22T03:19:02.495" v="15" actId="21"/>
          <ac:picMkLst>
            <pc:docMk/>
            <pc:sldMk cId="3159971292" sldId="257"/>
            <ac:picMk id="7" creationId="{852285DA-3648-9F29-BBEA-DFCD7C450F27}"/>
          </ac:picMkLst>
        </pc:picChg>
        <pc:cxnChg chg="add mod">
          <ac:chgData name="久保寺　真仁" userId="2768f32b-5882-4410-b2b1-7e7a9f4ff427" providerId="ADAL" clId="{57B3A85F-266E-4172-9194-F2397BB21314}" dt="2023-04-22T03:19:57.883" v="57" actId="164"/>
          <ac:cxnSpMkLst>
            <pc:docMk/>
            <pc:sldMk cId="3159971292" sldId="257"/>
            <ac:cxnSpMk id="8" creationId="{74462966-82F5-BB94-1814-81E37205C339}"/>
          </ac:cxnSpMkLst>
        </pc:cxnChg>
        <pc:cxnChg chg="add mod">
          <ac:chgData name="久保寺　真仁" userId="2768f32b-5882-4410-b2b1-7e7a9f4ff427" providerId="ADAL" clId="{57B3A85F-266E-4172-9194-F2397BB21314}" dt="2023-04-22T03:19:57.883" v="57" actId="164"/>
          <ac:cxnSpMkLst>
            <pc:docMk/>
            <pc:sldMk cId="3159971292" sldId="257"/>
            <ac:cxnSpMk id="9" creationId="{C45BF3AF-0C5E-735E-E569-3C8EEEA55750}"/>
          </ac:cxnSpMkLst>
        </pc:cxnChg>
        <pc:cxnChg chg="add del mod">
          <ac:chgData name="久保寺　真仁" userId="2768f32b-5882-4410-b2b1-7e7a9f4ff427" providerId="ADAL" clId="{57B3A85F-266E-4172-9194-F2397BB21314}" dt="2023-04-22T03:19:48.692" v="55"/>
          <ac:cxnSpMkLst>
            <pc:docMk/>
            <pc:sldMk cId="3159971292" sldId="257"/>
            <ac:cxnSpMk id="10" creationId="{E6781CED-D74C-E839-6B2A-7F7C749F11DF}"/>
          </ac:cxnSpMkLst>
        </pc:cxnChg>
        <pc:cxnChg chg="add del mod">
          <ac:chgData name="久保寺　真仁" userId="2768f32b-5882-4410-b2b1-7e7a9f4ff427" providerId="ADAL" clId="{57B3A85F-266E-4172-9194-F2397BB21314}" dt="2023-04-22T03:19:48.692" v="55"/>
          <ac:cxnSpMkLst>
            <pc:docMk/>
            <pc:sldMk cId="3159971292" sldId="257"/>
            <ac:cxnSpMk id="11" creationId="{ACFFEBBE-652B-32FE-0C89-331F19E4A0A6}"/>
          </ac:cxnSpMkLst>
        </pc:cxnChg>
        <pc:cxnChg chg="mod">
          <ac:chgData name="久保寺　真仁" userId="2768f32b-5882-4410-b2b1-7e7a9f4ff427" providerId="ADAL" clId="{57B3A85F-266E-4172-9194-F2397BB21314}" dt="2023-04-22T03:19:59.385" v="58"/>
          <ac:cxnSpMkLst>
            <pc:docMk/>
            <pc:sldMk cId="3159971292" sldId="257"/>
            <ac:cxnSpMk id="14" creationId="{C12CD692-9AC1-3B17-38A7-6282E1B89430}"/>
          </ac:cxnSpMkLst>
        </pc:cxnChg>
        <pc:cxnChg chg="mod">
          <ac:chgData name="久保寺　真仁" userId="2768f32b-5882-4410-b2b1-7e7a9f4ff427" providerId="ADAL" clId="{57B3A85F-266E-4172-9194-F2397BB21314}" dt="2023-04-22T03:19:59.385" v="58"/>
          <ac:cxnSpMkLst>
            <pc:docMk/>
            <pc:sldMk cId="3159971292" sldId="257"/>
            <ac:cxnSpMk id="15" creationId="{7D796BA5-CF3C-DB99-8356-E7D54E657757}"/>
          </ac:cxnSpMkLst>
        </pc:cxnChg>
        <pc:cxnChg chg="mod">
          <ac:chgData name="久保寺　真仁" userId="2768f32b-5882-4410-b2b1-7e7a9f4ff427" providerId="ADAL" clId="{57B3A85F-266E-4172-9194-F2397BB21314}" dt="2023-04-22T03:20:02.032" v="60"/>
          <ac:cxnSpMkLst>
            <pc:docMk/>
            <pc:sldMk cId="3159971292" sldId="257"/>
            <ac:cxnSpMk id="17" creationId="{4AF6E4B5-D9D2-4637-6976-1531C07DF72A}"/>
          </ac:cxnSpMkLst>
        </pc:cxnChg>
        <pc:cxnChg chg="mod">
          <ac:chgData name="久保寺　真仁" userId="2768f32b-5882-4410-b2b1-7e7a9f4ff427" providerId="ADAL" clId="{57B3A85F-266E-4172-9194-F2397BB21314}" dt="2023-04-22T03:20:02.032" v="60"/>
          <ac:cxnSpMkLst>
            <pc:docMk/>
            <pc:sldMk cId="3159971292" sldId="257"/>
            <ac:cxnSpMk id="18" creationId="{C0AB3E4E-A26C-55FA-9622-CA82FAE16B22}"/>
          </ac:cxnSpMkLst>
        </pc:cxnChg>
        <pc:cxnChg chg="mod">
          <ac:chgData name="久保寺　真仁" userId="2768f32b-5882-4410-b2b1-7e7a9f4ff427" providerId="ADAL" clId="{57B3A85F-266E-4172-9194-F2397BB21314}" dt="2023-04-22T03:20:04.524" v="62"/>
          <ac:cxnSpMkLst>
            <pc:docMk/>
            <pc:sldMk cId="3159971292" sldId="257"/>
            <ac:cxnSpMk id="20" creationId="{D2E916B4-9920-1E01-D0F9-D1A8CDD16484}"/>
          </ac:cxnSpMkLst>
        </pc:cxnChg>
        <pc:cxnChg chg="mod">
          <ac:chgData name="久保寺　真仁" userId="2768f32b-5882-4410-b2b1-7e7a9f4ff427" providerId="ADAL" clId="{57B3A85F-266E-4172-9194-F2397BB21314}" dt="2023-04-22T03:20:04.524" v="62"/>
          <ac:cxnSpMkLst>
            <pc:docMk/>
            <pc:sldMk cId="3159971292" sldId="257"/>
            <ac:cxnSpMk id="21" creationId="{AECA611D-DCF8-BCD0-6AD6-1A41BF0C5639}"/>
          </ac:cxnSpMkLst>
        </pc:cxnChg>
        <pc:cxnChg chg="mod">
          <ac:chgData name="久保寺　真仁" userId="2768f32b-5882-4410-b2b1-7e7a9f4ff427" providerId="ADAL" clId="{57B3A85F-266E-4172-9194-F2397BB21314}" dt="2023-04-22T03:20:06.483" v="63" actId="571"/>
          <ac:cxnSpMkLst>
            <pc:docMk/>
            <pc:sldMk cId="3159971292" sldId="257"/>
            <ac:cxnSpMk id="23" creationId="{67D5E725-F5A0-899A-E6C9-A20259C58CF1}"/>
          </ac:cxnSpMkLst>
        </pc:cxnChg>
        <pc:cxnChg chg="mod">
          <ac:chgData name="久保寺　真仁" userId="2768f32b-5882-4410-b2b1-7e7a9f4ff427" providerId="ADAL" clId="{57B3A85F-266E-4172-9194-F2397BB21314}" dt="2023-04-22T03:20:06.483" v="63" actId="571"/>
          <ac:cxnSpMkLst>
            <pc:docMk/>
            <pc:sldMk cId="3159971292" sldId="257"/>
            <ac:cxnSpMk id="24" creationId="{918E991A-A924-9373-D968-3EB82D7591DC}"/>
          </ac:cxnSpMkLst>
        </pc:cxnChg>
        <pc:cxnChg chg="add del mod">
          <ac:chgData name="久保寺　真仁" userId="2768f32b-5882-4410-b2b1-7e7a9f4ff427" providerId="ADAL" clId="{57B3A85F-266E-4172-9194-F2397BB21314}" dt="2023-04-22T03:20:44.996" v="75"/>
          <ac:cxnSpMkLst>
            <pc:docMk/>
            <pc:sldMk cId="3159971292" sldId="257"/>
            <ac:cxnSpMk id="25" creationId="{6F092A28-E311-0141-B841-3D8A31352116}"/>
          </ac:cxnSpMkLst>
        </pc:cxnChg>
        <pc:cxnChg chg="mod">
          <ac:chgData name="久保寺　真仁" userId="2768f32b-5882-4410-b2b1-7e7a9f4ff427" providerId="ADAL" clId="{57B3A85F-266E-4172-9194-F2397BB21314}" dt="2023-04-22T03:21:03.262" v="80" actId="208"/>
          <ac:cxnSpMkLst>
            <pc:docMk/>
            <pc:sldMk cId="3159971292" sldId="257"/>
            <ac:cxnSpMk id="33" creationId="{CEFD2ACE-6A77-5177-3899-5D65AB7397AC}"/>
          </ac:cxnSpMkLst>
        </pc:cxnChg>
        <pc:cxnChg chg="mod">
          <ac:chgData name="久保寺　真仁" userId="2768f32b-5882-4410-b2b1-7e7a9f4ff427" providerId="ADAL" clId="{57B3A85F-266E-4172-9194-F2397BB21314}" dt="2023-04-22T03:21:03.262" v="80" actId="208"/>
          <ac:cxnSpMkLst>
            <pc:docMk/>
            <pc:sldMk cId="3159971292" sldId="257"/>
            <ac:cxnSpMk id="34" creationId="{4D5B6DC4-9931-C743-C5F2-378AF77526B0}"/>
          </ac:cxnSpMkLst>
        </pc:cxnChg>
        <pc:cxnChg chg="mod">
          <ac:chgData name="久保寺　真仁" userId="2768f32b-5882-4410-b2b1-7e7a9f4ff427" providerId="ADAL" clId="{57B3A85F-266E-4172-9194-F2397BB21314}" dt="2023-04-22T03:21:03.262" v="80" actId="208"/>
          <ac:cxnSpMkLst>
            <pc:docMk/>
            <pc:sldMk cId="3159971292" sldId="257"/>
            <ac:cxnSpMk id="35" creationId="{F2C1BB19-545C-66F9-CF95-FDD33DDE4BC4}"/>
          </ac:cxnSpMkLst>
        </pc:cxnChg>
        <pc:cxnChg chg="mod">
          <ac:chgData name="久保寺　真仁" userId="2768f32b-5882-4410-b2b1-7e7a9f4ff427" providerId="ADAL" clId="{57B3A85F-266E-4172-9194-F2397BB21314}" dt="2023-04-22T03:21:03.262" v="80" actId="208"/>
          <ac:cxnSpMkLst>
            <pc:docMk/>
            <pc:sldMk cId="3159971292" sldId="257"/>
            <ac:cxnSpMk id="36" creationId="{D687A691-3A8B-041F-CECE-BAE423B3845E}"/>
          </ac:cxnSpMkLst>
        </pc:cxnChg>
        <pc:cxnChg chg="mod">
          <ac:chgData name="久保寺　真仁" userId="2768f32b-5882-4410-b2b1-7e7a9f4ff427" providerId="ADAL" clId="{57B3A85F-266E-4172-9194-F2397BB21314}" dt="2023-04-22T03:21:03.262" v="80" actId="208"/>
          <ac:cxnSpMkLst>
            <pc:docMk/>
            <pc:sldMk cId="3159971292" sldId="257"/>
            <ac:cxnSpMk id="37" creationId="{ADD8B1E6-13E5-224D-72C5-F617EB68C50B}"/>
          </ac:cxnSpMkLst>
        </pc:cxnChg>
        <pc:cxnChg chg="mod">
          <ac:chgData name="久保寺　真仁" userId="2768f32b-5882-4410-b2b1-7e7a9f4ff427" providerId="ADAL" clId="{57B3A85F-266E-4172-9194-F2397BB21314}" dt="2023-04-22T03:21:03.262" v="80" actId="208"/>
          <ac:cxnSpMkLst>
            <pc:docMk/>
            <pc:sldMk cId="3159971292" sldId="257"/>
            <ac:cxnSpMk id="38" creationId="{68928AAC-24C8-AFB0-C963-8D8516A32222}"/>
          </ac:cxnSpMkLst>
        </pc:cxnChg>
        <pc:cxnChg chg="mod">
          <ac:chgData name="久保寺　真仁" userId="2768f32b-5882-4410-b2b1-7e7a9f4ff427" providerId="ADAL" clId="{57B3A85F-266E-4172-9194-F2397BB21314}" dt="2023-04-22T03:21:03.262" v="80" actId="208"/>
          <ac:cxnSpMkLst>
            <pc:docMk/>
            <pc:sldMk cId="3159971292" sldId="257"/>
            <ac:cxnSpMk id="39" creationId="{C5C65F3D-DD9D-6612-483E-CCAE32B6BD73}"/>
          </ac:cxnSpMkLst>
        </pc:cxnChg>
        <pc:cxnChg chg="mod">
          <ac:chgData name="久保寺　真仁" userId="2768f32b-5882-4410-b2b1-7e7a9f4ff427" providerId="ADAL" clId="{57B3A85F-266E-4172-9194-F2397BB21314}" dt="2023-04-22T03:21:03.262" v="80" actId="208"/>
          <ac:cxnSpMkLst>
            <pc:docMk/>
            <pc:sldMk cId="3159971292" sldId="257"/>
            <ac:cxnSpMk id="40" creationId="{7AE1B49A-531E-6EFF-B753-BF9386F0F163}"/>
          </ac:cxnSpMkLst>
        </pc:cxnChg>
        <pc:cxnChg chg="mod">
          <ac:chgData name="久保寺　真仁" userId="2768f32b-5882-4410-b2b1-7e7a9f4ff427" providerId="ADAL" clId="{57B3A85F-266E-4172-9194-F2397BB21314}" dt="2023-04-22T03:21:03.262" v="80" actId="208"/>
          <ac:cxnSpMkLst>
            <pc:docMk/>
            <pc:sldMk cId="3159971292" sldId="257"/>
            <ac:cxnSpMk id="41" creationId="{D34B137F-CA17-D70C-954F-F1016FF13357}"/>
          </ac:cxnSpMkLst>
        </pc:cxnChg>
        <pc:cxnChg chg="mod">
          <ac:chgData name="久保寺　真仁" userId="2768f32b-5882-4410-b2b1-7e7a9f4ff427" providerId="ADAL" clId="{57B3A85F-266E-4172-9194-F2397BB21314}" dt="2023-04-22T03:21:03.262" v="80" actId="208"/>
          <ac:cxnSpMkLst>
            <pc:docMk/>
            <pc:sldMk cId="3159971292" sldId="257"/>
            <ac:cxnSpMk id="42" creationId="{DA8E4926-7326-E085-8F95-AE2CA9E148FD}"/>
          </ac:cxnSpMkLst>
        </pc:cxnChg>
        <pc:cxnChg chg="add del mod">
          <ac:chgData name="久保寺　真仁" userId="2768f32b-5882-4410-b2b1-7e7a9f4ff427" providerId="ADAL" clId="{57B3A85F-266E-4172-9194-F2397BB21314}" dt="2023-04-22T03:29:05.577" v="113" actId="478"/>
          <ac:cxnSpMkLst>
            <pc:docMk/>
            <pc:sldMk cId="3159971292" sldId="257"/>
            <ac:cxnSpMk id="46" creationId="{4D856479-9E54-DCE6-149C-709DF9C2168D}"/>
          </ac:cxnSpMkLst>
        </pc:cxnChg>
        <pc:cxnChg chg="add mod">
          <ac:chgData name="久保寺　真仁" userId="2768f32b-5882-4410-b2b1-7e7a9f4ff427" providerId="ADAL" clId="{57B3A85F-266E-4172-9194-F2397BB21314}" dt="2023-04-22T03:34:01.859" v="175" actId="12789"/>
          <ac:cxnSpMkLst>
            <pc:docMk/>
            <pc:sldMk cId="3159971292" sldId="257"/>
            <ac:cxnSpMk id="48" creationId="{1B8BD058-E16F-B12E-B3A6-AF1DAA7944A3}"/>
          </ac:cxnSpMkLst>
        </pc:cxnChg>
        <pc:cxnChg chg="add mod">
          <ac:chgData name="久保寺　真仁" userId="2768f32b-5882-4410-b2b1-7e7a9f4ff427" providerId="ADAL" clId="{57B3A85F-266E-4172-9194-F2397BB21314}" dt="2023-04-22T03:34:01.859" v="175" actId="12789"/>
          <ac:cxnSpMkLst>
            <pc:docMk/>
            <pc:sldMk cId="3159971292" sldId="257"/>
            <ac:cxnSpMk id="49" creationId="{6E98F694-E2C1-081C-25CD-2CFE2DEF1346}"/>
          </ac:cxnSpMkLst>
        </pc:cxnChg>
        <pc:cxnChg chg="add mod">
          <ac:chgData name="久保寺　真仁" userId="2768f32b-5882-4410-b2b1-7e7a9f4ff427" providerId="ADAL" clId="{57B3A85F-266E-4172-9194-F2397BB21314}" dt="2023-04-22T03:34:06.646" v="176" actId="408"/>
          <ac:cxnSpMkLst>
            <pc:docMk/>
            <pc:sldMk cId="3159971292" sldId="257"/>
            <ac:cxnSpMk id="50" creationId="{9F665ECF-0E20-0343-6391-C6E0766D8929}"/>
          </ac:cxnSpMkLst>
        </pc:cxnChg>
        <pc:cxnChg chg="add mod">
          <ac:chgData name="久保寺　真仁" userId="2768f32b-5882-4410-b2b1-7e7a9f4ff427" providerId="ADAL" clId="{57B3A85F-266E-4172-9194-F2397BB21314}" dt="2023-04-22T03:34:06.646" v="176" actId="408"/>
          <ac:cxnSpMkLst>
            <pc:docMk/>
            <pc:sldMk cId="3159971292" sldId="257"/>
            <ac:cxnSpMk id="51" creationId="{882F5478-4110-F41F-3432-481FF931C8BD}"/>
          </ac:cxnSpMkLst>
        </pc:cxnChg>
      </pc:sldChg>
      <pc:sldChg chg="addSp delSp modSp new mod">
        <pc:chgData name="久保寺　真仁" userId="2768f32b-5882-4410-b2b1-7e7a9f4ff427" providerId="ADAL" clId="{57B3A85F-266E-4172-9194-F2397BB21314}" dt="2023-04-22T03:19:10.812" v="18" actId="1076"/>
        <pc:sldMkLst>
          <pc:docMk/>
          <pc:sldMk cId="3190250625" sldId="258"/>
        </pc:sldMkLst>
        <pc:spChg chg="del">
          <ac:chgData name="久保寺　真仁" userId="2768f32b-5882-4410-b2b1-7e7a9f4ff427" providerId="ADAL" clId="{57B3A85F-266E-4172-9194-F2397BB21314}" dt="2023-04-22T03:19:05.770" v="16" actId="478"/>
          <ac:spMkLst>
            <pc:docMk/>
            <pc:sldMk cId="3190250625" sldId="258"/>
            <ac:spMk id="2" creationId="{0615C7FC-9D73-6146-29E7-E7A2541045C1}"/>
          </ac:spMkLst>
        </pc:spChg>
        <pc:spChg chg="del">
          <ac:chgData name="久保寺　真仁" userId="2768f32b-5882-4410-b2b1-7e7a9f4ff427" providerId="ADAL" clId="{57B3A85F-266E-4172-9194-F2397BB21314}" dt="2023-04-22T03:19:05.770" v="16" actId="478"/>
          <ac:spMkLst>
            <pc:docMk/>
            <pc:sldMk cId="3190250625" sldId="258"/>
            <ac:spMk id="3" creationId="{CA8AB3C2-8C39-F248-4AF0-5A249EC7F6A0}"/>
          </ac:spMkLst>
        </pc:spChg>
        <pc:picChg chg="add mod">
          <ac:chgData name="久保寺　真仁" userId="2768f32b-5882-4410-b2b1-7e7a9f4ff427" providerId="ADAL" clId="{57B3A85F-266E-4172-9194-F2397BB21314}" dt="2023-04-22T03:19:10.812" v="18" actId="1076"/>
          <ac:picMkLst>
            <pc:docMk/>
            <pc:sldMk cId="3190250625" sldId="258"/>
            <ac:picMk id="4" creationId="{F709E766-6468-C163-1A87-62FD598AD1D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19F18-D823-463A-8381-1811E19E96D2}" type="datetimeFigureOut">
              <a:rPr kumimoji="1" lang="ja-JP" altLang="en-US" smtClean="0"/>
              <a:t>2023/4/22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06B83-985A-4569-96E3-EFDD956C8D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977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46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92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64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3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86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76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2023/4/22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91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2023/4/22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86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2023/4/22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00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36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38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9187C-4DE0-4CE3-96AB-364AA8EDF057}" type="datetimeFigureOut">
              <a:rPr kumimoji="1" lang="ja-JP" altLang="en-US" smtClean="0"/>
              <a:t>2023/4/22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40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kumimoji="1"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kumimoji="1"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3F06B31-0589-741E-3FC0-B71875230696}"/>
              </a:ext>
            </a:extLst>
          </p:cNvPr>
          <p:cNvCxnSpPr>
            <a:cxnSpLocks/>
          </p:cNvCxnSpPr>
          <p:nvPr/>
        </p:nvCxnSpPr>
        <p:spPr>
          <a:xfrm>
            <a:off x="9455287" y="3756575"/>
            <a:ext cx="1080000" cy="0"/>
          </a:xfrm>
          <a:prstGeom prst="line">
            <a:avLst/>
          </a:prstGeom>
          <a:ln w="1270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79DDF71-66DD-72DC-9DAD-2441BCFB025A}"/>
              </a:ext>
            </a:extLst>
          </p:cNvPr>
          <p:cNvCxnSpPr>
            <a:cxnSpLocks/>
          </p:cNvCxnSpPr>
          <p:nvPr/>
        </p:nvCxnSpPr>
        <p:spPr>
          <a:xfrm>
            <a:off x="9455287" y="4815530"/>
            <a:ext cx="1080000" cy="0"/>
          </a:xfrm>
          <a:prstGeom prst="line">
            <a:avLst/>
          </a:prstGeom>
          <a:ln w="127000">
            <a:solidFill>
              <a:srgbClr val="8EC63F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0678FD3-C7F2-4834-21D3-37428D0F3A52}"/>
              </a:ext>
            </a:extLst>
          </p:cNvPr>
          <p:cNvCxnSpPr>
            <a:cxnSpLocks/>
          </p:cNvCxnSpPr>
          <p:nvPr/>
        </p:nvCxnSpPr>
        <p:spPr>
          <a:xfrm>
            <a:off x="9455287" y="5889971"/>
            <a:ext cx="1080000" cy="0"/>
          </a:xfrm>
          <a:prstGeom prst="line">
            <a:avLst/>
          </a:prstGeom>
          <a:ln w="127000">
            <a:solidFill>
              <a:schemeClr val="bg1">
                <a:lumMod val="8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CA8F1F0-B0C1-0E58-BD1F-F0C3D85FBC6B}"/>
              </a:ext>
            </a:extLst>
          </p:cNvPr>
          <p:cNvCxnSpPr>
            <a:cxnSpLocks/>
          </p:cNvCxnSpPr>
          <p:nvPr/>
        </p:nvCxnSpPr>
        <p:spPr>
          <a:xfrm>
            <a:off x="9455287" y="6965328"/>
            <a:ext cx="1080000" cy="0"/>
          </a:xfrm>
          <a:prstGeom prst="line">
            <a:avLst/>
          </a:prstGeom>
          <a:ln w="127000">
            <a:solidFill>
              <a:schemeClr val="bg1">
                <a:lumMod val="8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5C8F408-BEB2-3A73-569F-B9DDC897D387}"/>
              </a:ext>
            </a:extLst>
          </p:cNvPr>
          <p:cNvCxnSpPr>
            <a:cxnSpLocks/>
          </p:cNvCxnSpPr>
          <p:nvPr/>
        </p:nvCxnSpPr>
        <p:spPr>
          <a:xfrm>
            <a:off x="9455287" y="8027303"/>
            <a:ext cx="1080000" cy="0"/>
          </a:xfrm>
          <a:prstGeom prst="line">
            <a:avLst/>
          </a:prstGeom>
          <a:ln w="127000">
            <a:solidFill>
              <a:srgbClr val="01A54F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0CF8086-12CE-48A3-4D52-6538AEDF13D4}"/>
              </a:ext>
            </a:extLst>
          </p:cNvPr>
          <p:cNvCxnSpPr>
            <a:cxnSpLocks/>
          </p:cNvCxnSpPr>
          <p:nvPr/>
        </p:nvCxnSpPr>
        <p:spPr>
          <a:xfrm flipH="1">
            <a:off x="5167722" y="8027303"/>
            <a:ext cx="1080000" cy="0"/>
          </a:xfrm>
          <a:prstGeom prst="line">
            <a:avLst/>
          </a:prstGeom>
          <a:ln w="127000">
            <a:solidFill>
              <a:srgbClr val="00707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2FF17FC-952F-B8AC-AEF4-43B022EB2012}"/>
              </a:ext>
            </a:extLst>
          </p:cNvPr>
          <p:cNvCxnSpPr>
            <a:cxnSpLocks/>
          </p:cNvCxnSpPr>
          <p:nvPr/>
        </p:nvCxnSpPr>
        <p:spPr>
          <a:xfrm flipH="1">
            <a:off x="5167722" y="6965328"/>
            <a:ext cx="1080000" cy="0"/>
          </a:xfrm>
          <a:prstGeom prst="line">
            <a:avLst/>
          </a:prstGeom>
          <a:ln w="127000">
            <a:solidFill>
              <a:srgbClr val="2E319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6378FFD-C0B7-7383-AB2B-D4C1143BD58C}"/>
              </a:ext>
            </a:extLst>
          </p:cNvPr>
          <p:cNvCxnSpPr>
            <a:cxnSpLocks/>
          </p:cNvCxnSpPr>
          <p:nvPr/>
        </p:nvCxnSpPr>
        <p:spPr>
          <a:xfrm flipH="1">
            <a:off x="5167722" y="5889971"/>
            <a:ext cx="1080000" cy="0"/>
          </a:xfrm>
          <a:prstGeom prst="line">
            <a:avLst/>
          </a:prstGeom>
          <a:ln w="127000">
            <a:solidFill>
              <a:srgbClr val="91269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88710F5-0483-3B58-4F14-F87CC1826E76}"/>
              </a:ext>
            </a:extLst>
          </p:cNvPr>
          <p:cNvCxnSpPr>
            <a:cxnSpLocks/>
          </p:cNvCxnSpPr>
          <p:nvPr/>
        </p:nvCxnSpPr>
        <p:spPr>
          <a:xfrm flipH="1">
            <a:off x="5167722" y="4815530"/>
            <a:ext cx="1080000" cy="0"/>
          </a:xfrm>
          <a:prstGeom prst="line">
            <a:avLst/>
          </a:prstGeom>
          <a:ln w="127000">
            <a:solidFill>
              <a:srgbClr val="F1598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21D1F31-D6CC-E059-9989-EBBA15E74879}"/>
              </a:ext>
            </a:extLst>
          </p:cNvPr>
          <p:cNvCxnSpPr>
            <a:cxnSpLocks/>
          </p:cNvCxnSpPr>
          <p:nvPr/>
        </p:nvCxnSpPr>
        <p:spPr>
          <a:xfrm flipH="1">
            <a:off x="5167722" y="3756575"/>
            <a:ext cx="1080000" cy="0"/>
          </a:xfrm>
          <a:prstGeom prst="line">
            <a:avLst/>
          </a:prstGeom>
          <a:ln w="127000">
            <a:solidFill>
              <a:srgbClr val="EE1D2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591740C-1B6F-1CCD-D3A4-9718AA43BE5D}"/>
              </a:ext>
            </a:extLst>
          </p:cNvPr>
          <p:cNvCxnSpPr>
            <a:cxnSpLocks/>
          </p:cNvCxnSpPr>
          <p:nvPr/>
        </p:nvCxnSpPr>
        <p:spPr>
          <a:xfrm flipV="1">
            <a:off x="8386467" y="2665793"/>
            <a:ext cx="0" cy="1080000"/>
          </a:xfrm>
          <a:prstGeom prst="line">
            <a:avLst/>
          </a:prstGeom>
          <a:ln w="127000">
            <a:solidFill>
              <a:srgbClr val="F8931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283E953-876E-A1A2-C527-7737AD83BF4F}"/>
              </a:ext>
            </a:extLst>
          </p:cNvPr>
          <p:cNvSpPr txBox="1"/>
          <p:nvPr/>
        </p:nvSpPr>
        <p:spPr>
          <a:xfrm>
            <a:off x="2084527" y="3525743"/>
            <a:ext cx="307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VDD 1.71V to 3.6V</a:t>
            </a:r>
            <a:endParaRPr kumimoji="1" lang="ja-JP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BAAB26E-94AF-C5BC-0AE8-4AA32DE2B437}"/>
              </a:ext>
            </a:extLst>
          </p:cNvPr>
          <p:cNvSpPr txBox="1"/>
          <p:nvPr/>
        </p:nvSpPr>
        <p:spPr>
          <a:xfrm>
            <a:off x="2084527" y="4584698"/>
            <a:ext cx="307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400" b="1" dirty="0">
                <a:solidFill>
                  <a:srgbClr val="F159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VDDIO 1.71V to 3.6V</a:t>
            </a:r>
            <a:endParaRPr kumimoji="1" lang="ja-JP" altLang="en-US" sz="2400" b="1" dirty="0">
              <a:solidFill>
                <a:srgbClr val="F159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AB5DFF3-2795-8CFB-6071-DD1C604FCB2B}"/>
              </a:ext>
            </a:extLst>
          </p:cNvPr>
          <p:cNvSpPr txBox="1"/>
          <p:nvPr/>
        </p:nvSpPr>
        <p:spPr>
          <a:xfrm>
            <a:off x="10513455" y="3525743"/>
            <a:ext cx="180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endParaRPr kumimoji="1" lang="ja-JP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D62BB72-74CE-08DD-D954-C7FB001C1C9B}"/>
              </a:ext>
            </a:extLst>
          </p:cNvPr>
          <p:cNvSpPr txBox="1"/>
          <p:nvPr/>
        </p:nvSpPr>
        <p:spPr>
          <a:xfrm>
            <a:off x="2084527" y="5659139"/>
            <a:ext cx="307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400" b="1" dirty="0">
                <a:solidFill>
                  <a:srgbClr val="9126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SCL</a:t>
            </a:r>
            <a:r>
              <a:rPr kumimoji="1" lang="ja-JP" altLang="en-US" sz="2400" b="1" dirty="0">
                <a:solidFill>
                  <a:srgbClr val="9126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400" b="1" dirty="0">
                <a:solidFill>
                  <a:srgbClr val="9126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SCLK</a:t>
            </a:r>
            <a:endParaRPr kumimoji="1" lang="ja-JP" altLang="en-US" sz="2400" b="1" dirty="0">
              <a:solidFill>
                <a:srgbClr val="91269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FFF087C-4BFF-DDF1-F12E-4E04A9A8B7B4}"/>
              </a:ext>
            </a:extLst>
          </p:cNvPr>
          <p:cNvSpPr txBox="1"/>
          <p:nvPr/>
        </p:nvSpPr>
        <p:spPr>
          <a:xfrm>
            <a:off x="2084527" y="6734496"/>
            <a:ext cx="307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400" b="1" dirty="0">
                <a:solidFill>
                  <a:srgbClr val="2E31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SDA / SDI</a:t>
            </a:r>
            <a:endParaRPr kumimoji="1" lang="ja-JP" altLang="en-US" sz="2400" b="1" dirty="0">
              <a:solidFill>
                <a:srgbClr val="2E319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E1A0709-FFEC-EDEB-DCEE-A14C514BD455}"/>
              </a:ext>
            </a:extLst>
          </p:cNvPr>
          <p:cNvSpPr txBox="1"/>
          <p:nvPr/>
        </p:nvSpPr>
        <p:spPr>
          <a:xfrm>
            <a:off x="2084527" y="7796471"/>
            <a:ext cx="307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400" b="1" dirty="0">
                <a:solidFill>
                  <a:srgbClr val="0070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AD0 / SDO</a:t>
            </a:r>
            <a:endParaRPr kumimoji="1" lang="ja-JP" altLang="en-US" sz="2400" b="1" dirty="0">
              <a:solidFill>
                <a:srgbClr val="0070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A0EE1D5-A047-7FFB-2DAB-77C9E55833B7}"/>
              </a:ext>
            </a:extLst>
          </p:cNvPr>
          <p:cNvSpPr txBox="1"/>
          <p:nvPr/>
        </p:nvSpPr>
        <p:spPr>
          <a:xfrm>
            <a:off x="10513455" y="7796471"/>
            <a:ext cx="180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01A5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endParaRPr kumimoji="1" lang="ja-JP" altLang="en-US" sz="2400" b="1" dirty="0">
              <a:solidFill>
                <a:srgbClr val="01A54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75228DE-766D-EB66-22CE-B657773E9CA5}"/>
              </a:ext>
            </a:extLst>
          </p:cNvPr>
          <p:cNvSpPr txBox="1"/>
          <p:nvPr/>
        </p:nvSpPr>
        <p:spPr>
          <a:xfrm>
            <a:off x="10513455" y="6734496"/>
            <a:ext cx="180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3D0BCA3-1E85-14B5-09BE-2D5B867E86C2}"/>
              </a:ext>
            </a:extLst>
          </p:cNvPr>
          <p:cNvSpPr txBox="1"/>
          <p:nvPr/>
        </p:nvSpPr>
        <p:spPr>
          <a:xfrm>
            <a:off x="10513455" y="5659139"/>
            <a:ext cx="180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E812F93-57A7-1901-C643-46EB3A54C1C8}"/>
              </a:ext>
            </a:extLst>
          </p:cNvPr>
          <p:cNvSpPr txBox="1"/>
          <p:nvPr/>
        </p:nvSpPr>
        <p:spPr>
          <a:xfrm>
            <a:off x="10513455" y="4584698"/>
            <a:ext cx="180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8EC6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INT1 / INT</a:t>
            </a:r>
            <a:endParaRPr kumimoji="1" lang="ja-JP" altLang="en-US" sz="2400" b="1" dirty="0">
              <a:solidFill>
                <a:srgbClr val="8EC6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7EE5AC8-E2C9-036A-C0B4-EA3DD754156E}"/>
              </a:ext>
            </a:extLst>
          </p:cNvPr>
          <p:cNvSpPr txBox="1"/>
          <p:nvPr/>
        </p:nvSpPr>
        <p:spPr>
          <a:xfrm>
            <a:off x="6537347" y="2204128"/>
            <a:ext cx="3698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F893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INT2 / FSYNC / CLKIN</a:t>
            </a:r>
            <a:endParaRPr kumimoji="1" lang="ja-JP" altLang="en-US" sz="2400" b="1" dirty="0">
              <a:solidFill>
                <a:srgbClr val="F8931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88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回路 が含まれている画像&#10;&#10;自動的に生成された説明">
            <a:extLst>
              <a:ext uri="{FF2B5EF4-FFF2-40B4-BE49-F238E27FC236}">
                <a16:creationId xmlns:a16="http://schemas.microsoft.com/office/drawing/2014/main" id="{8CE77AF9-6A3D-3324-075F-C0E942D6D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02" t="23517" r="20802" b="21318"/>
          <a:stretch/>
        </p:blipFill>
        <p:spPr>
          <a:xfrm>
            <a:off x="2995612" y="2751931"/>
            <a:ext cx="8408988" cy="5295900"/>
          </a:xfrm>
          <a:prstGeom prst="rect">
            <a:avLst/>
          </a:prstGeom>
        </p:spPr>
      </p:pic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4482ADD7-54FC-E7C3-83FD-FA3D8F22FCB3}"/>
              </a:ext>
            </a:extLst>
          </p:cNvPr>
          <p:cNvGrpSpPr/>
          <p:nvPr/>
        </p:nvGrpSpPr>
        <p:grpSpPr>
          <a:xfrm>
            <a:off x="2492109" y="3324775"/>
            <a:ext cx="2118250" cy="4145206"/>
            <a:chOff x="2492109" y="3324775"/>
            <a:chExt cx="2118250" cy="4145206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1B8219D8-8987-C798-9BF8-8CA0055DA260}"/>
                </a:ext>
              </a:extLst>
            </p:cNvPr>
            <p:cNvGrpSpPr/>
            <p:nvPr/>
          </p:nvGrpSpPr>
          <p:grpSpPr>
            <a:xfrm>
              <a:off x="2492109" y="3324775"/>
              <a:ext cx="2118250" cy="0"/>
              <a:chOff x="2488022" y="3324775"/>
              <a:chExt cx="2118250" cy="0"/>
            </a:xfrm>
          </p:grpSpPr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74462966-82F5-BB94-1814-81E37205C3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8022" y="3324775"/>
                <a:ext cx="1080000" cy="0"/>
              </a:xfrm>
              <a:prstGeom prst="line">
                <a:avLst/>
              </a:prstGeom>
              <a:ln w="127000">
                <a:solidFill>
                  <a:srgbClr val="EE1D23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C45BF3AF-0C5E-735E-E569-3C8EEEA557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8272" y="3324775"/>
                <a:ext cx="1188000" cy="0"/>
              </a:xfrm>
              <a:prstGeom prst="line">
                <a:avLst/>
              </a:prstGeom>
              <a:ln w="127000">
                <a:solidFill>
                  <a:srgbClr val="EE1D23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D64396EA-57E5-F742-FA5F-8C27CE3305CE}"/>
                </a:ext>
              </a:extLst>
            </p:cNvPr>
            <p:cNvGrpSpPr/>
            <p:nvPr/>
          </p:nvGrpSpPr>
          <p:grpSpPr>
            <a:xfrm>
              <a:off x="2492109" y="4361076"/>
              <a:ext cx="2118250" cy="0"/>
              <a:chOff x="2488022" y="3324775"/>
              <a:chExt cx="2118250" cy="0"/>
            </a:xfrm>
          </p:grpSpPr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C12CD692-9AC1-3B17-38A7-6282E1B894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8022" y="3324775"/>
                <a:ext cx="1080000" cy="0"/>
              </a:xfrm>
              <a:prstGeom prst="line">
                <a:avLst/>
              </a:prstGeom>
              <a:ln w="127000">
                <a:solidFill>
                  <a:srgbClr val="EE1D23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7D796BA5-CF3C-DB99-8356-E7D54E6577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8272" y="3324775"/>
                <a:ext cx="1188000" cy="0"/>
              </a:xfrm>
              <a:prstGeom prst="line">
                <a:avLst/>
              </a:prstGeom>
              <a:ln w="127000">
                <a:solidFill>
                  <a:srgbClr val="EE1D23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648D1058-2FFC-936F-65DF-A3C9CADBC682}"/>
                </a:ext>
              </a:extLst>
            </p:cNvPr>
            <p:cNvGrpSpPr/>
            <p:nvPr/>
          </p:nvGrpSpPr>
          <p:grpSpPr>
            <a:xfrm>
              <a:off x="2492109" y="5397377"/>
              <a:ext cx="2118250" cy="0"/>
              <a:chOff x="2488022" y="3324775"/>
              <a:chExt cx="2118250" cy="0"/>
            </a:xfrm>
          </p:grpSpPr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4AF6E4B5-D9D2-4637-6976-1531C07DF7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8022" y="3324775"/>
                <a:ext cx="1080000" cy="0"/>
              </a:xfrm>
              <a:prstGeom prst="line">
                <a:avLst/>
              </a:prstGeom>
              <a:ln w="127000">
                <a:solidFill>
                  <a:srgbClr val="EE1D23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C0AB3E4E-A26C-55FA-9622-CA82FAE16B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8272" y="3324775"/>
                <a:ext cx="1188000" cy="0"/>
              </a:xfrm>
              <a:prstGeom prst="line">
                <a:avLst/>
              </a:prstGeom>
              <a:ln w="127000">
                <a:solidFill>
                  <a:srgbClr val="EE1D23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285E64BE-1C80-374A-EFC1-FD3FF0E80494}"/>
                </a:ext>
              </a:extLst>
            </p:cNvPr>
            <p:cNvGrpSpPr/>
            <p:nvPr/>
          </p:nvGrpSpPr>
          <p:grpSpPr>
            <a:xfrm>
              <a:off x="2492109" y="7469981"/>
              <a:ext cx="2118250" cy="0"/>
              <a:chOff x="2488022" y="3324775"/>
              <a:chExt cx="2118250" cy="0"/>
            </a:xfrm>
          </p:grpSpPr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D2E916B4-9920-1E01-D0F9-D1A8CDD164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8022" y="3324775"/>
                <a:ext cx="1080000" cy="0"/>
              </a:xfrm>
              <a:prstGeom prst="line">
                <a:avLst/>
              </a:prstGeom>
              <a:ln w="127000">
                <a:solidFill>
                  <a:srgbClr val="EE1D23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AECA611D-DCF8-BCD0-6AD6-1A41BF0C56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8272" y="3324775"/>
                <a:ext cx="1188000" cy="0"/>
              </a:xfrm>
              <a:prstGeom prst="line">
                <a:avLst/>
              </a:prstGeom>
              <a:ln w="127000">
                <a:solidFill>
                  <a:srgbClr val="EE1D23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3094AEFC-B224-3D28-D20B-777D7959C20B}"/>
                </a:ext>
              </a:extLst>
            </p:cNvPr>
            <p:cNvGrpSpPr/>
            <p:nvPr/>
          </p:nvGrpSpPr>
          <p:grpSpPr>
            <a:xfrm>
              <a:off x="2492109" y="6433678"/>
              <a:ext cx="2118250" cy="0"/>
              <a:chOff x="2488022" y="3324775"/>
              <a:chExt cx="2118250" cy="0"/>
            </a:xfrm>
          </p:grpSpPr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67D5E725-F5A0-899A-E6C9-A20259C58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8022" y="3324775"/>
                <a:ext cx="1080000" cy="0"/>
              </a:xfrm>
              <a:prstGeom prst="line">
                <a:avLst/>
              </a:prstGeom>
              <a:ln w="127000">
                <a:solidFill>
                  <a:srgbClr val="EE1D23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918E991A-A924-9373-D968-3EB82D7591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8272" y="3324775"/>
                <a:ext cx="1188000" cy="0"/>
              </a:xfrm>
              <a:prstGeom prst="line">
                <a:avLst/>
              </a:prstGeom>
              <a:ln w="127000">
                <a:solidFill>
                  <a:srgbClr val="EE1D23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513839A3-47E2-AAFD-5230-FEC4A637F0EF}"/>
              </a:ext>
            </a:extLst>
          </p:cNvPr>
          <p:cNvGrpSpPr/>
          <p:nvPr/>
        </p:nvGrpSpPr>
        <p:grpSpPr>
          <a:xfrm rot="10800000">
            <a:off x="9789855" y="3324775"/>
            <a:ext cx="2118250" cy="4145206"/>
            <a:chOff x="2492109" y="3324775"/>
            <a:chExt cx="2118250" cy="4145206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60F24E87-5E92-E35A-EFFB-5B2093815834}"/>
                </a:ext>
              </a:extLst>
            </p:cNvPr>
            <p:cNvGrpSpPr/>
            <p:nvPr/>
          </p:nvGrpSpPr>
          <p:grpSpPr>
            <a:xfrm>
              <a:off x="2492109" y="3324775"/>
              <a:ext cx="2118250" cy="0"/>
              <a:chOff x="2488022" y="3324775"/>
              <a:chExt cx="2118250" cy="0"/>
            </a:xfrm>
          </p:grpSpPr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D34B137F-CA17-D70C-954F-F1016FF133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8022" y="3324775"/>
                <a:ext cx="1080000" cy="0"/>
              </a:xfrm>
              <a:prstGeom prst="line">
                <a:avLst/>
              </a:prstGeom>
              <a:ln w="127000">
                <a:solidFill>
                  <a:srgbClr val="F15988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DA8E4926-7326-E085-8F95-AE2CA9E148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8272" y="3324775"/>
                <a:ext cx="1188000" cy="0"/>
              </a:xfrm>
              <a:prstGeom prst="line">
                <a:avLst/>
              </a:prstGeom>
              <a:ln w="127000">
                <a:solidFill>
                  <a:srgbClr val="F15988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542D46C2-3A7D-4A58-81CE-C060F45C1B7C}"/>
                </a:ext>
              </a:extLst>
            </p:cNvPr>
            <p:cNvGrpSpPr/>
            <p:nvPr/>
          </p:nvGrpSpPr>
          <p:grpSpPr>
            <a:xfrm>
              <a:off x="2492109" y="4361076"/>
              <a:ext cx="2118250" cy="0"/>
              <a:chOff x="2488022" y="3324775"/>
              <a:chExt cx="2118250" cy="0"/>
            </a:xfrm>
          </p:grpSpPr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C5C65F3D-DD9D-6612-483E-CCAE32B6BD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8022" y="3324775"/>
                <a:ext cx="1080000" cy="0"/>
              </a:xfrm>
              <a:prstGeom prst="line">
                <a:avLst/>
              </a:prstGeom>
              <a:ln w="127000">
                <a:solidFill>
                  <a:srgbClr val="F15988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7AE1B49A-531E-6EFF-B753-BF9386F0F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8272" y="3324775"/>
                <a:ext cx="1188000" cy="0"/>
              </a:xfrm>
              <a:prstGeom prst="line">
                <a:avLst/>
              </a:prstGeom>
              <a:ln w="127000">
                <a:solidFill>
                  <a:srgbClr val="F15988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741407C2-A0A1-384C-4D73-0E2FBE4FECDF}"/>
                </a:ext>
              </a:extLst>
            </p:cNvPr>
            <p:cNvGrpSpPr/>
            <p:nvPr/>
          </p:nvGrpSpPr>
          <p:grpSpPr>
            <a:xfrm>
              <a:off x="2492109" y="5397377"/>
              <a:ext cx="2118250" cy="0"/>
              <a:chOff x="2488022" y="3324775"/>
              <a:chExt cx="2118250" cy="0"/>
            </a:xfrm>
          </p:grpSpPr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ADD8B1E6-13E5-224D-72C5-F617EB68C5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8022" y="3324775"/>
                <a:ext cx="1080000" cy="0"/>
              </a:xfrm>
              <a:prstGeom prst="line">
                <a:avLst/>
              </a:prstGeom>
              <a:ln w="127000">
                <a:solidFill>
                  <a:srgbClr val="F15988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68928AAC-24C8-AFB0-C963-8D8516A322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8272" y="3324775"/>
                <a:ext cx="1188000" cy="0"/>
              </a:xfrm>
              <a:prstGeom prst="line">
                <a:avLst/>
              </a:prstGeom>
              <a:ln w="127000">
                <a:solidFill>
                  <a:srgbClr val="F15988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41414A1F-2DB3-50A0-1193-4C58F0DC5B2F}"/>
                </a:ext>
              </a:extLst>
            </p:cNvPr>
            <p:cNvGrpSpPr/>
            <p:nvPr/>
          </p:nvGrpSpPr>
          <p:grpSpPr>
            <a:xfrm>
              <a:off x="2492109" y="7469981"/>
              <a:ext cx="2118250" cy="0"/>
              <a:chOff x="2488022" y="3324775"/>
              <a:chExt cx="2118250" cy="0"/>
            </a:xfrm>
          </p:grpSpPr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F2C1BB19-545C-66F9-CF95-FDD33DDE4B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8022" y="3324775"/>
                <a:ext cx="1080000" cy="0"/>
              </a:xfrm>
              <a:prstGeom prst="line">
                <a:avLst/>
              </a:prstGeom>
              <a:ln w="127000">
                <a:solidFill>
                  <a:srgbClr val="F15988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D687A691-3A8B-041F-CECE-BAE423B384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8272" y="3324775"/>
                <a:ext cx="1188000" cy="0"/>
              </a:xfrm>
              <a:prstGeom prst="line">
                <a:avLst/>
              </a:prstGeom>
              <a:ln w="127000">
                <a:solidFill>
                  <a:srgbClr val="F15988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FACB6EBF-8AD8-EADC-C46E-FB87A7C6FDD3}"/>
                </a:ext>
              </a:extLst>
            </p:cNvPr>
            <p:cNvGrpSpPr/>
            <p:nvPr/>
          </p:nvGrpSpPr>
          <p:grpSpPr>
            <a:xfrm>
              <a:off x="2492109" y="6433678"/>
              <a:ext cx="2118250" cy="0"/>
              <a:chOff x="2488022" y="3324775"/>
              <a:chExt cx="2118250" cy="0"/>
            </a:xfrm>
          </p:grpSpPr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CEFD2ACE-6A77-5177-3899-5D65AB7397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8022" y="3324775"/>
                <a:ext cx="1080000" cy="0"/>
              </a:xfrm>
              <a:prstGeom prst="line">
                <a:avLst/>
              </a:prstGeom>
              <a:ln w="127000">
                <a:solidFill>
                  <a:srgbClr val="F15988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4D5B6DC4-9931-C743-C5F2-378AF77526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8272" y="3324775"/>
                <a:ext cx="1188000" cy="0"/>
              </a:xfrm>
              <a:prstGeom prst="line">
                <a:avLst/>
              </a:prstGeom>
              <a:ln w="127000">
                <a:solidFill>
                  <a:srgbClr val="F15988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7491FC5-64F4-EA95-8B85-C8E2620098D5}"/>
              </a:ext>
            </a:extLst>
          </p:cNvPr>
          <p:cNvSpPr txBox="1"/>
          <p:nvPr/>
        </p:nvSpPr>
        <p:spPr>
          <a:xfrm>
            <a:off x="0" y="5043433"/>
            <a:ext cx="2492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ja-JP" sz="40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IN+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EEAE748-3F0F-379E-A4DD-D32CCF78274C}"/>
              </a:ext>
            </a:extLst>
          </p:cNvPr>
          <p:cNvSpPr txBox="1"/>
          <p:nvPr/>
        </p:nvSpPr>
        <p:spPr>
          <a:xfrm>
            <a:off x="11908106" y="5043433"/>
            <a:ext cx="1599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>
                <a:solidFill>
                  <a:srgbClr val="F159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ja-JP" sz="4000" b="1" baseline="-25000">
                <a:solidFill>
                  <a:srgbClr val="F159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</a:t>
            </a:r>
            <a:endParaRPr kumimoji="1" lang="ja-JP" altLang="en-US" sz="4000" b="1" baseline="-25000" dirty="0">
              <a:solidFill>
                <a:srgbClr val="F159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1B8BD058-E16F-B12E-B3A6-AF1DAA7944A3}"/>
              </a:ext>
            </a:extLst>
          </p:cNvPr>
          <p:cNvCxnSpPr>
            <a:cxnSpLocks/>
          </p:cNvCxnSpPr>
          <p:nvPr/>
        </p:nvCxnSpPr>
        <p:spPr>
          <a:xfrm rot="5400000">
            <a:off x="8210687" y="8009856"/>
            <a:ext cx="1080000" cy="0"/>
          </a:xfrm>
          <a:prstGeom prst="line">
            <a:avLst/>
          </a:prstGeom>
          <a:ln w="1270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E98F694-E2C1-081C-25CD-2CFE2DEF1346}"/>
              </a:ext>
            </a:extLst>
          </p:cNvPr>
          <p:cNvCxnSpPr>
            <a:cxnSpLocks/>
          </p:cNvCxnSpPr>
          <p:nvPr/>
        </p:nvCxnSpPr>
        <p:spPr>
          <a:xfrm rot="-5400000" flipH="1">
            <a:off x="5097872" y="8009856"/>
            <a:ext cx="1080000" cy="0"/>
          </a:xfrm>
          <a:prstGeom prst="line">
            <a:avLst/>
          </a:prstGeom>
          <a:ln w="127000">
            <a:solidFill>
              <a:srgbClr val="2E319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9F665ECF-0E20-0343-6391-C6E0766D8929}"/>
              </a:ext>
            </a:extLst>
          </p:cNvPr>
          <p:cNvCxnSpPr>
            <a:cxnSpLocks/>
          </p:cNvCxnSpPr>
          <p:nvPr/>
        </p:nvCxnSpPr>
        <p:spPr>
          <a:xfrm rot="-5400000" flipH="1">
            <a:off x="6135477" y="8009856"/>
            <a:ext cx="1080000" cy="0"/>
          </a:xfrm>
          <a:prstGeom prst="line">
            <a:avLst/>
          </a:prstGeom>
          <a:ln w="127000">
            <a:solidFill>
              <a:srgbClr val="91269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882F5478-4110-F41F-3432-481FF931C8B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13082" y="7469856"/>
            <a:ext cx="0" cy="1080000"/>
          </a:xfrm>
          <a:prstGeom prst="line">
            <a:avLst/>
          </a:prstGeom>
          <a:ln w="127000">
            <a:solidFill>
              <a:srgbClr val="F8931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6105255-5FFF-0D61-55B4-E5CAC0809AF8}"/>
              </a:ext>
            </a:extLst>
          </p:cNvPr>
          <p:cNvSpPr txBox="1"/>
          <p:nvPr/>
        </p:nvSpPr>
        <p:spPr>
          <a:xfrm>
            <a:off x="8037411" y="8549856"/>
            <a:ext cx="144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056422E-9E28-1A33-AD49-97BFA269C017}"/>
              </a:ext>
            </a:extLst>
          </p:cNvPr>
          <p:cNvSpPr txBox="1"/>
          <p:nvPr/>
        </p:nvSpPr>
        <p:spPr>
          <a:xfrm>
            <a:off x="5959079" y="8549855"/>
            <a:ext cx="14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>
                <a:solidFill>
                  <a:srgbClr val="9126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SCL</a:t>
            </a:r>
            <a:endParaRPr kumimoji="1" lang="ja-JP" altLang="en-US" sz="3200" b="1" dirty="0">
              <a:solidFill>
                <a:srgbClr val="91269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9A14FED-3C3E-9DFE-EF52-A994BE53F706}"/>
              </a:ext>
            </a:extLst>
          </p:cNvPr>
          <p:cNvSpPr txBox="1"/>
          <p:nvPr/>
        </p:nvSpPr>
        <p:spPr>
          <a:xfrm>
            <a:off x="4919914" y="8549854"/>
            <a:ext cx="14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>
                <a:solidFill>
                  <a:srgbClr val="2E31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SDA </a:t>
            </a:r>
            <a:endParaRPr kumimoji="1" lang="ja-JP" altLang="en-US" sz="3200" b="1" dirty="0">
              <a:solidFill>
                <a:srgbClr val="2E319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02F5C01-8FEC-51B2-7D40-7D891FD87C7C}"/>
              </a:ext>
            </a:extLst>
          </p:cNvPr>
          <p:cNvSpPr txBox="1"/>
          <p:nvPr/>
        </p:nvSpPr>
        <p:spPr>
          <a:xfrm>
            <a:off x="6998246" y="8549856"/>
            <a:ext cx="14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>
                <a:solidFill>
                  <a:srgbClr val="F893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endParaRPr kumimoji="1" lang="ja-JP" altLang="en-US" sz="3200" b="1" dirty="0">
              <a:solidFill>
                <a:srgbClr val="F8931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97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パソコンの画面&#10;&#10;中程度の精度で自動的に生成された説明">
            <a:extLst>
              <a:ext uri="{FF2B5EF4-FFF2-40B4-BE49-F238E27FC236}">
                <a16:creationId xmlns:a16="http://schemas.microsoft.com/office/drawing/2014/main" id="{F709E766-6468-C163-1A87-62FD598AD1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25" t="23517" r="20802" b="21318"/>
          <a:stretch/>
        </p:blipFill>
        <p:spPr>
          <a:xfrm>
            <a:off x="2990055" y="2751931"/>
            <a:ext cx="8420101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50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2926</TotalTime>
  <Words>36</Words>
  <Application>Microsoft Office PowerPoint</Application>
  <PresentationFormat>ユーザー設定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游ゴシック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Kubotera Masato</dc:creator>
  <cp:lastModifiedBy>Kubotera Masato</cp:lastModifiedBy>
  <cp:revision>5</cp:revision>
  <dcterms:created xsi:type="dcterms:W3CDTF">2022-12-06T12:59:29Z</dcterms:created>
  <dcterms:modified xsi:type="dcterms:W3CDTF">2023-04-22T03:36:49Z</dcterms:modified>
</cp:coreProperties>
</file>