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4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7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22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6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7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0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9F33-8017-DE4C-B941-E028C158B483}" type="datetimeFigureOut">
              <a:rPr kumimoji="1" lang="ja-JP" altLang="en-US" smtClean="0"/>
              <a:t>2014/09/23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F1F6-A309-194F-A9EB-005882DA40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4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150714045_or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6048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4517944"/>
            <a:ext cx="890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Computer Architecture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2142" y="1361701"/>
            <a:ext cx="891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Helvetica Neue UltraLight"/>
                <a:cs typeface="Helvetica Neue UltraLight"/>
              </a:rPr>
              <a:t>Network Architecture</a:t>
            </a:r>
            <a:endParaRPr kumimoji="1" lang="ja-JP" altLang="en-US" sz="4000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869317"/>
            <a:ext cx="9144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7000" spc="500" dirty="0" smtClean="0">
                <a:solidFill>
                  <a:srgbClr val="FFFFFF"/>
                </a:solidFill>
                <a:latin typeface="Helvetica Neue"/>
                <a:cs typeface="Helvetica Neue"/>
              </a:rPr>
              <a:t>Arch</a:t>
            </a:r>
            <a:endParaRPr kumimoji="1" lang="ja-JP" altLang="en-US" sz="17000" spc="5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647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 descr="150714045_or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6048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elvetica Neue"/>
              <a:cs typeface="Helvetica Neue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t="7990" b="10606"/>
          <a:stretch/>
        </p:blipFill>
        <p:spPr>
          <a:xfrm>
            <a:off x="5615127" y="706578"/>
            <a:ext cx="1488438" cy="182201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34" y="4238172"/>
            <a:ext cx="1573870" cy="157387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l="61231" t="14347" r="25092" b="54530"/>
          <a:stretch/>
        </p:blipFill>
        <p:spPr>
          <a:xfrm>
            <a:off x="5505863" y="4170514"/>
            <a:ext cx="1374207" cy="17091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931129" y="2547837"/>
            <a:ext cx="29822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Rodney Van Meter</a:t>
            </a: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( </a:t>
            </a:r>
            <a:r>
              <a:rPr lang="en-US" altLang="ja-JP" sz="2000" dirty="0" err="1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rdv</a:t>
            </a:r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 )</a:t>
            </a:r>
            <a:endParaRPr lang="en-US" altLang="ja-JP" dirty="0" smtClean="0">
              <a:solidFill>
                <a:schemeClr val="bg1"/>
              </a:solidFill>
              <a:latin typeface="Helvetica Neue Light"/>
              <a:ea typeface="ヒラギノ角ゴ ProN W3"/>
              <a:cs typeface="Helvetica Neue Light"/>
            </a:endParaRP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Quantum computing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69684" y="2547837"/>
            <a:ext cx="311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Osamu Nakamura</a:t>
            </a: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( osamu )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Web, IPv6, Wireless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2353" y="5843786"/>
            <a:ext cx="29822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Yohei</a:t>
            </a:r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 Kuga</a:t>
            </a: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( </a:t>
            </a:r>
            <a:r>
              <a:rPr lang="en-US" altLang="ja-JP" sz="2000" dirty="0" err="1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sora</a:t>
            </a:r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 )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Network measurement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71702" y="5843786"/>
            <a:ext cx="3355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Takeshi Matsuya</a:t>
            </a: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( macchan )</a:t>
            </a:r>
          </a:p>
          <a:p>
            <a:pPr algn="ctr"/>
            <a:r>
              <a:rPr lang="en-US" altLang="ja-JP" sz="1600" dirty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N</a:t>
            </a:r>
            <a:r>
              <a:rPr lang="en-US" altLang="ja-JP" sz="1600" dirty="0" smtClean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</a:rPr>
              <a:t>etwork Environment by FPGA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0162" y="0"/>
            <a:ext cx="917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Faculty</a:t>
            </a:r>
            <a:endParaRPr kumimoji="1" lang="ja-JP" altLang="en-US" sz="2800" b="1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5379" y="3665555"/>
            <a:ext cx="917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Doctor</a:t>
            </a:r>
            <a:endParaRPr kumimoji="1" lang="ja-JP" altLang="en-US" sz="2800" b="1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42" y="706578"/>
            <a:ext cx="1323115" cy="17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150714045_or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6048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743" y="4591138"/>
            <a:ext cx="4448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U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ndergraduate research examp</a:t>
            </a:r>
            <a:r>
              <a:rPr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le</a:t>
            </a:r>
            <a:endParaRPr kumimoji="1" lang="ja-JP" altLang="en-US" sz="2000" dirty="0" smtClean="0">
              <a:solidFill>
                <a:schemeClr val="bg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2516" y="5145417"/>
            <a:ext cx="3789497" cy="136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Visualization</a:t>
            </a:r>
          </a:p>
          <a:p>
            <a:pPr>
              <a:lnSpc>
                <a:spcPct val="14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Low delay data transmission</a:t>
            </a:r>
          </a:p>
          <a:p>
            <a:pPr>
              <a:lnSpc>
                <a:spcPct val="14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General Purpose </a:t>
            </a:r>
            <a:r>
              <a:rPr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GPU</a:t>
            </a:r>
            <a:endParaRPr lang="en-US" altLang="ja-JP" sz="2000" dirty="0">
              <a:solidFill>
                <a:schemeClr val="bg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32651" y="5145417"/>
            <a:ext cx="3954929" cy="136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Distributed computing</a:t>
            </a:r>
          </a:p>
          <a:p>
            <a:pPr>
              <a:lnSpc>
                <a:spcPct val="14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Communication protocol</a:t>
            </a:r>
          </a:p>
          <a:p>
            <a:pPr>
              <a:lnSpc>
                <a:spcPct val="140000"/>
              </a:lnSpc>
            </a:pPr>
            <a:r>
              <a:rPr lang="en-US" altLang="ja-JP" sz="2000" dirty="0">
                <a:solidFill>
                  <a:schemeClr val="bg1"/>
                </a:solidFill>
                <a:latin typeface="ヒラギノ角ゴ ProN W3"/>
                <a:ea typeface="ヒラギノ角ゴ ProN W3"/>
                <a:cs typeface="ヒラギノ角ゴ ProN W3"/>
              </a:rPr>
              <a:t>Parallel computation compiler</a:t>
            </a:r>
            <a:endParaRPr lang="ja-JP" altLang="en-US" sz="2000" dirty="0">
              <a:solidFill>
                <a:schemeClr val="bg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83743" y="5138615"/>
            <a:ext cx="8819146" cy="140956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9537" y="324019"/>
            <a:ext cx="3911328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Regular Meeting :</a:t>
            </a:r>
            <a:endParaRPr kumimoji="1" lang="en-US" altLang="ja-JP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  <a:p>
            <a:pPr algn="r"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Laboratory :</a:t>
            </a:r>
          </a:p>
          <a:p>
            <a:pPr algn="r"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General Language</a:t>
            </a:r>
            <a:r>
              <a:rPr lang="en-US" altLang="ja-JP" sz="3000" dirty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 </a:t>
            </a: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:</a:t>
            </a:r>
            <a:endParaRPr kumimoji="1" lang="en-US" altLang="ja-JP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  <a:p>
            <a:pPr algn="r"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Tendency :</a:t>
            </a:r>
            <a:endParaRPr kumimoji="1" lang="en-US" altLang="ja-JP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  <a:p>
            <a:pPr algn="r"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Contact :</a:t>
            </a:r>
            <a:endParaRPr kumimoji="1" lang="ja-JP" altLang="en-US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74824" y="324019"/>
            <a:ext cx="5069176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kumimoji="1"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Thursday 18:30~ ΔN111</a:t>
            </a:r>
          </a:p>
          <a:p>
            <a:pPr>
              <a:lnSpc>
                <a:spcPts val="6000"/>
              </a:lnSpc>
            </a:pPr>
            <a:r>
              <a:rPr lang="en-US" altLang="ja-JP" sz="3000" dirty="0" err="1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Δ</a:t>
            </a: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 North</a:t>
            </a:r>
            <a:endParaRPr lang="en-US" altLang="ja-JP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  <a:p>
            <a:pPr>
              <a:lnSpc>
                <a:spcPts val="6000"/>
              </a:lnSpc>
            </a:pPr>
            <a:r>
              <a:rPr kumimoji="1"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C [, </a:t>
            </a:r>
            <a:r>
              <a:rPr kumimoji="1"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Verilog </a:t>
            </a:r>
            <a:r>
              <a:rPr kumimoji="1"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]</a:t>
            </a:r>
          </a:p>
          <a:p>
            <a:pPr>
              <a:lnSpc>
                <a:spcPts val="6000"/>
              </a:lnSpc>
            </a:pPr>
            <a:r>
              <a:rPr lang="en-US" altLang="ja-JP" sz="3000" dirty="0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Speed prioritized</a:t>
            </a:r>
            <a:endParaRPr kumimoji="1" lang="en-US" altLang="ja-JP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  <a:p>
            <a:pPr>
              <a:lnSpc>
                <a:spcPts val="6000"/>
              </a:lnSpc>
            </a:pPr>
            <a:r>
              <a:rPr lang="en-US" altLang="ja-JP" sz="3000" dirty="0" err="1" smtClean="0">
                <a:solidFill>
                  <a:schemeClr val="bg1"/>
                </a:solidFill>
                <a:latin typeface="Helvetica Neue"/>
                <a:ea typeface="ヒラギノ角ゴ ProN W3"/>
                <a:cs typeface="Helvetica Neue"/>
              </a:rPr>
              <a:t>arch@sfc.wide.ad.jp</a:t>
            </a:r>
            <a:endParaRPr kumimoji="1" lang="ja-JP" altLang="en-US" sz="3000" dirty="0" smtClean="0">
              <a:solidFill>
                <a:schemeClr val="bg1"/>
              </a:solidFill>
              <a:latin typeface="Helvetica Neue"/>
              <a:ea typeface="ヒラギノ角ゴ ProN W3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496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000" dirty="0" smtClean="0">
            <a:solidFill>
              <a:schemeClr val="bg1"/>
            </a:solidFill>
            <a:latin typeface="Helvetica Neue"/>
            <a:cs typeface="Helvetica Neue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89</Words>
  <Application>Microsoft Macintosh PowerPoint</Application>
  <PresentationFormat>画面に合わせる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出水 厚輝</dc:creator>
  <cp:lastModifiedBy>出水 厚輝</cp:lastModifiedBy>
  <cp:revision>23</cp:revision>
  <dcterms:created xsi:type="dcterms:W3CDTF">2013-09-13T03:58:41Z</dcterms:created>
  <dcterms:modified xsi:type="dcterms:W3CDTF">2014-09-22T15:59:58Z</dcterms:modified>
</cp:coreProperties>
</file>