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20"/>
  </p:notesMasterIdLst>
  <p:handoutMasterIdLst>
    <p:handoutMasterId r:id="rId21"/>
  </p:handoutMasterIdLst>
  <p:sldIdLst>
    <p:sldId id="257" r:id="rId2"/>
    <p:sldId id="260" r:id="rId3"/>
    <p:sldId id="258" r:id="rId4"/>
    <p:sldId id="259" r:id="rId5"/>
    <p:sldId id="261" r:id="rId6"/>
    <p:sldId id="263" r:id="rId7"/>
    <p:sldId id="275" r:id="rId8"/>
    <p:sldId id="268" r:id="rId9"/>
    <p:sldId id="267" r:id="rId10"/>
    <p:sldId id="269" r:id="rId11"/>
    <p:sldId id="270" r:id="rId12"/>
    <p:sldId id="271" r:id="rId13"/>
    <p:sldId id="272" r:id="rId14"/>
    <p:sldId id="273" r:id="rId15"/>
    <p:sldId id="264" r:id="rId16"/>
    <p:sldId id="280" r:id="rId17"/>
    <p:sldId id="277" r:id="rId18"/>
    <p:sldId id="274" r:id="rId19"/>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4978"/>
    <a:srgbClr val="3261AB"/>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77" autoAdjust="0"/>
    <p:restoredTop sz="81525" autoAdjust="0"/>
  </p:normalViewPr>
  <p:slideViewPr>
    <p:cSldViewPr snapToGrid="0" snapToObjects="1" showGuides="1">
      <p:cViewPr varScale="1">
        <p:scale>
          <a:sx n="84" d="100"/>
          <a:sy n="84" d="100"/>
        </p:scale>
        <p:origin x="-1816" y="-96"/>
      </p:cViewPr>
      <p:guideLst>
        <p:guide orient="horz" pos="2160"/>
        <p:guide pos="352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7FECBD-EB13-344C-80B9-1BD2C8518110}" type="datetimeFigureOut">
              <a:rPr kumimoji="1" lang="ja-JP" altLang="en-US" smtClean="0"/>
              <a:t>14/11/05</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B82AB1-B358-0C4C-9CC7-1E565A3A6DDD}" type="slidenum">
              <a:rPr kumimoji="1" lang="ja-JP" altLang="en-US" smtClean="0"/>
              <a:t>‹#›</a:t>
            </a:fld>
            <a:endParaRPr kumimoji="1" lang="ja-JP" altLang="en-US"/>
          </a:p>
        </p:txBody>
      </p:sp>
    </p:spTree>
    <p:extLst>
      <p:ext uri="{BB962C8B-B14F-4D97-AF65-F5344CB8AC3E}">
        <p14:creationId xmlns:p14="http://schemas.microsoft.com/office/powerpoint/2010/main" val="374387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42FF24-39F6-BC49-8CB8-A0EF9667BBD7}" type="datetimeFigureOut">
              <a:rPr kumimoji="1" lang="ja-JP" altLang="en-US" smtClean="0"/>
              <a:t>14/11/05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609DCF-CA58-DA47-B9D7-765ED1AFAC45}" type="slidenum">
              <a:rPr kumimoji="1" lang="ja-JP" altLang="en-US" smtClean="0"/>
              <a:t>‹#›</a:t>
            </a:fld>
            <a:endParaRPr kumimoji="1" lang="ja-JP" altLang="en-US"/>
          </a:p>
        </p:txBody>
      </p:sp>
    </p:spTree>
    <p:extLst>
      <p:ext uri="{BB962C8B-B14F-4D97-AF65-F5344CB8AC3E}">
        <p14:creationId xmlns:p14="http://schemas.microsoft.com/office/powerpoint/2010/main" val="403245650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E2609DCF-CA58-DA47-B9D7-765ED1AFAC45}" type="slidenum">
              <a:rPr kumimoji="1" lang="ja-JP" altLang="en-US" smtClean="0"/>
              <a:t>0</a:t>
            </a:fld>
            <a:endParaRPr kumimoji="1" lang="ja-JP" altLang="en-US"/>
          </a:p>
        </p:txBody>
      </p:sp>
    </p:spTree>
    <p:extLst>
      <p:ext uri="{BB962C8B-B14F-4D97-AF65-F5344CB8AC3E}">
        <p14:creationId xmlns:p14="http://schemas.microsoft.com/office/powerpoint/2010/main" val="1438728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E2609DCF-CA58-DA47-B9D7-765ED1AFAC45}" type="slidenum">
              <a:rPr kumimoji="1" lang="ja-JP" altLang="en-US" smtClean="0"/>
              <a:t>5</a:t>
            </a:fld>
            <a:endParaRPr kumimoji="1" lang="ja-JP" altLang="en-US"/>
          </a:p>
        </p:txBody>
      </p:sp>
    </p:spTree>
    <p:extLst>
      <p:ext uri="{BB962C8B-B14F-4D97-AF65-F5344CB8AC3E}">
        <p14:creationId xmlns:p14="http://schemas.microsoft.com/office/powerpoint/2010/main" val="688536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E2609DCF-CA58-DA47-B9D7-765ED1AFAC45}" type="slidenum">
              <a:rPr kumimoji="1" lang="ja-JP" altLang="en-US" smtClean="0"/>
              <a:t>6</a:t>
            </a:fld>
            <a:endParaRPr kumimoji="1" lang="ja-JP" altLang="en-US"/>
          </a:p>
        </p:txBody>
      </p:sp>
    </p:spTree>
    <p:extLst>
      <p:ext uri="{BB962C8B-B14F-4D97-AF65-F5344CB8AC3E}">
        <p14:creationId xmlns:p14="http://schemas.microsoft.com/office/powerpoint/2010/main" val="688536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p:cNvSpPr/>
          <p:nvPr userDrawn="1"/>
        </p:nvSpPr>
        <p:spPr>
          <a:xfrm>
            <a:off x="0" y="4385734"/>
            <a:ext cx="9144000" cy="2472266"/>
          </a:xfrm>
          <a:prstGeom prst="rect">
            <a:avLst/>
          </a:prstGeom>
          <a:solidFill>
            <a:srgbClr val="3261A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2560" y="2469336"/>
            <a:ext cx="9144000" cy="686618"/>
          </a:xfrm>
          <a:prstGeom prst="rect">
            <a:avLst/>
          </a:prstGeom>
        </p:spPr>
        <p:txBody>
          <a:bodyPr>
            <a:noAutofit/>
          </a:bodyPr>
          <a:lstStyle>
            <a:lvl1pPr algn="ctr">
              <a:defRPr sz="4400" b="0" i="0">
                <a:solidFill>
                  <a:schemeClr val="tx2"/>
                </a:solidFill>
                <a:latin typeface="Helvetica Neue Thin"/>
                <a:cs typeface="Helvetica Neue Thin"/>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2560" y="1759765"/>
            <a:ext cx="9144000" cy="583252"/>
          </a:xfrm>
          <a:prstGeom prst="rect">
            <a:avLst/>
          </a:prstGeom>
        </p:spPr>
        <p:txBody>
          <a:bodyPr/>
          <a:lstStyle>
            <a:lvl1pPr marL="0" indent="0" algn="ctr">
              <a:buNone/>
              <a:defRPr sz="2800" b="0" i="0">
                <a:solidFill>
                  <a:schemeClr val="tx2"/>
                </a:solidFill>
                <a:latin typeface="Helvetica Neue Thin"/>
                <a:ea typeface="小塚ゴシック Pr6N L"/>
                <a:cs typeface="Helvetica Neue Thin"/>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6" name="スライド番号プレースホルダー 5"/>
          <p:cNvSpPr>
            <a:spLocks noGrp="1"/>
          </p:cNvSpPr>
          <p:nvPr>
            <p:ph type="sldNum" sz="quarter" idx="12"/>
          </p:nvPr>
        </p:nvSpPr>
        <p:spPr/>
        <p:txBody>
          <a:bodyPr/>
          <a:lstStyle/>
          <a:p>
            <a:fld id="{35C1E218-ABBC-FF4E-98D2-973F1133DEA4}" type="slidenum">
              <a:rPr kumimoji="1" lang="ja-JP" altLang="en-US" smtClean="0"/>
              <a:t>‹#›</a:t>
            </a:fld>
            <a:endParaRPr kumimoji="1" lang="ja-JP" altLang="en-US"/>
          </a:p>
        </p:txBody>
      </p:sp>
    </p:spTree>
    <p:extLst>
      <p:ext uri="{BB962C8B-B14F-4D97-AF65-F5344CB8AC3E}">
        <p14:creationId xmlns:p14="http://schemas.microsoft.com/office/powerpoint/2010/main" val="3937648027"/>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コンテンツスライド">
    <p:spTree>
      <p:nvGrpSpPr>
        <p:cNvPr id="1" name=""/>
        <p:cNvGrpSpPr/>
        <p:nvPr/>
      </p:nvGrpSpPr>
      <p:grpSpPr>
        <a:xfrm>
          <a:off x="0" y="0"/>
          <a:ext cx="0" cy="0"/>
          <a:chOff x="0" y="0"/>
          <a:chExt cx="0" cy="0"/>
        </a:xfrm>
      </p:grpSpPr>
      <p:sp>
        <p:nvSpPr>
          <p:cNvPr id="4" name="正方形/長方形 3"/>
          <p:cNvSpPr/>
          <p:nvPr userDrawn="1"/>
        </p:nvSpPr>
        <p:spPr>
          <a:xfrm>
            <a:off x="0" y="0"/>
            <a:ext cx="9144000" cy="1143000"/>
          </a:xfrm>
          <a:prstGeom prst="rect">
            <a:avLst/>
          </a:prstGeom>
          <a:solidFill>
            <a:srgbClr val="3261A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300419" y="291397"/>
            <a:ext cx="173714" cy="510199"/>
          </a:xfrm>
          <a:prstGeom prst="rect">
            <a:avLst/>
          </a:prstGeom>
          <a:noFill/>
          <a:ln w="12700" cmpd="sng">
            <a:solidFill>
              <a:schemeClr val="bg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スライド番号プレースホルダー 2"/>
          <p:cNvSpPr>
            <a:spLocks noGrp="1"/>
          </p:cNvSpPr>
          <p:nvPr>
            <p:ph type="sldNum" sz="quarter" idx="10"/>
          </p:nvPr>
        </p:nvSpPr>
        <p:spPr/>
        <p:txBody>
          <a:bodyPr/>
          <a:lstStyle/>
          <a:p>
            <a:fld id="{35C1E218-ABBC-FF4E-98D2-973F1133DEA4}" type="slidenum">
              <a:rPr lang="ja-JP" altLang="en-US" smtClean="0"/>
              <a:pPr/>
              <a:t>‹#›</a:t>
            </a:fld>
            <a:endParaRPr lang="ja-JP" altLang="en-US" dirty="0"/>
          </a:p>
        </p:txBody>
      </p:sp>
    </p:spTree>
    <p:extLst>
      <p:ext uri="{BB962C8B-B14F-4D97-AF65-F5344CB8AC3E}">
        <p14:creationId xmlns:p14="http://schemas.microsoft.com/office/powerpoint/2010/main" val="1352406050"/>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補助スライド">
    <p:spTree>
      <p:nvGrpSpPr>
        <p:cNvPr id="1" name=""/>
        <p:cNvGrpSpPr/>
        <p:nvPr/>
      </p:nvGrpSpPr>
      <p:grpSpPr>
        <a:xfrm>
          <a:off x="0" y="0"/>
          <a:ext cx="0" cy="0"/>
          <a:chOff x="0" y="0"/>
          <a:chExt cx="0" cy="0"/>
        </a:xfrm>
      </p:grpSpPr>
      <p:sp>
        <p:nvSpPr>
          <p:cNvPr id="4" name="正方形/長方形 3"/>
          <p:cNvSpPr/>
          <p:nvPr userDrawn="1"/>
        </p:nvSpPr>
        <p:spPr>
          <a:xfrm>
            <a:off x="0" y="0"/>
            <a:ext cx="9144000" cy="1143000"/>
          </a:xfrm>
          <a:prstGeom prst="rect">
            <a:avLst/>
          </a:prstGeom>
          <a:solidFill>
            <a:srgbClr val="3261A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300419" y="291397"/>
            <a:ext cx="173714" cy="510199"/>
          </a:xfrm>
          <a:prstGeom prst="rect">
            <a:avLst/>
          </a:prstGeom>
          <a:noFill/>
          <a:ln w="12700" cmpd="sng">
            <a:solidFill>
              <a:schemeClr val="bg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Tree>
    <p:extLst>
      <p:ext uri="{BB962C8B-B14F-4D97-AF65-F5344CB8AC3E}">
        <p14:creationId xmlns:p14="http://schemas.microsoft.com/office/powerpoint/2010/main" val="122398990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35C1E218-ABBC-FF4E-98D2-973F1133DEA4}" type="slidenum">
              <a:rPr kumimoji="1" lang="ja-JP" altLang="en-US" smtClean="0"/>
              <a:t>‹#›</a:t>
            </a:fld>
            <a:endParaRPr kumimoji="1" lang="ja-JP" altLang="en-US"/>
          </a:p>
        </p:txBody>
      </p:sp>
    </p:spTree>
    <p:extLst>
      <p:ext uri="{BB962C8B-B14F-4D97-AF65-F5344CB8AC3E}">
        <p14:creationId xmlns:p14="http://schemas.microsoft.com/office/powerpoint/2010/main" val="2457340717"/>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4"/>
          </p:nvPr>
        </p:nvSpPr>
        <p:spPr>
          <a:xfrm>
            <a:off x="6887930" y="6376040"/>
            <a:ext cx="2133600" cy="365125"/>
          </a:xfrm>
          <a:prstGeom prst="rect">
            <a:avLst/>
          </a:prstGeom>
        </p:spPr>
        <p:txBody>
          <a:bodyPr vert="horz" lIns="91440" tIns="45720" rIns="91440" bIns="45720" rtlCol="0" anchor="ctr"/>
          <a:lstStyle>
            <a:lvl1pPr algn="r">
              <a:defRPr sz="2400" b="0" i="0">
                <a:solidFill>
                  <a:schemeClr val="tx2"/>
                </a:solidFill>
                <a:latin typeface="Helvetica Neue Thin"/>
                <a:ea typeface="小塚ゴシック Pr6N L"/>
                <a:cs typeface="Helvetica Neue Thin"/>
              </a:defRPr>
            </a:lvl1pPr>
          </a:lstStyle>
          <a:p>
            <a:fld id="{35C1E218-ABBC-FF4E-98D2-973F1133DEA4}" type="slidenum">
              <a:rPr lang="ja-JP" altLang="en-US" smtClean="0"/>
              <a:pPr/>
              <a:t>‹#›</a:t>
            </a:fld>
            <a:endParaRPr lang="ja-JP" altLang="en-US" dirty="0"/>
          </a:p>
        </p:txBody>
      </p:sp>
      <p:sp>
        <p:nvSpPr>
          <p:cNvPr id="11" name="タイトル プレースホルダー 10"/>
          <p:cNvSpPr>
            <a:spLocks noGrp="1"/>
          </p:cNvSpPr>
          <p:nvPr>
            <p:ph type="title"/>
          </p:nvPr>
        </p:nvSpPr>
        <p:spPr>
          <a:xfrm>
            <a:off x="739948" y="254949"/>
            <a:ext cx="7677947" cy="605718"/>
          </a:xfrm>
          <a:prstGeom prst="rect">
            <a:avLst/>
          </a:prstGeom>
          <a:ln>
            <a:noFill/>
          </a:ln>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3300460934"/>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5" r:id="rId4"/>
  </p:sldLayoutIdLst>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hf hdr="0" ftr="0" dt="0"/>
  <p:txStyles>
    <p:titleStyle>
      <a:lvl1pPr algn="l" defTabSz="457200" rtl="0" eaLnBrk="1" latinLnBrk="0" hangingPunct="1">
        <a:spcBef>
          <a:spcPct val="0"/>
        </a:spcBef>
        <a:buNone/>
        <a:defRPr kumimoji="1" sz="2800" b="0" i="0" kern="1200">
          <a:solidFill>
            <a:schemeClr val="bg2">
              <a:lumMod val="20000"/>
              <a:lumOff val="80000"/>
            </a:schemeClr>
          </a:solidFill>
          <a:latin typeface="Helvetica Neue Thin"/>
          <a:ea typeface="小塚ゴシック Pr6N L"/>
          <a:cs typeface="Helvetica Neue Thin"/>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 Id="rId3" Type="http://schemas.openxmlformats.org/officeDocument/2006/relationships/image" Target="../media/image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git-scm.com" TargetMode="External"/><Relationship Id="rId4" Type="http://schemas.openxmlformats.org/officeDocument/2006/relationships/hyperlink" Target="https://github.com" TargetMode="External"/><Relationship Id="rId1" Type="http://schemas.openxmlformats.org/officeDocument/2006/relationships/slideLayout" Target="../slideLayouts/slideLayout2.xml"/><Relationship Id="rId2" Type="http://schemas.openxmlformats.org/officeDocument/2006/relationships/hyperlink" Target="http://brew.s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4385734"/>
            <a:ext cx="9144000" cy="2472266"/>
          </a:xfrm>
          <a:prstGeom prst="rect">
            <a:avLst/>
          </a:prstGeom>
          <a:solidFill>
            <a:srgbClr val="3261A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560" y="5230267"/>
            <a:ext cx="9144000" cy="645048"/>
          </a:xfrm>
          <a:prstGeom prst="rect">
            <a:avLst/>
          </a:prstGeom>
          <a:noFill/>
        </p:spPr>
        <p:txBody>
          <a:bodyPr wrap="square" rtlCol="0">
            <a:spAutoFit/>
          </a:bodyPr>
          <a:lstStyle/>
          <a:p>
            <a:pPr algn="ctr">
              <a:lnSpc>
                <a:spcPts val="4500"/>
              </a:lnSpc>
            </a:pPr>
            <a:r>
              <a:rPr lang="en-US" altLang="ja-JP" sz="2800" spc="150" dirty="0" smtClean="0">
                <a:solidFill>
                  <a:schemeClr val="bg2">
                    <a:lumMod val="20000"/>
                    <a:lumOff val="80000"/>
                  </a:schemeClr>
                </a:solidFill>
                <a:latin typeface="Helvetica Neue Thin"/>
                <a:ea typeface="小塚ゴシック Pro L"/>
                <a:cs typeface="Helvetica Neue Thin"/>
              </a:rPr>
              <a:t>Presented by demmy</a:t>
            </a:r>
          </a:p>
        </p:txBody>
      </p:sp>
      <p:sp>
        <p:nvSpPr>
          <p:cNvPr id="10" name="タイトル 9"/>
          <p:cNvSpPr>
            <a:spLocks noGrp="1"/>
          </p:cNvSpPr>
          <p:nvPr>
            <p:ph type="ctrTitle"/>
          </p:nvPr>
        </p:nvSpPr>
        <p:spPr/>
        <p:txBody>
          <a:bodyPr/>
          <a:lstStyle/>
          <a:p>
            <a:r>
              <a:rPr lang="en-US" altLang="ja-JP" sz="4000" dirty="0" err="1" smtClean="0">
                <a:solidFill>
                  <a:srgbClr val="2C3E50"/>
                </a:solidFill>
              </a:rPr>
              <a:t>Git</a:t>
            </a:r>
            <a:r>
              <a:rPr lang="en-US" altLang="ja-JP" sz="4000" dirty="0" smtClean="0">
                <a:solidFill>
                  <a:srgbClr val="2C3E50"/>
                </a:solidFill>
              </a:rPr>
              <a:t> / </a:t>
            </a:r>
            <a:r>
              <a:rPr lang="en-US" altLang="ja-JP" sz="4000" dirty="0" err="1" smtClean="0">
                <a:solidFill>
                  <a:srgbClr val="2C3E50"/>
                </a:solidFill>
              </a:rPr>
              <a:t>Github</a:t>
            </a:r>
            <a:r>
              <a:rPr lang="en-US" altLang="ja-JP" sz="4000" dirty="0" smtClean="0">
                <a:solidFill>
                  <a:srgbClr val="2C3E50"/>
                </a:solidFill>
              </a:rPr>
              <a:t> </a:t>
            </a:r>
            <a:r>
              <a:rPr lang="ja-JP" altLang="en-US" sz="4000" dirty="0" smtClean="0">
                <a:solidFill>
                  <a:srgbClr val="2C3E50"/>
                </a:solidFill>
              </a:rPr>
              <a:t>超入門</a:t>
            </a:r>
            <a:endParaRPr kumimoji="1" lang="ja-JP" altLang="en-US" sz="4000" dirty="0">
              <a:solidFill>
                <a:srgbClr val="2C3E50"/>
              </a:solidFill>
            </a:endParaRPr>
          </a:p>
        </p:txBody>
      </p:sp>
      <p:sp>
        <p:nvSpPr>
          <p:cNvPr id="2" name="サブタイトル 1"/>
          <p:cNvSpPr>
            <a:spLocks noGrp="1"/>
          </p:cNvSpPr>
          <p:nvPr>
            <p:ph type="subTitle" idx="1"/>
          </p:nvPr>
        </p:nvSpPr>
        <p:spPr>
          <a:xfrm>
            <a:off x="2560" y="1321343"/>
            <a:ext cx="9144000" cy="583252"/>
          </a:xfrm>
        </p:spPr>
        <p:txBody>
          <a:bodyPr/>
          <a:lstStyle/>
          <a:p>
            <a:r>
              <a:rPr kumimoji="1" lang="en-US" altLang="ja-JP" dirty="0" smtClean="0">
                <a:solidFill>
                  <a:schemeClr val="tx1"/>
                </a:solidFill>
              </a:rPr>
              <a:t>Arch</a:t>
            </a:r>
            <a:r>
              <a:rPr kumimoji="1" lang="ja-JP" altLang="en-US" dirty="0" smtClean="0">
                <a:solidFill>
                  <a:schemeClr val="tx1"/>
                </a:solidFill>
              </a:rPr>
              <a:t>新人向け</a:t>
            </a:r>
            <a:r>
              <a:rPr kumimoji="1" lang="ja-JP" altLang="en-US" dirty="0" smtClean="0">
                <a:solidFill>
                  <a:schemeClr val="tx1"/>
                </a:solidFill>
              </a:rPr>
              <a:t>講座</a:t>
            </a:r>
            <a:endParaRPr kumimoji="1" lang="ja-JP" altLang="en-US" dirty="0">
              <a:solidFill>
                <a:schemeClr val="tx1"/>
              </a:solidFill>
            </a:endParaRPr>
          </a:p>
        </p:txBody>
      </p:sp>
    </p:spTree>
    <p:extLst>
      <p:ext uri="{BB962C8B-B14F-4D97-AF65-F5344CB8AC3E}">
        <p14:creationId xmlns:p14="http://schemas.microsoft.com/office/powerpoint/2010/main" val="4035560189"/>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角丸四角形 39"/>
          <p:cNvSpPr/>
          <p:nvPr/>
        </p:nvSpPr>
        <p:spPr>
          <a:xfrm>
            <a:off x="4773383" y="1675133"/>
            <a:ext cx="4188193" cy="3313211"/>
          </a:xfrm>
          <a:prstGeom prst="roundRect">
            <a:avLst>
              <a:gd name="adj" fmla="val 13665"/>
            </a:avLst>
          </a:prstGeom>
          <a:solidFill>
            <a:schemeClr val="bg1">
              <a:lumMod val="75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rgbClr val="2C3E50"/>
              </a:solidFill>
              <a:latin typeface="Helvetica Neue Light"/>
              <a:ea typeface="小塚ゴシック Pro L"/>
              <a:cs typeface="Helvetica Neue Light"/>
            </a:endParaRPr>
          </a:p>
        </p:txBody>
      </p:sp>
      <p:sp>
        <p:nvSpPr>
          <p:cNvPr id="2" name="タイトル 1"/>
          <p:cNvSpPr>
            <a:spLocks noGrp="1"/>
          </p:cNvSpPr>
          <p:nvPr>
            <p:ph type="title"/>
          </p:nvPr>
        </p:nvSpPr>
        <p:spPr/>
        <p:txBody>
          <a:bodyPr/>
          <a:lstStyle/>
          <a:p>
            <a:r>
              <a:rPr lang="en-US" altLang="ja-JP" dirty="0" err="1"/>
              <a:t>Git</a:t>
            </a:r>
            <a:r>
              <a:rPr lang="ja-JP" altLang="en-US" dirty="0"/>
              <a:t>の基本的な使い方</a:t>
            </a:r>
            <a:r>
              <a:rPr lang="ja-JP" altLang="en-US" dirty="0" smtClean="0"/>
              <a:t>（３</a:t>
            </a:r>
            <a:r>
              <a:rPr lang="en-US" altLang="ja-JP" dirty="0" smtClean="0"/>
              <a:t>/</a:t>
            </a:r>
            <a:r>
              <a:rPr lang="ja-JP" altLang="en-US" dirty="0"/>
              <a:t>７</a:t>
            </a:r>
            <a:r>
              <a:rPr lang="ja-JP" altLang="en-US" dirty="0" smtClean="0"/>
              <a:t>）</a:t>
            </a:r>
            <a:endParaRPr kumimoji="1" lang="ja-JP" altLang="en-US" dirty="0"/>
          </a:p>
        </p:txBody>
      </p:sp>
      <p:sp>
        <p:nvSpPr>
          <p:cNvPr id="3" name="スライド番号プレースホルダー 2"/>
          <p:cNvSpPr>
            <a:spLocks noGrp="1"/>
          </p:cNvSpPr>
          <p:nvPr>
            <p:ph type="sldNum" sz="quarter" idx="10"/>
          </p:nvPr>
        </p:nvSpPr>
        <p:spPr/>
        <p:txBody>
          <a:bodyPr/>
          <a:lstStyle/>
          <a:p>
            <a:fld id="{35C1E218-ABBC-FF4E-98D2-973F1133DEA4}" type="slidenum">
              <a:rPr lang="ja-JP" altLang="en-US" smtClean="0"/>
              <a:pPr/>
              <a:t>9</a:t>
            </a:fld>
            <a:endParaRPr lang="ja-JP" altLang="en-US" dirty="0"/>
          </a:p>
        </p:txBody>
      </p:sp>
      <p:sp>
        <p:nvSpPr>
          <p:cNvPr id="16" name="角丸四角形 15"/>
          <p:cNvSpPr/>
          <p:nvPr/>
        </p:nvSpPr>
        <p:spPr>
          <a:xfrm>
            <a:off x="1747566" y="4206842"/>
            <a:ext cx="2552220" cy="781502"/>
          </a:xfrm>
          <a:prstGeom prst="round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accent1">
                  <a:lumMod val="75000"/>
                </a:schemeClr>
              </a:solidFill>
              <a:latin typeface="Helvetica Neue Light"/>
              <a:ea typeface="小塚ゴシック Pro L"/>
              <a:cs typeface="Helvetica Neue Light"/>
            </a:endParaRPr>
          </a:p>
        </p:txBody>
      </p:sp>
      <p:sp>
        <p:nvSpPr>
          <p:cNvPr id="22" name="テキスト ボックス 21"/>
          <p:cNvSpPr txBox="1"/>
          <p:nvPr/>
        </p:nvSpPr>
        <p:spPr>
          <a:xfrm>
            <a:off x="2499050" y="6264532"/>
            <a:ext cx="1018503" cy="369332"/>
          </a:xfrm>
          <a:prstGeom prst="rect">
            <a:avLst/>
          </a:prstGeom>
          <a:noFill/>
        </p:spPr>
        <p:txBody>
          <a:bodyPr wrap="none" rtlCol="0">
            <a:spAutoFit/>
          </a:bodyPr>
          <a:lstStyle/>
          <a:p>
            <a:r>
              <a:rPr kumimoji="1" lang="en-US" altLang="ja-JP" dirty="0" smtClean="0">
                <a:latin typeface="Menlo Regular"/>
                <a:ea typeface="小塚ゴシック Pro L"/>
                <a:cs typeface="Menlo Regular"/>
              </a:rPr>
              <a:t>commit</a:t>
            </a:r>
            <a:endParaRPr kumimoji="1" lang="ja-JP" altLang="en-US" dirty="0" smtClean="0">
              <a:latin typeface="Menlo Regular"/>
              <a:ea typeface="小塚ゴシック Pro L"/>
              <a:cs typeface="Menlo Regular"/>
            </a:endParaRPr>
          </a:p>
        </p:txBody>
      </p:sp>
      <p:sp>
        <p:nvSpPr>
          <p:cNvPr id="23" name="テキスト ボックス 22"/>
          <p:cNvSpPr txBox="1"/>
          <p:nvPr/>
        </p:nvSpPr>
        <p:spPr>
          <a:xfrm>
            <a:off x="404331" y="4412927"/>
            <a:ext cx="879530" cy="369332"/>
          </a:xfrm>
          <a:prstGeom prst="rect">
            <a:avLst/>
          </a:prstGeom>
          <a:noFill/>
        </p:spPr>
        <p:txBody>
          <a:bodyPr wrap="none" rtlCol="0">
            <a:spAutoFit/>
          </a:bodyPr>
          <a:lstStyle/>
          <a:p>
            <a:r>
              <a:rPr kumimoji="1" lang="en-US" altLang="ja-JP" dirty="0" smtClean="0">
                <a:latin typeface="Menlo Regular"/>
                <a:ea typeface="小塚ゴシック Pro L"/>
                <a:cs typeface="Menlo Regular"/>
              </a:rPr>
              <a:t>stage</a:t>
            </a:r>
            <a:endParaRPr kumimoji="1" lang="ja-JP" altLang="en-US" dirty="0" smtClean="0">
              <a:latin typeface="Menlo Regular"/>
              <a:ea typeface="小塚ゴシック Pro L"/>
              <a:cs typeface="Menlo Regular"/>
            </a:endParaRPr>
          </a:p>
        </p:txBody>
      </p:sp>
      <p:sp>
        <p:nvSpPr>
          <p:cNvPr id="4" name="円/楕円 3"/>
          <p:cNvSpPr/>
          <p:nvPr/>
        </p:nvSpPr>
        <p:spPr>
          <a:xfrm>
            <a:off x="697422" y="5584459"/>
            <a:ext cx="510508" cy="510508"/>
          </a:xfrm>
          <a:prstGeom prst="ellipse">
            <a:avLst/>
          </a:prstGeom>
          <a:noFill/>
          <a:ln w="76200" cmpd="sng">
            <a:solidFill>
              <a:srgbClr val="F0B27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sp>
        <p:nvSpPr>
          <p:cNvPr id="26" name="円/楕円 25"/>
          <p:cNvSpPr/>
          <p:nvPr/>
        </p:nvSpPr>
        <p:spPr>
          <a:xfrm>
            <a:off x="1711212" y="5584459"/>
            <a:ext cx="510508" cy="510508"/>
          </a:xfrm>
          <a:prstGeom prst="ellipse">
            <a:avLst/>
          </a:prstGeom>
          <a:noFill/>
          <a:ln w="76200" cmpd="sng">
            <a:solidFill>
              <a:srgbClr val="F0B27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cxnSp>
        <p:nvCxnSpPr>
          <p:cNvPr id="27" name="直線矢印コネクタ 26"/>
          <p:cNvCxnSpPr>
            <a:stCxn id="4" idx="6"/>
            <a:endCxn id="26" idx="2"/>
          </p:cNvCxnSpPr>
          <p:nvPr/>
        </p:nvCxnSpPr>
        <p:spPr>
          <a:xfrm>
            <a:off x="1207930" y="5839713"/>
            <a:ext cx="503282" cy="0"/>
          </a:xfrm>
          <a:prstGeom prst="straightConnector1">
            <a:avLst/>
          </a:prstGeom>
          <a:ln w="38100" cmpd="sng">
            <a:solidFill>
              <a:schemeClr val="tx1"/>
            </a:solidFill>
            <a:headEnd type="diamond"/>
            <a:tailEnd type="triangle" w="lg" len="lg"/>
          </a:ln>
          <a:effectLst/>
        </p:spPr>
        <p:style>
          <a:lnRef idx="2">
            <a:schemeClr val="accent1"/>
          </a:lnRef>
          <a:fillRef idx="0">
            <a:schemeClr val="accent1"/>
          </a:fillRef>
          <a:effectRef idx="1">
            <a:schemeClr val="accent1"/>
          </a:effectRef>
          <a:fontRef idx="minor">
            <a:schemeClr val="tx1"/>
          </a:fontRef>
        </p:style>
      </p:cxnSp>
      <p:sp>
        <p:nvSpPr>
          <p:cNvPr id="29" name="円/楕円 28"/>
          <p:cNvSpPr/>
          <p:nvPr/>
        </p:nvSpPr>
        <p:spPr>
          <a:xfrm>
            <a:off x="2768458" y="5584459"/>
            <a:ext cx="510508" cy="510508"/>
          </a:xfrm>
          <a:prstGeom prst="ellipse">
            <a:avLst/>
          </a:prstGeom>
          <a:noFill/>
          <a:ln w="76200"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cxnSp>
        <p:nvCxnSpPr>
          <p:cNvPr id="30" name="直線矢印コネクタ 29"/>
          <p:cNvCxnSpPr>
            <a:stCxn id="26" idx="6"/>
            <a:endCxn id="29" idx="2"/>
          </p:cNvCxnSpPr>
          <p:nvPr/>
        </p:nvCxnSpPr>
        <p:spPr>
          <a:xfrm>
            <a:off x="2221720" y="5839713"/>
            <a:ext cx="546738" cy="0"/>
          </a:xfrm>
          <a:prstGeom prst="straightConnector1">
            <a:avLst/>
          </a:prstGeom>
          <a:ln w="38100" cmpd="sng">
            <a:solidFill>
              <a:schemeClr val="tx1"/>
            </a:solidFill>
            <a:headEnd type="diamond"/>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角丸四角形 31"/>
          <p:cNvSpPr/>
          <p:nvPr/>
        </p:nvSpPr>
        <p:spPr>
          <a:xfrm>
            <a:off x="1747566" y="3020141"/>
            <a:ext cx="2552220" cy="781502"/>
          </a:xfrm>
          <a:prstGeom prst="round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accent1">
                  <a:lumMod val="75000"/>
                </a:schemeClr>
              </a:solidFill>
              <a:latin typeface="Helvetica Neue Light"/>
              <a:ea typeface="小塚ゴシック Pro L"/>
              <a:cs typeface="Helvetica Neue Light"/>
            </a:endParaRPr>
          </a:p>
        </p:txBody>
      </p:sp>
      <p:sp>
        <p:nvSpPr>
          <p:cNvPr id="33" name="テキスト ボックス 32"/>
          <p:cNvSpPr txBox="1"/>
          <p:nvPr/>
        </p:nvSpPr>
        <p:spPr>
          <a:xfrm>
            <a:off x="195872" y="3226226"/>
            <a:ext cx="1296449" cy="369332"/>
          </a:xfrm>
          <a:prstGeom prst="rect">
            <a:avLst/>
          </a:prstGeom>
          <a:noFill/>
        </p:spPr>
        <p:txBody>
          <a:bodyPr wrap="none" rtlCol="0">
            <a:spAutoFit/>
          </a:bodyPr>
          <a:lstStyle/>
          <a:p>
            <a:r>
              <a:rPr kumimoji="1" lang="en-US" altLang="ja-JP" dirty="0" err="1" smtClean="0">
                <a:latin typeface="Menlo Regular"/>
                <a:ea typeface="小塚ゴシック Pro L"/>
                <a:cs typeface="Menlo Regular"/>
              </a:rPr>
              <a:t>unstaged</a:t>
            </a:r>
            <a:endParaRPr kumimoji="1" lang="ja-JP" altLang="en-US" dirty="0" smtClean="0">
              <a:latin typeface="Menlo Regular"/>
              <a:ea typeface="小塚ゴシック Pro L"/>
              <a:cs typeface="Menlo Regular"/>
            </a:endParaRPr>
          </a:p>
        </p:txBody>
      </p:sp>
      <p:sp>
        <p:nvSpPr>
          <p:cNvPr id="34" name="角丸四角形 33"/>
          <p:cNvSpPr/>
          <p:nvPr/>
        </p:nvSpPr>
        <p:spPr>
          <a:xfrm>
            <a:off x="1747566" y="1714057"/>
            <a:ext cx="2552220" cy="900885"/>
          </a:xfrm>
          <a:prstGeom prst="round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accent1">
                  <a:lumMod val="75000"/>
                </a:schemeClr>
              </a:solidFill>
              <a:latin typeface="Helvetica Neue Light"/>
              <a:ea typeface="小塚ゴシック Pro L"/>
              <a:cs typeface="Helvetica Neue Light"/>
            </a:endParaRPr>
          </a:p>
        </p:txBody>
      </p:sp>
      <p:sp>
        <p:nvSpPr>
          <p:cNvPr id="35" name="テキスト ボックス 34"/>
          <p:cNvSpPr txBox="1"/>
          <p:nvPr/>
        </p:nvSpPr>
        <p:spPr>
          <a:xfrm>
            <a:off x="126386" y="1979833"/>
            <a:ext cx="1435421" cy="369332"/>
          </a:xfrm>
          <a:prstGeom prst="rect">
            <a:avLst/>
          </a:prstGeom>
          <a:noFill/>
        </p:spPr>
        <p:txBody>
          <a:bodyPr wrap="none" rtlCol="0">
            <a:spAutoFit/>
          </a:bodyPr>
          <a:lstStyle/>
          <a:p>
            <a:r>
              <a:rPr kumimoji="1" lang="en-US" altLang="ja-JP" dirty="0" smtClean="0">
                <a:latin typeface="Menlo Regular"/>
                <a:ea typeface="小塚ゴシック Pro L"/>
                <a:cs typeface="Menlo Regular"/>
              </a:rPr>
              <a:t>untracked</a:t>
            </a:r>
            <a:endParaRPr kumimoji="1" lang="ja-JP" altLang="en-US" dirty="0" smtClean="0">
              <a:latin typeface="Menlo Regular"/>
              <a:ea typeface="小塚ゴシック Pro L"/>
              <a:cs typeface="Menlo Regular"/>
            </a:endParaRPr>
          </a:p>
        </p:txBody>
      </p:sp>
      <p:sp>
        <p:nvSpPr>
          <p:cNvPr id="37" name="テキスト ボックス 36"/>
          <p:cNvSpPr txBox="1"/>
          <p:nvPr/>
        </p:nvSpPr>
        <p:spPr>
          <a:xfrm>
            <a:off x="2166993" y="1979833"/>
            <a:ext cx="1713367" cy="369332"/>
          </a:xfrm>
          <a:prstGeom prst="rect">
            <a:avLst/>
          </a:prstGeom>
          <a:noFill/>
        </p:spPr>
        <p:txBody>
          <a:bodyPr wrap="none" rtlCol="0">
            <a:spAutoFit/>
          </a:bodyPr>
          <a:lstStyle/>
          <a:p>
            <a:r>
              <a:rPr lang="en-US" altLang="ja-JP" dirty="0" err="1" smtClean="0">
                <a:latin typeface="Menlo Regular"/>
                <a:ea typeface="小塚ゴシック Pro L"/>
                <a:cs typeface="Menlo Regular"/>
              </a:rPr>
              <a:t>database.db</a:t>
            </a:r>
            <a:endParaRPr lang="en-US" altLang="ja-JP" dirty="0" smtClean="0">
              <a:latin typeface="Menlo Regular"/>
              <a:ea typeface="小塚ゴシック Pro L"/>
              <a:cs typeface="Menlo Regular"/>
            </a:endParaRPr>
          </a:p>
        </p:txBody>
      </p:sp>
      <p:sp>
        <p:nvSpPr>
          <p:cNvPr id="39" name="テキスト ボックス 38"/>
          <p:cNvSpPr txBox="1"/>
          <p:nvPr/>
        </p:nvSpPr>
        <p:spPr>
          <a:xfrm>
            <a:off x="4884344" y="1786933"/>
            <a:ext cx="3842982" cy="1158779"/>
          </a:xfrm>
          <a:prstGeom prst="rect">
            <a:avLst/>
          </a:prstGeom>
          <a:noFill/>
        </p:spPr>
        <p:txBody>
          <a:bodyPr wrap="none" rtlCol="0">
            <a:spAutoFit/>
          </a:bodyPr>
          <a:lstStyle/>
          <a:p>
            <a:pPr>
              <a:lnSpc>
                <a:spcPct val="130000"/>
              </a:lnSpc>
            </a:pPr>
            <a:r>
              <a:rPr lang="en-US" altLang="ja-JP" spc="-100" dirty="0" smtClean="0">
                <a:solidFill>
                  <a:schemeClr val="accent3">
                    <a:lumMod val="75000"/>
                  </a:schemeClr>
                </a:solidFill>
                <a:latin typeface="Menlo Regular"/>
                <a:ea typeface="小塚ゴシック Pro L"/>
                <a:cs typeface="Menlo Regular"/>
              </a:rPr>
              <a:t>$ touch </a:t>
            </a:r>
            <a:r>
              <a:rPr lang="en-US" altLang="ja-JP" spc="-100" dirty="0" err="1" smtClean="0">
                <a:solidFill>
                  <a:schemeClr val="accent3">
                    <a:lumMod val="75000"/>
                  </a:schemeClr>
                </a:solidFill>
                <a:latin typeface="Menlo Regular"/>
                <a:ea typeface="小塚ゴシック Pro L"/>
                <a:cs typeface="Menlo Regular"/>
              </a:rPr>
              <a:t>index.php</a:t>
            </a:r>
            <a:r>
              <a:rPr lang="en-US" altLang="ja-JP" spc="-100" dirty="0">
                <a:solidFill>
                  <a:schemeClr val="accent3">
                    <a:lumMod val="75000"/>
                  </a:schemeClr>
                </a:solidFill>
                <a:latin typeface="Menlo Regular"/>
                <a:ea typeface="小塚ゴシック Pro L"/>
                <a:cs typeface="Menlo Regular"/>
              </a:rPr>
              <a:t> </a:t>
            </a:r>
            <a:r>
              <a:rPr lang="en-US" altLang="ja-JP" spc="-100" dirty="0" err="1" smtClean="0">
                <a:solidFill>
                  <a:schemeClr val="accent3">
                    <a:lumMod val="75000"/>
                  </a:schemeClr>
                </a:solidFill>
                <a:latin typeface="Menlo Regular"/>
                <a:ea typeface="小塚ゴシック Pro L"/>
                <a:cs typeface="Menlo Regular"/>
              </a:rPr>
              <a:t>database.db</a:t>
            </a:r>
            <a:endParaRPr lang="en-US" altLang="ja-JP" spc="-100" dirty="0" smtClean="0">
              <a:solidFill>
                <a:schemeClr val="accent3">
                  <a:lumMod val="75000"/>
                </a:schemeClr>
              </a:solidFill>
              <a:latin typeface="Menlo Regular"/>
              <a:ea typeface="小塚ゴシック Pro L"/>
              <a:cs typeface="Menlo Regular"/>
            </a:endParaRPr>
          </a:p>
          <a:p>
            <a:pPr>
              <a:lnSpc>
                <a:spcPct val="130000"/>
              </a:lnSpc>
            </a:pPr>
            <a:r>
              <a:rPr lang="en-US" altLang="ja-JP" spc="-100" dirty="0" smtClean="0">
                <a:solidFill>
                  <a:schemeClr val="accent3">
                    <a:lumMod val="75000"/>
                  </a:schemeClr>
                </a:solidFill>
                <a:latin typeface="Menlo Regular"/>
                <a:ea typeface="小塚ゴシック Pro L"/>
                <a:cs typeface="Menlo Regular"/>
              </a:rPr>
              <a:t>$ </a:t>
            </a:r>
            <a:r>
              <a:rPr lang="en-US" altLang="ja-JP" spc="-100" dirty="0" err="1" smtClean="0">
                <a:solidFill>
                  <a:srgbClr val="E67E22"/>
                </a:solidFill>
                <a:latin typeface="Menlo Regular"/>
                <a:ea typeface="小塚ゴシック Pro L"/>
                <a:cs typeface="Menlo Regular"/>
              </a:rPr>
              <a:t>git</a:t>
            </a:r>
            <a:r>
              <a:rPr lang="en-US" altLang="ja-JP" spc="-100" dirty="0" smtClean="0">
                <a:solidFill>
                  <a:srgbClr val="E67E22"/>
                </a:solidFill>
                <a:latin typeface="Menlo Regular"/>
                <a:ea typeface="小塚ゴシック Pro L"/>
                <a:cs typeface="Menlo Regular"/>
              </a:rPr>
              <a:t> add</a:t>
            </a:r>
            <a:r>
              <a:rPr lang="en-US" altLang="ja-JP" spc="-100" dirty="0" smtClean="0">
                <a:solidFill>
                  <a:schemeClr val="accent3">
                    <a:lumMod val="75000"/>
                  </a:schemeClr>
                </a:solidFill>
                <a:latin typeface="Menlo Regular"/>
                <a:ea typeface="小塚ゴシック Pro L"/>
                <a:cs typeface="Menlo Regular"/>
              </a:rPr>
              <a:t> </a:t>
            </a:r>
            <a:r>
              <a:rPr lang="en-US" altLang="ja-JP" spc="-100" dirty="0" err="1" smtClean="0">
                <a:solidFill>
                  <a:schemeClr val="accent3">
                    <a:lumMod val="75000"/>
                  </a:schemeClr>
                </a:solidFill>
                <a:latin typeface="Menlo Regular"/>
                <a:ea typeface="小塚ゴシック Pro L"/>
                <a:cs typeface="Menlo Regular"/>
              </a:rPr>
              <a:t>index.php</a:t>
            </a:r>
            <a:endParaRPr lang="en-US" altLang="ja-JP" spc="-100" dirty="0" smtClean="0">
              <a:solidFill>
                <a:schemeClr val="accent3">
                  <a:lumMod val="75000"/>
                </a:schemeClr>
              </a:solidFill>
              <a:latin typeface="Menlo Regular"/>
              <a:ea typeface="小塚ゴシック Pro L"/>
              <a:cs typeface="Menlo Regular"/>
            </a:endParaRPr>
          </a:p>
          <a:p>
            <a:pPr>
              <a:lnSpc>
                <a:spcPct val="130000"/>
              </a:lnSpc>
            </a:pPr>
            <a:r>
              <a:rPr lang="en-US" altLang="ja-JP" spc="-100" dirty="0">
                <a:solidFill>
                  <a:schemeClr val="accent3">
                    <a:lumMod val="75000"/>
                  </a:schemeClr>
                </a:solidFill>
                <a:latin typeface="Menlo Regular"/>
                <a:ea typeface="小塚ゴシック Pro L"/>
                <a:cs typeface="Menlo Regular"/>
              </a:rPr>
              <a:t>$</a:t>
            </a:r>
            <a:endParaRPr lang="en-US" altLang="ja-JP" spc="-100" dirty="0" smtClean="0">
              <a:solidFill>
                <a:schemeClr val="accent3">
                  <a:lumMod val="75000"/>
                </a:schemeClr>
              </a:solidFill>
              <a:latin typeface="Menlo Regular"/>
              <a:ea typeface="小塚ゴシック Pro L"/>
              <a:cs typeface="Menlo Regular"/>
            </a:endParaRPr>
          </a:p>
        </p:txBody>
      </p:sp>
      <p:sp>
        <p:nvSpPr>
          <p:cNvPr id="19" name="テキスト ボックス 18"/>
          <p:cNvSpPr txBox="1"/>
          <p:nvPr/>
        </p:nvSpPr>
        <p:spPr>
          <a:xfrm>
            <a:off x="2236479" y="4412927"/>
            <a:ext cx="1574394" cy="369332"/>
          </a:xfrm>
          <a:prstGeom prst="rect">
            <a:avLst/>
          </a:prstGeom>
          <a:noFill/>
        </p:spPr>
        <p:txBody>
          <a:bodyPr wrap="none" rtlCol="0">
            <a:spAutoFit/>
          </a:bodyPr>
          <a:lstStyle/>
          <a:p>
            <a:r>
              <a:rPr lang="en-US" altLang="ja-JP" dirty="0" err="1" smtClean="0">
                <a:latin typeface="Menlo Regular"/>
                <a:ea typeface="小塚ゴシック Pro L"/>
                <a:cs typeface="Menlo Regular"/>
              </a:rPr>
              <a:t>index.html</a:t>
            </a:r>
            <a:endParaRPr lang="en-US" altLang="ja-JP" dirty="0" smtClean="0">
              <a:latin typeface="Menlo Regular"/>
              <a:ea typeface="小塚ゴシック Pro L"/>
              <a:cs typeface="Menlo Regular"/>
            </a:endParaRPr>
          </a:p>
        </p:txBody>
      </p:sp>
    </p:spTree>
    <p:extLst>
      <p:ext uri="{BB962C8B-B14F-4D97-AF65-F5344CB8AC3E}">
        <p14:creationId xmlns:p14="http://schemas.microsoft.com/office/powerpoint/2010/main" val="253738067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角丸四角形 39"/>
          <p:cNvSpPr/>
          <p:nvPr/>
        </p:nvSpPr>
        <p:spPr>
          <a:xfrm>
            <a:off x="4773383" y="1675133"/>
            <a:ext cx="4188193" cy="3313211"/>
          </a:xfrm>
          <a:prstGeom prst="roundRect">
            <a:avLst>
              <a:gd name="adj" fmla="val 13665"/>
            </a:avLst>
          </a:prstGeom>
          <a:solidFill>
            <a:schemeClr val="bg1">
              <a:lumMod val="75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rgbClr val="2C3E50"/>
              </a:solidFill>
              <a:latin typeface="Helvetica Neue Light"/>
              <a:ea typeface="小塚ゴシック Pro L"/>
              <a:cs typeface="Helvetica Neue Light"/>
            </a:endParaRPr>
          </a:p>
        </p:txBody>
      </p:sp>
      <p:sp>
        <p:nvSpPr>
          <p:cNvPr id="2" name="タイトル 1"/>
          <p:cNvSpPr>
            <a:spLocks noGrp="1"/>
          </p:cNvSpPr>
          <p:nvPr>
            <p:ph type="title"/>
          </p:nvPr>
        </p:nvSpPr>
        <p:spPr/>
        <p:txBody>
          <a:bodyPr/>
          <a:lstStyle/>
          <a:p>
            <a:r>
              <a:rPr lang="en-US" altLang="ja-JP" dirty="0" err="1"/>
              <a:t>Git</a:t>
            </a:r>
            <a:r>
              <a:rPr lang="ja-JP" altLang="en-US" dirty="0"/>
              <a:t>の基本的な使い方</a:t>
            </a:r>
            <a:r>
              <a:rPr lang="ja-JP" altLang="en-US" dirty="0" smtClean="0"/>
              <a:t>（４</a:t>
            </a:r>
            <a:r>
              <a:rPr lang="en-US" altLang="ja-JP" dirty="0" smtClean="0"/>
              <a:t>/</a:t>
            </a:r>
            <a:r>
              <a:rPr lang="ja-JP" altLang="en-US" dirty="0"/>
              <a:t>７</a:t>
            </a:r>
            <a:r>
              <a:rPr lang="ja-JP" altLang="en-US" dirty="0" smtClean="0"/>
              <a:t>）</a:t>
            </a:r>
            <a:endParaRPr kumimoji="1" lang="ja-JP" altLang="en-US" dirty="0"/>
          </a:p>
        </p:txBody>
      </p:sp>
      <p:sp>
        <p:nvSpPr>
          <p:cNvPr id="3" name="スライド番号プレースホルダー 2"/>
          <p:cNvSpPr>
            <a:spLocks noGrp="1"/>
          </p:cNvSpPr>
          <p:nvPr>
            <p:ph type="sldNum" sz="quarter" idx="10"/>
          </p:nvPr>
        </p:nvSpPr>
        <p:spPr/>
        <p:txBody>
          <a:bodyPr/>
          <a:lstStyle/>
          <a:p>
            <a:fld id="{35C1E218-ABBC-FF4E-98D2-973F1133DEA4}" type="slidenum">
              <a:rPr lang="ja-JP" altLang="en-US" smtClean="0"/>
              <a:pPr/>
              <a:t>10</a:t>
            </a:fld>
            <a:endParaRPr lang="ja-JP" altLang="en-US" dirty="0"/>
          </a:p>
        </p:txBody>
      </p:sp>
      <p:sp>
        <p:nvSpPr>
          <p:cNvPr id="16" name="角丸四角形 15"/>
          <p:cNvSpPr/>
          <p:nvPr/>
        </p:nvSpPr>
        <p:spPr>
          <a:xfrm>
            <a:off x="1747566" y="4206842"/>
            <a:ext cx="2552220" cy="781502"/>
          </a:xfrm>
          <a:prstGeom prst="round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accent1">
                  <a:lumMod val="75000"/>
                </a:schemeClr>
              </a:solidFill>
              <a:latin typeface="Helvetica Neue Light"/>
              <a:ea typeface="小塚ゴシック Pro L"/>
              <a:cs typeface="Helvetica Neue Light"/>
            </a:endParaRPr>
          </a:p>
        </p:txBody>
      </p:sp>
      <p:sp>
        <p:nvSpPr>
          <p:cNvPr id="22" name="テキスト ボックス 21"/>
          <p:cNvSpPr txBox="1"/>
          <p:nvPr/>
        </p:nvSpPr>
        <p:spPr>
          <a:xfrm>
            <a:off x="2499050" y="6264532"/>
            <a:ext cx="1018503" cy="369332"/>
          </a:xfrm>
          <a:prstGeom prst="rect">
            <a:avLst/>
          </a:prstGeom>
          <a:noFill/>
        </p:spPr>
        <p:txBody>
          <a:bodyPr wrap="none" rtlCol="0">
            <a:spAutoFit/>
          </a:bodyPr>
          <a:lstStyle/>
          <a:p>
            <a:r>
              <a:rPr kumimoji="1" lang="en-US" altLang="ja-JP" dirty="0" smtClean="0">
                <a:latin typeface="Menlo Regular"/>
                <a:ea typeface="小塚ゴシック Pro L"/>
                <a:cs typeface="Menlo Regular"/>
              </a:rPr>
              <a:t>commit</a:t>
            </a:r>
            <a:endParaRPr kumimoji="1" lang="ja-JP" altLang="en-US" dirty="0" smtClean="0">
              <a:latin typeface="Menlo Regular"/>
              <a:ea typeface="小塚ゴシック Pro L"/>
              <a:cs typeface="Menlo Regular"/>
            </a:endParaRPr>
          </a:p>
        </p:txBody>
      </p:sp>
      <p:sp>
        <p:nvSpPr>
          <p:cNvPr id="23" name="テキスト ボックス 22"/>
          <p:cNvSpPr txBox="1"/>
          <p:nvPr/>
        </p:nvSpPr>
        <p:spPr>
          <a:xfrm>
            <a:off x="404331" y="4412927"/>
            <a:ext cx="879530" cy="369332"/>
          </a:xfrm>
          <a:prstGeom prst="rect">
            <a:avLst/>
          </a:prstGeom>
          <a:noFill/>
        </p:spPr>
        <p:txBody>
          <a:bodyPr wrap="none" rtlCol="0">
            <a:spAutoFit/>
          </a:bodyPr>
          <a:lstStyle/>
          <a:p>
            <a:r>
              <a:rPr kumimoji="1" lang="en-US" altLang="ja-JP" dirty="0" smtClean="0">
                <a:latin typeface="Menlo Regular"/>
                <a:ea typeface="小塚ゴシック Pro L"/>
                <a:cs typeface="Menlo Regular"/>
              </a:rPr>
              <a:t>stage</a:t>
            </a:r>
            <a:endParaRPr kumimoji="1" lang="ja-JP" altLang="en-US" dirty="0" smtClean="0">
              <a:latin typeface="Menlo Regular"/>
              <a:ea typeface="小塚ゴシック Pro L"/>
              <a:cs typeface="Menlo Regular"/>
            </a:endParaRPr>
          </a:p>
        </p:txBody>
      </p:sp>
      <p:sp>
        <p:nvSpPr>
          <p:cNvPr id="4" name="円/楕円 3"/>
          <p:cNvSpPr/>
          <p:nvPr/>
        </p:nvSpPr>
        <p:spPr>
          <a:xfrm>
            <a:off x="697422" y="5584459"/>
            <a:ext cx="510508" cy="510508"/>
          </a:xfrm>
          <a:prstGeom prst="ellipse">
            <a:avLst/>
          </a:prstGeom>
          <a:noFill/>
          <a:ln w="76200" cmpd="sng">
            <a:solidFill>
              <a:srgbClr val="F0B27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sp>
        <p:nvSpPr>
          <p:cNvPr id="26" name="円/楕円 25"/>
          <p:cNvSpPr/>
          <p:nvPr/>
        </p:nvSpPr>
        <p:spPr>
          <a:xfrm>
            <a:off x="1711212" y="5584459"/>
            <a:ext cx="510508" cy="510508"/>
          </a:xfrm>
          <a:prstGeom prst="ellipse">
            <a:avLst/>
          </a:prstGeom>
          <a:noFill/>
          <a:ln w="76200" cmpd="sng">
            <a:solidFill>
              <a:srgbClr val="F0B27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cxnSp>
        <p:nvCxnSpPr>
          <p:cNvPr id="27" name="直線矢印コネクタ 26"/>
          <p:cNvCxnSpPr>
            <a:stCxn id="4" idx="6"/>
            <a:endCxn id="26" idx="2"/>
          </p:cNvCxnSpPr>
          <p:nvPr/>
        </p:nvCxnSpPr>
        <p:spPr>
          <a:xfrm>
            <a:off x="1207930" y="5839713"/>
            <a:ext cx="503282" cy="0"/>
          </a:xfrm>
          <a:prstGeom prst="straightConnector1">
            <a:avLst/>
          </a:prstGeom>
          <a:ln w="38100" cmpd="sng">
            <a:solidFill>
              <a:schemeClr val="tx1"/>
            </a:solidFill>
            <a:headEnd type="diamond"/>
            <a:tailEnd type="triangle" w="lg" len="lg"/>
          </a:ln>
          <a:effectLst/>
        </p:spPr>
        <p:style>
          <a:lnRef idx="2">
            <a:schemeClr val="accent1"/>
          </a:lnRef>
          <a:fillRef idx="0">
            <a:schemeClr val="accent1"/>
          </a:fillRef>
          <a:effectRef idx="1">
            <a:schemeClr val="accent1"/>
          </a:effectRef>
          <a:fontRef idx="minor">
            <a:schemeClr val="tx1"/>
          </a:fontRef>
        </p:style>
      </p:cxnSp>
      <p:sp>
        <p:nvSpPr>
          <p:cNvPr id="29" name="円/楕円 28"/>
          <p:cNvSpPr/>
          <p:nvPr/>
        </p:nvSpPr>
        <p:spPr>
          <a:xfrm>
            <a:off x="2768458" y="5584459"/>
            <a:ext cx="510508" cy="510508"/>
          </a:xfrm>
          <a:prstGeom prst="ellipse">
            <a:avLst/>
          </a:prstGeom>
          <a:noFill/>
          <a:ln w="76200" cmpd="sng">
            <a:solidFill>
              <a:srgbClr val="F0B27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cxnSp>
        <p:nvCxnSpPr>
          <p:cNvPr id="30" name="直線矢印コネクタ 29"/>
          <p:cNvCxnSpPr>
            <a:stCxn id="26" idx="6"/>
            <a:endCxn id="29" idx="2"/>
          </p:cNvCxnSpPr>
          <p:nvPr/>
        </p:nvCxnSpPr>
        <p:spPr>
          <a:xfrm>
            <a:off x="2221720" y="5839713"/>
            <a:ext cx="546738" cy="0"/>
          </a:xfrm>
          <a:prstGeom prst="straightConnector1">
            <a:avLst/>
          </a:prstGeom>
          <a:ln w="38100" cmpd="sng">
            <a:solidFill>
              <a:schemeClr val="tx1"/>
            </a:solidFill>
            <a:headEnd type="diamond"/>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角丸四角形 31"/>
          <p:cNvSpPr/>
          <p:nvPr/>
        </p:nvSpPr>
        <p:spPr>
          <a:xfrm>
            <a:off x="1747566" y="3020141"/>
            <a:ext cx="2552220" cy="781502"/>
          </a:xfrm>
          <a:prstGeom prst="round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accent1">
                  <a:lumMod val="75000"/>
                </a:schemeClr>
              </a:solidFill>
              <a:latin typeface="Helvetica Neue Light"/>
              <a:ea typeface="小塚ゴシック Pro L"/>
              <a:cs typeface="Helvetica Neue Light"/>
            </a:endParaRPr>
          </a:p>
        </p:txBody>
      </p:sp>
      <p:sp>
        <p:nvSpPr>
          <p:cNvPr id="33" name="テキスト ボックス 32"/>
          <p:cNvSpPr txBox="1"/>
          <p:nvPr/>
        </p:nvSpPr>
        <p:spPr>
          <a:xfrm>
            <a:off x="195872" y="3226226"/>
            <a:ext cx="1296449" cy="369332"/>
          </a:xfrm>
          <a:prstGeom prst="rect">
            <a:avLst/>
          </a:prstGeom>
          <a:noFill/>
        </p:spPr>
        <p:txBody>
          <a:bodyPr wrap="none" rtlCol="0">
            <a:spAutoFit/>
          </a:bodyPr>
          <a:lstStyle/>
          <a:p>
            <a:r>
              <a:rPr kumimoji="1" lang="en-US" altLang="ja-JP" dirty="0" err="1" smtClean="0">
                <a:latin typeface="Menlo Regular"/>
                <a:ea typeface="小塚ゴシック Pro L"/>
                <a:cs typeface="Menlo Regular"/>
              </a:rPr>
              <a:t>unstaged</a:t>
            </a:r>
            <a:endParaRPr kumimoji="1" lang="ja-JP" altLang="en-US" dirty="0" smtClean="0">
              <a:latin typeface="Menlo Regular"/>
              <a:ea typeface="小塚ゴシック Pro L"/>
              <a:cs typeface="Menlo Regular"/>
            </a:endParaRPr>
          </a:p>
        </p:txBody>
      </p:sp>
      <p:sp>
        <p:nvSpPr>
          <p:cNvPr id="34" name="角丸四角形 33"/>
          <p:cNvSpPr/>
          <p:nvPr/>
        </p:nvSpPr>
        <p:spPr>
          <a:xfrm>
            <a:off x="1747566" y="1714057"/>
            <a:ext cx="2552220" cy="900885"/>
          </a:xfrm>
          <a:prstGeom prst="round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accent1">
                  <a:lumMod val="75000"/>
                </a:schemeClr>
              </a:solidFill>
              <a:latin typeface="Helvetica Neue Light"/>
              <a:ea typeface="小塚ゴシック Pro L"/>
              <a:cs typeface="Helvetica Neue Light"/>
            </a:endParaRPr>
          </a:p>
        </p:txBody>
      </p:sp>
      <p:sp>
        <p:nvSpPr>
          <p:cNvPr id="35" name="テキスト ボックス 34"/>
          <p:cNvSpPr txBox="1"/>
          <p:nvPr/>
        </p:nvSpPr>
        <p:spPr>
          <a:xfrm>
            <a:off x="126386" y="1979833"/>
            <a:ext cx="1435421" cy="369332"/>
          </a:xfrm>
          <a:prstGeom prst="rect">
            <a:avLst/>
          </a:prstGeom>
          <a:noFill/>
        </p:spPr>
        <p:txBody>
          <a:bodyPr wrap="none" rtlCol="0">
            <a:spAutoFit/>
          </a:bodyPr>
          <a:lstStyle/>
          <a:p>
            <a:r>
              <a:rPr kumimoji="1" lang="en-US" altLang="ja-JP" dirty="0" smtClean="0">
                <a:latin typeface="Menlo Regular"/>
                <a:ea typeface="小塚ゴシック Pro L"/>
                <a:cs typeface="Menlo Regular"/>
              </a:rPr>
              <a:t>untracked</a:t>
            </a:r>
            <a:endParaRPr kumimoji="1" lang="ja-JP" altLang="en-US" dirty="0" smtClean="0">
              <a:latin typeface="Menlo Regular"/>
              <a:ea typeface="小塚ゴシック Pro L"/>
              <a:cs typeface="Menlo Regular"/>
            </a:endParaRPr>
          </a:p>
        </p:txBody>
      </p:sp>
      <p:sp>
        <p:nvSpPr>
          <p:cNvPr id="37" name="テキスト ボックス 36"/>
          <p:cNvSpPr txBox="1"/>
          <p:nvPr/>
        </p:nvSpPr>
        <p:spPr>
          <a:xfrm>
            <a:off x="2166993" y="1979833"/>
            <a:ext cx="1713367" cy="369332"/>
          </a:xfrm>
          <a:prstGeom prst="rect">
            <a:avLst/>
          </a:prstGeom>
          <a:noFill/>
        </p:spPr>
        <p:txBody>
          <a:bodyPr wrap="none" rtlCol="0">
            <a:spAutoFit/>
          </a:bodyPr>
          <a:lstStyle/>
          <a:p>
            <a:r>
              <a:rPr lang="en-US" altLang="ja-JP" dirty="0" err="1" smtClean="0">
                <a:latin typeface="Menlo Regular"/>
                <a:ea typeface="小塚ゴシック Pro L"/>
                <a:cs typeface="Menlo Regular"/>
              </a:rPr>
              <a:t>database.db</a:t>
            </a:r>
            <a:endParaRPr lang="en-US" altLang="ja-JP" dirty="0" smtClean="0">
              <a:latin typeface="Menlo Regular"/>
              <a:ea typeface="小塚ゴシック Pro L"/>
              <a:cs typeface="Menlo Regular"/>
            </a:endParaRPr>
          </a:p>
        </p:txBody>
      </p:sp>
      <p:sp>
        <p:nvSpPr>
          <p:cNvPr id="39" name="テキスト ボックス 38"/>
          <p:cNvSpPr txBox="1"/>
          <p:nvPr/>
        </p:nvSpPr>
        <p:spPr>
          <a:xfrm>
            <a:off x="4884344" y="1786933"/>
            <a:ext cx="3842982" cy="1518877"/>
          </a:xfrm>
          <a:prstGeom prst="rect">
            <a:avLst/>
          </a:prstGeom>
          <a:noFill/>
        </p:spPr>
        <p:txBody>
          <a:bodyPr wrap="none" rtlCol="0">
            <a:spAutoFit/>
          </a:bodyPr>
          <a:lstStyle/>
          <a:p>
            <a:pPr>
              <a:lnSpc>
                <a:spcPct val="130000"/>
              </a:lnSpc>
            </a:pPr>
            <a:r>
              <a:rPr lang="en-US" altLang="ja-JP" spc="-100" dirty="0" smtClean="0">
                <a:solidFill>
                  <a:schemeClr val="accent3">
                    <a:lumMod val="75000"/>
                  </a:schemeClr>
                </a:solidFill>
                <a:latin typeface="Menlo Regular"/>
                <a:ea typeface="小塚ゴシック Pro L"/>
                <a:cs typeface="Menlo Regular"/>
              </a:rPr>
              <a:t>$ touch </a:t>
            </a:r>
            <a:r>
              <a:rPr lang="en-US" altLang="ja-JP" spc="-100" dirty="0" err="1" smtClean="0">
                <a:solidFill>
                  <a:schemeClr val="accent3">
                    <a:lumMod val="75000"/>
                  </a:schemeClr>
                </a:solidFill>
                <a:latin typeface="Menlo Regular"/>
                <a:ea typeface="小塚ゴシック Pro L"/>
                <a:cs typeface="Menlo Regular"/>
              </a:rPr>
              <a:t>index.php</a:t>
            </a:r>
            <a:r>
              <a:rPr lang="en-US" altLang="ja-JP" spc="-100" dirty="0">
                <a:solidFill>
                  <a:schemeClr val="accent3">
                    <a:lumMod val="75000"/>
                  </a:schemeClr>
                </a:solidFill>
                <a:latin typeface="Menlo Regular"/>
                <a:ea typeface="小塚ゴシック Pro L"/>
                <a:cs typeface="Menlo Regular"/>
              </a:rPr>
              <a:t> </a:t>
            </a:r>
            <a:r>
              <a:rPr lang="en-US" altLang="ja-JP" spc="-100" dirty="0" err="1" smtClean="0">
                <a:solidFill>
                  <a:schemeClr val="accent3">
                    <a:lumMod val="75000"/>
                  </a:schemeClr>
                </a:solidFill>
                <a:latin typeface="Menlo Regular"/>
                <a:ea typeface="小塚ゴシック Pro L"/>
                <a:cs typeface="Menlo Regular"/>
              </a:rPr>
              <a:t>database.db</a:t>
            </a:r>
            <a:endParaRPr lang="en-US" altLang="ja-JP" spc="-100" dirty="0" smtClean="0">
              <a:solidFill>
                <a:schemeClr val="accent3">
                  <a:lumMod val="75000"/>
                </a:schemeClr>
              </a:solidFill>
              <a:latin typeface="Menlo Regular"/>
              <a:ea typeface="小塚ゴシック Pro L"/>
              <a:cs typeface="Menlo Regular"/>
            </a:endParaRPr>
          </a:p>
          <a:p>
            <a:pPr>
              <a:lnSpc>
                <a:spcPct val="130000"/>
              </a:lnSpc>
            </a:pPr>
            <a:r>
              <a:rPr lang="en-US" altLang="ja-JP" spc="-100" dirty="0" smtClean="0">
                <a:solidFill>
                  <a:schemeClr val="accent3">
                    <a:lumMod val="75000"/>
                  </a:schemeClr>
                </a:solidFill>
                <a:latin typeface="Menlo Regular"/>
                <a:ea typeface="小塚ゴシック Pro L"/>
                <a:cs typeface="Menlo Regular"/>
              </a:rPr>
              <a:t>$ </a:t>
            </a:r>
            <a:r>
              <a:rPr lang="en-US" altLang="ja-JP" spc="-100" dirty="0" err="1" smtClean="0">
                <a:solidFill>
                  <a:schemeClr val="accent3">
                    <a:lumMod val="75000"/>
                  </a:schemeClr>
                </a:solidFill>
                <a:latin typeface="Menlo Regular"/>
                <a:ea typeface="小塚ゴシック Pro L"/>
                <a:cs typeface="Menlo Regular"/>
              </a:rPr>
              <a:t>git</a:t>
            </a:r>
            <a:r>
              <a:rPr lang="en-US" altLang="ja-JP" spc="-100" dirty="0" smtClean="0">
                <a:solidFill>
                  <a:schemeClr val="accent3">
                    <a:lumMod val="75000"/>
                  </a:schemeClr>
                </a:solidFill>
                <a:latin typeface="Menlo Regular"/>
                <a:ea typeface="小塚ゴシック Pro L"/>
                <a:cs typeface="Menlo Regular"/>
              </a:rPr>
              <a:t> add </a:t>
            </a:r>
            <a:r>
              <a:rPr lang="en-US" altLang="ja-JP" spc="-100" dirty="0" err="1" smtClean="0">
                <a:solidFill>
                  <a:schemeClr val="accent3">
                    <a:lumMod val="75000"/>
                  </a:schemeClr>
                </a:solidFill>
                <a:latin typeface="Menlo Regular"/>
                <a:ea typeface="小塚ゴシック Pro L"/>
                <a:cs typeface="Menlo Regular"/>
              </a:rPr>
              <a:t>index.php</a:t>
            </a:r>
            <a:endParaRPr lang="en-US" altLang="ja-JP" spc="-100" dirty="0" smtClean="0">
              <a:solidFill>
                <a:schemeClr val="accent3">
                  <a:lumMod val="75000"/>
                </a:schemeClr>
              </a:solidFill>
              <a:latin typeface="Menlo Regular"/>
              <a:ea typeface="小塚ゴシック Pro L"/>
              <a:cs typeface="Menlo Regular"/>
            </a:endParaRPr>
          </a:p>
          <a:p>
            <a:pPr>
              <a:lnSpc>
                <a:spcPct val="130000"/>
              </a:lnSpc>
            </a:pPr>
            <a:r>
              <a:rPr lang="en-US" altLang="ja-JP" spc="-100" dirty="0" smtClean="0">
                <a:solidFill>
                  <a:schemeClr val="accent3">
                    <a:lumMod val="75000"/>
                  </a:schemeClr>
                </a:solidFill>
                <a:latin typeface="Menlo Regular"/>
                <a:ea typeface="小塚ゴシック Pro L"/>
                <a:cs typeface="Menlo Regular"/>
              </a:rPr>
              <a:t>$ </a:t>
            </a:r>
            <a:r>
              <a:rPr lang="en-US" altLang="ja-JP" spc="-100" dirty="0" err="1" smtClean="0">
                <a:solidFill>
                  <a:srgbClr val="E67E22"/>
                </a:solidFill>
                <a:latin typeface="Menlo Regular"/>
                <a:ea typeface="小塚ゴシック Pro L"/>
                <a:cs typeface="Menlo Regular"/>
              </a:rPr>
              <a:t>git</a:t>
            </a:r>
            <a:r>
              <a:rPr lang="en-US" altLang="ja-JP" spc="-100" dirty="0" smtClean="0">
                <a:solidFill>
                  <a:srgbClr val="E67E22"/>
                </a:solidFill>
                <a:latin typeface="Menlo Regular"/>
                <a:ea typeface="小塚ゴシック Pro L"/>
                <a:cs typeface="Menlo Regular"/>
              </a:rPr>
              <a:t> commit</a:t>
            </a:r>
          </a:p>
          <a:p>
            <a:pPr>
              <a:lnSpc>
                <a:spcPct val="130000"/>
              </a:lnSpc>
            </a:pPr>
            <a:r>
              <a:rPr lang="en-US" altLang="ja-JP" spc="-100" dirty="0">
                <a:solidFill>
                  <a:schemeClr val="accent3">
                    <a:lumMod val="75000"/>
                  </a:schemeClr>
                </a:solidFill>
                <a:latin typeface="Menlo Regular"/>
                <a:ea typeface="小塚ゴシック Pro L"/>
                <a:cs typeface="Menlo Regular"/>
              </a:rPr>
              <a:t>$</a:t>
            </a:r>
            <a:endParaRPr lang="en-US" altLang="ja-JP" spc="-100" dirty="0" smtClean="0">
              <a:solidFill>
                <a:schemeClr val="accent3">
                  <a:lumMod val="75000"/>
                </a:schemeClr>
              </a:solidFill>
              <a:latin typeface="Menlo Regular"/>
              <a:ea typeface="小塚ゴシック Pro L"/>
              <a:cs typeface="Menlo Regular"/>
            </a:endParaRPr>
          </a:p>
        </p:txBody>
      </p:sp>
      <p:sp>
        <p:nvSpPr>
          <p:cNvPr id="20" name="円/楕円 19"/>
          <p:cNvSpPr/>
          <p:nvPr/>
        </p:nvSpPr>
        <p:spPr>
          <a:xfrm>
            <a:off x="3818105" y="5584459"/>
            <a:ext cx="510508" cy="510508"/>
          </a:xfrm>
          <a:prstGeom prst="ellipse">
            <a:avLst/>
          </a:prstGeom>
          <a:noFill/>
          <a:ln w="76200"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cxnSp>
        <p:nvCxnSpPr>
          <p:cNvPr id="21" name="直線矢印コネクタ 20"/>
          <p:cNvCxnSpPr>
            <a:stCxn id="29" idx="6"/>
            <a:endCxn id="20" idx="2"/>
          </p:cNvCxnSpPr>
          <p:nvPr/>
        </p:nvCxnSpPr>
        <p:spPr>
          <a:xfrm>
            <a:off x="3278966" y="5839713"/>
            <a:ext cx="539139" cy="0"/>
          </a:xfrm>
          <a:prstGeom prst="straightConnector1">
            <a:avLst/>
          </a:prstGeom>
          <a:ln w="38100" cmpd="sng">
            <a:solidFill>
              <a:schemeClr val="tx1"/>
            </a:solidFill>
            <a:headEnd type="diamond"/>
            <a:tailEnd type="triangl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059850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角丸四角形 39"/>
          <p:cNvSpPr/>
          <p:nvPr/>
        </p:nvSpPr>
        <p:spPr>
          <a:xfrm>
            <a:off x="4773383" y="1675133"/>
            <a:ext cx="4188193" cy="3313211"/>
          </a:xfrm>
          <a:prstGeom prst="roundRect">
            <a:avLst>
              <a:gd name="adj" fmla="val 13665"/>
            </a:avLst>
          </a:prstGeom>
          <a:solidFill>
            <a:schemeClr val="bg1">
              <a:lumMod val="75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rgbClr val="2C3E50"/>
              </a:solidFill>
              <a:latin typeface="Helvetica Neue Light"/>
              <a:ea typeface="小塚ゴシック Pro L"/>
              <a:cs typeface="Helvetica Neue Light"/>
            </a:endParaRPr>
          </a:p>
        </p:txBody>
      </p:sp>
      <p:sp>
        <p:nvSpPr>
          <p:cNvPr id="2" name="タイトル 1"/>
          <p:cNvSpPr>
            <a:spLocks noGrp="1"/>
          </p:cNvSpPr>
          <p:nvPr>
            <p:ph type="title"/>
          </p:nvPr>
        </p:nvSpPr>
        <p:spPr/>
        <p:txBody>
          <a:bodyPr/>
          <a:lstStyle/>
          <a:p>
            <a:r>
              <a:rPr lang="en-US" altLang="ja-JP" dirty="0" err="1"/>
              <a:t>Git</a:t>
            </a:r>
            <a:r>
              <a:rPr lang="ja-JP" altLang="en-US" dirty="0"/>
              <a:t>の基本的な使い方</a:t>
            </a:r>
            <a:r>
              <a:rPr lang="ja-JP" altLang="en-US" dirty="0" smtClean="0"/>
              <a:t>（５</a:t>
            </a:r>
            <a:r>
              <a:rPr lang="en-US" altLang="ja-JP" dirty="0" smtClean="0"/>
              <a:t>/</a:t>
            </a:r>
            <a:r>
              <a:rPr lang="ja-JP" altLang="en-US" dirty="0"/>
              <a:t>７</a:t>
            </a:r>
            <a:r>
              <a:rPr lang="ja-JP" altLang="en-US" dirty="0" smtClean="0"/>
              <a:t>）</a:t>
            </a:r>
            <a:endParaRPr kumimoji="1" lang="ja-JP" altLang="en-US" dirty="0"/>
          </a:p>
        </p:txBody>
      </p:sp>
      <p:sp>
        <p:nvSpPr>
          <p:cNvPr id="3" name="スライド番号プレースホルダー 2"/>
          <p:cNvSpPr>
            <a:spLocks noGrp="1"/>
          </p:cNvSpPr>
          <p:nvPr>
            <p:ph type="sldNum" sz="quarter" idx="10"/>
          </p:nvPr>
        </p:nvSpPr>
        <p:spPr/>
        <p:txBody>
          <a:bodyPr/>
          <a:lstStyle/>
          <a:p>
            <a:fld id="{35C1E218-ABBC-FF4E-98D2-973F1133DEA4}" type="slidenum">
              <a:rPr lang="ja-JP" altLang="en-US" smtClean="0"/>
              <a:pPr/>
              <a:t>11</a:t>
            </a:fld>
            <a:endParaRPr lang="ja-JP" altLang="en-US" dirty="0"/>
          </a:p>
        </p:txBody>
      </p:sp>
      <p:sp>
        <p:nvSpPr>
          <p:cNvPr id="16" name="角丸四角形 15"/>
          <p:cNvSpPr/>
          <p:nvPr/>
        </p:nvSpPr>
        <p:spPr>
          <a:xfrm>
            <a:off x="1747566" y="4206842"/>
            <a:ext cx="2552220" cy="781502"/>
          </a:xfrm>
          <a:prstGeom prst="round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accent1">
                  <a:lumMod val="75000"/>
                </a:schemeClr>
              </a:solidFill>
              <a:latin typeface="Helvetica Neue Light"/>
              <a:ea typeface="小塚ゴシック Pro L"/>
              <a:cs typeface="Helvetica Neue Light"/>
            </a:endParaRPr>
          </a:p>
        </p:txBody>
      </p:sp>
      <p:sp>
        <p:nvSpPr>
          <p:cNvPr id="22" name="テキスト ボックス 21"/>
          <p:cNvSpPr txBox="1"/>
          <p:nvPr/>
        </p:nvSpPr>
        <p:spPr>
          <a:xfrm>
            <a:off x="2499050" y="6264532"/>
            <a:ext cx="1018503" cy="369332"/>
          </a:xfrm>
          <a:prstGeom prst="rect">
            <a:avLst/>
          </a:prstGeom>
          <a:noFill/>
        </p:spPr>
        <p:txBody>
          <a:bodyPr wrap="none" rtlCol="0">
            <a:spAutoFit/>
          </a:bodyPr>
          <a:lstStyle/>
          <a:p>
            <a:r>
              <a:rPr kumimoji="1" lang="en-US" altLang="ja-JP" dirty="0" smtClean="0">
                <a:latin typeface="Menlo Regular"/>
                <a:ea typeface="小塚ゴシック Pro L"/>
                <a:cs typeface="Menlo Regular"/>
              </a:rPr>
              <a:t>commit</a:t>
            </a:r>
            <a:endParaRPr kumimoji="1" lang="ja-JP" altLang="en-US" dirty="0" smtClean="0">
              <a:latin typeface="Menlo Regular"/>
              <a:ea typeface="小塚ゴシック Pro L"/>
              <a:cs typeface="Menlo Regular"/>
            </a:endParaRPr>
          </a:p>
        </p:txBody>
      </p:sp>
      <p:sp>
        <p:nvSpPr>
          <p:cNvPr id="23" name="テキスト ボックス 22"/>
          <p:cNvSpPr txBox="1"/>
          <p:nvPr/>
        </p:nvSpPr>
        <p:spPr>
          <a:xfrm>
            <a:off x="404331" y="4412927"/>
            <a:ext cx="879530" cy="369332"/>
          </a:xfrm>
          <a:prstGeom prst="rect">
            <a:avLst/>
          </a:prstGeom>
          <a:noFill/>
        </p:spPr>
        <p:txBody>
          <a:bodyPr wrap="none" rtlCol="0">
            <a:spAutoFit/>
          </a:bodyPr>
          <a:lstStyle/>
          <a:p>
            <a:r>
              <a:rPr kumimoji="1" lang="en-US" altLang="ja-JP" dirty="0" smtClean="0">
                <a:latin typeface="Menlo Regular"/>
                <a:ea typeface="小塚ゴシック Pro L"/>
                <a:cs typeface="Menlo Regular"/>
              </a:rPr>
              <a:t>stage</a:t>
            </a:r>
            <a:endParaRPr kumimoji="1" lang="ja-JP" altLang="en-US" dirty="0" smtClean="0">
              <a:latin typeface="Menlo Regular"/>
              <a:ea typeface="小塚ゴシック Pro L"/>
              <a:cs typeface="Menlo Regular"/>
            </a:endParaRPr>
          </a:p>
        </p:txBody>
      </p:sp>
      <p:sp>
        <p:nvSpPr>
          <p:cNvPr id="4" name="円/楕円 3"/>
          <p:cNvSpPr/>
          <p:nvPr/>
        </p:nvSpPr>
        <p:spPr>
          <a:xfrm>
            <a:off x="697422" y="5584459"/>
            <a:ext cx="510508" cy="510508"/>
          </a:xfrm>
          <a:prstGeom prst="ellipse">
            <a:avLst/>
          </a:prstGeom>
          <a:noFill/>
          <a:ln w="76200" cmpd="sng">
            <a:solidFill>
              <a:srgbClr val="F0B27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sp>
        <p:nvSpPr>
          <p:cNvPr id="26" name="円/楕円 25"/>
          <p:cNvSpPr/>
          <p:nvPr/>
        </p:nvSpPr>
        <p:spPr>
          <a:xfrm>
            <a:off x="1711212" y="5584459"/>
            <a:ext cx="510508" cy="510508"/>
          </a:xfrm>
          <a:prstGeom prst="ellipse">
            <a:avLst/>
          </a:prstGeom>
          <a:noFill/>
          <a:ln w="76200" cmpd="sng">
            <a:solidFill>
              <a:srgbClr val="F0B27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cxnSp>
        <p:nvCxnSpPr>
          <p:cNvPr id="27" name="直線矢印コネクタ 26"/>
          <p:cNvCxnSpPr>
            <a:stCxn id="4" idx="6"/>
            <a:endCxn id="26" idx="2"/>
          </p:cNvCxnSpPr>
          <p:nvPr/>
        </p:nvCxnSpPr>
        <p:spPr>
          <a:xfrm>
            <a:off x="1207930" y="5839713"/>
            <a:ext cx="503282" cy="0"/>
          </a:xfrm>
          <a:prstGeom prst="straightConnector1">
            <a:avLst/>
          </a:prstGeom>
          <a:ln w="38100" cmpd="sng">
            <a:solidFill>
              <a:schemeClr val="tx1"/>
            </a:solidFill>
            <a:headEnd type="diamond"/>
            <a:tailEnd type="triangle" w="lg" len="lg"/>
          </a:ln>
          <a:effectLst/>
        </p:spPr>
        <p:style>
          <a:lnRef idx="2">
            <a:schemeClr val="accent1"/>
          </a:lnRef>
          <a:fillRef idx="0">
            <a:schemeClr val="accent1"/>
          </a:fillRef>
          <a:effectRef idx="1">
            <a:schemeClr val="accent1"/>
          </a:effectRef>
          <a:fontRef idx="minor">
            <a:schemeClr val="tx1"/>
          </a:fontRef>
        </p:style>
      </p:cxnSp>
      <p:sp>
        <p:nvSpPr>
          <p:cNvPr id="29" name="円/楕円 28"/>
          <p:cNvSpPr/>
          <p:nvPr/>
        </p:nvSpPr>
        <p:spPr>
          <a:xfrm>
            <a:off x="2768458" y="5584459"/>
            <a:ext cx="510508" cy="510508"/>
          </a:xfrm>
          <a:prstGeom prst="ellipse">
            <a:avLst/>
          </a:prstGeom>
          <a:noFill/>
          <a:ln w="76200" cmpd="sng">
            <a:solidFill>
              <a:srgbClr val="F0B27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cxnSp>
        <p:nvCxnSpPr>
          <p:cNvPr id="30" name="直線矢印コネクタ 29"/>
          <p:cNvCxnSpPr>
            <a:stCxn id="26" idx="6"/>
            <a:endCxn id="29" idx="2"/>
          </p:cNvCxnSpPr>
          <p:nvPr/>
        </p:nvCxnSpPr>
        <p:spPr>
          <a:xfrm>
            <a:off x="2221720" y="5839713"/>
            <a:ext cx="546738" cy="0"/>
          </a:xfrm>
          <a:prstGeom prst="straightConnector1">
            <a:avLst/>
          </a:prstGeom>
          <a:ln w="38100" cmpd="sng">
            <a:solidFill>
              <a:schemeClr val="tx1"/>
            </a:solidFill>
            <a:headEnd type="diamond"/>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角丸四角形 31"/>
          <p:cNvSpPr/>
          <p:nvPr/>
        </p:nvSpPr>
        <p:spPr>
          <a:xfrm>
            <a:off x="1747566" y="3020141"/>
            <a:ext cx="2552220" cy="781502"/>
          </a:xfrm>
          <a:prstGeom prst="round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accent1">
                  <a:lumMod val="75000"/>
                </a:schemeClr>
              </a:solidFill>
              <a:latin typeface="Helvetica Neue Light"/>
              <a:ea typeface="小塚ゴシック Pro L"/>
              <a:cs typeface="Helvetica Neue Light"/>
            </a:endParaRPr>
          </a:p>
        </p:txBody>
      </p:sp>
      <p:sp>
        <p:nvSpPr>
          <p:cNvPr id="33" name="テキスト ボックス 32"/>
          <p:cNvSpPr txBox="1"/>
          <p:nvPr/>
        </p:nvSpPr>
        <p:spPr>
          <a:xfrm>
            <a:off x="195872" y="3226226"/>
            <a:ext cx="1296449" cy="369332"/>
          </a:xfrm>
          <a:prstGeom prst="rect">
            <a:avLst/>
          </a:prstGeom>
          <a:noFill/>
        </p:spPr>
        <p:txBody>
          <a:bodyPr wrap="none" rtlCol="0">
            <a:spAutoFit/>
          </a:bodyPr>
          <a:lstStyle/>
          <a:p>
            <a:r>
              <a:rPr kumimoji="1" lang="en-US" altLang="ja-JP" dirty="0" err="1" smtClean="0">
                <a:latin typeface="Menlo Regular"/>
                <a:ea typeface="小塚ゴシック Pro L"/>
                <a:cs typeface="Menlo Regular"/>
              </a:rPr>
              <a:t>unstaged</a:t>
            </a:r>
            <a:endParaRPr kumimoji="1" lang="ja-JP" altLang="en-US" dirty="0" smtClean="0">
              <a:latin typeface="Menlo Regular"/>
              <a:ea typeface="小塚ゴシック Pro L"/>
              <a:cs typeface="Menlo Regular"/>
            </a:endParaRPr>
          </a:p>
        </p:txBody>
      </p:sp>
      <p:sp>
        <p:nvSpPr>
          <p:cNvPr id="34" name="角丸四角形 33"/>
          <p:cNvSpPr/>
          <p:nvPr/>
        </p:nvSpPr>
        <p:spPr>
          <a:xfrm>
            <a:off x="1747566" y="1714057"/>
            <a:ext cx="2552220" cy="900885"/>
          </a:xfrm>
          <a:prstGeom prst="round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accent1">
                  <a:lumMod val="75000"/>
                </a:schemeClr>
              </a:solidFill>
              <a:latin typeface="Helvetica Neue Light"/>
              <a:ea typeface="小塚ゴシック Pro L"/>
              <a:cs typeface="Helvetica Neue Light"/>
            </a:endParaRPr>
          </a:p>
        </p:txBody>
      </p:sp>
      <p:sp>
        <p:nvSpPr>
          <p:cNvPr id="35" name="テキスト ボックス 34"/>
          <p:cNvSpPr txBox="1"/>
          <p:nvPr/>
        </p:nvSpPr>
        <p:spPr>
          <a:xfrm>
            <a:off x="126386" y="1979833"/>
            <a:ext cx="1435421" cy="369332"/>
          </a:xfrm>
          <a:prstGeom prst="rect">
            <a:avLst/>
          </a:prstGeom>
          <a:noFill/>
        </p:spPr>
        <p:txBody>
          <a:bodyPr wrap="none" rtlCol="0">
            <a:spAutoFit/>
          </a:bodyPr>
          <a:lstStyle/>
          <a:p>
            <a:r>
              <a:rPr kumimoji="1" lang="en-US" altLang="ja-JP" dirty="0" smtClean="0">
                <a:latin typeface="Menlo Regular"/>
                <a:ea typeface="小塚ゴシック Pro L"/>
                <a:cs typeface="Menlo Regular"/>
              </a:rPr>
              <a:t>untracked</a:t>
            </a:r>
            <a:endParaRPr kumimoji="1" lang="ja-JP" altLang="en-US" dirty="0" smtClean="0">
              <a:latin typeface="Menlo Regular"/>
              <a:ea typeface="小塚ゴシック Pro L"/>
              <a:cs typeface="Menlo Regular"/>
            </a:endParaRPr>
          </a:p>
        </p:txBody>
      </p:sp>
      <p:sp>
        <p:nvSpPr>
          <p:cNvPr id="37" name="テキスト ボックス 36"/>
          <p:cNvSpPr txBox="1"/>
          <p:nvPr/>
        </p:nvSpPr>
        <p:spPr>
          <a:xfrm>
            <a:off x="2166993" y="1979833"/>
            <a:ext cx="1713367" cy="369332"/>
          </a:xfrm>
          <a:prstGeom prst="rect">
            <a:avLst/>
          </a:prstGeom>
          <a:noFill/>
        </p:spPr>
        <p:txBody>
          <a:bodyPr wrap="none" rtlCol="0">
            <a:spAutoFit/>
          </a:bodyPr>
          <a:lstStyle/>
          <a:p>
            <a:r>
              <a:rPr lang="en-US" altLang="ja-JP" dirty="0" err="1" smtClean="0">
                <a:latin typeface="Menlo Regular"/>
                <a:ea typeface="小塚ゴシック Pro L"/>
                <a:cs typeface="Menlo Regular"/>
              </a:rPr>
              <a:t>database.db</a:t>
            </a:r>
            <a:endParaRPr lang="en-US" altLang="ja-JP" dirty="0" smtClean="0">
              <a:latin typeface="Menlo Regular"/>
              <a:ea typeface="小塚ゴシック Pro L"/>
              <a:cs typeface="Menlo Regular"/>
            </a:endParaRPr>
          </a:p>
        </p:txBody>
      </p:sp>
      <p:sp>
        <p:nvSpPr>
          <p:cNvPr id="39" name="テキスト ボックス 38"/>
          <p:cNvSpPr txBox="1"/>
          <p:nvPr/>
        </p:nvSpPr>
        <p:spPr>
          <a:xfrm>
            <a:off x="4884344" y="1786933"/>
            <a:ext cx="3842982" cy="1878976"/>
          </a:xfrm>
          <a:prstGeom prst="rect">
            <a:avLst/>
          </a:prstGeom>
          <a:noFill/>
        </p:spPr>
        <p:txBody>
          <a:bodyPr wrap="none" rtlCol="0">
            <a:spAutoFit/>
          </a:bodyPr>
          <a:lstStyle/>
          <a:p>
            <a:pPr>
              <a:lnSpc>
                <a:spcPct val="130000"/>
              </a:lnSpc>
            </a:pPr>
            <a:r>
              <a:rPr lang="en-US" altLang="ja-JP" spc="-100" dirty="0" smtClean="0">
                <a:solidFill>
                  <a:schemeClr val="accent3">
                    <a:lumMod val="75000"/>
                  </a:schemeClr>
                </a:solidFill>
                <a:latin typeface="Menlo Regular"/>
                <a:ea typeface="小塚ゴシック Pro L"/>
                <a:cs typeface="Menlo Regular"/>
              </a:rPr>
              <a:t>$ touch </a:t>
            </a:r>
            <a:r>
              <a:rPr lang="en-US" altLang="ja-JP" spc="-100" dirty="0" err="1" smtClean="0">
                <a:solidFill>
                  <a:schemeClr val="accent3">
                    <a:lumMod val="75000"/>
                  </a:schemeClr>
                </a:solidFill>
                <a:latin typeface="Menlo Regular"/>
                <a:ea typeface="小塚ゴシック Pro L"/>
                <a:cs typeface="Menlo Regular"/>
              </a:rPr>
              <a:t>index.php</a:t>
            </a:r>
            <a:r>
              <a:rPr lang="en-US" altLang="ja-JP" spc="-100" dirty="0">
                <a:solidFill>
                  <a:schemeClr val="accent3">
                    <a:lumMod val="75000"/>
                  </a:schemeClr>
                </a:solidFill>
                <a:latin typeface="Menlo Regular"/>
                <a:ea typeface="小塚ゴシック Pro L"/>
                <a:cs typeface="Menlo Regular"/>
              </a:rPr>
              <a:t> </a:t>
            </a:r>
            <a:r>
              <a:rPr lang="en-US" altLang="ja-JP" spc="-100" dirty="0" err="1" smtClean="0">
                <a:solidFill>
                  <a:schemeClr val="accent3">
                    <a:lumMod val="75000"/>
                  </a:schemeClr>
                </a:solidFill>
                <a:latin typeface="Menlo Regular"/>
                <a:ea typeface="小塚ゴシック Pro L"/>
                <a:cs typeface="Menlo Regular"/>
              </a:rPr>
              <a:t>database.db</a:t>
            </a:r>
            <a:endParaRPr lang="en-US" altLang="ja-JP" spc="-100" dirty="0" smtClean="0">
              <a:solidFill>
                <a:schemeClr val="accent3">
                  <a:lumMod val="75000"/>
                </a:schemeClr>
              </a:solidFill>
              <a:latin typeface="Menlo Regular"/>
              <a:ea typeface="小塚ゴシック Pro L"/>
              <a:cs typeface="Menlo Regular"/>
            </a:endParaRPr>
          </a:p>
          <a:p>
            <a:pPr>
              <a:lnSpc>
                <a:spcPct val="130000"/>
              </a:lnSpc>
            </a:pPr>
            <a:r>
              <a:rPr lang="en-US" altLang="ja-JP" spc="-100" dirty="0" smtClean="0">
                <a:solidFill>
                  <a:schemeClr val="accent3">
                    <a:lumMod val="75000"/>
                  </a:schemeClr>
                </a:solidFill>
                <a:latin typeface="Menlo Regular"/>
                <a:ea typeface="小塚ゴシック Pro L"/>
                <a:cs typeface="Menlo Regular"/>
              </a:rPr>
              <a:t>$ </a:t>
            </a:r>
            <a:r>
              <a:rPr lang="en-US" altLang="ja-JP" spc="-100" dirty="0" err="1" smtClean="0">
                <a:solidFill>
                  <a:schemeClr val="accent3">
                    <a:lumMod val="75000"/>
                  </a:schemeClr>
                </a:solidFill>
                <a:latin typeface="Menlo Regular"/>
                <a:ea typeface="小塚ゴシック Pro L"/>
                <a:cs typeface="Menlo Regular"/>
              </a:rPr>
              <a:t>git</a:t>
            </a:r>
            <a:r>
              <a:rPr lang="en-US" altLang="ja-JP" spc="-100" dirty="0" smtClean="0">
                <a:solidFill>
                  <a:schemeClr val="accent3">
                    <a:lumMod val="75000"/>
                  </a:schemeClr>
                </a:solidFill>
                <a:latin typeface="Menlo Regular"/>
                <a:ea typeface="小塚ゴシック Pro L"/>
                <a:cs typeface="Menlo Regular"/>
              </a:rPr>
              <a:t> add </a:t>
            </a:r>
            <a:r>
              <a:rPr lang="en-US" altLang="ja-JP" spc="-100" dirty="0" err="1" smtClean="0">
                <a:solidFill>
                  <a:schemeClr val="accent3">
                    <a:lumMod val="75000"/>
                  </a:schemeClr>
                </a:solidFill>
                <a:latin typeface="Menlo Regular"/>
                <a:ea typeface="小塚ゴシック Pro L"/>
                <a:cs typeface="Menlo Regular"/>
              </a:rPr>
              <a:t>index.php</a:t>
            </a:r>
            <a:endParaRPr lang="en-US" altLang="ja-JP" spc="-100" dirty="0" smtClean="0">
              <a:solidFill>
                <a:schemeClr val="accent3">
                  <a:lumMod val="75000"/>
                </a:schemeClr>
              </a:solidFill>
              <a:latin typeface="Menlo Regular"/>
              <a:ea typeface="小塚ゴシック Pro L"/>
              <a:cs typeface="Menlo Regular"/>
            </a:endParaRPr>
          </a:p>
          <a:p>
            <a:pPr>
              <a:lnSpc>
                <a:spcPct val="130000"/>
              </a:lnSpc>
            </a:pPr>
            <a:r>
              <a:rPr lang="en-US" altLang="ja-JP" spc="-100" dirty="0" smtClean="0">
                <a:solidFill>
                  <a:schemeClr val="accent3">
                    <a:lumMod val="75000"/>
                  </a:schemeClr>
                </a:solidFill>
                <a:latin typeface="Menlo Regular"/>
                <a:ea typeface="小塚ゴシック Pro L"/>
                <a:cs typeface="Menlo Regular"/>
              </a:rPr>
              <a:t>$ </a:t>
            </a:r>
            <a:r>
              <a:rPr lang="en-US" altLang="ja-JP" spc="-100" dirty="0" err="1" smtClean="0">
                <a:solidFill>
                  <a:schemeClr val="accent3">
                    <a:lumMod val="75000"/>
                  </a:schemeClr>
                </a:solidFill>
                <a:latin typeface="Menlo Regular"/>
                <a:ea typeface="小塚ゴシック Pro L"/>
                <a:cs typeface="Menlo Regular"/>
              </a:rPr>
              <a:t>git</a:t>
            </a:r>
            <a:r>
              <a:rPr lang="en-US" altLang="ja-JP" spc="-100" dirty="0" smtClean="0">
                <a:solidFill>
                  <a:schemeClr val="accent3">
                    <a:lumMod val="75000"/>
                  </a:schemeClr>
                </a:solidFill>
                <a:latin typeface="Menlo Regular"/>
                <a:ea typeface="小塚ゴシック Pro L"/>
                <a:cs typeface="Menlo Regular"/>
              </a:rPr>
              <a:t> commit</a:t>
            </a:r>
          </a:p>
          <a:p>
            <a:pPr>
              <a:lnSpc>
                <a:spcPct val="130000"/>
              </a:lnSpc>
            </a:pPr>
            <a:r>
              <a:rPr lang="en-US" altLang="ja-JP" spc="-100" dirty="0" smtClean="0">
                <a:solidFill>
                  <a:schemeClr val="accent3">
                    <a:lumMod val="75000"/>
                  </a:schemeClr>
                </a:solidFill>
                <a:latin typeface="Menlo Regular"/>
                <a:ea typeface="小塚ゴシック Pro L"/>
                <a:cs typeface="Menlo Regular"/>
              </a:rPr>
              <a:t>$ vim </a:t>
            </a:r>
            <a:r>
              <a:rPr lang="en-US" altLang="ja-JP" spc="-100" dirty="0" err="1" smtClean="0">
                <a:solidFill>
                  <a:schemeClr val="accent3">
                    <a:lumMod val="75000"/>
                  </a:schemeClr>
                </a:solidFill>
                <a:latin typeface="Menlo Regular"/>
                <a:ea typeface="小塚ゴシック Pro L"/>
                <a:cs typeface="Menlo Regular"/>
              </a:rPr>
              <a:t>index.html</a:t>
            </a:r>
            <a:endParaRPr lang="en-US" altLang="ja-JP" spc="-100" dirty="0" smtClean="0">
              <a:solidFill>
                <a:schemeClr val="accent3">
                  <a:lumMod val="75000"/>
                </a:schemeClr>
              </a:solidFill>
              <a:latin typeface="Menlo Regular"/>
              <a:ea typeface="小塚ゴシック Pro L"/>
              <a:cs typeface="Menlo Regular"/>
            </a:endParaRPr>
          </a:p>
          <a:p>
            <a:pPr>
              <a:lnSpc>
                <a:spcPct val="130000"/>
              </a:lnSpc>
            </a:pPr>
            <a:r>
              <a:rPr lang="en-US" altLang="ja-JP" spc="-100" dirty="0">
                <a:solidFill>
                  <a:schemeClr val="accent3">
                    <a:lumMod val="75000"/>
                  </a:schemeClr>
                </a:solidFill>
                <a:latin typeface="Menlo Regular"/>
                <a:ea typeface="小塚ゴシック Pro L"/>
                <a:cs typeface="Menlo Regular"/>
              </a:rPr>
              <a:t>$</a:t>
            </a:r>
            <a:endParaRPr lang="en-US" altLang="ja-JP" spc="-100" dirty="0" smtClean="0">
              <a:solidFill>
                <a:schemeClr val="accent3">
                  <a:lumMod val="75000"/>
                </a:schemeClr>
              </a:solidFill>
              <a:latin typeface="Menlo Regular"/>
              <a:ea typeface="小塚ゴシック Pro L"/>
              <a:cs typeface="Menlo Regular"/>
            </a:endParaRPr>
          </a:p>
        </p:txBody>
      </p:sp>
      <p:sp>
        <p:nvSpPr>
          <p:cNvPr id="20" name="円/楕円 19"/>
          <p:cNvSpPr/>
          <p:nvPr/>
        </p:nvSpPr>
        <p:spPr>
          <a:xfrm>
            <a:off x="3818105" y="5584459"/>
            <a:ext cx="510508" cy="510508"/>
          </a:xfrm>
          <a:prstGeom prst="ellipse">
            <a:avLst/>
          </a:prstGeom>
          <a:noFill/>
          <a:ln w="76200"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cxnSp>
        <p:nvCxnSpPr>
          <p:cNvPr id="21" name="直線矢印コネクタ 20"/>
          <p:cNvCxnSpPr>
            <a:stCxn id="29" idx="6"/>
            <a:endCxn id="20" idx="2"/>
          </p:cNvCxnSpPr>
          <p:nvPr/>
        </p:nvCxnSpPr>
        <p:spPr>
          <a:xfrm>
            <a:off x="3278966" y="5839713"/>
            <a:ext cx="539139" cy="0"/>
          </a:xfrm>
          <a:prstGeom prst="straightConnector1">
            <a:avLst/>
          </a:prstGeom>
          <a:ln w="38100" cmpd="sng">
            <a:solidFill>
              <a:schemeClr val="tx1"/>
            </a:solidFill>
            <a:headEnd type="diamond"/>
            <a:tailEnd type="triangle" w="lg" len="lg"/>
          </a:ln>
          <a:effectLst/>
        </p:spPr>
        <p:style>
          <a:lnRef idx="2">
            <a:schemeClr val="accent1"/>
          </a:lnRef>
          <a:fillRef idx="0">
            <a:schemeClr val="accent1"/>
          </a:fillRef>
          <a:effectRef idx="1">
            <a:schemeClr val="accent1"/>
          </a:effectRef>
          <a:fontRef idx="minor">
            <a:schemeClr val="tx1"/>
          </a:fontRef>
        </p:style>
      </p:cxnSp>
      <p:sp>
        <p:nvSpPr>
          <p:cNvPr id="24" name="テキスト ボックス 23"/>
          <p:cNvSpPr txBox="1"/>
          <p:nvPr/>
        </p:nvSpPr>
        <p:spPr>
          <a:xfrm>
            <a:off x="2236479" y="3226226"/>
            <a:ext cx="1574394" cy="369332"/>
          </a:xfrm>
          <a:prstGeom prst="rect">
            <a:avLst/>
          </a:prstGeom>
          <a:noFill/>
        </p:spPr>
        <p:txBody>
          <a:bodyPr wrap="none" rtlCol="0">
            <a:spAutoFit/>
          </a:bodyPr>
          <a:lstStyle/>
          <a:p>
            <a:r>
              <a:rPr lang="en-US" altLang="ja-JP" dirty="0" err="1" smtClean="0">
                <a:latin typeface="Menlo Regular"/>
                <a:ea typeface="小塚ゴシック Pro L"/>
                <a:cs typeface="Menlo Regular"/>
              </a:rPr>
              <a:t>index.html</a:t>
            </a:r>
            <a:endParaRPr lang="en-US" altLang="ja-JP" dirty="0" smtClean="0">
              <a:latin typeface="Menlo Regular"/>
              <a:ea typeface="小塚ゴシック Pro L"/>
              <a:cs typeface="Menlo Regular"/>
            </a:endParaRPr>
          </a:p>
        </p:txBody>
      </p:sp>
    </p:spTree>
    <p:extLst>
      <p:ext uri="{BB962C8B-B14F-4D97-AF65-F5344CB8AC3E}">
        <p14:creationId xmlns:p14="http://schemas.microsoft.com/office/powerpoint/2010/main" val="3399967907"/>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角丸四角形 39"/>
          <p:cNvSpPr/>
          <p:nvPr/>
        </p:nvSpPr>
        <p:spPr>
          <a:xfrm>
            <a:off x="4773383" y="1675133"/>
            <a:ext cx="4188193" cy="3313211"/>
          </a:xfrm>
          <a:prstGeom prst="roundRect">
            <a:avLst>
              <a:gd name="adj" fmla="val 13665"/>
            </a:avLst>
          </a:prstGeom>
          <a:solidFill>
            <a:schemeClr val="bg1">
              <a:lumMod val="75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rgbClr val="2C3E50"/>
              </a:solidFill>
              <a:latin typeface="Helvetica Neue Light"/>
              <a:ea typeface="小塚ゴシック Pro L"/>
              <a:cs typeface="Helvetica Neue Light"/>
            </a:endParaRPr>
          </a:p>
        </p:txBody>
      </p:sp>
      <p:sp>
        <p:nvSpPr>
          <p:cNvPr id="2" name="タイトル 1"/>
          <p:cNvSpPr>
            <a:spLocks noGrp="1"/>
          </p:cNvSpPr>
          <p:nvPr>
            <p:ph type="title"/>
          </p:nvPr>
        </p:nvSpPr>
        <p:spPr/>
        <p:txBody>
          <a:bodyPr/>
          <a:lstStyle/>
          <a:p>
            <a:r>
              <a:rPr lang="en-US" altLang="ja-JP" dirty="0" err="1"/>
              <a:t>Git</a:t>
            </a:r>
            <a:r>
              <a:rPr lang="ja-JP" altLang="en-US" dirty="0"/>
              <a:t>の基本的な使い方</a:t>
            </a:r>
            <a:r>
              <a:rPr lang="ja-JP" altLang="en-US" dirty="0" smtClean="0"/>
              <a:t>（６</a:t>
            </a:r>
            <a:r>
              <a:rPr lang="en-US" altLang="ja-JP" dirty="0" smtClean="0"/>
              <a:t>/</a:t>
            </a:r>
            <a:r>
              <a:rPr lang="ja-JP" altLang="en-US" dirty="0" smtClean="0"/>
              <a:t>７）</a:t>
            </a:r>
            <a:endParaRPr kumimoji="1" lang="ja-JP" altLang="en-US" dirty="0"/>
          </a:p>
        </p:txBody>
      </p:sp>
      <p:sp>
        <p:nvSpPr>
          <p:cNvPr id="3" name="スライド番号プレースホルダー 2"/>
          <p:cNvSpPr>
            <a:spLocks noGrp="1"/>
          </p:cNvSpPr>
          <p:nvPr>
            <p:ph type="sldNum" sz="quarter" idx="10"/>
          </p:nvPr>
        </p:nvSpPr>
        <p:spPr/>
        <p:txBody>
          <a:bodyPr/>
          <a:lstStyle/>
          <a:p>
            <a:fld id="{35C1E218-ABBC-FF4E-98D2-973F1133DEA4}" type="slidenum">
              <a:rPr lang="ja-JP" altLang="en-US" smtClean="0"/>
              <a:pPr/>
              <a:t>12</a:t>
            </a:fld>
            <a:endParaRPr lang="ja-JP" altLang="en-US" dirty="0"/>
          </a:p>
        </p:txBody>
      </p:sp>
      <p:sp>
        <p:nvSpPr>
          <p:cNvPr id="16" name="角丸四角形 15"/>
          <p:cNvSpPr/>
          <p:nvPr/>
        </p:nvSpPr>
        <p:spPr>
          <a:xfrm>
            <a:off x="1747566" y="4206842"/>
            <a:ext cx="2552220" cy="781502"/>
          </a:xfrm>
          <a:prstGeom prst="round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accent1">
                  <a:lumMod val="75000"/>
                </a:schemeClr>
              </a:solidFill>
              <a:latin typeface="Helvetica Neue Light"/>
              <a:ea typeface="小塚ゴシック Pro L"/>
              <a:cs typeface="Helvetica Neue Light"/>
            </a:endParaRPr>
          </a:p>
        </p:txBody>
      </p:sp>
      <p:sp>
        <p:nvSpPr>
          <p:cNvPr id="22" name="テキスト ボックス 21"/>
          <p:cNvSpPr txBox="1"/>
          <p:nvPr/>
        </p:nvSpPr>
        <p:spPr>
          <a:xfrm>
            <a:off x="2499050" y="6264532"/>
            <a:ext cx="1018503" cy="369332"/>
          </a:xfrm>
          <a:prstGeom prst="rect">
            <a:avLst/>
          </a:prstGeom>
          <a:noFill/>
        </p:spPr>
        <p:txBody>
          <a:bodyPr wrap="none" rtlCol="0">
            <a:spAutoFit/>
          </a:bodyPr>
          <a:lstStyle/>
          <a:p>
            <a:r>
              <a:rPr kumimoji="1" lang="en-US" altLang="ja-JP" dirty="0" smtClean="0">
                <a:latin typeface="Menlo Regular"/>
                <a:ea typeface="小塚ゴシック Pro L"/>
                <a:cs typeface="Menlo Regular"/>
              </a:rPr>
              <a:t>commit</a:t>
            </a:r>
            <a:endParaRPr kumimoji="1" lang="ja-JP" altLang="en-US" dirty="0" smtClean="0">
              <a:latin typeface="Menlo Regular"/>
              <a:ea typeface="小塚ゴシック Pro L"/>
              <a:cs typeface="Menlo Regular"/>
            </a:endParaRPr>
          </a:p>
        </p:txBody>
      </p:sp>
      <p:sp>
        <p:nvSpPr>
          <p:cNvPr id="23" name="テキスト ボックス 22"/>
          <p:cNvSpPr txBox="1"/>
          <p:nvPr/>
        </p:nvSpPr>
        <p:spPr>
          <a:xfrm>
            <a:off x="404331" y="4412927"/>
            <a:ext cx="879530" cy="369332"/>
          </a:xfrm>
          <a:prstGeom prst="rect">
            <a:avLst/>
          </a:prstGeom>
          <a:noFill/>
        </p:spPr>
        <p:txBody>
          <a:bodyPr wrap="none" rtlCol="0">
            <a:spAutoFit/>
          </a:bodyPr>
          <a:lstStyle/>
          <a:p>
            <a:r>
              <a:rPr kumimoji="1" lang="en-US" altLang="ja-JP" dirty="0" smtClean="0">
                <a:latin typeface="Menlo Regular"/>
                <a:ea typeface="小塚ゴシック Pro L"/>
                <a:cs typeface="Menlo Regular"/>
              </a:rPr>
              <a:t>stage</a:t>
            </a:r>
            <a:endParaRPr kumimoji="1" lang="ja-JP" altLang="en-US" dirty="0" smtClean="0">
              <a:latin typeface="Menlo Regular"/>
              <a:ea typeface="小塚ゴシック Pro L"/>
              <a:cs typeface="Menlo Regular"/>
            </a:endParaRPr>
          </a:p>
        </p:txBody>
      </p:sp>
      <p:sp>
        <p:nvSpPr>
          <p:cNvPr id="4" name="円/楕円 3"/>
          <p:cNvSpPr/>
          <p:nvPr/>
        </p:nvSpPr>
        <p:spPr>
          <a:xfrm>
            <a:off x="697422" y="5584459"/>
            <a:ext cx="510508" cy="510508"/>
          </a:xfrm>
          <a:prstGeom prst="ellipse">
            <a:avLst/>
          </a:prstGeom>
          <a:noFill/>
          <a:ln w="76200" cmpd="sng">
            <a:solidFill>
              <a:srgbClr val="F0B27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sp>
        <p:nvSpPr>
          <p:cNvPr id="26" name="円/楕円 25"/>
          <p:cNvSpPr/>
          <p:nvPr/>
        </p:nvSpPr>
        <p:spPr>
          <a:xfrm>
            <a:off x="1711212" y="5584459"/>
            <a:ext cx="510508" cy="510508"/>
          </a:xfrm>
          <a:prstGeom prst="ellipse">
            <a:avLst/>
          </a:prstGeom>
          <a:noFill/>
          <a:ln w="76200" cmpd="sng">
            <a:solidFill>
              <a:srgbClr val="F0B27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cxnSp>
        <p:nvCxnSpPr>
          <p:cNvPr id="27" name="直線矢印コネクタ 26"/>
          <p:cNvCxnSpPr>
            <a:stCxn id="4" idx="6"/>
            <a:endCxn id="26" idx="2"/>
          </p:cNvCxnSpPr>
          <p:nvPr/>
        </p:nvCxnSpPr>
        <p:spPr>
          <a:xfrm>
            <a:off x="1207930" y="5839713"/>
            <a:ext cx="503282" cy="0"/>
          </a:xfrm>
          <a:prstGeom prst="straightConnector1">
            <a:avLst/>
          </a:prstGeom>
          <a:ln w="38100" cmpd="sng">
            <a:solidFill>
              <a:schemeClr val="tx1"/>
            </a:solidFill>
            <a:headEnd type="diamond"/>
            <a:tailEnd type="triangle" w="lg" len="lg"/>
          </a:ln>
          <a:effectLst/>
        </p:spPr>
        <p:style>
          <a:lnRef idx="2">
            <a:schemeClr val="accent1"/>
          </a:lnRef>
          <a:fillRef idx="0">
            <a:schemeClr val="accent1"/>
          </a:fillRef>
          <a:effectRef idx="1">
            <a:schemeClr val="accent1"/>
          </a:effectRef>
          <a:fontRef idx="minor">
            <a:schemeClr val="tx1"/>
          </a:fontRef>
        </p:style>
      </p:cxnSp>
      <p:sp>
        <p:nvSpPr>
          <p:cNvPr id="29" name="円/楕円 28"/>
          <p:cNvSpPr/>
          <p:nvPr/>
        </p:nvSpPr>
        <p:spPr>
          <a:xfrm>
            <a:off x="2768458" y="5584459"/>
            <a:ext cx="510508" cy="510508"/>
          </a:xfrm>
          <a:prstGeom prst="ellipse">
            <a:avLst/>
          </a:prstGeom>
          <a:noFill/>
          <a:ln w="76200" cmpd="sng">
            <a:solidFill>
              <a:srgbClr val="F0B27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cxnSp>
        <p:nvCxnSpPr>
          <p:cNvPr id="30" name="直線矢印コネクタ 29"/>
          <p:cNvCxnSpPr>
            <a:stCxn id="26" idx="6"/>
            <a:endCxn id="29" idx="2"/>
          </p:cNvCxnSpPr>
          <p:nvPr/>
        </p:nvCxnSpPr>
        <p:spPr>
          <a:xfrm>
            <a:off x="2221720" y="5839713"/>
            <a:ext cx="546738" cy="0"/>
          </a:xfrm>
          <a:prstGeom prst="straightConnector1">
            <a:avLst/>
          </a:prstGeom>
          <a:ln w="38100" cmpd="sng">
            <a:solidFill>
              <a:schemeClr val="tx1"/>
            </a:solidFill>
            <a:headEnd type="diamond"/>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角丸四角形 31"/>
          <p:cNvSpPr/>
          <p:nvPr/>
        </p:nvSpPr>
        <p:spPr>
          <a:xfrm>
            <a:off x="1747566" y="3020141"/>
            <a:ext cx="2552220" cy="781502"/>
          </a:xfrm>
          <a:prstGeom prst="round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accent1">
                  <a:lumMod val="75000"/>
                </a:schemeClr>
              </a:solidFill>
              <a:latin typeface="Helvetica Neue Light"/>
              <a:ea typeface="小塚ゴシック Pro L"/>
              <a:cs typeface="Helvetica Neue Light"/>
            </a:endParaRPr>
          </a:p>
        </p:txBody>
      </p:sp>
      <p:sp>
        <p:nvSpPr>
          <p:cNvPr id="33" name="テキスト ボックス 32"/>
          <p:cNvSpPr txBox="1"/>
          <p:nvPr/>
        </p:nvSpPr>
        <p:spPr>
          <a:xfrm>
            <a:off x="195872" y="3226226"/>
            <a:ext cx="1296449" cy="369332"/>
          </a:xfrm>
          <a:prstGeom prst="rect">
            <a:avLst/>
          </a:prstGeom>
          <a:noFill/>
        </p:spPr>
        <p:txBody>
          <a:bodyPr wrap="none" rtlCol="0">
            <a:spAutoFit/>
          </a:bodyPr>
          <a:lstStyle/>
          <a:p>
            <a:r>
              <a:rPr kumimoji="1" lang="en-US" altLang="ja-JP" dirty="0" err="1" smtClean="0">
                <a:latin typeface="Menlo Regular"/>
                <a:ea typeface="小塚ゴシック Pro L"/>
                <a:cs typeface="Menlo Regular"/>
              </a:rPr>
              <a:t>unstaged</a:t>
            </a:r>
            <a:endParaRPr kumimoji="1" lang="ja-JP" altLang="en-US" dirty="0" smtClean="0">
              <a:latin typeface="Menlo Regular"/>
              <a:ea typeface="小塚ゴシック Pro L"/>
              <a:cs typeface="Menlo Regular"/>
            </a:endParaRPr>
          </a:p>
        </p:txBody>
      </p:sp>
      <p:sp>
        <p:nvSpPr>
          <p:cNvPr id="34" name="角丸四角形 33"/>
          <p:cNvSpPr/>
          <p:nvPr/>
        </p:nvSpPr>
        <p:spPr>
          <a:xfrm>
            <a:off x="1747566" y="1714057"/>
            <a:ext cx="2552220" cy="900885"/>
          </a:xfrm>
          <a:prstGeom prst="round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accent1">
                  <a:lumMod val="75000"/>
                </a:schemeClr>
              </a:solidFill>
              <a:latin typeface="Helvetica Neue Light"/>
              <a:ea typeface="小塚ゴシック Pro L"/>
              <a:cs typeface="Helvetica Neue Light"/>
            </a:endParaRPr>
          </a:p>
        </p:txBody>
      </p:sp>
      <p:sp>
        <p:nvSpPr>
          <p:cNvPr id="35" name="テキスト ボックス 34"/>
          <p:cNvSpPr txBox="1"/>
          <p:nvPr/>
        </p:nvSpPr>
        <p:spPr>
          <a:xfrm>
            <a:off x="126386" y="1979833"/>
            <a:ext cx="1435421" cy="369332"/>
          </a:xfrm>
          <a:prstGeom prst="rect">
            <a:avLst/>
          </a:prstGeom>
          <a:noFill/>
        </p:spPr>
        <p:txBody>
          <a:bodyPr wrap="none" rtlCol="0">
            <a:spAutoFit/>
          </a:bodyPr>
          <a:lstStyle/>
          <a:p>
            <a:r>
              <a:rPr kumimoji="1" lang="en-US" altLang="ja-JP" dirty="0" smtClean="0">
                <a:latin typeface="Menlo Regular"/>
                <a:ea typeface="小塚ゴシック Pro L"/>
                <a:cs typeface="Menlo Regular"/>
              </a:rPr>
              <a:t>untracked</a:t>
            </a:r>
            <a:endParaRPr kumimoji="1" lang="ja-JP" altLang="en-US" dirty="0" smtClean="0">
              <a:latin typeface="Menlo Regular"/>
              <a:ea typeface="小塚ゴシック Pro L"/>
              <a:cs typeface="Menlo Regular"/>
            </a:endParaRPr>
          </a:p>
        </p:txBody>
      </p:sp>
      <p:sp>
        <p:nvSpPr>
          <p:cNvPr id="37" name="テキスト ボックス 36"/>
          <p:cNvSpPr txBox="1"/>
          <p:nvPr/>
        </p:nvSpPr>
        <p:spPr>
          <a:xfrm>
            <a:off x="2166993" y="1979833"/>
            <a:ext cx="1713367" cy="369332"/>
          </a:xfrm>
          <a:prstGeom prst="rect">
            <a:avLst/>
          </a:prstGeom>
          <a:noFill/>
        </p:spPr>
        <p:txBody>
          <a:bodyPr wrap="none" rtlCol="0">
            <a:spAutoFit/>
          </a:bodyPr>
          <a:lstStyle/>
          <a:p>
            <a:r>
              <a:rPr lang="en-US" altLang="ja-JP" dirty="0" err="1" smtClean="0">
                <a:latin typeface="Menlo Regular"/>
                <a:ea typeface="小塚ゴシック Pro L"/>
                <a:cs typeface="Menlo Regular"/>
              </a:rPr>
              <a:t>database.db</a:t>
            </a:r>
            <a:endParaRPr lang="en-US" altLang="ja-JP" dirty="0" smtClean="0">
              <a:latin typeface="Menlo Regular"/>
              <a:ea typeface="小塚ゴシック Pro L"/>
              <a:cs typeface="Menlo Regular"/>
            </a:endParaRPr>
          </a:p>
        </p:txBody>
      </p:sp>
      <p:sp>
        <p:nvSpPr>
          <p:cNvPr id="39" name="テキスト ボックス 38"/>
          <p:cNvSpPr txBox="1"/>
          <p:nvPr/>
        </p:nvSpPr>
        <p:spPr>
          <a:xfrm>
            <a:off x="4884344" y="1786933"/>
            <a:ext cx="3842982" cy="2239074"/>
          </a:xfrm>
          <a:prstGeom prst="rect">
            <a:avLst/>
          </a:prstGeom>
          <a:noFill/>
        </p:spPr>
        <p:txBody>
          <a:bodyPr wrap="none" rtlCol="0">
            <a:spAutoFit/>
          </a:bodyPr>
          <a:lstStyle/>
          <a:p>
            <a:pPr>
              <a:lnSpc>
                <a:spcPct val="130000"/>
              </a:lnSpc>
            </a:pPr>
            <a:r>
              <a:rPr lang="en-US" altLang="ja-JP" spc="-100" dirty="0" smtClean="0">
                <a:solidFill>
                  <a:schemeClr val="accent3">
                    <a:lumMod val="75000"/>
                  </a:schemeClr>
                </a:solidFill>
                <a:latin typeface="Menlo Regular"/>
                <a:ea typeface="小塚ゴシック Pro L"/>
                <a:cs typeface="Menlo Regular"/>
              </a:rPr>
              <a:t>$ touch </a:t>
            </a:r>
            <a:r>
              <a:rPr lang="en-US" altLang="ja-JP" spc="-100" dirty="0" err="1" smtClean="0">
                <a:solidFill>
                  <a:schemeClr val="accent3">
                    <a:lumMod val="75000"/>
                  </a:schemeClr>
                </a:solidFill>
                <a:latin typeface="Menlo Regular"/>
                <a:ea typeface="小塚ゴシック Pro L"/>
                <a:cs typeface="Menlo Regular"/>
              </a:rPr>
              <a:t>index.php</a:t>
            </a:r>
            <a:r>
              <a:rPr lang="en-US" altLang="ja-JP" spc="-100" dirty="0">
                <a:solidFill>
                  <a:schemeClr val="accent3">
                    <a:lumMod val="75000"/>
                  </a:schemeClr>
                </a:solidFill>
                <a:latin typeface="Menlo Regular"/>
                <a:ea typeface="小塚ゴシック Pro L"/>
                <a:cs typeface="Menlo Regular"/>
              </a:rPr>
              <a:t> </a:t>
            </a:r>
            <a:r>
              <a:rPr lang="en-US" altLang="ja-JP" spc="-100" dirty="0" err="1" smtClean="0">
                <a:solidFill>
                  <a:schemeClr val="accent3">
                    <a:lumMod val="75000"/>
                  </a:schemeClr>
                </a:solidFill>
                <a:latin typeface="Menlo Regular"/>
                <a:ea typeface="小塚ゴシック Pro L"/>
                <a:cs typeface="Menlo Regular"/>
              </a:rPr>
              <a:t>database.db</a:t>
            </a:r>
            <a:endParaRPr lang="en-US" altLang="ja-JP" spc="-100" dirty="0" smtClean="0">
              <a:solidFill>
                <a:schemeClr val="accent3">
                  <a:lumMod val="75000"/>
                </a:schemeClr>
              </a:solidFill>
              <a:latin typeface="Menlo Regular"/>
              <a:ea typeface="小塚ゴシック Pro L"/>
              <a:cs typeface="Menlo Regular"/>
            </a:endParaRPr>
          </a:p>
          <a:p>
            <a:pPr>
              <a:lnSpc>
                <a:spcPct val="130000"/>
              </a:lnSpc>
            </a:pPr>
            <a:r>
              <a:rPr lang="en-US" altLang="ja-JP" spc="-100" dirty="0" smtClean="0">
                <a:solidFill>
                  <a:schemeClr val="accent3">
                    <a:lumMod val="75000"/>
                  </a:schemeClr>
                </a:solidFill>
                <a:latin typeface="Menlo Regular"/>
                <a:ea typeface="小塚ゴシック Pro L"/>
                <a:cs typeface="Menlo Regular"/>
              </a:rPr>
              <a:t>$ </a:t>
            </a:r>
            <a:r>
              <a:rPr lang="en-US" altLang="ja-JP" spc="-100" dirty="0" err="1" smtClean="0">
                <a:solidFill>
                  <a:schemeClr val="accent3">
                    <a:lumMod val="75000"/>
                  </a:schemeClr>
                </a:solidFill>
                <a:latin typeface="Menlo Regular"/>
                <a:ea typeface="小塚ゴシック Pro L"/>
                <a:cs typeface="Menlo Regular"/>
              </a:rPr>
              <a:t>git</a:t>
            </a:r>
            <a:r>
              <a:rPr lang="en-US" altLang="ja-JP" spc="-100" dirty="0" smtClean="0">
                <a:solidFill>
                  <a:schemeClr val="accent3">
                    <a:lumMod val="75000"/>
                  </a:schemeClr>
                </a:solidFill>
                <a:latin typeface="Menlo Regular"/>
                <a:ea typeface="小塚ゴシック Pro L"/>
                <a:cs typeface="Menlo Regular"/>
              </a:rPr>
              <a:t> add </a:t>
            </a:r>
            <a:r>
              <a:rPr lang="en-US" altLang="ja-JP" spc="-100" dirty="0" err="1" smtClean="0">
                <a:solidFill>
                  <a:schemeClr val="accent3">
                    <a:lumMod val="75000"/>
                  </a:schemeClr>
                </a:solidFill>
                <a:latin typeface="Menlo Regular"/>
                <a:ea typeface="小塚ゴシック Pro L"/>
                <a:cs typeface="Menlo Regular"/>
              </a:rPr>
              <a:t>index.php</a:t>
            </a:r>
            <a:endParaRPr lang="en-US" altLang="ja-JP" spc="-100" dirty="0" smtClean="0">
              <a:solidFill>
                <a:schemeClr val="accent3">
                  <a:lumMod val="75000"/>
                </a:schemeClr>
              </a:solidFill>
              <a:latin typeface="Menlo Regular"/>
              <a:ea typeface="小塚ゴシック Pro L"/>
              <a:cs typeface="Menlo Regular"/>
            </a:endParaRPr>
          </a:p>
          <a:p>
            <a:pPr>
              <a:lnSpc>
                <a:spcPct val="130000"/>
              </a:lnSpc>
            </a:pPr>
            <a:r>
              <a:rPr lang="en-US" altLang="ja-JP" spc="-100" dirty="0" smtClean="0">
                <a:solidFill>
                  <a:schemeClr val="accent3">
                    <a:lumMod val="75000"/>
                  </a:schemeClr>
                </a:solidFill>
                <a:latin typeface="Menlo Regular"/>
                <a:ea typeface="小塚ゴシック Pro L"/>
                <a:cs typeface="Menlo Regular"/>
              </a:rPr>
              <a:t>$ </a:t>
            </a:r>
            <a:r>
              <a:rPr lang="en-US" altLang="ja-JP" spc="-100" dirty="0" err="1" smtClean="0">
                <a:solidFill>
                  <a:schemeClr val="accent3">
                    <a:lumMod val="75000"/>
                  </a:schemeClr>
                </a:solidFill>
                <a:latin typeface="Menlo Regular"/>
                <a:ea typeface="小塚ゴシック Pro L"/>
                <a:cs typeface="Menlo Regular"/>
              </a:rPr>
              <a:t>git</a:t>
            </a:r>
            <a:r>
              <a:rPr lang="en-US" altLang="ja-JP" spc="-100" dirty="0" smtClean="0">
                <a:solidFill>
                  <a:schemeClr val="accent3">
                    <a:lumMod val="75000"/>
                  </a:schemeClr>
                </a:solidFill>
                <a:latin typeface="Menlo Regular"/>
                <a:ea typeface="小塚ゴシック Pro L"/>
                <a:cs typeface="Menlo Regular"/>
              </a:rPr>
              <a:t> commit</a:t>
            </a:r>
          </a:p>
          <a:p>
            <a:pPr>
              <a:lnSpc>
                <a:spcPct val="130000"/>
              </a:lnSpc>
            </a:pPr>
            <a:r>
              <a:rPr lang="en-US" altLang="ja-JP" spc="-100" dirty="0" smtClean="0">
                <a:solidFill>
                  <a:schemeClr val="accent3">
                    <a:lumMod val="75000"/>
                  </a:schemeClr>
                </a:solidFill>
                <a:latin typeface="Menlo Regular"/>
                <a:ea typeface="小塚ゴシック Pro L"/>
                <a:cs typeface="Menlo Regular"/>
              </a:rPr>
              <a:t>$ vim </a:t>
            </a:r>
            <a:r>
              <a:rPr lang="en-US" altLang="ja-JP" spc="-100" dirty="0" err="1" smtClean="0">
                <a:solidFill>
                  <a:schemeClr val="accent3">
                    <a:lumMod val="75000"/>
                  </a:schemeClr>
                </a:solidFill>
                <a:latin typeface="Menlo Regular"/>
                <a:ea typeface="小塚ゴシック Pro L"/>
                <a:cs typeface="Menlo Regular"/>
              </a:rPr>
              <a:t>index.html</a:t>
            </a:r>
            <a:endParaRPr lang="en-US" altLang="ja-JP" spc="-100" dirty="0" smtClean="0">
              <a:solidFill>
                <a:schemeClr val="accent3">
                  <a:lumMod val="75000"/>
                </a:schemeClr>
              </a:solidFill>
              <a:latin typeface="Menlo Regular"/>
              <a:ea typeface="小塚ゴシック Pro L"/>
              <a:cs typeface="Menlo Regular"/>
            </a:endParaRPr>
          </a:p>
          <a:p>
            <a:pPr>
              <a:lnSpc>
                <a:spcPct val="130000"/>
              </a:lnSpc>
            </a:pPr>
            <a:r>
              <a:rPr lang="en-US" altLang="ja-JP" spc="-100" dirty="0" smtClean="0">
                <a:solidFill>
                  <a:schemeClr val="accent3">
                    <a:lumMod val="75000"/>
                  </a:schemeClr>
                </a:solidFill>
                <a:latin typeface="Menlo Regular"/>
                <a:ea typeface="小塚ゴシック Pro L"/>
                <a:cs typeface="Menlo Regular"/>
              </a:rPr>
              <a:t>$ </a:t>
            </a:r>
            <a:r>
              <a:rPr lang="en-US" altLang="ja-JP" spc="-100" dirty="0" err="1" smtClean="0">
                <a:solidFill>
                  <a:srgbClr val="E67E22"/>
                </a:solidFill>
                <a:latin typeface="Menlo Regular"/>
                <a:ea typeface="小塚ゴシック Pro L"/>
                <a:cs typeface="Menlo Regular"/>
              </a:rPr>
              <a:t>git</a:t>
            </a:r>
            <a:r>
              <a:rPr lang="en-US" altLang="ja-JP" spc="-100" dirty="0" smtClean="0">
                <a:solidFill>
                  <a:srgbClr val="E67E22"/>
                </a:solidFill>
                <a:latin typeface="Menlo Regular"/>
                <a:ea typeface="小塚ゴシック Pro L"/>
                <a:cs typeface="Menlo Regular"/>
              </a:rPr>
              <a:t> add</a:t>
            </a:r>
            <a:r>
              <a:rPr lang="en-US" altLang="ja-JP" spc="-100" dirty="0" smtClean="0">
                <a:solidFill>
                  <a:schemeClr val="accent3">
                    <a:lumMod val="75000"/>
                  </a:schemeClr>
                </a:solidFill>
                <a:latin typeface="Menlo Regular"/>
                <a:ea typeface="小塚ゴシック Pro L"/>
                <a:cs typeface="Menlo Regular"/>
              </a:rPr>
              <a:t> </a:t>
            </a:r>
            <a:r>
              <a:rPr lang="en-US" altLang="ja-JP" spc="-100" dirty="0" err="1" smtClean="0">
                <a:solidFill>
                  <a:schemeClr val="accent3">
                    <a:lumMod val="75000"/>
                  </a:schemeClr>
                </a:solidFill>
                <a:latin typeface="Menlo Regular"/>
                <a:ea typeface="小塚ゴシック Pro L"/>
                <a:cs typeface="Menlo Regular"/>
              </a:rPr>
              <a:t>index.php</a:t>
            </a:r>
            <a:endParaRPr lang="en-US" altLang="ja-JP" spc="-100" dirty="0" smtClean="0">
              <a:solidFill>
                <a:schemeClr val="accent3">
                  <a:lumMod val="75000"/>
                </a:schemeClr>
              </a:solidFill>
              <a:latin typeface="Menlo Regular"/>
              <a:ea typeface="小塚ゴシック Pro L"/>
              <a:cs typeface="Menlo Regular"/>
            </a:endParaRPr>
          </a:p>
          <a:p>
            <a:pPr>
              <a:lnSpc>
                <a:spcPct val="130000"/>
              </a:lnSpc>
            </a:pPr>
            <a:r>
              <a:rPr lang="en-US" altLang="ja-JP" spc="-100" dirty="0">
                <a:solidFill>
                  <a:schemeClr val="accent3">
                    <a:lumMod val="75000"/>
                  </a:schemeClr>
                </a:solidFill>
                <a:latin typeface="Menlo Regular"/>
                <a:ea typeface="小塚ゴシック Pro L"/>
                <a:cs typeface="Menlo Regular"/>
              </a:rPr>
              <a:t>$</a:t>
            </a:r>
            <a:endParaRPr lang="en-US" altLang="ja-JP" spc="-100" dirty="0" smtClean="0">
              <a:solidFill>
                <a:schemeClr val="accent3">
                  <a:lumMod val="75000"/>
                </a:schemeClr>
              </a:solidFill>
              <a:latin typeface="Menlo Regular"/>
              <a:ea typeface="小塚ゴシック Pro L"/>
              <a:cs typeface="Menlo Regular"/>
            </a:endParaRPr>
          </a:p>
        </p:txBody>
      </p:sp>
      <p:sp>
        <p:nvSpPr>
          <p:cNvPr id="20" name="円/楕円 19"/>
          <p:cNvSpPr/>
          <p:nvPr/>
        </p:nvSpPr>
        <p:spPr>
          <a:xfrm>
            <a:off x="3818105" y="5584459"/>
            <a:ext cx="510508" cy="510508"/>
          </a:xfrm>
          <a:prstGeom prst="ellipse">
            <a:avLst/>
          </a:prstGeom>
          <a:noFill/>
          <a:ln w="76200"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cxnSp>
        <p:nvCxnSpPr>
          <p:cNvPr id="21" name="直線矢印コネクタ 20"/>
          <p:cNvCxnSpPr>
            <a:stCxn id="29" idx="6"/>
            <a:endCxn id="20" idx="2"/>
          </p:cNvCxnSpPr>
          <p:nvPr/>
        </p:nvCxnSpPr>
        <p:spPr>
          <a:xfrm>
            <a:off x="3278966" y="5839713"/>
            <a:ext cx="539139" cy="0"/>
          </a:xfrm>
          <a:prstGeom prst="straightConnector1">
            <a:avLst/>
          </a:prstGeom>
          <a:ln w="38100" cmpd="sng">
            <a:solidFill>
              <a:schemeClr val="tx1"/>
            </a:solidFill>
            <a:headEnd type="diamond"/>
            <a:tailEnd type="triangle" w="lg" len="lg"/>
          </a:ln>
          <a:effectLst/>
        </p:spPr>
        <p:style>
          <a:lnRef idx="2">
            <a:schemeClr val="accent1"/>
          </a:lnRef>
          <a:fillRef idx="0">
            <a:schemeClr val="accent1"/>
          </a:fillRef>
          <a:effectRef idx="1">
            <a:schemeClr val="accent1"/>
          </a:effectRef>
          <a:fontRef idx="minor">
            <a:schemeClr val="tx1"/>
          </a:fontRef>
        </p:style>
      </p:cxnSp>
      <p:sp>
        <p:nvSpPr>
          <p:cNvPr id="25" name="テキスト ボックス 24"/>
          <p:cNvSpPr txBox="1"/>
          <p:nvPr/>
        </p:nvSpPr>
        <p:spPr>
          <a:xfrm>
            <a:off x="2236479" y="4412927"/>
            <a:ext cx="1574394" cy="369332"/>
          </a:xfrm>
          <a:prstGeom prst="rect">
            <a:avLst/>
          </a:prstGeom>
          <a:noFill/>
        </p:spPr>
        <p:txBody>
          <a:bodyPr wrap="none" rtlCol="0">
            <a:spAutoFit/>
          </a:bodyPr>
          <a:lstStyle/>
          <a:p>
            <a:r>
              <a:rPr lang="en-US" altLang="ja-JP" dirty="0" err="1" smtClean="0">
                <a:latin typeface="Menlo Regular"/>
                <a:ea typeface="小塚ゴシック Pro L"/>
                <a:cs typeface="Menlo Regular"/>
              </a:rPr>
              <a:t>index.html</a:t>
            </a:r>
            <a:endParaRPr lang="en-US" altLang="ja-JP" dirty="0" smtClean="0">
              <a:latin typeface="Menlo Regular"/>
              <a:ea typeface="小塚ゴシック Pro L"/>
              <a:cs typeface="Menlo Regular"/>
            </a:endParaRPr>
          </a:p>
        </p:txBody>
      </p:sp>
    </p:spTree>
    <p:extLst>
      <p:ext uri="{BB962C8B-B14F-4D97-AF65-F5344CB8AC3E}">
        <p14:creationId xmlns:p14="http://schemas.microsoft.com/office/powerpoint/2010/main" val="88603544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角丸四角形 39"/>
          <p:cNvSpPr/>
          <p:nvPr/>
        </p:nvSpPr>
        <p:spPr>
          <a:xfrm>
            <a:off x="4773383" y="1675133"/>
            <a:ext cx="4188193" cy="3313211"/>
          </a:xfrm>
          <a:prstGeom prst="roundRect">
            <a:avLst>
              <a:gd name="adj" fmla="val 13665"/>
            </a:avLst>
          </a:prstGeom>
          <a:solidFill>
            <a:schemeClr val="bg1">
              <a:lumMod val="75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rgbClr val="2C3E50"/>
              </a:solidFill>
              <a:latin typeface="Helvetica Neue Light"/>
              <a:ea typeface="小塚ゴシック Pro L"/>
              <a:cs typeface="Helvetica Neue Light"/>
            </a:endParaRPr>
          </a:p>
        </p:txBody>
      </p:sp>
      <p:sp>
        <p:nvSpPr>
          <p:cNvPr id="2" name="タイトル 1"/>
          <p:cNvSpPr>
            <a:spLocks noGrp="1"/>
          </p:cNvSpPr>
          <p:nvPr>
            <p:ph type="title"/>
          </p:nvPr>
        </p:nvSpPr>
        <p:spPr/>
        <p:txBody>
          <a:bodyPr/>
          <a:lstStyle/>
          <a:p>
            <a:r>
              <a:rPr lang="en-US" altLang="ja-JP" dirty="0" err="1"/>
              <a:t>Git</a:t>
            </a:r>
            <a:r>
              <a:rPr lang="ja-JP" altLang="en-US" dirty="0"/>
              <a:t>の基本的な使い方</a:t>
            </a:r>
            <a:r>
              <a:rPr lang="ja-JP" altLang="en-US" dirty="0" smtClean="0"/>
              <a:t>（７</a:t>
            </a:r>
            <a:r>
              <a:rPr lang="en-US" altLang="ja-JP" dirty="0" smtClean="0"/>
              <a:t>/</a:t>
            </a:r>
            <a:r>
              <a:rPr lang="ja-JP" altLang="en-US" dirty="0" smtClean="0"/>
              <a:t>７）</a:t>
            </a:r>
            <a:endParaRPr kumimoji="1" lang="ja-JP" altLang="en-US" dirty="0"/>
          </a:p>
        </p:txBody>
      </p:sp>
      <p:sp>
        <p:nvSpPr>
          <p:cNvPr id="3" name="スライド番号プレースホルダー 2"/>
          <p:cNvSpPr>
            <a:spLocks noGrp="1"/>
          </p:cNvSpPr>
          <p:nvPr>
            <p:ph type="sldNum" sz="quarter" idx="10"/>
          </p:nvPr>
        </p:nvSpPr>
        <p:spPr/>
        <p:txBody>
          <a:bodyPr/>
          <a:lstStyle/>
          <a:p>
            <a:fld id="{35C1E218-ABBC-FF4E-98D2-973F1133DEA4}" type="slidenum">
              <a:rPr lang="ja-JP" altLang="en-US" smtClean="0"/>
              <a:pPr/>
              <a:t>13</a:t>
            </a:fld>
            <a:endParaRPr lang="ja-JP" altLang="en-US" dirty="0"/>
          </a:p>
        </p:txBody>
      </p:sp>
      <p:sp>
        <p:nvSpPr>
          <p:cNvPr id="16" name="角丸四角形 15"/>
          <p:cNvSpPr/>
          <p:nvPr/>
        </p:nvSpPr>
        <p:spPr>
          <a:xfrm>
            <a:off x="1747566" y="4206842"/>
            <a:ext cx="2552220" cy="781502"/>
          </a:xfrm>
          <a:prstGeom prst="round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accent1">
                  <a:lumMod val="75000"/>
                </a:schemeClr>
              </a:solidFill>
              <a:latin typeface="Helvetica Neue Light"/>
              <a:ea typeface="小塚ゴシック Pro L"/>
              <a:cs typeface="Helvetica Neue Light"/>
            </a:endParaRPr>
          </a:p>
        </p:txBody>
      </p:sp>
      <p:sp>
        <p:nvSpPr>
          <p:cNvPr id="22" name="テキスト ボックス 21"/>
          <p:cNvSpPr txBox="1"/>
          <p:nvPr/>
        </p:nvSpPr>
        <p:spPr>
          <a:xfrm>
            <a:off x="2499050" y="6264532"/>
            <a:ext cx="1018503" cy="369332"/>
          </a:xfrm>
          <a:prstGeom prst="rect">
            <a:avLst/>
          </a:prstGeom>
          <a:noFill/>
        </p:spPr>
        <p:txBody>
          <a:bodyPr wrap="none" rtlCol="0">
            <a:spAutoFit/>
          </a:bodyPr>
          <a:lstStyle/>
          <a:p>
            <a:r>
              <a:rPr kumimoji="1" lang="en-US" altLang="ja-JP" dirty="0" smtClean="0">
                <a:latin typeface="Menlo Regular"/>
                <a:ea typeface="小塚ゴシック Pro L"/>
                <a:cs typeface="Menlo Regular"/>
              </a:rPr>
              <a:t>commit</a:t>
            </a:r>
            <a:endParaRPr kumimoji="1" lang="ja-JP" altLang="en-US" dirty="0" smtClean="0">
              <a:latin typeface="Menlo Regular"/>
              <a:ea typeface="小塚ゴシック Pro L"/>
              <a:cs typeface="Menlo Regular"/>
            </a:endParaRPr>
          </a:p>
        </p:txBody>
      </p:sp>
      <p:sp>
        <p:nvSpPr>
          <p:cNvPr id="23" name="テキスト ボックス 22"/>
          <p:cNvSpPr txBox="1"/>
          <p:nvPr/>
        </p:nvSpPr>
        <p:spPr>
          <a:xfrm>
            <a:off x="404331" y="4412927"/>
            <a:ext cx="879530" cy="369332"/>
          </a:xfrm>
          <a:prstGeom prst="rect">
            <a:avLst/>
          </a:prstGeom>
          <a:noFill/>
        </p:spPr>
        <p:txBody>
          <a:bodyPr wrap="none" rtlCol="0">
            <a:spAutoFit/>
          </a:bodyPr>
          <a:lstStyle/>
          <a:p>
            <a:r>
              <a:rPr kumimoji="1" lang="en-US" altLang="ja-JP" dirty="0" smtClean="0">
                <a:latin typeface="Menlo Regular"/>
                <a:ea typeface="小塚ゴシック Pro L"/>
                <a:cs typeface="Menlo Regular"/>
              </a:rPr>
              <a:t>stage</a:t>
            </a:r>
            <a:endParaRPr kumimoji="1" lang="ja-JP" altLang="en-US" dirty="0" smtClean="0">
              <a:latin typeface="Menlo Regular"/>
              <a:ea typeface="小塚ゴシック Pro L"/>
              <a:cs typeface="Menlo Regular"/>
            </a:endParaRPr>
          </a:p>
        </p:txBody>
      </p:sp>
      <p:sp>
        <p:nvSpPr>
          <p:cNvPr id="4" name="円/楕円 3"/>
          <p:cNvSpPr/>
          <p:nvPr/>
        </p:nvSpPr>
        <p:spPr>
          <a:xfrm>
            <a:off x="697422" y="5584459"/>
            <a:ext cx="510508" cy="510508"/>
          </a:xfrm>
          <a:prstGeom prst="ellipse">
            <a:avLst/>
          </a:prstGeom>
          <a:noFill/>
          <a:ln w="76200" cmpd="sng">
            <a:solidFill>
              <a:srgbClr val="F0B27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sp>
        <p:nvSpPr>
          <p:cNvPr id="26" name="円/楕円 25"/>
          <p:cNvSpPr/>
          <p:nvPr/>
        </p:nvSpPr>
        <p:spPr>
          <a:xfrm>
            <a:off x="1711212" y="5584459"/>
            <a:ext cx="510508" cy="510508"/>
          </a:xfrm>
          <a:prstGeom prst="ellipse">
            <a:avLst/>
          </a:prstGeom>
          <a:noFill/>
          <a:ln w="76200" cmpd="sng">
            <a:solidFill>
              <a:srgbClr val="F0B27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cxnSp>
        <p:nvCxnSpPr>
          <p:cNvPr id="27" name="直線矢印コネクタ 26"/>
          <p:cNvCxnSpPr>
            <a:stCxn id="4" idx="6"/>
            <a:endCxn id="26" idx="2"/>
          </p:cNvCxnSpPr>
          <p:nvPr/>
        </p:nvCxnSpPr>
        <p:spPr>
          <a:xfrm>
            <a:off x="1207930" y="5839713"/>
            <a:ext cx="503282" cy="0"/>
          </a:xfrm>
          <a:prstGeom prst="straightConnector1">
            <a:avLst/>
          </a:prstGeom>
          <a:ln w="38100" cmpd="sng">
            <a:solidFill>
              <a:schemeClr val="tx1"/>
            </a:solidFill>
            <a:headEnd type="diamond"/>
            <a:tailEnd type="triangle" w="lg" len="lg"/>
          </a:ln>
          <a:effectLst/>
        </p:spPr>
        <p:style>
          <a:lnRef idx="2">
            <a:schemeClr val="accent1"/>
          </a:lnRef>
          <a:fillRef idx="0">
            <a:schemeClr val="accent1"/>
          </a:fillRef>
          <a:effectRef idx="1">
            <a:schemeClr val="accent1"/>
          </a:effectRef>
          <a:fontRef idx="minor">
            <a:schemeClr val="tx1"/>
          </a:fontRef>
        </p:style>
      </p:cxnSp>
      <p:sp>
        <p:nvSpPr>
          <p:cNvPr id="29" name="円/楕円 28"/>
          <p:cNvSpPr/>
          <p:nvPr/>
        </p:nvSpPr>
        <p:spPr>
          <a:xfrm>
            <a:off x="2768458" y="5584459"/>
            <a:ext cx="510508" cy="510508"/>
          </a:xfrm>
          <a:prstGeom prst="ellipse">
            <a:avLst/>
          </a:prstGeom>
          <a:noFill/>
          <a:ln w="76200" cmpd="sng">
            <a:solidFill>
              <a:srgbClr val="F0B27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cxnSp>
        <p:nvCxnSpPr>
          <p:cNvPr id="30" name="直線矢印コネクタ 29"/>
          <p:cNvCxnSpPr>
            <a:stCxn id="26" idx="6"/>
            <a:endCxn id="29" idx="2"/>
          </p:cNvCxnSpPr>
          <p:nvPr/>
        </p:nvCxnSpPr>
        <p:spPr>
          <a:xfrm>
            <a:off x="2221720" y="5839713"/>
            <a:ext cx="546738" cy="0"/>
          </a:xfrm>
          <a:prstGeom prst="straightConnector1">
            <a:avLst/>
          </a:prstGeom>
          <a:ln w="38100" cmpd="sng">
            <a:solidFill>
              <a:schemeClr val="tx1"/>
            </a:solidFill>
            <a:headEnd type="diamond"/>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角丸四角形 31"/>
          <p:cNvSpPr/>
          <p:nvPr/>
        </p:nvSpPr>
        <p:spPr>
          <a:xfrm>
            <a:off x="1747566" y="3020141"/>
            <a:ext cx="2552220" cy="781502"/>
          </a:xfrm>
          <a:prstGeom prst="round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accent1">
                  <a:lumMod val="75000"/>
                </a:schemeClr>
              </a:solidFill>
              <a:latin typeface="Helvetica Neue Light"/>
              <a:ea typeface="小塚ゴシック Pro L"/>
              <a:cs typeface="Helvetica Neue Light"/>
            </a:endParaRPr>
          </a:p>
        </p:txBody>
      </p:sp>
      <p:sp>
        <p:nvSpPr>
          <p:cNvPr id="33" name="テキスト ボックス 32"/>
          <p:cNvSpPr txBox="1"/>
          <p:nvPr/>
        </p:nvSpPr>
        <p:spPr>
          <a:xfrm>
            <a:off x="195872" y="3226226"/>
            <a:ext cx="1296449" cy="369332"/>
          </a:xfrm>
          <a:prstGeom prst="rect">
            <a:avLst/>
          </a:prstGeom>
          <a:noFill/>
        </p:spPr>
        <p:txBody>
          <a:bodyPr wrap="none" rtlCol="0">
            <a:spAutoFit/>
          </a:bodyPr>
          <a:lstStyle/>
          <a:p>
            <a:r>
              <a:rPr kumimoji="1" lang="en-US" altLang="ja-JP" dirty="0" err="1" smtClean="0">
                <a:latin typeface="Menlo Regular"/>
                <a:ea typeface="小塚ゴシック Pro L"/>
                <a:cs typeface="Menlo Regular"/>
              </a:rPr>
              <a:t>unstaged</a:t>
            </a:r>
            <a:endParaRPr kumimoji="1" lang="ja-JP" altLang="en-US" dirty="0" smtClean="0">
              <a:latin typeface="Menlo Regular"/>
              <a:ea typeface="小塚ゴシック Pro L"/>
              <a:cs typeface="Menlo Regular"/>
            </a:endParaRPr>
          </a:p>
        </p:txBody>
      </p:sp>
      <p:sp>
        <p:nvSpPr>
          <p:cNvPr id="34" name="角丸四角形 33"/>
          <p:cNvSpPr/>
          <p:nvPr/>
        </p:nvSpPr>
        <p:spPr>
          <a:xfrm>
            <a:off x="1747566" y="1714057"/>
            <a:ext cx="2552220" cy="900885"/>
          </a:xfrm>
          <a:prstGeom prst="round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accent1">
                  <a:lumMod val="75000"/>
                </a:schemeClr>
              </a:solidFill>
              <a:latin typeface="Helvetica Neue Light"/>
              <a:ea typeface="小塚ゴシック Pro L"/>
              <a:cs typeface="Helvetica Neue Light"/>
            </a:endParaRPr>
          </a:p>
        </p:txBody>
      </p:sp>
      <p:sp>
        <p:nvSpPr>
          <p:cNvPr id="35" name="テキスト ボックス 34"/>
          <p:cNvSpPr txBox="1"/>
          <p:nvPr/>
        </p:nvSpPr>
        <p:spPr>
          <a:xfrm>
            <a:off x="126386" y="1979833"/>
            <a:ext cx="1435421" cy="369332"/>
          </a:xfrm>
          <a:prstGeom prst="rect">
            <a:avLst/>
          </a:prstGeom>
          <a:noFill/>
        </p:spPr>
        <p:txBody>
          <a:bodyPr wrap="none" rtlCol="0">
            <a:spAutoFit/>
          </a:bodyPr>
          <a:lstStyle/>
          <a:p>
            <a:r>
              <a:rPr kumimoji="1" lang="en-US" altLang="ja-JP" dirty="0" smtClean="0">
                <a:latin typeface="Menlo Regular"/>
                <a:ea typeface="小塚ゴシック Pro L"/>
                <a:cs typeface="Menlo Regular"/>
              </a:rPr>
              <a:t>untracked</a:t>
            </a:r>
            <a:endParaRPr kumimoji="1" lang="ja-JP" altLang="en-US" dirty="0" smtClean="0">
              <a:latin typeface="Menlo Regular"/>
              <a:ea typeface="小塚ゴシック Pro L"/>
              <a:cs typeface="Menlo Regular"/>
            </a:endParaRPr>
          </a:p>
        </p:txBody>
      </p:sp>
      <p:sp>
        <p:nvSpPr>
          <p:cNvPr id="37" name="テキスト ボックス 36"/>
          <p:cNvSpPr txBox="1"/>
          <p:nvPr/>
        </p:nvSpPr>
        <p:spPr>
          <a:xfrm>
            <a:off x="2166993" y="1979833"/>
            <a:ext cx="1713367" cy="369332"/>
          </a:xfrm>
          <a:prstGeom prst="rect">
            <a:avLst/>
          </a:prstGeom>
          <a:noFill/>
        </p:spPr>
        <p:txBody>
          <a:bodyPr wrap="none" rtlCol="0">
            <a:spAutoFit/>
          </a:bodyPr>
          <a:lstStyle/>
          <a:p>
            <a:r>
              <a:rPr lang="en-US" altLang="ja-JP" dirty="0" err="1" smtClean="0">
                <a:latin typeface="Menlo Regular"/>
                <a:ea typeface="小塚ゴシック Pro L"/>
                <a:cs typeface="Menlo Regular"/>
              </a:rPr>
              <a:t>database.db</a:t>
            </a:r>
            <a:endParaRPr lang="en-US" altLang="ja-JP" dirty="0" smtClean="0">
              <a:latin typeface="Menlo Regular"/>
              <a:ea typeface="小塚ゴシック Pro L"/>
              <a:cs typeface="Menlo Regular"/>
            </a:endParaRPr>
          </a:p>
        </p:txBody>
      </p:sp>
      <p:sp>
        <p:nvSpPr>
          <p:cNvPr id="39" name="テキスト ボックス 38"/>
          <p:cNvSpPr txBox="1"/>
          <p:nvPr/>
        </p:nvSpPr>
        <p:spPr>
          <a:xfrm>
            <a:off x="4884344" y="1786933"/>
            <a:ext cx="3842982" cy="2599173"/>
          </a:xfrm>
          <a:prstGeom prst="rect">
            <a:avLst/>
          </a:prstGeom>
          <a:noFill/>
        </p:spPr>
        <p:txBody>
          <a:bodyPr wrap="none" rtlCol="0">
            <a:spAutoFit/>
          </a:bodyPr>
          <a:lstStyle/>
          <a:p>
            <a:pPr>
              <a:lnSpc>
                <a:spcPct val="130000"/>
              </a:lnSpc>
            </a:pPr>
            <a:r>
              <a:rPr lang="en-US" altLang="ja-JP" spc="-100" dirty="0" smtClean="0">
                <a:solidFill>
                  <a:schemeClr val="accent3">
                    <a:lumMod val="75000"/>
                  </a:schemeClr>
                </a:solidFill>
                <a:latin typeface="Menlo Regular"/>
                <a:ea typeface="小塚ゴシック Pro L"/>
                <a:cs typeface="Menlo Regular"/>
              </a:rPr>
              <a:t>$ touch </a:t>
            </a:r>
            <a:r>
              <a:rPr lang="en-US" altLang="ja-JP" spc="-100" dirty="0" err="1" smtClean="0">
                <a:solidFill>
                  <a:schemeClr val="accent3">
                    <a:lumMod val="75000"/>
                  </a:schemeClr>
                </a:solidFill>
                <a:latin typeface="Menlo Regular"/>
                <a:ea typeface="小塚ゴシック Pro L"/>
                <a:cs typeface="Menlo Regular"/>
              </a:rPr>
              <a:t>index.php</a:t>
            </a:r>
            <a:r>
              <a:rPr lang="en-US" altLang="ja-JP" spc="-100" dirty="0">
                <a:solidFill>
                  <a:schemeClr val="accent3">
                    <a:lumMod val="75000"/>
                  </a:schemeClr>
                </a:solidFill>
                <a:latin typeface="Menlo Regular"/>
                <a:ea typeface="小塚ゴシック Pro L"/>
                <a:cs typeface="Menlo Regular"/>
              </a:rPr>
              <a:t> </a:t>
            </a:r>
            <a:r>
              <a:rPr lang="en-US" altLang="ja-JP" spc="-100" dirty="0" err="1" smtClean="0">
                <a:solidFill>
                  <a:schemeClr val="accent3">
                    <a:lumMod val="75000"/>
                  </a:schemeClr>
                </a:solidFill>
                <a:latin typeface="Menlo Regular"/>
                <a:ea typeface="小塚ゴシック Pro L"/>
                <a:cs typeface="Menlo Regular"/>
              </a:rPr>
              <a:t>database.db</a:t>
            </a:r>
            <a:endParaRPr lang="en-US" altLang="ja-JP" spc="-100" dirty="0" smtClean="0">
              <a:solidFill>
                <a:schemeClr val="accent3">
                  <a:lumMod val="75000"/>
                </a:schemeClr>
              </a:solidFill>
              <a:latin typeface="Menlo Regular"/>
              <a:ea typeface="小塚ゴシック Pro L"/>
              <a:cs typeface="Menlo Regular"/>
            </a:endParaRPr>
          </a:p>
          <a:p>
            <a:pPr>
              <a:lnSpc>
                <a:spcPct val="130000"/>
              </a:lnSpc>
            </a:pPr>
            <a:r>
              <a:rPr lang="en-US" altLang="ja-JP" spc="-100" dirty="0" smtClean="0">
                <a:solidFill>
                  <a:schemeClr val="accent3">
                    <a:lumMod val="75000"/>
                  </a:schemeClr>
                </a:solidFill>
                <a:latin typeface="Menlo Regular"/>
                <a:ea typeface="小塚ゴシック Pro L"/>
                <a:cs typeface="Menlo Regular"/>
              </a:rPr>
              <a:t>$ </a:t>
            </a:r>
            <a:r>
              <a:rPr lang="en-US" altLang="ja-JP" spc="-100" dirty="0" err="1" smtClean="0">
                <a:solidFill>
                  <a:schemeClr val="accent3">
                    <a:lumMod val="75000"/>
                  </a:schemeClr>
                </a:solidFill>
                <a:latin typeface="Menlo Regular"/>
                <a:ea typeface="小塚ゴシック Pro L"/>
                <a:cs typeface="Menlo Regular"/>
              </a:rPr>
              <a:t>git</a:t>
            </a:r>
            <a:r>
              <a:rPr lang="en-US" altLang="ja-JP" spc="-100" dirty="0" smtClean="0">
                <a:solidFill>
                  <a:schemeClr val="accent3">
                    <a:lumMod val="75000"/>
                  </a:schemeClr>
                </a:solidFill>
                <a:latin typeface="Menlo Regular"/>
                <a:ea typeface="小塚ゴシック Pro L"/>
                <a:cs typeface="Menlo Regular"/>
              </a:rPr>
              <a:t> add </a:t>
            </a:r>
            <a:r>
              <a:rPr lang="en-US" altLang="ja-JP" spc="-100" dirty="0" err="1" smtClean="0">
                <a:solidFill>
                  <a:schemeClr val="accent3">
                    <a:lumMod val="75000"/>
                  </a:schemeClr>
                </a:solidFill>
                <a:latin typeface="Menlo Regular"/>
                <a:ea typeface="小塚ゴシック Pro L"/>
                <a:cs typeface="Menlo Regular"/>
              </a:rPr>
              <a:t>index.php</a:t>
            </a:r>
            <a:endParaRPr lang="en-US" altLang="ja-JP" spc="-100" dirty="0" smtClean="0">
              <a:solidFill>
                <a:schemeClr val="accent3">
                  <a:lumMod val="75000"/>
                </a:schemeClr>
              </a:solidFill>
              <a:latin typeface="Menlo Regular"/>
              <a:ea typeface="小塚ゴシック Pro L"/>
              <a:cs typeface="Menlo Regular"/>
            </a:endParaRPr>
          </a:p>
          <a:p>
            <a:pPr>
              <a:lnSpc>
                <a:spcPct val="130000"/>
              </a:lnSpc>
            </a:pPr>
            <a:r>
              <a:rPr lang="en-US" altLang="ja-JP" spc="-100" dirty="0" smtClean="0">
                <a:solidFill>
                  <a:schemeClr val="accent3">
                    <a:lumMod val="75000"/>
                  </a:schemeClr>
                </a:solidFill>
                <a:latin typeface="Menlo Regular"/>
                <a:ea typeface="小塚ゴシック Pro L"/>
                <a:cs typeface="Menlo Regular"/>
              </a:rPr>
              <a:t>$ </a:t>
            </a:r>
            <a:r>
              <a:rPr lang="en-US" altLang="ja-JP" spc="-100" dirty="0" err="1" smtClean="0">
                <a:solidFill>
                  <a:schemeClr val="accent3">
                    <a:lumMod val="75000"/>
                  </a:schemeClr>
                </a:solidFill>
                <a:latin typeface="Menlo Regular"/>
                <a:ea typeface="小塚ゴシック Pro L"/>
                <a:cs typeface="Menlo Regular"/>
              </a:rPr>
              <a:t>git</a:t>
            </a:r>
            <a:r>
              <a:rPr lang="en-US" altLang="ja-JP" spc="-100" dirty="0" smtClean="0">
                <a:solidFill>
                  <a:schemeClr val="accent3">
                    <a:lumMod val="75000"/>
                  </a:schemeClr>
                </a:solidFill>
                <a:latin typeface="Menlo Regular"/>
                <a:ea typeface="小塚ゴシック Pro L"/>
                <a:cs typeface="Menlo Regular"/>
              </a:rPr>
              <a:t> commit</a:t>
            </a:r>
          </a:p>
          <a:p>
            <a:pPr>
              <a:lnSpc>
                <a:spcPct val="130000"/>
              </a:lnSpc>
            </a:pPr>
            <a:r>
              <a:rPr lang="en-US" altLang="ja-JP" spc="-100" dirty="0" smtClean="0">
                <a:solidFill>
                  <a:schemeClr val="accent3">
                    <a:lumMod val="75000"/>
                  </a:schemeClr>
                </a:solidFill>
                <a:latin typeface="Menlo Regular"/>
                <a:ea typeface="小塚ゴシック Pro L"/>
                <a:cs typeface="Menlo Regular"/>
              </a:rPr>
              <a:t>$ vim </a:t>
            </a:r>
            <a:r>
              <a:rPr lang="en-US" altLang="ja-JP" spc="-100" dirty="0" err="1" smtClean="0">
                <a:solidFill>
                  <a:schemeClr val="accent3">
                    <a:lumMod val="75000"/>
                  </a:schemeClr>
                </a:solidFill>
                <a:latin typeface="Menlo Regular"/>
                <a:ea typeface="小塚ゴシック Pro L"/>
                <a:cs typeface="Menlo Regular"/>
              </a:rPr>
              <a:t>index.html</a:t>
            </a:r>
            <a:endParaRPr lang="en-US" altLang="ja-JP" spc="-100" dirty="0" smtClean="0">
              <a:solidFill>
                <a:schemeClr val="accent3">
                  <a:lumMod val="75000"/>
                </a:schemeClr>
              </a:solidFill>
              <a:latin typeface="Menlo Regular"/>
              <a:ea typeface="小塚ゴシック Pro L"/>
              <a:cs typeface="Menlo Regular"/>
            </a:endParaRPr>
          </a:p>
          <a:p>
            <a:pPr>
              <a:lnSpc>
                <a:spcPct val="130000"/>
              </a:lnSpc>
            </a:pPr>
            <a:r>
              <a:rPr lang="en-US" altLang="ja-JP" spc="-100" dirty="0" smtClean="0">
                <a:solidFill>
                  <a:schemeClr val="accent3">
                    <a:lumMod val="75000"/>
                  </a:schemeClr>
                </a:solidFill>
                <a:latin typeface="Menlo Regular"/>
                <a:ea typeface="小塚ゴシック Pro L"/>
                <a:cs typeface="Menlo Regular"/>
              </a:rPr>
              <a:t>$ </a:t>
            </a:r>
            <a:r>
              <a:rPr lang="en-US" altLang="ja-JP" spc="-100" dirty="0" err="1" smtClean="0">
                <a:solidFill>
                  <a:schemeClr val="accent3">
                    <a:lumMod val="75000"/>
                  </a:schemeClr>
                </a:solidFill>
                <a:latin typeface="Menlo Regular"/>
                <a:ea typeface="小塚ゴシック Pro L"/>
                <a:cs typeface="Menlo Regular"/>
              </a:rPr>
              <a:t>git</a:t>
            </a:r>
            <a:r>
              <a:rPr lang="en-US" altLang="ja-JP" spc="-100" dirty="0" smtClean="0">
                <a:solidFill>
                  <a:schemeClr val="accent3">
                    <a:lumMod val="75000"/>
                  </a:schemeClr>
                </a:solidFill>
                <a:latin typeface="Menlo Regular"/>
                <a:ea typeface="小塚ゴシック Pro L"/>
                <a:cs typeface="Menlo Regular"/>
              </a:rPr>
              <a:t> add </a:t>
            </a:r>
            <a:r>
              <a:rPr lang="en-US" altLang="ja-JP" spc="-100" dirty="0" err="1" smtClean="0">
                <a:solidFill>
                  <a:schemeClr val="accent3">
                    <a:lumMod val="75000"/>
                  </a:schemeClr>
                </a:solidFill>
                <a:latin typeface="Menlo Regular"/>
                <a:ea typeface="小塚ゴシック Pro L"/>
                <a:cs typeface="Menlo Regular"/>
              </a:rPr>
              <a:t>index.php</a:t>
            </a:r>
            <a:endParaRPr lang="en-US" altLang="ja-JP" spc="-100" dirty="0" smtClean="0">
              <a:solidFill>
                <a:schemeClr val="accent3">
                  <a:lumMod val="75000"/>
                </a:schemeClr>
              </a:solidFill>
              <a:latin typeface="Menlo Regular"/>
              <a:ea typeface="小塚ゴシック Pro L"/>
              <a:cs typeface="Menlo Regular"/>
            </a:endParaRPr>
          </a:p>
          <a:p>
            <a:pPr>
              <a:lnSpc>
                <a:spcPct val="130000"/>
              </a:lnSpc>
            </a:pPr>
            <a:r>
              <a:rPr lang="en-US" altLang="ja-JP" spc="-100" dirty="0" smtClean="0">
                <a:solidFill>
                  <a:schemeClr val="accent3">
                    <a:lumMod val="75000"/>
                  </a:schemeClr>
                </a:solidFill>
                <a:latin typeface="Menlo Regular"/>
                <a:ea typeface="小塚ゴシック Pro L"/>
                <a:cs typeface="Menlo Regular"/>
              </a:rPr>
              <a:t>$ </a:t>
            </a:r>
            <a:r>
              <a:rPr lang="en-US" altLang="ja-JP" spc="-100" dirty="0" err="1" smtClean="0">
                <a:solidFill>
                  <a:srgbClr val="E67E22"/>
                </a:solidFill>
                <a:latin typeface="Menlo Regular"/>
                <a:ea typeface="小塚ゴシック Pro L"/>
                <a:cs typeface="Menlo Regular"/>
              </a:rPr>
              <a:t>git</a:t>
            </a:r>
            <a:r>
              <a:rPr lang="en-US" altLang="ja-JP" spc="-100" dirty="0" smtClean="0">
                <a:solidFill>
                  <a:srgbClr val="E67E22"/>
                </a:solidFill>
                <a:latin typeface="Menlo Regular"/>
                <a:ea typeface="小塚ゴシック Pro L"/>
                <a:cs typeface="Menlo Regular"/>
              </a:rPr>
              <a:t> commit</a:t>
            </a:r>
          </a:p>
          <a:p>
            <a:pPr>
              <a:lnSpc>
                <a:spcPct val="130000"/>
              </a:lnSpc>
            </a:pPr>
            <a:r>
              <a:rPr lang="en-US" altLang="ja-JP" spc="-100" dirty="0">
                <a:solidFill>
                  <a:schemeClr val="accent3">
                    <a:lumMod val="75000"/>
                  </a:schemeClr>
                </a:solidFill>
                <a:latin typeface="Menlo Regular"/>
                <a:ea typeface="小塚ゴシック Pro L"/>
                <a:cs typeface="Menlo Regular"/>
              </a:rPr>
              <a:t>$</a:t>
            </a:r>
            <a:endParaRPr lang="en-US" altLang="ja-JP" spc="-100" dirty="0" smtClean="0">
              <a:solidFill>
                <a:schemeClr val="accent3">
                  <a:lumMod val="75000"/>
                </a:schemeClr>
              </a:solidFill>
              <a:latin typeface="Menlo Regular"/>
              <a:ea typeface="小塚ゴシック Pro L"/>
              <a:cs typeface="Menlo Regular"/>
            </a:endParaRPr>
          </a:p>
        </p:txBody>
      </p:sp>
      <p:sp>
        <p:nvSpPr>
          <p:cNvPr id="20" name="円/楕円 19"/>
          <p:cNvSpPr/>
          <p:nvPr/>
        </p:nvSpPr>
        <p:spPr>
          <a:xfrm>
            <a:off x="3818105" y="5584459"/>
            <a:ext cx="510508" cy="510508"/>
          </a:xfrm>
          <a:prstGeom prst="ellipse">
            <a:avLst/>
          </a:prstGeom>
          <a:noFill/>
          <a:ln w="76200" cmpd="sng">
            <a:solidFill>
              <a:srgbClr val="F0B27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cxnSp>
        <p:nvCxnSpPr>
          <p:cNvPr id="21" name="直線矢印コネクタ 20"/>
          <p:cNvCxnSpPr>
            <a:stCxn id="29" idx="6"/>
            <a:endCxn id="20" idx="2"/>
          </p:cNvCxnSpPr>
          <p:nvPr/>
        </p:nvCxnSpPr>
        <p:spPr>
          <a:xfrm>
            <a:off x="3278966" y="5839713"/>
            <a:ext cx="539139" cy="0"/>
          </a:xfrm>
          <a:prstGeom prst="straightConnector1">
            <a:avLst/>
          </a:prstGeom>
          <a:ln w="38100" cmpd="sng">
            <a:solidFill>
              <a:schemeClr val="tx1"/>
            </a:solidFill>
            <a:headEnd type="diamond"/>
            <a:tailEnd type="triangle" w="lg" len="lg"/>
          </a:ln>
          <a:effectLst/>
        </p:spPr>
        <p:style>
          <a:lnRef idx="2">
            <a:schemeClr val="accent1"/>
          </a:lnRef>
          <a:fillRef idx="0">
            <a:schemeClr val="accent1"/>
          </a:fillRef>
          <a:effectRef idx="1">
            <a:schemeClr val="accent1"/>
          </a:effectRef>
          <a:fontRef idx="minor">
            <a:schemeClr val="tx1"/>
          </a:fontRef>
        </p:style>
      </p:cxnSp>
      <p:sp>
        <p:nvSpPr>
          <p:cNvPr id="24" name="円/楕円 23"/>
          <p:cNvSpPr/>
          <p:nvPr/>
        </p:nvSpPr>
        <p:spPr>
          <a:xfrm>
            <a:off x="4884344" y="5584459"/>
            <a:ext cx="510508" cy="510508"/>
          </a:xfrm>
          <a:prstGeom prst="ellipse">
            <a:avLst/>
          </a:prstGeom>
          <a:noFill/>
          <a:ln w="76200"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cxnSp>
        <p:nvCxnSpPr>
          <p:cNvPr id="28" name="直線矢印コネクタ 27"/>
          <p:cNvCxnSpPr>
            <a:stCxn id="20" idx="6"/>
            <a:endCxn id="24" idx="2"/>
          </p:cNvCxnSpPr>
          <p:nvPr/>
        </p:nvCxnSpPr>
        <p:spPr>
          <a:xfrm>
            <a:off x="4328613" y="5839713"/>
            <a:ext cx="555731" cy="0"/>
          </a:xfrm>
          <a:prstGeom prst="straightConnector1">
            <a:avLst/>
          </a:prstGeom>
          <a:ln w="38100" cmpd="sng">
            <a:solidFill>
              <a:schemeClr val="tx1"/>
            </a:solidFill>
            <a:headEnd type="diamond"/>
            <a:tailEnd type="triangl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55264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便利なコマンド</a:t>
            </a:r>
            <a:endParaRPr kumimoji="1" lang="ja-JP" altLang="en-US" dirty="0"/>
          </a:p>
        </p:txBody>
      </p:sp>
      <p:sp>
        <p:nvSpPr>
          <p:cNvPr id="3" name="スライド番号プレースホルダー 2"/>
          <p:cNvSpPr>
            <a:spLocks noGrp="1"/>
          </p:cNvSpPr>
          <p:nvPr>
            <p:ph type="sldNum" sz="quarter" idx="10"/>
          </p:nvPr>
        </p:nvSpPr>
        <p:spPr/>
        <p:txBody>
          <a:bodyPr/>
          <a:lstStyle/>
          <a:p>
            <a:fld id="{35C1E218-ABBC-FF4E-98D2-973F1133DEA4}" type="slidenum">
              <a:rPr lang="ja-JP" altLang="en-US" smtClean="0"/>
              <a:pPr/>
              <a:t>14</a:t>
            </a:fld>
            <a:endParaRPr lang="ja-JP" altLang="en-US" dirty="0"/>
          </a:p>
        </p:txBody>
      </p:sp>
      <p:sp>
        <p:nvSpPr>
          <p:cNvPr id="12" name="角丸四角形 11"/>
          <p:cNvSpPr/>
          <p:nvPr/>
        </p:nvSpPr>
        <p:spPr>
          <a:xfrm>
            <a:off x="738530" y="2198411"/>
            <a:ext cx="1574867" cy="658940"/>
          </a:xfrm>
          <a:prstGeom prst="roundRect">
            <a:avLst>
              <a:gd name="adj" fmla="val 13665"/>
            </a:avLst>
          </a:prstGeom>
          <a:solidFill>
            <a:schemeClr val="bg1">
              <a:lumMod val="75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rgbClr val="2C3E50"/>
              </a:solidFill>
              <a:latin typeface="Helvetica Neue Light"/>
              <a:ea typeface="小塚ゴシック Pro L"/>
              <a:cs typeface="Helvetica Neue Light"/>
            </a:endParaRPr>
          </a:p>
        </p:txBody>
      </p:sp>
      <p:sp>
        <p:nvSpPr>
          <p:cNvPr id="13" name="テキスト ボックス 12"/>
          <p:cNvSpPr txBox="1"/>
          <p:nvPr/>
        </p:nvSpPr>
        <p:spPr>
          <a:xfrm>
            <a:off x="843277" y="2256392"/>
            <a:ext cx="1326004" cy="438582"/>
          </a:xfrm>
          <a:prstGeom prst="rect">
            <a:avLst/>
          </a:prstGeom>
          <a:noFill/>
        </p:spPr>
        <p:txBody>
          <a:bodyPr wrap="none" rtlCol="0">
            <a:spAutoFit/>
          </a:bodyPr>
          <a:lstStyle/>
          <a:p>
            <a:pPr>
              <a:lnSpc>
                <a:spcPct val="130000"/>
              </a:lnSpc>
            </a:pPr>
            <a:r>
              <a:rPr lang="en-US" altLang="ja-JP" spc="-100" dirty="0" smtClean="0">
                <a:solidFill>
                  <a:schemeClr val="accent3">
                    <a:lumMod val="75000"/>
                  </a:schemeClr>
                </a:solidFill>
                <a:latin typeface="Menlo Regular"/>
                <a:ea typeface="小塚ゴシック Pro L"/>
                <a:cs typeface="Menlo Regular"/>
              </a:rPr>
              <a:t>$ </a:t>
            </a:r>
            <a:r>
              <a:rPr lang="en-US" altLang="ja-JP" spc="-100" dirty="0" err="1" smtClean="0">
                <a:solidFill>
                  <a:srgbClr val="1D8248"/>
                </a:solidFill>
                <a:latin typeface="Menlo Regular"/>
                <a:ea typeface="小塚ゴシック Pro L"/>
                <a:cs typeface="Menlo Regular"/>
              </a:rPr>
              <a:t>git</a:t>
            </a:r>
            <a:r>
              <a:rPr lang="en-US" altLang="ja-JP" spc="-100" dirty="0" smtClean="0">
                <a:solidFill>
                  <a:srgbClr val="1D8248"/>
                </a:solidFill>
                <a:latin typeface="Menlo Regular"/>
                <a:ea typeface="小塚ゴシック Pro L"/>
                <a:cs typeface="Menlo Regular"/>
              </a:rPr>
              <a:t> log</a:t>
            </a:r>
          </a:p>
        </p:txBody>
      </p:sp>
      <p:grpSp>
        <p:nvGrpSpPr>
          <p:cNvPr id="16" name="図形グループ 15"/>
          <p:cNvGrpSpPr/>
          <p:nvPr/>
        </p:nvGrpSpPr>
        <p:grpSpPr>
          <a:xfrm>
            <a:off x="738530" y="1618248"/>
            <a:ext cx="4377053" cy="461665"/>
            <a:chOff x="349854" y="1453108"/>
            <a:chExt cx="4230749" cy="461665"/>
          </a:xfrm>
        </p:grpSpPr>
        <p:sp>
          <p:nvSpPr>
            <p:cNvPr id="17" name="角丸四角形 16"/>
            <p:cNvSpPr/>
            <p:nvPr/>
          </p:nvSpPr>
          <p:spPr>
            <a:xfrm>
              <a:off x="349854" y="1453108"/>
              <a:ext cx="4146092" cy="461665"/>
            </a:xfrm>
            <a:prstGeom prst="roundRect">
              <a:avLst/>
            </a:prstGeom>
            <a:solidFill>
              <a:srgbClr val="27AE60"/>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sp>
          <p:nvSpPr>
            <p:cNvPr id="18" name="テキスト ボックス 17"/>
            <p:cNvSpPr txBox="1"/>
            <p:nvPr/>
          </p:nvSpPr>
          <p:spPr>
            <a:xfrm>
              <a:off x="454601" y="1468497"/>
              <a:ext cx="4126002" cy="430887"/>
            </a:xfrm>
            <a:prstGeom prst="rect">
              <a:avLst/>
            </a:prstGeom>
            <a:noFill/>
          </p:spPr>
          <p:txBody>
            <a:bodyPr wrap="none" rtlCol="0">
              <a:spAutoFit/>
            </a:bodyPr>
            <a:lstStyle/>
            <a:p>
              <a:r>
                <a:rPr kumimoji="1" lang="ja-JP" altLang="en-US" sz="2200" dirty="0" smtClean="0">
                  <a:solidFill>
                    <a:srgbClr val="FFFFFF"/>
                  </a:solidFill>
                  <a:latin typeface="Helvetica Neue Thin"/>
                  <a:ea typeface="小塚ゴシック Pro L"/>
                  <a:cs typeface="Helvetica Neue Thin"/>
                </a:rPr>
                <a:t>これまでのコミットを確認する</a:t>
              </a:r>
            </a:p>
          </p:txBody>
        </p:sp>
      </p:grpSp>
      <p:sp>
        <p:nvSpPr>
          <p:cNvPr id="19" name="角丸四角形 18"/>
          <p:cNvSpPr/>
          <p:nvPr/>
        </p:nvSpPr>
        <p:spPr>
          <a:xfrm>
            <a:off x="738530" y="4013815"/>
            <a:ext cx="1574867" cy="658940"/>
          </a:xfrm>
          <a:prstGeom prst="roundRect">
            <a:avLst>
              <a:gd name="adj" fmla="val 13665"/>
            </a:avLst>
          </a:prstGeom>
          <a:solidFill>
            <a:schemeClr val="bg1">
              <a:lumMod val="75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rgbClr val="2C3E50"/>
              </a:solidFill>
              <a:latin typeface="Helvetica Neue Light"/>
              <a:ea typeface="小塚ゴシック Pro L"/>
              <a:cs typeface="Helvetica Neue Light"/>
            </a:endParaRPr>
          </a:p>
        </p:txBody>
      </p:sp>
      <p:sp>
        <p:nvSpPr>
          <p:cNvPr id="20" name="テキスト ボックス 19"/>
          <p:cNvSpPr txBox="1"/>
          <p:nvPr/>
        </p:nvSpPr>
        <p:spPr>
          <a:xfrm>
            <a:off x="843277" y="4071796"/>
            <a:ext cx="1446154" cy="438582"/>
          </a:xfrm>
          <a:prstGeom prst="rect">
            <a:avLst/>
          </a:prstGeom>
          <a:noFill/>
        </p:spPr>
        <p:txBody>
          <a:bodyPr wrap="none" rtlCol="0">
            <a:spAutoFit/>
          </a:bodyPr>
          <a:lstStyle/>
          <a:p>
            <a:pPr>
              <a:lnSpc>
                <a:spcPct val="130000"/>
              </a:lnSpc>
            </a:pPr>
            <a:r>
              <a:rPr lang="en-US" altLang="ja-JP" spc="-100" dirty="0" smtClean="0">
                <a:solidFill>
                  <a:schemeClr val="accent3">
                    <a:lumMod val="75000"/>
                  </a:schemeClr>
                </a:solidFill>
                <a:latin typeface="Menlo Regular"/>
                <a:ea typeface="小塚ゴシック Pro L"/>
                <a:cs typeface="Menlo Regular"/>
              </a:rPr>
              <a:t>$ </a:t>
            </a:r>
            <a:r>
              <a:rPr lang="en-US" altLang="ja-JP" spc="-100" dirty="0" err="1" smtClean="0">
                <a:solidFill>
                  <a:srgbClr val="1D8248"/>
                </a:solidFill>
                <a:latin typeface="Menlo Regular"/>
                <a:ea typeface="小塚ゴシック Pro L"/>
                <a:cs typeface="Menlo Regular"/>
              </a:rPr>
              <a:t>git</a:t>
            </a:r>
            <a:r>
              <a:rPr lang="en-US" altLang="ja-JP" spc="-100" dirty="0" smtClean="0">
                <a:solidFill>
                  <a:srgbClr val="1D8248"/>
                </a:solidFill>
                <a:latin typeface="Menlo Regular"/>
                <a:ea typeface="小塚ゴシック Pro L"/>
                <a:cs typeface="Menlo Regular"/>
              </a:rPr>
              <a:t> diff</a:t>
            </a:r>
          </a:p>
        </p:txBody>
      </p:sp>
      <p:grpSp>
        <p:nvGrpSpPr>
          <p:cNvPr id="21" name="図形グループ 20"/>
          <p:cNvGrpSpPr/>
          <p:nvPr/>
        </p:nvGrpSpPr>
        <p:grpSpPr>
          <a:xfrm>
            <a:off x="738529" y="3433652"/>
            <a:ext cx="5044068" cy="461665"/>
            <a:chOff x="349853" y="1453108"/>
            <a:chExt cx="4875470" cy="461665"/>
          </a:xfrm>
        </p:grpSpPr>
        <p:sp>
          <p:nvSpPr>
            <p:cNvPr id="22" name="角丸四角形 21"/>
            <p:cNvSpPr/>
            <p:nvPr/>
          </p:nvSpPr>
          <p:spPr>
            <a:xfrm>
              <a:off x="349853" y="1453108"/>
              <a:ext cx="4875469" cy="461665"/>
            </a:xfrm>
            <a:prstGeom prst="roundRect">
              <a:avLst/>
            </a:prstGeom>
            <a:solidFill>
              <a:srgbClr val="27AE60"/>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sp>
          <p:nvSpPr>
            <p:cNvPr id="23" name="テキスト ボックス 22"/>
            <p:cNvSpPr txBox="1"/>
            <p:nvPr/>
          </p:nvSpPr>
          <p:spPr>
            <a:xfrm>
              <a:off x="454601" y="1468497"/>
              <a:ext cx="4770722" cy="430887"/>
            </a:xfrm>
            <a:prstGeom prst="rect">
              <a:avLst/>
            </a:prstGeom>
            <a:noFill/>
          </p:spPr>
          <p:txBody>
            <a:bodyPr wrap="none" rtlCol="0">
              <a:spAutoFit/>
            </a:bodyPr>
            <a:lstStyle/>
            <a:p>
              <a:r>
                <a:rPr kumimoji="1" lang="en-US" altLang="ja-JP" sz="2200" dirty="0" err="1" smtClean="0">
                  <a:solidFill>
                    <a:srgbClr val="FFFFFF"/>
                  </a:solidFill>
                  <a:latin typeface="Helvetica Neue Thin"/>
                  <a:ea typeface="小塚ゴシック Pro L"/>
                  <a:cs typeface="Helvetica Neue Thin"/>
                </a:rPr>
                <a:t>unstaged</a:t>
              </a:r>
              <a:r>
                <a:rPr kumimoji="1" lang="ja-JP" altLang="en-US" sz="2200" dirty="0" smtClean="0">
                  <a:solidFill>
                    <a:srgbClr val="FFFFFF"/>
                  </a:solidFill>
                  <a:latin typeface="Helvetica Neue Thin"/>
                  <a:ea typeface="小塚ゴシック Pro L"/>
                  <a:cs typeface="Helvetica Neue Thin"/>
                </a:rPr>
                <a:t>なファイルの変更を確認する</a:t>
              </a:r>
            </a:p>
          </p:txBody>
        </p:sp>
      </p:grpSp>
      <p:sp>
        <p:nvSpPr>
          <p:cNvPr id="24" name="角丸四角形 23"/>
          <p:cNvSpPr/>
          <p:nvPr/>
        </p:nvSpPr>
        <p:spPr>
          <a:xfrm>
            <a:off x="738529" y="5726876"/>
            <a:ext cx="2814732" cy="658940"/>
          </a:xfrm>
          <a:prstGeom prst="roundRect">
            <a:avLst>
              <a:gd name="adj" fmla="val 13665"/>
            </a:avLst>
          </a:prstGeom>
          <a:solidFill>
            <a:schemeClr val="bg1">
              <a:lumMod val="75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rgbClr val="2C3E50"/>
              </a:solidFill>
              <a:latin typeface="Helvetica Neue Light"/>
              <a:ea typeface="小塚ゴシック Pro L"/>
              <a:cs typeface="Helvetica Neue Light"/>
            </a:endParaRPr>
          </a:p>
        </p:txBody>
      </p:sp>
      <p:grpSp>
        <p:nvGrpSpPr>
          <p:cNvPr id="25" name="図形グループ 24"/>
          <p:cNvGrpSpPr/>
          <p:nvPr/>
        </p:nvGrpSpPr>
        <p:grpSpPr>
          <a:xfrm>
            <a:off x="738529" y="5146713"/>
            <a:ext cx="4528344" cy="461665"/>
            <a:chOff x="349854" y="1453108"/>
            <a:chExt cx="4376984" cy="461665"/>
          </a:xfrm>
        </p:grpSpPr>
        <p:sp>
          <p:nvSpPr>
            <p:cNvPr id="26" name="角丸四角形 25"/>
            <p:cNvSpPr/>
            <p:nvPr/>
          </p:nvSpPr>
          <p:spPr>
            <a:xfrm>
              <a:off x="349854" y="1453108"/>
              <a:ext cx="4376984" cy="461665"/>
            </a:xfrm>
            <a:prstGeom prst="roundRect">
              <a:avLst/>
            </a:prstGeom>
            <a:solidFill>
              <a:srgbClr val="27AE60"/>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sp>
          <p:nvSpPr>
            <p:cNvPr id="27" name="テキスト ボックス 26"/>
            <p:cNvSpPr txBox="1"/>
            <p:nvPr/>
          </p:nvSpPr>
          <p:spPr>
            <a:xfrm>
              <a:off x="454601" y="1468497"/>
              <a:ext cx="4272236" cy="430887"/>
            </a:xfrm>
            <a:prstGeom prst="rect">
              <a:avLst/>
            </a:prstGeom>
            <a:noFill/>
          </p:spPr>
          <p:txBody>
            <a:bodyPr wrap="none" rtlCol="0">
              <a:spAutoFit/>
            </a:bodyPr>
            <a:lstStyle/>
            <a:p>
              <a:r>
                <a:rPr kumimoji="1" lang="en-US" altLang="ja-JP" sz="2200" dirty="0" smtClean="0">
                  <a:solidFill>
                    <a:srgbClr val="FFFFFF"/>
                  </a:solidFill>
                  <a:latin typeface="Helvetica Neue Thin"/>
                  <a:ea typeface="小塚ゴシック Pro L"/>
                  <a:cs typeface="Helvetica Neue Thin"/>
                </a:rPr>
                <a:t>tracked</a:t>
              </a:r>
              <a:r>
                <a:rPr kumimoji="1" lang="ja-JP" altLang="en-US" sz="2200" dirty="0" smtClean="0">
                  <a:solidFill>
                    <a:srgbClr val="FFFFFF"/>
                  </a:solidFill>
                  <a:latin typeface="Helvetica Neue Thin"/>
                  <a:ea typeface="小塚ゴシック Pro L"/>
                  <a:cs typeface="Helvetica Neue Thin"/>
                </a:rPr>
                <a:t>なファイルの中を検索する</a:t>
              </a:r>
            </a:p>
          </p:txBody>
        </p:sp>
      </p:grpSp>
      <p:sp>
        <p:nvSpPr>
          <p:cNvPr id="28" name="テキスト ボックス 27"/>
          <p:cNvSpPr txBox="1"/>
          <p:nvPr/>
        </p:nvSpPr>
        <p:spPr>
          <a:xfrm>
            <a:off x="843277" y="5824153"/>
            <a:ext cx="2582758" cy="438582"/>
          </a:xfrm>
          <a:prstGeom prst="rect">
            <a:avLst/>
          </a:prstGeom>
          <a:noFill/>
        </p:spPr>
        <p:txBody>
          <a:bodyPr wrap="none" rtlCol="0">
            <a:spAutoFit/>
          </a:bodyPr>
          <a:lstStyle/>
          <a:p>
            <a:pPr>
              <a:lnSpc>
                <a:spcPct val="130000"/>
              </a:lnSpc>
            </a:pPr>
            <a:r>
              <a:rPr lang="en-US" altLang="ja-JP" spc="-100" dirty="0" smtClean="0">
                <a:solidFill>
                  <a:schemeClr val="accent3">
                    <a:lumMod val="75000"/>
                  </a:schemeClr>
                </a:solidFill>
                <a:latin typeface="Menlo Regular"/>
                <a:ea typeface="小塚ゴシック Pro L"/>
                <a:cs typeface="Menlo Regular"/>
              </a:rPr>
              <a:t>$ </a:t>
            </a:r>
            <a:r>
              <a:rPr lang="en-US" altLang="ja-JP" spc="-100" dirty="0" err="1" smtClean="0">
                <a:solidFill>
                  <a:srgbClr val="1D8248"/>
                </a:solidFill>
                <a:latin typeface="Menlo Regular"/>
                <a:ea typeface="小塚ゴシック Pro L"/>
                <a:cs typeface="Menlo Regular"/>
              </a:rPr>
              <a:t>git</a:t>
            </a:r>
            <a:r>
              <a:rPr lang="en-US" altLang="ja-JP" spc="-100" dirty="0" smtClean="0">
                <a:solidFill>
                  <a:srgbClr val="1D8248"/>
                </a:solidFill>
                <a:latin typeface="Menlo Regular"/>
                <a:ea typeface="小塚ゴシック Pro L"/>
                <a:cs typeface="Menlo Regular"/>
              </a:rPr>
              <a:t> </a:t>
            </a:r>
            <a:r>
              <a:rPr lang="en-US" altLang="ja-JP" spc="-100" dirty="0" err="1" smtClean="0">
                <a:solidFill>
                  <a:srgbClr val="1D8248"/>
                </a:solidFill>
                <a:latin typeface="Menlo Regular"/>
                <a:ea typeface="小塚ゴシック Pro L"/>
                <a:cs typeface="Menlo Regular"/>
              </a:rPr>
              <a:t>grep</a:t>
            </a:r>
            <a:r>
              <a:rPr lang="en-US" altLang="ja-JP" spc="-100" dirty="0" smtClean="0">
                <a:solidFill>
                  <a:srgbClr val="1D8248"/>
                </a:solidFill>
                <a:latin typeface="Menlo Regular"/>
                <a:ea typeface="小塚ゴシック Pro L"/>
                <a:cs typeface="Menlo Regular"/>
              </a:rPr>
              <a:t> &lt;</a:t>
            </a:r>
            <a:r>
              <a:rPr lang="en-US" altLang="ja-JP" spc="-100" dirty="0" err="1" smtClean="0">
                <a:solidFill>
                  <a:srgbClr val="1D8248"/>
                </a:solidFill>
                <a:latin typeface="Menlo Regular"/>
                <a:ea typeface="小塚ゴシック Pro L"/>
                <a:cs typeface="Menlo Regular"/>
              </a:rPr>
              <a:t>regexp</a:t>
            </a:r>
            <a:r>
              <a:rPr lang="en-US" altLang="ja-JP" spc="-100" dirty="0" smtClean="0">
                <a:solidFill>
                  <a:srgbClr val="1D8248"/>
                </a:solidFill>
                <a:latin typeface="Menlo Regular"/>
                <a:ea typeface="小塚ゴシック Pro L"/>
                <a:cs typeface="Menlo Regular"/>
              </a:rPr>
              <a:t>&gt;</a:t>
            </a:r>
          </a:p>
        </p:txBody>
      </p:sp>
    </p:spTree>
    <p:extLst>
      <p:ext uri="{BB962C8B-B14F-4D97-AF65-F5344CB8AC3E}">
        <p14:creationId xmlns:p14="http://schemas.microsoft.com/office/powerpoint/2010/main" val="273182220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ブランチ</a:t>
            </a:r>
            <a:endParaRPr kumimoji="1" lang="ja-JP" altLang="en-US" dirty="0"/>
          </a:p>
        </p:txBody>
      </p:sp>
      <p:sp>
        <p:nvSpPr>
          <p:cNvPr id="3" name="スライド番号プレースホルダー 2"/>
          <p:cNvSpPr>
            <a:spLocks noGrp="1"/>
          </p:cNvSpPr>
          <p:nvPr>
            <p:ph type="sldNum" sz="quarter" idx="10"/>
          </p:nvPr>
        </p:nvSpPr>
        <p:spPr/>
        <p:txBody>
          <a:bodyPr/>
          <a:lstStyle/>
          <a:p>
            <a:fld id="{35C1E218-ABBC-FF4E-98D2-973F1133DEA4}" type="slidenum">
              <a:rPr lang="ja-JP" altLang="en-US" smtClean="0"/>
              <a:pPr/>
              <a:t>15</a:t>
            </a:fld>
            <a:endParaRPr lang="ja-JP" altLang="en-US" dirty="0"/>
          </a:p>
        </p:txBody>
      </p:sp>
      <p:sp>
        <p:nvSpPr>
          <p:cNvPr id="12" name="角丸四角形 11"/>
          <p:cNvSpPr/>
          <p:nvPr/>
        </p:nvSpPr>
        <p:spPr>
          <a:xfrm>
            <a:off x="151697" y="1882352"/>
            <a:ext cx="2878780" cy="658940"/>
          </a:xfrm>
          <a:prstGeom prst="roundRect">
            <a:avLst>
              <a:gd name="adj" fmla="val 13665"/>
            </a:avLst>
          </a:prstGeom>
          <a:solidFill>
            <a:schemeClr val="bg1">
              <a:lumMod val="75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rgbClr val="2C3E50"/>
              </a:solidFill>
              <a:latin typeface="Helvetica Neue Light"/>
              <a:ea typeface="小塚ゴシック Pro L"/>
              <a:cs typeface="Helvetica Neue Light"/>
            </a:endParaRPr>
          </a:p>
        </p:txBody>
      </p:sp>
      <p:sp>
        <p:nvSpPr>
          <p:cNvPr id="13" name="テキスト ボックス 12"/>
          <p:cNvSpPr txBox="1"/>
          <p:nvPr/>
        </p:nvSpPr>
        <p:spPr>
          <a:xfrm>
            <a:off x="256444" y="1940333"/>
            <a:ext cx="2710999" cy="438582"/>
          </a:xfrm>
          <a:prstGeom prst="rect">
            <a:avLst/>
          </a:prstGeom>
          <a:noFill/>
        </p:spPr>
        <p:txBody>
          <a:bodyPr wrap="none" rtlCol="0">
            <a:spAutoFit/>
          </a:bodyPr>
          <a:lstStyle/>
          <a:p>
            <a:pPr>
              <a:lnSpc>
                <a:spcPct val="130000"/>
              </a:lnSpc>
            </a:pPr>
            <a:r>
              <a:rPr lang="en-US" altLang="ja-JP" spc="-100" dirty="0" smtClean="0">
                <a:solidFill>
                  <a:schemeClr val="accent3">
                    <a:lumMod val="75000"/>
                  </a:schemeClr>
                </a:solidFill>
                <a:latin typeface="Menlo Regular"/>
                <a:ea typeface="小塚ゴシック Pro L"/>
                <a:cs typeface="Menlo Regular"/>
              </a:rPr>
              <a:t>$ </a:t>
            </a:r>
            <a:r>
              <a:rPr lang="en-US" altLang="ja-JP" spc="-100" dirty="0" err="1" smtClean="0">
                <a:solidFill>
                  <a:srgbClr val="1D8248"/>
                </a:solidFill>
                <a:latin typeface="Menlo Regular"/>
                <a:ea typeface="小塚ゴシック Pro L"/>
                <a:cs typeface="Menlo Regular"/>
              </a:rPr>
              <a:t>git</a:t>
            </a:r>
            <a:r>
              <a:rPr lang="en-US" altLang="ja-JP" spc="-100" dirty="0" smtClean="0">
                <a:solidFill>
                  <a:srgbClr val="1D8248"/>
                </a:solidFill>
                <a:latin typeface="Menlo Regular"/>
                <a:ea typeface="小塚ゴシック Pro L"/>
                <a:cs typeface="Menlo Regular"/>
              </a:rPr>
              <a:t> branch develop</a:t>
            </a:r>
          </a:p>
        </p:txBody>
      </p:sp>
      <p:grpSp>
        <p:nvGrpSpPr>
          <p:cNvPr id="16" name="図形グループ 15"/>
          <p:cNvGrpSpPr/>
          <p:nvPr/>
        </p:nvGrpSpPr>
        <p:grpSpPr>
          <a:xfrm>
            <a:off x="151697" y="1345984"/>
            <a:ext cx="3772159" cy="461665"/>
            <a:chOff x="349854" y="1453108"/>
            <a:chExt cx="3646075" cy="461665"/>
          </a:xfrm>
        </p:grpSpPr>
        <p:sp>
          <p:nvSpPr>
            <p:cNvPr id="17" name="角丸四角形 16"/>
            <p:cNvSpPr/>
            <p:nvPr/>
          </p:nvSpPr>
          <p:spPr>
            <a:xfrm>
              <a:off x="349854" y="1453108"/>
              <a:ext cx="3646075" cy="461665"/>
            </a:xfrm>
            <a:prstGeom prst="roundRect">
              <a:avLst/>
            </a:prstGeom>
            <a:solidFill>
              <a:srgbClr val="27AE60"/>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sp>
          <p:nvSpPr>
            <p:cNvPr id="18" name="テキスト ボックス 17"/>
            <p:cNvSpPr txBox="1"/>
            <p:nvPr/>
          </p:nvSpPr>
          <p:spPr>
            <a:xfrm>
              <a:off x="454601" y="1468497"/>
              <a:ext cx="3442694" cy="430887"/>
            </a:xfrm>
            <a:prstGeom prst="rect">
              <a:avLst/>
            </a:prstGeom>
            <a:noFill/>
          </p:spPr>
          <p:txBody>
            <a:bodyPr wrap="none" rtlCol="0">
              <a:spAutoFit/>
            </a:bodyPr>
            <a:lstStyle/>
            <a:p>
              <a:r>
                <a:rPr kumimoji="1" lang="ja-JP" altLang="en-US" sz="2200" dirty="0" smtClean="0">
                  <a:solidFill>
                    <a:srgbClr val="FFFFFF"/>
                  </a:solidFill>
                  <a:latin typeface="Helvetica Neue Thin"/>
                  <a:ea typeface="小塚ゴシック Pro L"/>
                  <a:cs typeface="Helvetica Neue Thin"/>
                </a:rPr>
                <a:t>新しいブランチを作成する</a:t>
              </a:r>
            </a:p>
          </p:txBody>
        </p:sp>
      </p:grpSp>
      <p:sp>
        <p:nvSpPr>
          <p:cNvPr id="30" name="円/楕円 29"/>
          <p:cNvSpPr/>
          <p:nvPr/>
        </p:nvSpPr>
        <p:spPr>
          <a:xfrm>
            <a:off x="4747948" y="2094609"/>
            <a:ext cx="510508" cy="510508"/>
          </a:xfrm>
          <a:prstGeom prst="ellipse">
            <a:avLst/>
          </a:prstGeom>
          <a:noFill/>
          <a:ln w="76200" cmpd="sng">
            <a:solidFill>
              <a:srgbClr val="F0B27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sp>
        <p:nvSpPr>
          <p:cNvPr id="32" name="円/楕円 31"/>
          <p:cNvSpPr/>
          <p:nvPr/>
        </p:nvSpPr>
        <p:spPr>
          <a:xfrm>
            <a:off x="5691327" y="2094609"/>
            <a:ext cx="510508" cy="510508"/>
          </a:xfrm>
          <a:prstGeom prst="ellipse">
            <a:avLst/>
          </a:prstGeom>
          <a:noFill/>
          <a:ln w="76200" cmpd="sng">
            <a:solidFill>
              <a:srgbClr val="F0B27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cxnSp>
        <p:nvCxnSpPr>
          <p:cNvPr id="33" name="直線矢印コネクタ 32"/>
          <p:cNvCxnSpPr>
            <a:stCxn id="30" idx="6"/>
            <a:endCxn id="32" idx="2"/>
          </p:cNvCxnSpPr>
          <p:nvPr/>
        </p:nvCxnSpPr>
        <p:spPr>
          <a:xfrm>
            <a:off x="5258456" y="2349863"/>
            <a:ext cx="432871" cy="0"/>
          </a:xfrm>
          <a:prstGeom prst="straightConnector1">
            <a:avLst/>
          </a:prstGeom>
          <a:ln w="38100" cmpd="sng">
            <a:solidFill>
              <a:schemeClr val="tx1"/>
            </a:solidFill>
            <a:headEnd type="diamond"/>
            <a:tailEnd type="triangle" w="lg" len="lg"/>
          </a:ln>
          <a:effectLst/>
        </p:spPr>
        <p:style>
          <a:lnRef idx="2">
            <a:schemeClr val="accent1"/>
          </a:lnRef>
          <a:fillRef idx="0">
            <a:schemeClr val="accent1"/>
          </a:fillRef>
          <a:effectRef idx="1">
            <a:schemeClr val="accent1"/>
          </a:effectRef>
          <a:fontRef idx="minor">
            <a:schemeClr val="tx1"/>
          </a:fontRef>
        </p:style>
      </p:cxnSp>
      <p:sp>
        <p:nvSpPr>
          <p:cNvPr id="34" name="円/楕円 33"/>
          <p:cNvSpPr/>
          <p:nvPr/>
        </p:nvSpPr>
        <p:spPr>
          <a:xfrm>
            <a:off x="6627107" y="2094609"/>
            <a:ext cx="510508" cy="510508"/>
          </a:xfrm>
          <a:prstGeom prst="ellipse">
            <a:avLst/>
          </a:prstGeom>
          <a:noFill/>
          <a:ln w="76200" cmpd="sng">
            <a:solidFill>
              <a:srgbClr val="F0B27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cxnSp>
        <p:nvCxnSpPr>
          <p:cNvPr id="35" name="直線矢印コネクタ 34"/>
          <p:cNvCxnSpPr>
            <a:stCxn id="32" idx="6"/>
            <a:endCxn id="34" idx="2"/>
          </p:cNvCxnSpPr>
          <p:nvPr/>
        </p:nvCxnSpPr>
        <p:spPr>
          <a:xfrm>
            <a:off x="6201835" y="2349863"/>
            <a:ext cx="425272" cy="0"/>
          </a:xfrm>
          <a:prstGeom prst="straightConnector1">
            <a:avLst/>
          </a:prstGeom>
          <a:ln w="38100" cmpd="sng">
            <a:solidFill>
              <a:schemeClr val="tx1"/>
            </a:solidFill>
            <a:headEnd type="diamond"/>
            <a:tailEnd type="triangle" w="lg" len="lg"/>
          </a:ln>
          <a:effectLst/>
        </p:spPr>
        <p:style>
          <a:lnRef idx="2">
            <a:schemeClr val="accent1"/>
          </a:lnRef>
          <a:fillRef idx="0">
            <a:schemeClr val="accent1"/>
          </a:fillRef>
          <a:effectRef idx="1">
            <a:schemeClr val="accent1"/>
          </a:effectRef>
          <a:fontRef idx="minor">
            <a:schemeClr val="tx1"/>
          </a:fontRef>
        </p:style>
      </p:cxnSp>
      <p:sp>
        <p:nvSpPr>
          <p:cNvPr id="36" name="円/楕円 35"/>
          <p:cNvSpPr/>
          <p:nvPr/>
        </p:nvSpPr>
        <p:spPr>
          <a:xfrm>
            <a:off x="7561961" y="2094609"/>
            <a:ext cx="510508" cy="510508"/>
          </a:xfrm>
          <a:prstGeom prst="ellipse">
            <a:avLst/>
          </a:prstGeom>
          <a:noFill/>
          <a:ln w="76200"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cxnSp>
        <p:nvCxnSpPr>
          <p:cNvPr id="37" name="直線矢印コネクタ 36"/>
          <p:cNvCxnSpPr>
            <a:stCxn id="34" idx="6"/>
            <a:endCxn id="36" idx="2"/>
          </p:cNvCxnSpPr>
          <p:nvPr/>
        </p:nvCxnSpPr>
        <p:spPr>
          <a:xfrm>
            <a:off x="7137615" y="2349863"/>
            <a:ext cx="424346" cy="0"/>
          </a:xfrm>
          <a:prstGeom prst="straightConnector1">
            <a:avLst/>
          </a:prstGeom>
          <a:ln w="38100" cmpd="sng">
            <a:solidFill>
              <a:schemeClr val="tx1"/>
            </a:solidFill>
            <a:headEnd type="diamond"/>
            <a:tailEnd type="triangle" w="lg" len="lg"/>
          </a:ln>
          <a:effectLst/>
        </p:spPr>
        <p:style>
          <a:lnRef idx="2">
            <a:schemeClr val="accent1"/>
          </a:lnRef>
          <a:fillRef idx="0">
            <a:schemeClr val="accent1"/>
          </a:fillRef>
          <a:effectRef idx="1">
            <a:schemeClr val="accent1"/>
          </a:effectRef>
          <a:fontRef idx="minor">
            <a:schemeClr val="tx1"/>
          </a:fontRef>
        </p:style>
      </p:cxnSp>
      <p:sp>
        <p:nvSpPr>
          <p:cNvPr id="38" name="円/楕円 37"/>
          <p:cNvSpPr/>
          <p:nvPr/>
        </p:nvSpPr>
        <p:spPr>
          <a:xfrm>
            <a:off x="7561961" y="2982733"/>
            <a:ext cx="510508" cy="510508"/>
          </a:xfrm>
          <a:prstGeom prst="ellipse">
            <a:avLst/>
          </a:prstGeom>
          <a:noFill/>
          <a:ln w="76200"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cxnSp>
        <p:nvCxnSpPr>
          <p:cNvPr id="39" name="直線矢印コネクタ 38"/>
          <p:cNvCxnSpPr>
            <a:stCxn id="34" idx="4"/>
            <a:endCxn id="38" idx="2"/>
          </p:cNvCxnSpPr>
          <p:nvPr/>
        </p:nvCxnSpPr>
        <p:spPr>
          <a:xfrm>
            <a:off x="6882361" y="2605117"/>
            <a:ext cx="679600" cy="632870"/>
          </a:xfrm>
          <a:prstGeom prst="straightConnector1">
            <a:avLst/>
          </a:prstGeom>
          <a:ln w="38100" cmpd="sng">
            <a:solidFill>
              <a:schemeClr val="tx1"/>
            </a:solidFill>
            <a:headEnd type="diamond"/>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10" name="図形グループ 9"/>
          <p:cNvGrpSpPr/>
          <p:nvPr/>
        </p:nvGrpSpPr>
        <p:grpSpPr>
          <a:xfrm>
            <a:off x="7518166" y="1580532"/>
            <a:ext cx="954690" cy="338554"/>
            <a:chOff x="6231758" y="2382345"/>
            <a:chExt cx="954690" cy="338554"/>
          </a:xfrm>
        </p:grpSpPr>
        <p:sp>
          <p:nvSpPr>
            <p:cNvPr id="8" name="角丸四角形吹き出し 7"/>
            <p:cNvSpPr/>
            <p:nvPr/>
          </p:nvSpPr>
          <p:spPr>
            <a:xfrm>
              <a:off x="6231758" y="2382345"/>
              <a:ext cx="954690" cy="338554"/>
            </a:xfrm>
            <a:prstGeom prst="wedgeRoundRectCallout">
              <a:avLst>
                <a:gd name="adj1" fmla="val -19813"/>
                <a:gd name="adj2" fmla="val 84100"/>
                <a:gd name="adj3" fmla="val 16667"/>
              </a:avLst>
            </a:prstGeom>
            <a:solidFill>
              <a:schemeClr val="bg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sp>
          <p:nvSpPr>
            <p:cNvPr id="9" name="テキスト ボックス 8"/>
            <p:cNvSpPr txBox="1"/>
            <p:nvPr/>
          </p:nvSpPr>
          <p:spPr>
            <a:xfrm>
              <a:off x="6246176" y="2382345"/>
              <a:ext cx="925854" cy="338554"/>
            </a:xfrm>
            <a:prstGeom prst="rect">
              <a:avLst/>
            </a:prstGeom>
            <a:noFill/>
          </p:spPr>
          <p:txBody>
            <a:bodyPr wrap="none" rtlCol="0">
              <a:spAutoFit/>
            </a:bodyPr>
            <a:lstStyle/>
            <a:p>
              <a:r>
                <a:rPr kumimoji="1" lang="en-US" altLang="ja-JP" sz="1600" dirty="0" smtClean="0">
                  <a:solidFill>
                    <a:schemeClr val="tx2"/>
                  </a:solidFill>
                  <a:latin typeface="Menlo Regular"/>
                  <a:ea typeface="小塚ゴシック Pro L"/>
                  <a:cs typeface="Menlo Regular"/>
                </a:rPr>
                <a:t>master</a:t>
              </a:r>
              <a:endParaRPr kumimoji="1" lang="ja-JP" altLang="en-US" sz="1600" dirty="0" smtClean="0">
                <a:solidFill>
                  <a:schemeClr val="tx2"/>
                </a:solidFill>
                <a:latin typeface="Menlo Regular"/>
                <a:ea typeface="小塚ゴシック Pro L"/>
                <a:cs typeface="Menlo Regular"/>
              </a:endParaRPr>
            </a:p>
          </p:txBody>
        </p:sp>
      </p:grpSp>
      <p:grpSp>
        <p:nvGrpSpPr>
          <p:cNvPr id="11" name="図形グループ 10"/>
          <p:cNvGrpSpPr/>
          <p:nvPr/>
        </p:nvGrpSpPr>
        <p:grpSpPr>
          <a:xfrm>
            <a:off x="7483130" y="3659827"/>
            <a:ext cx="1063804" cy="338554"/>
            <a:chOff x="4934559" y="5293710"/>
            <a:chExt cx="1063804" cy="338554"/>
          </a:xfrm>
        </p:grpSpPr>
        <p:sp>
          <p:nvSpPr>
            <p:cNvPr id="41" name="角丸四角形吹き出し 40"/>
            <p:cNvSpPr/>
            <p:nvPr/>
          </p:nvSpPr>
          <p:spPr>
            <a:xfrm flipV="1">
              <a:off x="4934559" y="5293710"/>
              <a:ext cx="1063804" cy="338554"/>
            </a:xfrm>
            <a:prstGeom prst="wedgeRoundRectCallout">
              <a:avLst>
                <a:gd name="adj1" fmla="val -19813"/>
                <a:gd name="adj2" fmla="val 84100"/>
                <a:gd name="adj3" fmla="val 16667"/>
              </a:avLst>
            </a:prstGeom>
            <a:solidFill>
              <a:schemeClr val="bg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sp>
          <p:nvSpPr>
            <p:cNvPr id="42" name="テキスト ボックス 41"/>
            <p:cNvSpPr txBox="1"/>
            <p:nvPr/>
          </p:nvSpPr>
          <p:spPr>
            <a:xfrm>
              <a:off x="4948977" y="5293710"/>
              <a:ext cx="1049386" cy="338554"/>
            </a:xfrm>
            <a:prstGeom prst="rect">
              <a:avLst/>
            </a:prstGeom>
            <a:noFill/>
          </p:spPr>
          <p:txBody>
            <a:bodyPr wrap="none" rtlCol="0">
              <a:spAutoFit/>
            </a:bodyPr>
            <a:lstStyle/>
            <a:p>
              <a:r>
                <a:rPr kumimoji="1" lang="en-US" altLang="ja-JP" sz="1600" dirty="0" smtClean="0">
                  <a:solidFill>
                    <a:schemeClr val="tx2"/>
                  </a:solidFill>
                  <a:latin typeface="Menlo Regular"/>
                  <a:ea typeface="小塚ゴシック Pro L"/>
                  <a:cs typeface="Menlo Regular"/>
                </a:rPr>
                <a:t>develop</a:t>
              </a:r>
              <a:endParaRPr kumimoji="1" lang="ja-JP" altLang="en-US" sz="1600" dirty="0" smtClean="0">
                <a:solidFill>
                  <a:schemeClr val="tx2"/>
                </a:solidFill>
                <a:latin typeface="Menlo Regular"/>
                <a:ea typeface="小塚ゴシック Pro L"/>
                <a:cs typeface="Menlo Regular"/>
              </a:endParaRPr>
            </a:p>
          </p:txBody>
        </p:sp>
      </p:grpSp>
      <p:sp>
        <p:nvSpPr>
          <p:cNvPr id="43" name="角丸四角形 42"/>
          <p:cNvSpPr/>
          <p:nvPr/>
        </p:nvSpPr>
        <p:spPr>
          <a:xfrm>
            <a:off x="151697" y="3261544"/>
            <a:ext cx="1880297" cy="658940"/>
          </a:xfrm>
          <a:prstGeom prst="roundRect">
            <a:avLst>
              <a:gd name="adj" fmla="val 13665"/>
            </a:avLst>
          </a:prstGeom>
          <a:solidFill>
            <a:schemeClr val="bg1">
              <a:lumMod val="75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rgbClr val="2C3E50"/>
              </a:solidFill>
              <a:latin typeface="Helvetica Neue Light"/>
              <a:ea typeface="小塚ゴシック Pro L"/>
              <a:cs typeface="Helvetica Neue Light"/>
            </a:endParaRPr>
          </a:p>
        </p:txBody>
      </p:sp>
      <p:sp>
        <p:nvSpPr>
          <p:cNvPr id="44" name="テキスト ボックス 43"/>
          <p:cNvSpPr txBox="1"/>
          <p:nvPr/>
        </p:nvSpPr>
        <p:spPr>
          <a:xfrm>
            <a:off x="256444" y="3319525"/>
            <a:ext cx="1698452" cy="438582"/>
          </a:xfrm>
          <a:prstGeom prst="rect">
            <a:avLst/>
          </a:prstGeom>
          <a:noFill/>
        </p:spPr>
        <p:txBody>
          <a:bodyPr wrap="none" rtlCol="0">
            <a:spAutoFit/>
          </a:bodyPr>
          <a:lstStyle/>
          <a:p>
            <a:pPr>
              <a:lnSpc>
                <a:spcPct val="130000"/>
              </a:lnSpc>
            </a:pPr>
            <a:r>
              <a:rPr lang="en-US" altLang="ja-JP" spc="-100" dirty="0" smtClean="0">
                <a:solidFill>
                  <a:schemeClr val="accent3">
                    <a:lumMod val="75000"/>
                  </a:schemeClr>
                </a:solidFill>
                <a:latin typeface="Menlo Regular"/>
                <a:ea typeface="小塚ゴシック Pro L"/>
                <a:cs typeface="Menlo Regular"/>
              </a:rPr>
              <a:t>$ </a:t>
            </a:r>
            <a:r>
              <a:rPr lang="en-US" altLang="ja-JP" spc="-100" dirty="0" err="1" smtClean="0">
                <a:solidFill>
                  <a:srgbClr val="1D8248"/>
                </a:solidFill>
                <a:latin typeface="Menlo Regular"/>
                <a:ea typeface="小塚ゴシック Pro L"/>
                <a:cs typeface="Menlo Regular"/>
              </a:rPr>
              <a:t>git</a:t>
            </a:r>
            <a:r>
              <a:rPr lang="en-US" altLang="ja-JP" spc="-100" dirty="0" smtClean="0">
                <a:solidFill>
                  <a:srgbClr val="1D8248"/>
                </a:solidFill>
                <a:latin typeface="Menlo Regular"/>
                <a:ea typeface="小塚ゴシック Pro L"/>
                <a:cs typeface="Menlo Regular"/>
              </a:rPr>
              <a:t> branch</a:t>
            </a:r>
          </a:p>
        </p:txBody>
      </p:sp>
      <p:grpSp>
        <p:nvGrpSpPr>
          <p:cNvPr id="45" name="図形グループ 44"/>
          <p:cNvGrpSpPr/>
          <p:nvPr/>
        </p:nvGrpSpPr>
        <p:grpSpPr>
          <a:xfrm>
            <a:off x="151697" y="2733935"/>
            <a:ext cx="3456849" cy="461665"/>
            <a:chOff x="349854" y="1453108"/>
            <a:chExt cx="3341304" cy="461665"/>
          </a:xfrm>
        </p:grpSpPr>
        <p:sp>
          <p:nvSpPr>
            <p:cNvPr id="46" name="角丸四角形 45"/>
            <p:cNvSpPr/>
            <p:nvPr/>
          </p:nvSpPr>
          <p:spPr>
            <a:xfrm>
              <a:off x="349854" y="1453108"/>
              <a:ext cx="3341304" cy="461665"/>
            </a:xfrm>
            <a:prstGeom prst="roundRect">
              <a:avLst/>
            </a:prstGeom>
            <a:solidFill>
              <a:srgbClr val="27AE60"/>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sp>
          <p:nvSpPr>
            <p:cNvPr id="47" name="テキスト ボックス 46"/>
            <p:cNvSpPr txBox="1"/>
            <p:nvPr/>
          </p:nvSpPr>
          <p:spPr>
            <a:xfrm>
              <a:off x="454601" y="1468497"/>
              <a:ext cx="3167269" cy="430887"/>
            </a:xfrm>
            <a:prstGeom prst="rect">
              <a:avLst/>
            </a:prstGeom>
            <a:noFill/>
          </p:spPr>
          <p:txBody>
            <a:bodyPr wrap="none" rtlCol="0">
              <a:spAutoFit/>
            </a:bodyPr>
            <a:lstStyle/>
            <a:p>
              <a:r>
                <a:rPr kumimoji="1" lang="ja-JP" altLang="en-US" sz="2200" dirty="0" smtClean="0">
                  <a:solidFill>
                    <a:srgbClr val="FFFFFF"/>
                  </a:solidFill>
                  <a:latin typeface="Helvetica Neue Thin"/>
                  <a:ea typeface="小塚ゴシック Pro L"/>
                  <a:cs typeface="Helvetica Neue Thin"/>
                </a:rPr>
                <a:t>すべてのブランチを確認</a:t>
              </a:r>
            </a:p>
          </p:txBody>
        </p:sp>
      </p:grpSp>
      <p:sp>
        <p:nvSpPr>
          <p:cNvPr id="48" name="角丸四角形 47"/>
          <p:cNvSpPr/>
          <p:nvPr/>
        </p:nvSpPr>
        <p:spPr>
          <a:xfrm>
            <a:off x="151697" y="4662498"/>
            <a:ext cx="3072226" cy="658940"/>
          </a:xfrm>
          <a:prstGeom prst="roundRect">
            <a:avLst>
              <a:gd name="adj" fmla="val 13665"/>
            </a:avLst>
          </a:prstGeom>
          <a:solidFill>
            <a:schemeClr val="bg1">
              <a:lumMod val="75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rgbClr val="2C3E50"/>
              </a:solidFill>
              <a:latin typeface="Helvetica Neue Light"/>
              <a:ea typeface="小塚ゴシック Pro L"/>
              <a:cs typeface="Helvetica Neue Light"/>
            </a:endParaRPr>
          </a:p>
        </p:txBody>
      </p:sp>
      <p:sp>
        <p:nvSpPr>
          <p:cNvPr id="49" name="テキスト ボックス 48"/>
          <p:cNvSpPr txBox="1"/>
          <p:nvPr/>
        </p:nvSpPr>
        <p:spPr>
          <a:xfrm>
            <a:off x="256444" y="4720479"/>
            <a:ext cx="2967479" cy="438582"/>
          </a:xfrm>
          <a:prstGeom prst="rect">
            <a:avLst/>
          </a:prstGeom>
          <a:noFill/>
        </p:spPr>
        <p:txBody>
          <a:bodyPr wrap="none" rtlCol="0">
            <a:spAutoFit/>
          </a:bodyPr>
          <a:lstStyle/>
          <a:p>
            <a:pPr>
              <a:lnSpc>
                <a:spcPct val="130000"/>
              </a:lnSpc>
            </a:pPr>
            <a:r>
              <a:rPr lang="en-US" altLang="ja-JP" spc="-100" dirty="0" smtClean="0">
                <a:solidFill>
                  <a:schemeClr val="accent3">
                    <a:lumMod val="75000"/>
                  </a:schemeClr>
                </a:solidFill>
                <a:latin typeface="Menlo Regular"/>
                <a:ea typeface="小塚ゴシック Pro L"/>
                <a:cs typeface="Menlo Regular"/>
              </a:rPr>
              <a:t>$ </a:t>
            </a:r>
            <a:r>
              <a:rPr lang="en-US" altLang="ja-JP" spc="-100" dirty="0" err="1" smtClean="0">
                <a:solidFill>
                  <a:srgbClr val="1D8248"/>
                </a:solidFill>
                <a:latin typeface="Menlo Regular"/>
                <a:ea typeface="小塚ゴシック Pro L"/>
                <a:cs typeface="Menlo Regular"/>
              </a:rPr>
              <a:t>git</a:t>
            </a:r>
            <a:r>
              <a:rPr lang="en-US" altLang="ja-JP" spc="-100" dirty="0" smtClean="0">
                <a:solidFill>
                  <a:srgbClr val="1D8248"/>
                </a:solidFill>
                <a:latin typeface="Menlo Regular"/>
                <a:ea typeface="小塚ゴシック Pro L"/>
                <a:cs typeface="Menlo Regular"/>
              </a:rPr>
              <a:t> checkout develop</a:t>
            </a:r>
          </a:p>
        </p:txBody>
      </p:sp>
      <p:grpSp>
        <p:nvGrpSpPr>
          <p:cNvPr id="50" name="図形グループ 49"/>
          <p:cNvGrpSpPr/>
          <p:nvPr/>
        </p:nvGrpSpPr>
        <p:grpSpPr>
          <a:xfrm>
            <a:off x="151697" y="4134889"/>
            <a:ext cx="3952242" cy="461665"/>
            <a:chOff x="349854" y="1453108"/>
            <a:chExt cx="3820139" cy="461665"/>
          </a:xfrm>
        </p:grpSpPr>
        <p:sp>
          <p:nvSpPr>
            <p:cNvPr id="51" name="角丸四角形 50"/>
            <p:cNvSpPr/>
            <p:nvPr/>
          </p:nvSpPr>
          <p:spPr>
            <a:xfrm>
              <a:off x="349854" y="1453108"/>
              <a:ext cx="3820139" cy="461665"/>
            </a:xfrm>
            <a:prstGeom prst="roundRect">
              <a:avLst/>
            </a:prstGeom>
            <a:solidFill>
              <a:srgbClr val="27AE60"/>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sp>
          <p:nvSpPr>
            <p:cNvPr id="52" name="テキスト ボックス 51"/>
            <p:cNvSpPr txBox="1"/>
            <p:nvPr/>
          </p:nvSpPr>
          <p:spPr>
            <a:xfrm>
              <a:off x="454601" y="1468497"/>
              <a:ext cx="3715392" cy="430887"/>
            </a:xfrm>
            <a:prstGeom prst="rect">
              <a:avLst/>
            </a:prstGeom>
            <a:noFill/>
          </p:spPr>
          <p:txBody>
            <a:bodyPr wrap="none" rtlCol="0">
              <a:spAutoFit/>
            </a:bodyPr>
            <a:lstStyle/>
            <a:p>
              <a:r>
                <a:rPr kumimoji="1" lang="ja-JP" altLang="en-US" sz="2200" dirty="0" smtClean="0">
                  <a:solidFill>
                    <a:srgbClr val="FFFFFF"/>
                  </a:solidFill>
                  <a:latin typeface="Helvetica Neue Thin"/>
                  <a:ea typeface="小塚ゴシック Pro L"/>
                  <a:cs typeface="Helvetica Neue Thin"/>
                </a:rPr>
                <a:t>現在のブランチを切り替える</a:t>
              </a:r>
            </a:p>
          </p:txBody>
        </p:sp>
      </p:grpSp>
      <p:sp>
        <p:nvSpPr>
          <p:cNvPr id="53" name="角丸四角形 52"/>
          <p:cNvSpPr/>
          <p:nvPr/>
        </p:nvSpPr>
        <p:spPr>
          <a:xfrm>
            <a:off x="151697" y="6036483"/>
            <a:ext cx="2823729" cy="658940"/>
          </a:xfrm>
          <a:prstGeom prst="roundRect">
            <a:avLst>
              <a:gd name="adj" fmla="val 13665"/>
            </a:avLst>
          </a:prstGeom>
          <a:solidFill>
            <a:schemeClr val="bg1">
              <a:lumMod val="75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rgbClr val="2C3E50"/>
              </a:solidFill>
              <a:latin typeface="Helvetica Neue Light"/>
              <a:ea typeface="小塚ゴシック Pro L"/>
              <a:cs typeface="Helvetica Neue Light"/>
            </a:endParaRPr>
          </a:p>
        </p:txBody>
      </p:sp>
      <p:sp>
        <p:nvSpPr>
          <p:cNvPr id="54" name="テキスト ボックス 53"/>
          <p:cNvSpPr txBox="1"/>
          <p:nvPr/>
        </p:nvSpPr>
        <p:spPr>
          <a:xfrm>
            <a:off x="256444" y="6094464"/>
            <a:ext cx="2582758" cy="438582"/>
          </a:xfrm>
          <a:prstGeom prst="rect">
            <a:avLst/>
          </a:prstGeom>
          <a:noFill/>
        </p:spPr>
        <p:txBody>
          <a:bodyPr wrap="none" rtlCol="0">
            <a:spAutoFit/>
          </a:bodyPr>
          <a:lstStyle/>
          <a:p>
            <a:pPr>
              <a:lnSpc>
                <a:spcPct val="130000"/>
              </a:lnSpc>
            </a:pPr>
            <a:r>
              <a:rPr lang="en-US" altLang="ja-JP" spc="-100" dirty="0" smtClean="0">
                <a:solidFill>
                  <a:schemeClr val="accent3">
                    <a:lumMod val="75000"/>
                  </a:schemeClr>
                </a:solidFill>
                <a:latin typeface="Menlo Regular"/>
                <a:ea typeface="小塚ゴシック Pro L"/>
                <a:cs typeface="Menlo Regular"/>
              </a:rPr>
              <a:t>$ </a:t>
            </a:r>
            <a:r>
              <a:rPr lang="en-US" altLang="ja-JP" spc="-100" dirty="0" err="1" smtClean="0">
                <a:solidFill>
                  <a:srgbClr val="1D8248"/>
                </a:solidFill>
                <a:latin typeface="Menlo Regular"/>
                <a:ea typeface="小塚ゴシック Pro L"/>
                <a:cs typeface="Menlo Regular"/>
              </a:rPr>
              <a:t>git</a:t>
            </a:r>
            <a:r>
              <a:rPr lang="en-US" altLang="ja-JP" spc="-100" dirty="0" smtClean="0">
                <a:solidFill>
                  <a:srgbClr val="1D8248"/>
                </a:solidFill>
                <a:latin typeface="Menlo Regular"/>
                <a:ea typeface="小塚ゴシック Pro L"/>
                <a:cs typeface="Menlo Regular"/>
              </a:rPr>
              <a:t> merge develop</a:t>
            </a:r>
          </a:p>
        </p:txBody>
      </p:sp>
      <p:grpSp>
        <p:nvGrpSpPr>
          <p:cNvPr id="55" name="図形グループ 54"/>
          <p:cNvGrpSpPr/>
          <p:nvPr/>
        </p:nvGrpSpPr>
        <p:grpSpPr>
          <a:xfrm>
            <a:off x="151697" y="5508874"/>
            <a:ext cx="2878780" cy="461665"/>
            <a:chOff x="349854" y="1453108"/>
            <a:chExt cx="2782557" cy="461665"/>
          </a:xfrm>
        </p:grpSpPr>
        <p:sp>
          <p:nvSpPr>
            <p:cNvPr id="56" name="角丸四角形 55"/>
            <p:cNvSpPr/>
            <p:nvPr/>
          </p:nvSpPr>
          <p:spPr>
            <a:xfrm>
              <a:off x="349854" y="1453108"/>
              <a:ext cx="2782557" cy="461665"/>
            </a:xfrm>
            <a:prstGeom prst="roundRect">
              <a:avLst/>
            </a:prstGeom>
            <a:solidFill>
              <a:srgbClr val="27AE60"/>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sp>
          <p:nvSpPr>
            <p:cNvPr id="57" name="テキスト ボックス 56"/>
            <p:cNvSpPr txBox="1"/>
            <p:nvPr/>
          </p:nvSpPr>
          <p:spPr>
            <a:xfrm>
              <a:off x="454601" y="1468497"/>
              <a:ext cx="2624599" cy="430887"/>
            </a:xfrm>
            <a:prstGeom prst="rect">
              <a:avLst/>
            </a:prstGeom>
            <a:noFill/>
          </p:spPr>
          <p:txBody>
            <a:bodyPr wrap="none" rtlCol="0">
              <a:spAutoFit/>
            </a:bodyPr>
            <a:lstStyle/>
            <a:p>
              <a:r>
                <a:rPr kumimoji="1" lang="ja-JP" altLang="en-US" sz="2200" dirty="0" smtClean="0">
                  <a:solidFill>
                    <a:srgbClr val="FFFFFF"/>
                  </a:solidFill>
                  <a:latin typeface="Helvetica Neue Thin"/>
                  <a:ea typeface="小塚ゴシック Pro L"/>
                  <a:cs typeface="Helvetica Neue Thin"/>
                </a:rPr>
                <a:t>ブランチを統合する</a:t>
              </a:r>
            </a:p>
          </p:txBody>
        </p:sp>
      </p:grpSp>
      <p:sp>
        <p:nvSpPr>
          <p:cNvPr id="61" name="円/楕円 60"/>
          <p:cNvSpPr/>
          <p:nvPr/>
        </p:nvSpPr>
        <p:spPr>
          <a:xfrm>
            <a:off x="4625322" y="4750088"/>
            <a:ext cx="510508" cy="510508"/>
          </a:xfrm>
          <a:prstGeom prst="ellipse">
            <a:avLst/>
          </a:prstGeom>
          <a:noFill/>
          <a:ln w="76200" cmpd="sng">
            <a:solidFill>
              <a:srgbClr val="F0B27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cxnSp>
        <p:nvCxnSpPr>
          <p:cNvPr id="62" name="直線矢印コネクタ 61"/>
          <p:cNvCxnSpPr>
            <a:endCxn id="61" idx="2"/>
          </p:cNvCxnSpPr>
          <p:nvPr/>
        </p:nvCxnSpPr>
        <p:spPr>
          <a:xfrm>
            <a:off x="4086183" y="5005342"/>
            <a:ext cx="539139" cy="0"/>
          </a:xfrm>
          <a:prstGeom prst="straightConnector1">
            <a:avLst/>
          </a:prstGeom>
          <a:ln w="38100" cmpd="sng">
            <a:solidFill>
              <a:schemeClr val="tx1"/>
            </a:solidFill>
            <a:headEnd type="diamond"/>
            <a:tailEnd type="triangle" w="lg" len="lg"/>
          </a:ln>
          <a:effectLst/>
        </p:spPr>
        <p:style>
          <a:lnRef idx="2">
            <a:schemeClr val="accent1"/>
          </a:lnRef>
          <a:fillRef idx="0">
            <a:schemeClr val="accent1"/>
          </a:fillRef>
          <a:effectRef idx="1">
            <a:schemeClr val="accent1"/>
          </a:effectRef>
          <a:fontRef idx="minor">
            <a:schemeClr val="tx1"/>
          </a:fontRef>
        </p:style>
      </p:cxnSp>
      <p:sp>
        <p:nvSpPr>
          <p:cNvPr id="63" name="円/楕円 62"/>
          <p:cNvSpPr/>
          <p:nvPr/>
        </p:nvSpPr>
        <p:spPr>
          <a:xfrm>
            <a:off x="5691561" y="4750088"/>
            <a:ext cx="510508" cy="510508"/>
          </a:xfrm>
          <a:prstGeom prst="ellipse">
            <a:avLst/>
          </a:prstGeom>
          <a:noFill/>
          <a:ln w="76200" cmpd="sng">
            <a:solidFill>
              <a:srgbClr val="F0B27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cxnSp>
        <p:nvCxnSpPr>
          <p:cNvPr id="64" name="直線矢印コネクタ 63"/>
          <p:cNvCxnSpPr>
            <a:stCxn id="61" idx="6"/>
            <a:endCxn id="63" idx="2"/>
          </p:cNvCxnSpPr>
          <p:nvPr/>
        </p:nvCxnSpPr>
        <p:spPr>
          <a:xfrm>
            <a:off x="5135830" y="5005342"/>
            <a:ext cx="555731" cy="0"/>
          </a:xfrm>
          <a:prstGeom prst="straightConnector1">
            <a:avLst/>
          </a:prstGeom>
          <a:ln w="38100" cmpd="sng">
            <a:solidFill>
              <a:schemeClr val="tx1"/>
            </a:solidFill>
            <a:headEnd type="diamond"/>
            <a:tailEnd type="triangle" w="lg" len="lg"/>
          </a:ln>
          <a:effectLst/>
        </p:spPr>
        <p:style>
          <a:lnRef idx="2">
            <a:schemeClr val="accent1"/>
          </a:lnRef>
          <a:fillRef idx="0">
            <a:schemeClr val="accent1"/>
          </a:fillRef>
          <a:effectRef idx="1">
            <a:schemeClr val="accent1"/>
          </a:effectRef>
          <a:fontRef idx="minor">
            <a:schemeClr val="tx1"/>
          </a:fontRef>
        </p:style>
      </p:cxnSp>
      <p:sp>
        <p:nvSpPr>
          <p:cNvPr id="65" name="円/楕円 64"/>
          <p:cNvSpPr/>
          <p:nvPr/>
        </p:nvSpPr>
        <p:spPr>
          <a:xfrm>
            <a:off x="5691561" y="5638212"/>
            <a:ext cx="510508" cy="510508"/>
          </a:xfrm>
          <a:prstGeom prst="ellipse">
            <a:avLst/>
          </a:prstGeom>
          <a:noFill/>
          <a:ln w="76200" cmpd="sng">
            <a:solidFill>
              <a:schemeClr val="accent6">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accent6">
                  <a:lumMod val="60000"/>
                  <a:lumOff val="40000"/>
                </a:schemeClr>
              </a:solidFill>
              <a:latin typeface="Helvetica Neue Light"/>
              <a:ea typeface="小塚ゴシック Pro L"/>
              <a:cs typeface="Helvetica Neue Light"/>
            </a:endParaRPr>
          </a:p>
        </p:txBody>
      </p:sp>
      <p:cxnSp>
        <p:nvCxnSpPr>
          <p:cNvPr id="66" name="直線矢印コネクタ 65"/>
          <p:cNvCxnSpPr>
            <a:stCxn id="61" idx="4"/>
            <a:endCxn id="65" idx="2"/>
          </p:cNvCxnSpPr>
          <p:nvPr/>
        </p:nvCxnSpPr>
        <p:spPr>
          <a:xfrm>
            <a:off x="4880576" y="5260596"/>
            <a:ext cx="810985" cy="632870"/>
          </a:xfrm>
          <a:prstGeom prst="straightConnector1">
            <a:avLst/>
          </a:prstGeom>
          <a:ln w="38100" cmpd="sng">
            <a:solidFill>
              <a:schemeClr val="tx1"/>
            </a:solidFill>
            <a:headEnd type="diamond"/>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67" name="図形グループ 66"/>
          <p:cNvGrpSpPr/>
          <p:nvPr/>
        </p:nvGrpSpPr>
        <p:grpSpPr>
          <a:xfrm>
            <a:off x="7497584" y="4247934"/>
            <a:ext cx="954690" cy="338554"/>
            <a:chOff x="6231758" y="2382345"/>
            <a:chExt cx="954690" cy="338554"/>
          </a:xfrm>
        </p:grpSpPr>
        <p:sp>
          <p:nvSpPr>
            <p:cNvPr id="68" name="角丸四角形吹き出し 67"/>
            <p:cNvSpPr/>
            <p:nvPr/>
          </p:nvSpPr>
          <p:spPr>
            <a:xfrm>
              <a:off x="6231758" y="2382345"/>
              <a:ext cx="954690" cy="338554"/>
            </a:xfrm>
            <a:prstGeom prst="wedgeRoundRectCallout">
              <a:avLst>
                <a:gd name="adj1" fmla="val -19813"/>
                <a:gd name="adj2" fmla="val 84100"/>
                <a:gd name="adj3" fmla="val 16667"/>
              </a:avLst>
            </a:prstGeom>
            <a:solidFill>
              <a:schemeClr val="bg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sp>
          <p:nvSpPr>
            <p:cNvPr id="69" name="テキスト ボックス 68"/>
            <p:cNvSpPr txBox="1"/>
            <p:nvPr/>
          </p:nvSpPr>
          <p:spPr>
            <a:xfrm>
              <a:off x="6246176" y="2382345"/>
              <a:ext cx="925854" cy="338554"/>
            </a:xfrm>
            <a:prstGeom prst="rect">
              <a:avLst/>
            </a:prstGeom>
            <a:noFill/>
          </p:spPr>
          <p:txBody>
            <a:bodyPr wrap="none" rtlCol="0">
              <a:spAutoFit/>
            </a:bodyPr>
            <a:lstStyle/>
            <a:p>
              <a:r>
                <a:rPr kumimoji="1" lang="en-US" altLang="ja-JP" sz="1600" dirty="0" smtClean="0">
                  <a:solidFill>
                    <a:schemeClr val="tx2"/>
                  </a:solidFill>
                  <a:latin typeface="Menlo Regular"/>
                  <a:ea typeface="小塚ゴシック Pro L"/>
                  <a:cs typeface="Menlo Regular"/>
                </a:rPr>
                <a:t>master</a:t>
              </a:r>
              <a:endParaRPr kumimoji="1" lang="ja-JP" altLang="en-US" sz="1600" dirty="0" smtClean="0">
                <a:solidFill>
                  <a:schemeClr val="tx2"/>
                </a:solidFill>
                <a:latin typeface="Menlo Regular"/>
                <a:ea typeface="小塚ゴシック Pro L"/>
                <a:cs typeface="Menlo Regular"/>
              </a:endParaRPr>
            </a:p>
          </p:txBody>
        </p:sp>
      </p:grpSp>
      <p:grpSp>
        <p:nvGrpSpPr>
          <p:cNvPr id="70" name="図形グループ 69"/>
          <p:cNvGrpSpPr/>
          <p:nvPr/>
        </p:nvGrpSpPr>
        <p:grpSpPr>
          <a:xfrm>
            <a:off x="7513047" y="6315306"/>
            <a:ext cx="1063804" cy="338554"/>
            <a:chOff x="4934559" y="5293710"/>
            <a:chExt cx="1063804" cy="338554"/>
          </a:xfrm>
        </p:grpSpPr>
        <p:sp>
          <p:nvSpPr>
            <p:cNvPr id="71" name="角丸四角形吹き出し 70"/>
            <p:cNvSpPr/>
            <p:nvPr/>
          </p:nvSpPr>
          <p:spPr>
            <a:xfrm flipV="1">
              <a:off x="4934559" y="5293710"/>
              <a:ext cx="1063804" cy="338554"/>
            </a:xfrm>
            <a:prstGeom prst="wedgeRoundRectCallout">
              <a:avLst>
                <a:gd name="adj1" fmla="val -19813"/>
                <a:gd name="adj2" fmla="val 84100"/>
                <a:gd name="adj3" fmla="val 16667"/>
              </a:avLst>
            </a:prstGeom>
            <a:solidFill>
              <a:schemeClr val="bg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sp>
          <p:nvSpPr>
            <p:cNvPr id="72" name="テキスト ボックス 71"/>
            <p:cNvSpPr txBox="1"/>
            <p:nvPr/>
          </p:nvSpPr>
          <p:spPr>
            <a:xfrm>
              <a:off x="4948977" y="5293710"/>
              <a:ext cx="1049386" cy="338554"/>
            </a:xfrm>
            <a:prstGeom prst="rect">
              <a:avLst/>
            </a:prstGeom>
            <a:noFill/>
          </p:spPr>
          <p:txBody>
            <a:bodyPr wrap="none" rtlCol="0">
              <a:spAutoFit/>
            </a:bodyPr>
            <a:lstStyle/>
            <a:p>
              <a:r>
                <a:rPr kumimoji="1" lang="en-US" altLang="ja-JP" sz="1600" dirty="0" smtClean="0">
                  <a:solidFill>
                    <a:schemeClr val="tx2"/>
                  </a:solidFill>
                  <a:latin typeface="Menlo Regular"/>
                  <a:ea typeface="小塚ゴシック Pro L"/>
                  <a:cs typeface="Menlo Regular"/>
                </a:rPr>
                <a:t>develop</a:t>
              </a:r>
              <a:endParaRPr kumimoji="1" lang="ja-JP" altLang="en-US" sz="1600" dirty="0" smtClean="0">
                <a:solidFill>
                  <a:schemeClr val="tx2"/>
                </a:solidFill>
                <a:latin typeface="Menlo Regular"/>
                <a:ea typeface="小塚ゴシック Pro L"/>
                <a:cs typeface="Menlo Regular"/>
              </a:endParaRPr>
            </a:p>
          </p:txBody>
        </p:sp>
      </p:grpSp>
      <p:cxnSp>
        <p:nvCxnSpPr>
          <p:cNvPr id="73" name="直線矢印コネクタ 72"/>
          <p:cNvCxnSpPr>
            <a:endCxn id="30" idx="2"/>
          </p:cNvCxnSpPr>
          <p:nvPr/>
        </p:nvCxnSpPr>
        <p:spPr>
          <a:xfrm>
            <a:off x="4208809" y="2349863"/>
            <a:ext cx="539139" cy="0"/>
          </a:xfrm>
          <a:prstGeom prst="straightConnector1">
            <a:avLst/>
          </a:prstGeom>
          <a:ln w="38100" cmpd="sng">
            <a:solidFill>
              <a:schemeClr val="tx1"/>
            </a:solidFill>
            <a:headEnd type="diamond"/>
            <a:tailEnd type="triangle" w="lg" len="lg"/>
          </a:ln>
          <a:effectLst/>
        </p:spPr>
        <p:style>
          <a:lnRef idx="2">
            <a:schemeClr val="accent1"/>
          </a:lnRef>
          <a:fillRef idx="0">
            <a:schemeClr val="accent1"/>
          </a:fillRef>
          <a:effectRef idx="1">
            <a:schemeClr val="accent1"/>
          </a:effectRef>
          <a:fontRef idx="minor">
            <a:schemeClr val="tx1"/>
          </a:fontRef>
        </p:style>
      </p:cxnSp>
      <p:sp>
        <p:nvSpPr>
          <p:cNvPr id="77" name="円/楕円 76"/>
          <p:cNvSpPr/>
          <p:nvPr/>
        </p:nvSpPr>
        <p:spPr>
          <a:xfrm>
            <a:off x="6616371" y="5638212"/>
            <a:ext cx="510508" cy="510508"/>
          </a:xfrm>
          <a:prstGeom prst="ellipse">
            <a:avLst/>
          </a:prstGeom>
          <a:noFill/>
          <a:ln w="76200" cmpd="sng">
            <a:solidFill>
              <a:srgbClr val="F0B27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sp>
        <p:nvSpPr>
          <p:cNvPr id="80" name="円/楕円 79"/>
          <p:cNvSpPr/>
          <p:nvPr/>
        </p:nvSpPr>
        <p:spPr>
          <a:xfrm>
            <a:off x="7534441" y="5638754"/>
            <a:ext cx="510508" cy="510508"/>
          </a:xfrm>
          <a:prstGeom prst="ellipse">
            <a:avLst/>
          </a:prstGeom>
          <a:noFill/>
          <a:ln w="76200" cmpd="sng">
            <a:solidFill>
              <a:srgbClr val="E67E2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sp>
        <p:nvSpPr>
          <p:cNvPr id="83" name="円/楕円 82"/>
          <p:cNvSpPr/>
          <p:nvPr/>
        </p:nvSpPr>
        <p:spPr>
          <a:xfrm>
            <a:off x="6616371" y="4750088"/>
            <a:ext cx="510508" cy="510508"/>
          </a:xfrm>
          <a:prstGeom prst="ellipse">
            <a:avLst/>
          </a:prstGeom>
          <a:noFill/>
          <a:ln w="76200" cmpd="sng">
            <a:solidFill>
              <a:srgbClr val="F0B27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cxnSp>
        <p:nvCxnSpPr>
          <p:cNvPr id="75" name="直線矢印コネクタ 74"/>
          <p:cNvCxnSpPr>
            <a:stCxn id="65" idx="6"/>
            <a:endCxn id="77" idx="2"/>
          </p:cNvCxnSpPr>
          <p:nvPr/>
        </p:nvCxnSpPr>
        <p:spPr>
          <a:xfrm>
            <a:off x="6202069" y="5893466"/>
            <a:ext cx="414302" cy="0"/>
          </a:xfrm>
          <a:prstGeom prst="straightConnector1">
            <a:avLst/>
          </a:prstGeom>
          <a:ln w="38100" cmpd="sng">
            <a:solidFill>
              <a:schemeClr val="tx1"/>
            </a:solidFill>
            <a:headEnd type="diamon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9" name="直線矢印コネクタ 78"/>
          <p:cNvCxnSpPr>
            <a:stCxn id="77" idx="6"/>
            <a:endCxn id="80" idx="2"/>
          </p:cNvCxnSpPr>
          <p:nvPr/>
        </p:nvCxnSpPr>
        <p:spPr>
          <a:xfrm>
            <a:off x="7126879" y="5893466"/>
            <a:ext cx="407562" cy="542"/>
          </a:xfrm>
          <a:prstGeom prst="straightConnector1">
            <a:avLst/>
          </a:prstGeom>
          <a:ln w="38100" cmpd="sng">
            <a:solidFill>
              <a:schemeClr val="tx1"/>
            </a:solidFill>
            <a:headEnd type="diamon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82" name="直線矢印コネクタ 81"/>
          <p:cNvCxnSpPr>
            <a:stCxn id="63" idx="6"/>
            <a:endCxn id="83" idx="2"/>
          </p:cNvCxnSpPr>
          <p:nvPr/>
        </p:nvCxnSpPr>
        <p:spPr>
          <a:xfrm>
            <a:off x="6202069" y="5005342"/>
            <a:ext cx="414302" cy="0"/>
          </a:xfrm>
          <a:prstGeom prst="straightConnector1">
            <a:avLst/>
          </a:prstGeom>
          <a:ln w="38100" cmpd="sng">
            <a:solidFill>
              <a:schemeClr val="tx1"/>
            </a:solidFill>
            <a:headEnd type="diamond"/>
            <a:tailEnd type="triangle" w="lg" len="lg"/>
          </a:ln>
          <a:effectLst/>
        </p:spPr>
        <p:style>
          <a:lnRef idx="2">
            <a:schemeClr val="accent1"/>
          </a:lnRef>
          <a:fillRef idx="0">
            <a:schemeClr val="accent1"/>
          </a:fillRef>
          <a:effectRef idx="1">
            <a:schemeClr val="accent1"/>
          </a:effectRef>
          <a:fontRef idx="minor">
            <a:schemeClr val="tx1"/>
          </a:fontRef>
        </p:style>
      </p:cxnSp>
      <p:sp>
        <p:nvSpPr>
          <p:cNvPr id="85" name="円/楕円 84"/>
          <p:cNvSpPr/>
          <p:nvPr/>
        </p:nvSpPr>
        <p:spPr>
          <a:xfrm>
            <a:off x="7543200" y="4750088"/>
            <a:ext cx="510508" cy="510508"/>
          </a:xfrm>
          <a:prstGeom prst="ellipse">
            <a:avLst/>
          </a:prstGeom>
          <a:noFill/>
          <a:ln w="76200"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cxnSp>
        <p:nvCxnSpPr>
          <p:cNvPr id="86" name="直線矢印コネクタ 85"/>
          <p:cNvCxnSpPr>
            <a:stCxn id="83" idx="6"/>
            <a:endCxn id="85" idx="2"/>
          </p:cNvCxnSpPr>
          <p:nvPr/>
        </p:nvCxnSpPr>
        <p:spPr>
          <a:xfrm>
            <a:off x="7126879" y="5005342"/>
            <a:ext cx="416321" cy="0"/>
          </a:xfrm>
          <a:prstGeom prst="straightConnector1">
            <a:avLst/>
          </a:prstGeom>
          <a:ln w="38100" cmpd="sng">
            <a:solidFill>
              <a:schemeClr val="tx1"/>
            </a:solidFill>
            <a:headEnd type="diamon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88" name="直線矢印コネクタ 87"/>
          <p:cNvCxnSpPr>
            <a:stCxn id="80" idx="0"/>
            <a:endCxn id="85" idx="4"/>
          </p:cNvCxnSpPr>
          <p:nvPr/>
        </p:nvCxnSpPr>
        <p:spPr>
          <a:xfrm flipV="1">
            <a:off x="7789695" y="5260596"/>
            <a:ext cx="8759" cy="378158"/>
          </a:xfrm>
          <a:prstGeom prst="straightConnector1">
            <a:avLst/>
          </a:prstGeom>
          <a:ln w="38100" cmpd="sng">
            <a:solidFill>
              <a:schemeClr val="tx1"/>
            </a:solidFill>
            <a:headEnd type="diamond"/>
            <a:tailEnd type="triangle" w="lg" len="lg"/>
          </a:ln>
          <a:effectLst/>
        </p:spPr>
        <p:style>
          <a:lnRef idx="2">
            <a:schemeClr val="accent1"/>
          </a:lnRef>
          <a:fillRef idx="0">
            <a:schemeClr val="accent1"/>
          </a:fillRef>
          <a:effectRef idx="1">
            <a:schemeClr val="accent1"/>
          </a:effectRef>
          <a:fontRef idx="minor">
            <a:schemeClr val="tx1"/>
          </a:fontRef>
        </p:style>
      </p:cxnSp>
      <p:sp>
        <p:nvSpPr>
          <p:cNvPr id="92" name="テキスト ボックス 91"/>
          <p:cNvSpPr txBox="1"/>
          <p:nvPr/>
        </p:nvSpPr>
        <p:spPr>
          <a:xfrm>
            <a:off x="7928691" y="5272861"/>
            <a:ext cx="813043" cy="338554"/>
          </a:xfrm>
          <a:prstGeom prst="rect">
            <a:avLst/>
          </a:prstGeom>
          <a:noFill/>
        </p:spPr>
        <p:txBody>
          <a:bodyPr wrap="none" rtlCol="0">
            <a:spAutoFit/>
          </a:bodyPr>
          <a:lstStyle/>
          <a:p>
            <a:r>
              <a:rPr kumimoji="1" lang="en-US" altLang="ja-JP" sz="1600" dirty="0" smtClean="0">
                <a:solidFill>
                  <a:schemeClr val="tx2"/>
                </a:solidFill>
                <a:latin typeface="Menlo Regular"/>
                <a:ea typeface="小塚ゴシック Pro L"/>
                <a:cs typeface="Menlo Regular"/>
              </a:rPr>
              <a:t>merge</a:t>
            </a:r>
            <a:endParaRPr kumimoji="1" lang="ja-JP" altLang="en-US" sz="1600" dirty="0" smtClean="0">
              <a:solidFill>
                <a:schemeClr val="tx2"/>
              </a:solidFill>
              <a:latin typeface="Menlo Regular"/>
              <a:ea typeface="小塚ゴシック Pro L"/>
              <a:cs typeface="Menlo Regular"/>
            </a:endParaRPr>
          </a:p>
        </p:txBody>
      </p:sp>
    </p:spTree>
    <p:extLst>
      <p:ext uri="{BB962C8B-B14F-4D97-AF65-F5344CB8AC3E}">
        <p14:creationId xmlns:p14="http://schemas.microsoft.com/office/powerpoint/2010/main" val="417323231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角丸四角形 39"/>
          <p:cNvSpPr/>
          <p:nvPr/>
        </p:nvSpPr>
        <p:spPr>
          <a:xfrm>
            <a:off x="-948738" y="484208"/>
            <a:ext cx="5532055" cy="3224011"/>
          </a:xfrm>
          <a:prstGeom prst="round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accent1">
                  <a:lumMod val="75000"/>
                </a:schemeClr>
              </a:solidFill>
              <a:latin typeface="Helvetica Neue Light"/>
              <a:ea typeface="小塚ゴシック Pro L"/>
              <a:cs typeface="Helvetica Neue Light"/>
            </a:endParaRPr>
          </a:p>
        </p:txBody>
      </p:sp>
      <p:sp>
        <p:nvSpPr>
          <p:cNvPr id="3" name="スライド番号プレースホルダー 2"/>
          <p:cNvSpPr>
            <a:spLocks noGrp="1"/>
          </p:cNvSpPr>
          <p:nvPr>
            <p:ph type="sldNum" sz="quarter" idx="10"/>
          </p:nvPr>
        </p:nvSpPr>
        <p:spPr/>
        <p:txBody>
          <a:bodyPr/>
          <a:lstStyle/>
          <a:p>
            <a:fld id="{35C1E218-ABBC-FF4E-98D2-973F1133DEA4}" type="slidenum">
              <a:rPr lang="ja-JP" altLang="en-US" smtClean="0"/>
              <a:pPr/>
              <a:t>16</a:t>
            </a:fld>
            <a:endParaRPr lang="ja-JP" altLang="en-US" dirty="0"/>
          </a:p>
        </p:txBody>
      </p:sp>
      <p:sp>
        <p:nvSpPr>
          <p:cNvPr id="4" name="テキスト ボックス 3"/>
          <p:cNvSpPr txBox="1"/>
          <p:nvPr/>
        </p:nvSpPr>
        <p:spPr>
          <a:xfrm>
            <a:off x="2627561" y="6309638"/>
            <a:ext cx="1814338" cy="461665"/>
          </a:xfrm>
          <a:prstGeom prst="rect">
            <a:avLst/>
          </a:prstGeom>
          <a:noFill/>
        </p:spPr>
        <p:txBody>
          <a:bodyPr wrap="none" rtlCol="0">
            <a:spAutoFit/>
          </a:bodyPr>
          <a:lstStyle/>
          <a:p>
            <a:r>
              <a:rPr kumimoji="1" lang="ja-JP" altLang="en-US" sz="2400" dirty="0" smtClean="0">
                <a:solidFill>
                  <a:srgbClr val="2C3E50"/>
                </a:solidFill>
                <a:latin typeface="Helvetica Neue Thin"/>
                <a:ea typeface="小塚ゴシック Pro L"/>
                <a:cs typeface="Helvetica Neue Thin"/>
              </a:rPr>
              <a:t>ローカル</a:t>
            </a:r>
            <a:r>
              <a:rPr kumimoji="1" lang="en-US" altLang="ja-JP" sz="2400" dirty="0" smtClean="0">
                <a:solidFill>
                  <a:srgbClr val="2C3E50"/>
                </a:solidFill>
                <a:latin typeface="Helvetica Neue Thin"/>
                <a:ea typeface="小塚ゴシック Pro L"/>
                <a:cs typeface="Helvetica Neue Thin"/>
              </a:rPr>
              <a:t>PC</a:t>
            </a:r>
            <a:endParaRPr kumimoji="1" lang="ja-JP" altLang="en-US" sz="2400" dirty="0" smtClean="0">
              <a:solidFill>
                <a:srgbClr val="2C3E50"/>
              </a:solidFill>
              <a:latin typeface="Helvetica Neue Thin"/>
              <a:ea typeface="小塚ゴシック Pro L"/>
              <a:cs typeface="Helvetica Neue Thin"/>
            </a:endParaRPr>
          </a:p>
        </p:txBody>
      </p:sp>
      <p:sp>
        <p:nvSpPr>
          <p:cNvPr id="38" name="角丸四角形 37"/>
          <p:cNvSpPr/>
          <p:nvPr/>
        </p:nvSpPr>
        <p:spPr>
          <a:xfrm>
            <a:off x="4560593" y="4243599"/>
            <a:ext cx="5532055" cy="3224011"/>
          </a:xfrm>
          <a:prstGeom prst="round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accent1">
                  <a:lumMod val="75000"/>
                </a:schemeClr>
              </a:solidFill>
              <a:latin typeface="Helvetica Neue Light"/>
              <a:ea typeface="小塚ゴシック Pro L"/>
              <a:cs typeface="Helvetica Neue Light"/>
            </a:endParaRPr>
          </a:p>
        </p:txBody>
      </p:sp>
      <p:pic>
        <p:nvPicPr>
          <p:cNvPr id="7" name="図 6"/>
          <p:cNvPicPr>
            <a:picLocks noChangeAspect="1"/>
          </p:cNvPicPr>
          <p:nvPr/>
        </p:nvPicPr>
        <p:blipFill>
          <a:blip r:embed="rId2"/>
          <a:stretch>
            <a:fillRect/>
          </a:stretch>
        </p:blipFill>
        <p:spPr>
          <a:xfrm>
            <a:off x="5170477" y="5342735"/>
            <a:ext cx="3587757" cy="494863"/>
          </a:xfrm>
          <a:prstGeom prst="rect">
            <a:avLst/>
          </a:prstGeom>
        </p:spPr>
      </p:pic>
      <p:sp>
        <p:nvSpPr>
          <p:cNvPr id="39" name="テキスト ボックス 38"/>
          <p:cNvSpPr txBox="1"/>
          <p:nvPr/>
        </p:nvSpPr>
        <p:spPr>
          <a:xfrm>
            <a:off x="6455104" y="4879695"/>
            <a:ext cx="1018503" cy="369332"/>
          </a:xfrm>
          <a:prstGeom prst="rect">
            <a:avLst/>
          </a:prstGeom>
          <a:noFill/>
        </p:spPr>
        <p:txBody>
          <a:bodyPr wrap="none" rtlCol="0">
            <a:spAutoFit/>
          </a:bodyPr>
          <a:lstStyle/>
          <a:p>
            <a:r>
              <a:rPr kumimoji="1" lang="en-US" altLang="ja-JP" dirty="0" smtClean="0">
                <a:latin typeface="Menlo Regular"/>
                <a:ea typeface="小塚ゴシック Pro L"/>
                <a:cs typeface="Menlo Regular"/>
              </a:rPr>
              <a:t>master</a:t>
            </a:r>
            <a:endParaRPr kumimoji="1" lang="ja-JP" altLang="en-US" dirty="0" smtClean="0">
              <a:latin typeface="Menlo Regular"/>
              <a:ea typeface="小塚ゴシック Pro L"/>
              <a:cs typeface="Menlo Regular"/>
            </a:endParaRPr>
          </a:p>
        </p:txBody>
      </p:sp>
      <p:sp>
        <p:nvSpPr>
          <p:cNvPr id="41" name="正方形/長方形 40"/>
          <p:cNvSpPr/>
          <p:nvPr/>
        </p:nvSpPr>
        <p:spPr>
          <a:xfrm>
            <a:off x="0" y="0"/>
            <a:ext cx="9144000" cy="1143000"/>
          </a:xfrm>
          <a:prstGeom prst="rect">
            <a:avLst/>
          </a:prstGeom>
          <a:solidFill>
            <a:srgbClr val="3261A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en-US" altLang="ja-JP" dirty="0" err="1" smtClean="0"/>
              <a:t>Git</a:t>
            </a:r>
            <a:r>
              <a:rPr kumimoji="1" lang="ja-JP" altLang="en-US" dirty="0" smtClean="0"/>
              <a:t>と</a:t>
            </a:r>
            <a:r>
              <a:rPr kumimoji="1" lang="en-US" altLang="ja-JP" dirty="0" err="1" smtClean="0"/>
              <a:t>Github</a:t>
            </a:r>
            <a:r>
              <a:rPr kumimoji="1" lang="ja-JP" altLang="en-US" dirty="0" smtClean="0"/>
              <a:t>を使用した開発</a:t>
            </a:r>
            <a:endParaRPr kumimoji="1" lang="ja-JP" altLang="en-US" dirty="0"/>
          </a:p>
        </p:txBody>
      </p:sp>
      <p:sp>
        <p:nvSpPr>
          <p:cNvPr id="42" name="正方形/長方形 41"/>
          <p:cNvSpPr/>
          <p:nvPr/>
        </p:nvSpPr>
        <p:spPr>
          <a:xfrm>
            <a:off x="300419" y="291397"/>
            <a:ext cx="173714" cy="510199"/>
          </a:xfrm>
          <a:prstGeom prst="rect">
            <a:avLst/>
          </a:prstGeom>
          <a:noFill/>
          <a:ln w="12700" cmpd="sng">
            <a:solidFill>
              <a:schemeClr val="bg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8" name="図 7"/>
          <p:cNvPicPr>
            <a:picLocks noChangeAspect="1"/>
          </p:cNvPicPr>
          <p:nvPr/>
        </p:nvPicPr>
        <p:blipFill>
          <a:blip r:embed="rId3"/>
          <a:stretch>
            <a:fillRect/>
          </a:stretch>
        </p:blipFill>
        <p:spPr>
          <a:xfrm>
            <a:off x="467085" y="2364806"/>
            <a:ext cx="3587757" cy="494863"/>
          </a:xfrm>
          <a:prstGeom prst="rect">
            <a:avLst/>
          </a:prstGeom>
        </p:spPr>
      </p:pic>
      <p:sp>
        <p:nvSpPr>
          <p:cNvPr id="43" name="テキスト ボックス 42"/>
          <p:cNvSpPr txBox="1"/>
          <p:nvPr/>
        </p:nvSpPr>
        <p:spPr>
          <a:xfrm>
            <a:off x="1751712" y="1861473"/>
            <a:ext cx="1018503" cy="369332"/>
          </a:xfrm>
          <a:prstGeom prst="rect">
            <a:avLst/>
          </a:prstGeom>
          <a:noFill/>
        </p:spPr>
        <p:txBody>
          <a:bodyPr wrap="none" rtlCol="0">
            <a:spAutoFit/>
          </a:bodyPr>
          <a:lstStyle/>
          <a:p>
            <a:r>
              <a:rPr kumimoji="1" lang="en-US" altLang="ja-JP" dirty="0" smtClean="0">
                <a:latin typeface="Menlo Regular"/>
                <a:ea typeface="小塚ゴシック Pro L"/>
                <a:cs typeface="Menlo Regular"/>
              </a:rPr>
              <a:t>master</a:t>
            </a:r>
            <a:endParaRPr kumimoji="1" lang="ja-JP" altLang="en-US" dirty="0" smtClean="0">
              <a:latin typeface="Menlo Regular"/>
              <a:ea typeface="小塚ゴシック Pro L"/>
              <a:cs typeface="Menlo Regular"/>
            </a:endParaRPr>
          </a:p>
        </p:txBody>
      </p:sp>
      <p:sp>
        <p:nvSpPr>
          <p:cNvPr id="44" name="テキスト ボックス 43"/>
          <p:cNvSpPr txBox="1"/>
          <p:nvPr/>
        </p:nvSpPr>
        <p:spPr>
          <a:xfrm>
            <a:off x="4653681" y="1218763"/>
            <a:ext cx="2954655" cy="461665"/>
          </a:xfrm>
          <a:prstGeom prst="rect">
            <a:avLst/>
          </a:prstGeom>
          <a:noFill/>
        </p:spPr>
        <p:txBody>
          <a:bodyPr wrap="none" rtlCol="0">
            <a:spAutoFit/>
          </a:bodyPr>
          <a:lstStyle/>
          <a:p>
            <a:r>
              <a:rPr kumimoji="1" lang="ja-JP" altLang="en-US" sz="2400" dirty="0" smtClean="0">
                <a:solidFill>
                  <a:srgbClr val="2C3E50"/>
                </a:solidFill>
                <a:latin typeface="Helvetica Neue Thin"/>
                <a:ea typeface="小塚ゴシック Pro L"/>
                <a:cs typeface="Helvetica Neue Thin"/>
              </a:rPr>
              <a:t>リモートレポジトリ</a:t>
            </a:r>
          </a:p>
        </p:txBody>
      </p:sp>
      <p:sp>
        <p:nvSpPr>
          <p:cNvPr id="16" name="テキスト ボックス 15"/>
          <p:cNvSpPr txBox="1"/>
          <p:nvPr/>
        </p:nvSpPr>
        <p:spPr>
          <a:xfrm>
            <a:off x="6147373" y="2558142"/>
            <a:ext cx="740557" cy="369332"/>
          </a:xfrm>
          <a:prstGeom prst="rect">
            <a:avLst/>
          </a:prstGeom>
          <a:noFill/>
        </p:spPr>
        <p:txBody>
          <a:bodyPr wrap="none" rtlCol="0">
            <a:spAutoFit/>
          </a:bodyPr>
          <a:lstStyle/>
          <a:p>
            <a:r>
              <a:rPr kumimoji="1" lang="en-US" altLang="ja-JP" dirty="0" smtClean="0">
                <a:latin typeface="Menlo Regular"/>
                <a:ea typeface="小塚ゴシック Pro L"/>
                <a:cs typeface="Menlo Regular"/>
              </a:rPr>
              <a:t>push</a:t>
            </a:r>
            <a:endParaRPr kumimoji="1" lang="ja-JP" altLang="en-US" dirty="0" smtClean="0">
              <a:latin typeface="Menlo Regular"/>
              <a:ea typeface="小塚ゴシック Pro L"/>
              <a:cs typeface="Menlo Regular"/>
            </a:endParaRPr>
          </a:p>
        </p:txBody>
      </p:sp>
      <p:sp>
        <p:nvSpPr>
          <p:cNvPr id="17" name="円弧 16"/>
          <p:cNvSpPr/>
          <p:nvPr/>
        </p:nvSpPr>
        <p:spPr>
          <a:xfrm rot="2869368" flipV="1">
            <a:off x="2533809" y="3550581"/>
            <a:ext cx="3105687" cy="2087784"/>
          </a:xfrm>
          <a:prstGeom prst="arc">
            <a:avLst>
              <a:gd name="adj1" fmla="val 10850898"/>
              <a:gd name="adj2" fmla="val 0"/>
            </a:avLst>
          </a:prstGeom>
          <a:ln w="38100" cmpd="sng">
            <a:solidFill>
              <a:schemeClr val="tx1"/>
            </a:solidFill>
            <a:prstDash val="dash"/>
            <a:headEnd type="diamond"/>
            <a:tailEnd type="triangl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8" name="円弧 17"/>
          <p:cNvSpPr/>
          <p:nvPr/>
        </p:nvSpPr>
        <p:spPr>
          <a:xfrm rot="2869368" flipH="1">
            <a:off x="3693449" y="2669246"/>
            <a:ext cx="3105687" cy="2087784"/>
          </a:xfrm>
          <a:prstGeom prst="arc">
            <a:avLst>
              <a:gd name="adj1" fmla="val 10850898"/>
              <a:gd name="adj2" fmla="val 0"/>
            </a:avLst>
          </a:prstGeom>
          <a:ln w="38100" cmpd="sng">
            <a:solidFill>
              <a:schemeClr val="tx1"/>
            </a:solidFill>
            <a:prstDash val="dash"/>
            <a:headEnd type="diamond"/>
            <a:tailEnd type="triangl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9" name="テキスト ボックス 18"/>
          <p:cNvSpPr txBox="1"/>
          <p:nvPr/>
        </p:nvSpPr>
        <p:spPr>
          <a:xfrm>
            <a:off x="1487479" y="5158069"/>
            <a:ext cx="1713367" cy="369332"/>
          </a:xfrm>
          <a:prstGeom prst="rect">
            <a:avLst/>
          </a:prstGeom>
          <a:noFill/>
        </p:spPr>
        <p:txBody>
          <a:bodyPr wrap="none" rtlCol="0">
            <a:spAutoFit/>
          </a:bodyPr>
          <a:lstStyle/>
          <a:p>
            <a:r>
              <a:rPr kumimoji="1" lang="en-US" altLang="ja-JP" dirty="0" err="1" smtClean="0">
                <a:latin typeface="Menlo Regular"/>
                <a:ea typeface="小塚ゴシック Pro L"/>
                <a:cs typeface="Menlo Regular"/>
              </a:rPr>
              <a:t>fetch&amp;merge</a:t>
            </a:r>
            <a:endParaRPr kumimoji="1" lang="ja-JP" altLang="en-US" dirty="0" smtClean="0">
              <a:latin typeface="Menlo Regular"/>
              <a:ea typeface="小塚ゴシック Pro L"/>
              <a:cs typeface="Menlo Regular"/>
            </a:endParaRPr>
          </a:p>
        </p:txBody>
      </p:sp>
    </p:spTree>
    <p:extLst>
      <p:ext uri="{BB962C8B-B14F-4D97-AF65-F5344CB8AC3E}">
        <p14:creationId xmlns:p14="http://schemas.microsoft.com/office/powerpoint/2010/main" val="219374337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Github</a:t>
            </a:r>
            <a:r>
              <a:rPr kumimoji="1" lang="ja-JP" altLang="en-US" dirty="0" smtClean="0"/>
              <a:t>の基本的な使い方</a:t>
            </a:r>
            <a:endParaRPr kumimoji="1" lang="ja-JP" altLang="en-US" dirty="0"/>
          </a:p>
        </p:txBody>
      </p:sp>
      <p:sp>
        <p:nvSpPr>
          <p:cNvPr id="3" name="スライド番号プレースホルダー 2"/>
          <p:cNvSpPr>
            <a:spLocks noGrp="1"/>
          </p:cNvSpPr>
          <p:nvPr>
            <p:ph type="sldNum" sz="quarter" idx="10"/>
          </p:nvPr>
        </p:nvSpPr>
        <p:spPr/>
        <p:txBody>
          <a:bodyPr/>
          <a:lstStyle/>
          <a:p>
            <a:fld id="{35C1E218-ABBC-FF4E-98D2-973F1133DEA4}" type="slidenum">
              <a:rPr lang="ja-JP" altLang="en-US" smtClean="0"/>
              <a:pPr/>
              <a:t>17</a:t>
            </a:fld>
            <a:endParaRPr lang="ja-JP" altLang="en-US" dirty="0"/>
          </a:p>
        </p:txBody>
      </p:sp>
      <p:grpSp>
        <p:nvGrpSpPr>
          <p:cNvPr id="22" name="図形グループ 21"/>
          <p:cNvGrpSpPr/>
          <p:nvPr/>
        </p:nvGrpSpPr>
        <p:grpSpPr>
          <a:xfrm>
            <a:off x="300049" y="1888774"/>
            <a:ext cx="2047261" cy="633686"/>
            <a:chOff x="300049" y="2440591"/>
            <a:chExt cx="2047261" cy="633686"/>
          </a:xfrm>
        </p:grpSpPr>
        <p:sp>
          <p:nvSpPr>
            <p:cNvPr id="12" name="角丸四角形 11"/>
            <p:cNvSpPr/>
            <p:nvPr/>
          </p:nvSpPr>
          <p:spPr>
            <a:xfrm>
              <a:off x="300049" y="2440591"/>
              <a:ext cx="2047261" cy="633686"/>
            </a:xfrm>
            <a:prstGeom prst="roundRect">
              <a:avLst>
                <a:gd name="adj" fmla="val 13665"/>
              </a:avLst>
            </a:prstGeom>
            <a:solidFill>
              <a:schemeClr val="bg1">
                <a:lumMod val="75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rgbClr val="2C3E50"/>
                </a:solidFill>
                <a:latin typeface="Helvetica Neue Light"/>
                <a:ea typeface="小塚ゴシック Pro L"/>
                <a:cs typeface="Helvetica Neue Light"/>
              </a:endParaRPr>
            </a:p>
          </p:txBody>
        </p:sp>
        <p:sp>
          <p:nvSpPr>
            <p:cNvPr id="13" name="テキスト ボックス 12"/>
            <p:cNvSpPr txBox="1"/>
            <p:nvPr/>
          </p:nvSpPr>
          <p:spPr>
            <a:xfrm>
              <a:off x="326938" y="2480764"/>
              <a:ext cx="1852340" cy="438582"/>
            </a:xfrm>
            <a:prstGeom prst="rect">
              <a:avLst/>
            </a:prstGeom>
            <a:noFill/>
          </p:spPr>
          <p:txBody>
            <a:bodyPr wrap="none" rtlCol="0">
              <a:spAutoFit/>
            </a:bodyPr>
            <a:lstStyle/>
            <a:p>
              <a:pPr>
                <a:lnSpc>
                  <a:spcPct val="130000"/>
                </a:lnSpc>
              </a:pPr>
              <a:r>
                <a:rPr lang="en-US" altLang="ja-JP" dirty="0" smtClean="0">
                  <a:solidFill>
                    <a:schemeClr val="accent3">
                      <a:lumMod val="75000"/>
                    </a:schemeClr>
                  </a:solidFill>
                  <a:latin typeface="Menlo Regular"/>
                  <a:ea typeface="小塚ゴシック Pro L"/>
                  <a:cs typeface="Menlo Regular"/>
                </a:rPr>
                <a:t>$ </a:t>
              </a:r>
              <a:r>
                <a:rPr lang="en-US" altLang="ja-JP" dirty="0" err="1" smtClean="0">
                  <a:solidFill>
                    <a:schemeClr val="accent3">
                      <a:lumMod val="75000"/>
                    </a:schemeClr>
                  </a:solidFill>
                  <a:latin typeface="Menlo Regular"/>
                  <a:ea typeface="小塚ゴシック Pro L"/>
                  <a:cs typeface="Menlo Regular"/>
                </a:rPr>
                <a:t>ssh-keygen</a:t>
              </a:r>
              <a:endParaRPr lang="en-US" altLang="ja-JP" dirty="0" smtClean="0">
                <a:solidFill>
                  <a:schemeClr val="accent3">
                    <a:lumMod val="75000"/>
                  </a:schemeClr>
                </a:solidFill>
                <a:latin typeface="Menlo Regular"/>
                <a:ea typeface="小塚ゴシック Pro L"/>
                <a:cs typeface="Menlo Regular"/>
              </a:endParaRPr>
            </a:p>
          </p:txBody>
        </p:sp>
      </p:grpSp>
      <p:grpSp>
        <p:nvGrpSpPr>
          <p:cNvPr id="14" name="図形グループ 13"/>
          <p:cNvGrpSpPr/>
          <p:nvPr/>
        </p:nvGrpSpPr>
        <p:grpSpPr>
          <a:xfrm>
            <a:off x="300049" y="1343998"/>
            <a:ext cx="2870571" cy="461665"/>
            <a:chOff x="349853" y="1453108"/>
            <a:chExt cx="2870571" cy="461665"/>
          </a:xfrm>
        </p:grpSpPr>
        <p:sp>
          <p:nvSpPr>
            <p:cNvPr id="15" name="角丸四角形 14"/>
            <p:cNvSpPr/>
            <p:nvPr/>
          </p:nvSpPr>
          <p:spPr>
            <a:xfrm>
              <a:off x="349853" y="1453108"/>
              <a:ext cx="2870571" cy="461665"/>
            </a:xfrm>
            <a:prstGeom prst="roundRect">
              <a:avLst/>
            </a:prstGeom>
            <a:solidFill>
              <a:srgbClr val="27AE60"/>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sp>
          <p:nvSpPr>
            <p:cNvPr id="16" name="テキスト ボックス 15"/>
            <p:cNvSpPr txBox="1"/>
            <p:nvPr/>
          </p:nvSpPr>
          <p:spPr>
            <a:xfrm>
              <a:off x="454601" y="1468497"/>
              <a:ext cx="2704067" cy="430887"/>
            </a:xfrm>
            <a:prstGeom prst="rect">
              <a:avLst/>
            </a:prstGeom>
            <a:noFill/>
          </p:spPr>
          <p:txBody>
            <a:bodyPr wrap="none" rtlCol="0">
              <a:spAutoFit/>
            </a:bodyPr>
            <a:lstStyle/>
            <a:p>
              <a:r>
                <a:rPr lang="en-US" altLang="ja-JP" sz="2200" dirty="0" smtClean="0">
                  <a:solidFill>
                    <a:srgbClr val="FFFFFF"/>
                  </a:solidFill>
                  <a:latin typeface="Helvetica Neue Thin"/>
                  <a:ea typeface="小塚ゴシック Pro L"/>
                  <a:cs typeface="Helvetica Neue Thin"/>
                </a:rPr>
                <a:t>SSH</a:t>
              </a:r>
              <a:r>
                <a:rPr lang="ja-JP" altLang="en-US" sz="2200" dirty="0" smtClean="0">
                  <a:solidFill>
                    <a:srgbClr val="FFFFFF"/>
                  </a:solidFill>
                  <a:latin typeface="Helvetica Neue Thin"/>
                  <a:ea typeface="小塚ゴシック Pro L"/>
                  <a:cs typeface="Helvetica Neue Thin"/>
                </a:rPr>
                <a:t>鍵の作成・登録</a:t>
              </a:r>
              <a:endParaRPr kumimoji="1" lang="ja-JP" altLang="en-US" sz="2200" dirty="0" smtClean="0">
                <a:solidFill>
                  <a:srgbClr val="FFFFFF"/>
                </a:solidFill>
                <a:latin typeface="Helvetica Neue Thin"/>
                <a:ea typeface="小塚ゴシック Pro L"/>
                <a:cs typeface="Helvetica Neue Thin"/>
              </a:endParaRPr>
            </a:p>
          </p:txBody>
        </p:sp>
      </p:grpSp>
      <p:grpSp>
        <p:nvGrpSpPr>
          <p:cNvPr id="23" name="図形グループ 22"/>
          <p:cNvGrpSpPr/>
          <p:nvPr/>
        </p:nvGrpSpPr>
        <p:grpSpPr>
          <a:xfrm>
            <a:off x="300048" y="3341373"/>
            <a:ext cx="7994034" cy="633686"/>
            <a:chOff x="300048" y="4261068"/>
            <a:chExt cx="7994034" cy="633686"/>
          </a:xfrm>
        </p:grpSpPr>
        <p:sp>
          <p:nvSpPr>
            <p:cNvPr id="17" name="角丸四角形 16"/>
            <p:cNvSpPr/>
            <p:nvPr/>
          </p:nvSpPr>
          <p:spPr>
            <a:xfrm>
              <a:off x="300048" y="4261068"/>
              <a:ext cx="7994034" cy="633686"/>
            </a:xfrm>
            <a:prstGeom prst="roundRect">
              <a:avLst>
                <a:gd name="adj" fmla="val 13665"/>
              </a:avLst>
            </a:prstGeom>
            <a:solidFill>
              <a:schemeClr val="bg1">
                <a:lumMod val="75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rgbClr val="2C3E50"/>
                </a:solidFill>
                <a:latin typeface="Helvetica Neue Light"/>
                <a:ea typeface="小塚ゴシック Pro L"/>
                <a:cs typeface="Helvetica Neue Light"/>
              </a:endParaRPr>
            </a:p>
          </p:txBody>
        </p:sp>
        <p:sp>
          <p:nvSpPr>
            <p:cNvPr id="18" name="テキスト ボックス 17"/>
            <p:cNvSpPr txBox="1"/>
            <p:nvPr/>
          </p:nvSpPr>
          <p:spPr>
            <a:xfrm>
              <a:off x="326937" y="4301241"/>
              <a:ext cx="7967145" cy="438582"/>
            </a:xfrm>
            <a:prstGeom prst="rect">
              <a:avLst/>
            </a:prstGeom>
            <a:noFill/>
          </p:spPr>
          <p:txBody>
            <a:bodyPr wrap="none" rtlCol="0">
              <a:spAutoFit/>
            </a:bodyPr>
            <a:lstStyle/>
            <a:p>
              <a:pPr>
                <a:lnSpc>
                  <a:spcPct val="130000"/>
                </a:lnSpc>
              </a:pPr>
              <a:r>
                <a:rPr lang="en-US" altLang="ja-JP" dirty="0" smtClean="0">
                  <a:solidFill>
                    <a:schemeClr val="accent3">
                      <a:lumMod val="75000"/>
                    </a:schemeClr>
                  </a:solidFill>
                  <a:latin typeface="Menlo Regular"/>
                  <a:ea typeface="小塚ゴシック Pro L"/>
                  <a:cs typeface="Menlo Regular"/>
                </a:rPr>
                <a:t>$ </a:t>
              </a:r>
              <a:r>
                <a:rPr lang="en-US" altLang="ja-JP" dirty="0" err="1" smtClean="0">
                  <a:solidFill>
                    <a:srgbClr val="1D8248"/>
                  </a:solidFill>
                  <a:latin typeface="Menlo Regular"/>
                  <a:ea typeface="小塚ゴシック Pro L"/>
                  <a:cs typeface="Menlo Regular"/>
                </a:rPr>
                <a:t>git</a:t>
              </a:r>
              <a:r>
                <a:rPr lang="en-US" altLang="ja-JP" dirty="0" smtClean="0">
                  <a:solidFill>
                    <a:srgbClr val="1D8248"/>
                  </a:solidFill>
                  <a:latin typeface="Menlo Regular"/>
                  <a:ea typeface="小塚ゴシック Pro L"/>
                  <a:cs typeface="Menlo Regular"/>
                </a:rPr>
                <a:t> remote add origin </a:t>
              </a:r>
              <a:r>
                <a:rPr lang="en-US" altLang="ja-JP" dirty="0" err="1" smtClean="0">
                  <a:solidFill>
                    <a:srgbClr val="1D8248"/>
                  </a:solidFill>
                  <a:latin typeface="Menlo Regular"/>
                  <a:ea typeface="小塚ゴシック Pro L"/>
                  <a:cs typeface="Menlo Regular"/>
                </a:rPr>
                <a:t>git@github.com</a:t>
              </a:r>
              <a:r>
                <a:rPr lang="en-US" altLang="ja-JP" dirty="0" smtClean="0">
                  <a:solidFill>
                    <a:srgbClr val="1D8248"/>
                  </a:solidFill>
                  <a:latin typeface="Menlo Regular"/>
                  <a:ea typeface="小塚ゴシック Pro L"/>
                  <a:cs typeface="Menlo Regular"/>
                </a:rPr>
                <a:t>/</a:t>
              </a:r>
              <a:r>
                <a:rPr lang="en-US" altLang="ja-JP" dirty="0" err="1" smtClean="0">
                  <a:solidFill>
                    <a:srgbClr val="1D8248"/>
                  </a:solidFill>
                  <a:latin typeface="Menlo Regular"/>
                  <a:ea typeface="小塚ゴシック Pro L"/>
                  <a:cs typeface="Menlo Regular"/>
                </a:rPr>
                <a:t>demmys</a:t>
              </a:r>
              <a:r>
                <a:rPr lang="en-US" altLang="ja-JP" dirty="0" smtClean="0">
                  <a:solidFill>
                    <a:srgbClr val="1D8248"/>
                  </a:solidFill>
                  <a:latin typeface="Menlo Regular"/>
                  <a:ea typeface="小塚ゴシック Pro L"/>
                  <a:cs typeface="Menlo Regular"/>
                </a:rPr>
                <a:t>/</a:t>
              </a:r>
              <a:r>
                <a:rPr lang="en-US" altLang="ja-JP" dirty="0" err="1" smtClean="0">
                  <a:solidFill>
                    <a:srgbClr val="1D8248"/>
                  </a:solidFill>
                  <a:latin typeface="Menlo Regular"/>
                  <a:ea typeface="小塚ゴシック Pro L"/>
                  <a:cs typeface="Menlo Regular"/>
                </a:rPr>
                <a:t>sample.git</a:t>
              </a:r>
              <a:endParaRPr lang="en-US" altLang="ja-JP" dirty="0" smtClean="0">
                <a:solidFill>
                  <a:srgbClr val="1D8248"/>
                </a:solidFill>
                <a:latin typeface="Menlo Regular"/>
                <a:ea typeface="小塚ゴシック Pro L"/>
                <a:cs typeface="Menlo Regular"/>
              </a:endParaRPr>
            </a:p>
          </p:txBody>
        </p:sp>
      </p:grpSp>
      <p:grpSp>
        <p:nvGrpSpPr>
          <p:cNvPr id="19" name="図形グループ 18"/>
          <p:cNvGrpSpPr/>
          <p:nvPr/>
        </p:nvGrpSpPr>
        <p:grpSpPr>
          <a:xfrm>
            <a:off x="300049" y="2796597"/>
            <a:ext cx="3755192" cy="461665"/>
            <a:chOff x="349854" y="1453108"/>
            <a:chExt cx="3755192" cy="461665"/>
          </a:xfrm>
        </p:grpSpPr>
        <p:sp>
          <p:nvSpPr>
            <p:cNvPr id="20" name="角丸四角形 19"/>
            <p:cNvSpPr/>
            <p:nvPr/>
          </p:nvSpPr>
          <p:spPr>
            <a:xfrm>
              <a:off x="349854" y="1453108"/>
              <a:ext cx="3755192" cy="461665"/>
            </a:xfrm>
            <a:prstGeom prst="roundRect">
              <a:avLst/>
            </a:prstGeom>
            <a:solidFill>
              <a:srgbClr val="27AE60"/>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sp>
          <p:nvSpPr>
            <p:cNvPr id="21" name="テキスト ボックス 20"/>
            <p:cNvSpPr txBox="1"/>
            <p:nvPr/>
          </p:nvSpPr>
          <p:spPr>
            <a:xfrm>
              <a:off x="454601" y="1468497"/>
              <a:ext cx="3570208" cy="430887"/>
            </a:xfrm>
            <a:prstGeom prst="rect">
              <a:avLst/>
            </a:prstGeom>
            <a:noFill/>
          </p:spPr>
          <p:txBody>
            <a:bodyPr wrap="none" rtlCol="0">
              <a:spAutoFit/>
            </a:bodyPr>
            <a:lstStyle/>
            <a:p>
              <a:r>
                <a:rPr kumimoji="1" lang="ja-JP" altLang="en-US" sz="2200" dirty="0" smtClean="0">
                  <a:solidFill>
                    <a:srgbClr val="FFFFFF"/>
                  </a:solidFill>
                  <a:latin typeface="Helvetica Neue Thin"/>
                  <a:ea typeface="小塚ゴシック Pro L"/>
                  <a:cs typeface="Helvetica Neue Thin"/>
                </a:rPr>
                <a:t>レポジトリの作成・紐付け</a:t>
              </a:r>
            </a:p>
          </p:txBody>
        </p:sp>
      </p:grpSp>
      <p:grpSp>
        <p:nvGrpSpPr>
          <p:cNvPr id="24" name="図形グループ 23"/>
          <p:cNvGrpSpPr/>
          <p:nvPr/>
        </p:nvGrpSpPr>
        <p:grpSpPr>
          <a:xfrm>
            <a:off x="233483" y="4737488"/>
            <a:ext cx="4636310" cy="633686"/>
            <a:chOff x="300048" y="4261068"/>
            <a:chExt cx="4636310" cy="633686"/>
          </a:xfrm>
        </p:grpSpPr>
        <p:sp>
          <p:nvSpPr>
            <p:cNvPr id="25" name="角丸四角形 24"/>
            <p:cNvSpPr/>
            <p:nvPr/>
          </p:nvSpPr>
          <p:spPr>
            <a:xfrm>
              <a:off x="300048" y="4261068"/>
              <a:ext cx="4636310" cy="633686"/>
            </a:xfrm>
            <a:prstGeom prst="roundRect">
              <a:avLst>
                <a:gd name="adj" fmla="val 13665"/>
              </a:avLst>
            </a:prstGeom>
            <a:solidFill>
              <a:schemeClr val="bg1">
                <a:lumMod val="75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rgbClr val="2C3E50"/>
                </a:solidFill>
                <a:latin typeface="Helvetica Neue Light"/>
                <a:ea typeface="小塚ゴシック Pro L"/>
                <a:cs typeface="Helvetica Neue Light"/>
              </a:endParaRPr>
            </a:p>
          </p:txBody>
        </p:sp>
        <p:sp>
          <p:nvSpPr>
            <p:cNvPr id="26" name="テキスト ボックス 25"/>
            <p:cNvSpPr txBox="1"/>
            <p:nvPr/>
          </p:nvSpPr>
          <p:spPr>
            <a:xfrm>
              <a:off x="326937" y="4301241"/>
              <a:ext cx="4492824" cy="438582"/>
            </a:xfrm>
            <a:prstGeom prst="rect">
              <a:avLst/>
            </a:prstGeom>
            <a:noFill/>
          </p:spPr>
          <p:txBody>
            <a:bodyPr wrap="none" rtlCol="0">
              <a:spAutoFit/>
            </a:bodyPr>
            <a:lstStyle/>
            <a:p>
              <a:pPr>
                <a:lnSpc>
                  <a:spcPct val="130000"/>
                </a:lnSpc>
              </a:pPr>
              <a:r>
                <a:rPr lang="en-US" altLang="ja-JP" dirty="0" smtClean="0">
                  <a:solidFill>
                    <a:schemeClr val="accent3">
                      <a:lumMod val="75000"/>
                    </a:schemeClr>
                  </a:solidFill>
                  <a:latin typeface="Menlo Regular"/>
                  <a:ea typeface="小塚ゴシック Pro L"/>
                  <a:cs typeface="Menlo Regular"/>
                </a:rPr>
                <a:t>$ </a:t>
              </a:r>
              <a:r>
                <a:rPr lang="en-US" altLang="ja-JP" dirty="0" err="1" smtClean="0">
                  <a:solidFill>
                    <a:srgbClr val="1D8248"/>
                  </a:solidFill>
                  <a:latin typeface="Menlo Regular"/>
                  <a:ea typeface="小塚ゴシック Pro L"/>
                  <a:cs typeface="Menlo Regular"/>
                </a:rPr>
                <a:t>git</a:t>
              </a:r>
              <a:r>
                <a:rPr lang="en-US" altLang="ja-JP" dirty="0" smtClean="0">
                  <a:solidFill>
                    <a:srgbClr val="1D8248"/>
                  </a:solidFill>
                  <a:latin typeface="Menlo Regular"/>
                  <a:ea typeface="小塚ゴシック Pro L"/>
                  <a:cs typeface="Menlo Regular"/>
                </a:rPr>
                <a:t> push origin </a:t>
              </a:r>
              <a:r>
                <a:rPr lang="en-US" altLang="ja-JP" dirty="0" err="1" smtClean="0">
                  <a:solidFill>
                    <a:srgbClr val="1D8248"/>
                  </a:solidFill>
                  <a:latin typeface="Menlo Regular"/>
                  <a:ea typeface="小塚ゴシック Pro L"/>
                  <a:cs typeface="Menlo Regular"/>
                </a:rPr>
                <a:t>master:master</a:t>
              </a:r>
              <a:endParaRPr lang="en-US" altLang="ja-JP" dirty="0" smtClean="0">
                <a:solidFill>
                  <a:srgbClr val="1D8248"/>
                </a:solidFill>
                <a:latin typeface="Menlo Regular"/>
                <a:ea typeface="小塚ゴシック Pro L"/>
                <a:cs typeface="Menlo Regular"/>
              </a:endParaRPr>
            </a:p>
          </p:txBody>
        </p:sp>
      </p:grpSp>
      <p:grpSp>
        <p:nvGrpSpPr>
          <p:cNvPr id="27" name="図形グループ 26"/>
          <p:cNvGrpSpPr/>
          <p:nvPr/>
        </p:nvGrpSpPr>
        <p:grpSpPr>
          <a:xfrm>
            <a:off x="233484" y="4192712"/>
            <a:ext cx="4049482" cy="461665"/>
            <a:chOff x="349854" y="1453108"/>
            <a:chExt cx="4049482" cy="461665"/>
          </a:xfrm>
        </p:grpSpPr>
        <p:sp>
          <p:nvSpPr>
            <p:cNvPr id="28" name="角丸四角形 27"/>
            <p:cNvSpPr/>
            <p:nvPr/>
          </p:nvSpPr>
          <p:spPr>
            <a:xfrm>
              <a:off x="349854" y="1453108"/>
              <a:ext cx="4049482" cy="461665"/>
            </a:xfrm>
            <a:prstGeom prst="roundRect">
              <a:avLst/>
            </a:prstGeom>
            <a:solidFill>
              <a:srgbClr val="27AE60"/>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sp>
          <p:nvSpPr>
            <p:cNvPr id="29" name="テキスト ボックス 28"/>
            <p:cNvSpPr txBox="1"/>
            <p:nvPr/>
          </p:nvSpPr>
          <p:spPr>
            <a:xfrm>
              <a:off x="454601" y="1468497"/>
              <a:ext cx="3852337" cy="430887"/>
            </a:xfrm>
            <a:prstGeom prst="rect">
              <a:avLst/>
            </a:prstGeom>
            <a:noFill/>
          </p:spPr>
          <p:txBody>
            <a:bodyPr wrap="none" rtlCol="0">
              <a:spAutoFit/>
            </a:bodyPr>
            <a:lstStyle/>
            <a:p>
              <a:r>
                <a:rPr kumimoji="1" lang="ja-JP" altLang="en-US" sz="2200" dirty="0" smtClean="0">
                  <a:solidFill>
                    <a:srgbClr val="FFFFFF"/>
                  </a:solidFill>
                  <a:latin typeface="Helvetica Neue Thin"/>
                  <a:ea typeface="小塚ゴシック Pro L"/>
                  <a:cs typeface="Helvetica Neue Thin"/>
                </a:rPr>
                <a:t>リモートレポジトリへの送信</a:t>
              </a:r>
            </a:p>
          </p:txBody>
        </p:sp>
      </p:grpSp>
      <p:grpSp>
        <p:nvGrpSpPr>
          <p:cNvPr id="30" name="図形グループ 29"/>
          <p:cNvGrpSpPr/>
          <p:nvPr/>
        </p:nvGrpSpPr>
        <p:grpSpPr>
          <a:xfrm>
            <a:off x="233483" y="6091488"/>
            <a:ext cx="2713066" cy="633686"/>
            <a:chOff x="300049" y="2440591"/>
            <a:chExt cx="2713066" cy="633686"/>
          </a:xfrm>
        </p:grpSpPr>
        <p:sp>
          <p:nvSpPr>
            <p:cNvPr id="31" name="角丸四角形 30"/>
            <p:cNvSpPr/>
            <p:nvPr/>
          </p:nvSpPr>
          <p:spPr>
            <a:xfrm>
              <a:off x="300049" y="2440591"/>
              <a:ext cx="2713066" cy="633686"/>
            </a:xfrm>
            <a:prstGeom prst="roundRect">
              <a:avLst>
                <a:gd name="adj" fmla="val 13665"/>
              </a:avLst>
            </a:prstGeom>
            <a:solidFill>
              <a:schemeClr val="bg1">
                <a:lumMod val="75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rgbClr val="2C3E50"/>
                </a:solidFill>
                <a:latin typeface="Helvetica Neue Light"/>
                <a:ea typeface="小塚ゴシック Pro L"/>
                <a:cs typeface="Helvetica Neue Light"/>
              </a:endParaRPr>
            </a:p>
          </p:txBody>
        </p:sp>
        <p:sp>
          <p:nvSpPr>
            <p:cNvPr id="32" name="テキスト ボックス 31"/>
            <p:cNvSpPr txBox="1"/>
            <p:nvPr/>
          </p:nvSpPr>
          <p:spPr>
            <a:xfrm>
              <a:off x="326938" y="2480764"/>
              <a:ext cx="2686177" cy="438582"/>
            </a:xfrm>
            <a:prstGeom prst="rect">
              <a:avLst/>
            </a:prstGeom>
            <a:noFill/>
          </p:spPr>
          <p:txBody>
            <a:bodyPr wrap="none" rtlCol="0">
              <a:spAutoFit/>
            </a:bodyPr>
            <a:lstStyle/>
            <a:p>
              <a:pPr>
                <a:lnSpc>
                  <a:spcPct val="130000"/>
                </a:lnSpc>
              </a:pPr>
              <a:r>
                <a:rPr lang="en-US" altLang="ja-JP" dirty="0" smtClean="0">
                  <a:solidFill>
                    <a:schemeClr val="accent3">
                      <a:lumMod val="75000"/>
                    </a:schemeClr>
                  </a:solidFill>
                  <a:latin typeface="Menlo Regular"/>
                  <a:ea typeface="小塚ゴシック Pro L"/>
                  <a:cs typeface="Menlo Regular"/>
                </a:rPr>
                <a:t>$ </a:t>
              </a:r>
              <a:r>
                <a:rPr lang="en-US" altLang="ja-JP" dirty="0" err="1" smtClean="0">
                  <a:solidFill>
                    <a:schemeClr val="accent3">
                      <a:lumMod val="75000"/>
                    </a:schemeClr>
                  </a:solidFill>
                  <a:latin typeface="Menlo Regular"/>
                  <a:ea typeface="小塚ゴシック Pro L"/>
                  <a:cs typeface="Menlo Regular"/>
                </a:rPr>
                <a:t>git</a:t>
              </a:r>
              <a:r>
                <a:rPr lang="en-US" altLang="ja-JP" dirty="0" smtClean="0">
                  <a:solidFill>
                    <a:schemeClr val="accent3">
                      <a:lumMod val="75000"/>
                    </a:schemeClr>
                  </a:solidFill>
                  <a:latin typeface="Menlo Regular"/>
                  <a:ea typeface="小塚ゴシック Pro L"/>
                  <a:cs typeface="Menlo Regular"/>
                </a:rPr>
                <a:t> fetch origin</a:t>
              </a:r>
            </a:p>
          </p:txBody>
        </p:sp>
      </p:grpSp>
      <p:grpSp>
        <p:nvGrpSpPr>
          <p:cNvPr id="33" name="図形グループ 32"/>
          <p:cNvGrpSpPr/>
          <p:nvPr/>
        </p:nvGrpSpPr>
        <p:grpSpPr>
          <a:xfrm>
            <a:off x="233483" y="5564230"/>
            <a:ext cx="5725882" cy="461665"/>
            <a:chOff x="349853" y="1453108"/>
            <a:chExt cx="5725882" cy="461665"/>
          </a:xfrm>
        </p:grpSpPr>
        <p:sp>
          <p:nvSpPr>
            <p:cNvPr id="34" name="角丸四角形 33"/>
            <p:cNvSpPr/>
            <p:nvPr/>
          </p:nvSpPr>
          <p:spPr>
            <a:xfrm>
              <a:off x="349853" y="1453108"/>
              <a:ext cx="5725882" cy="461665"/>
            </a:xfrm>
            <a:prstGeom prst="roundRect">
              <a:avLst/>
            </a:prstGeom>
            <a:solidFill>
              <a:srgbClr val="27AE60"/>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sp>
          <p:nvSpPr>
            <p:cNvPr id="35" name="テキスト ボックス 34"/>
            <p:cNvSpPr txBox="1"/>
            <p:nvPr/>
          </p:nvSpPr>
          <p:spPr>
            <a:xfrm>
              <a:off x="454601" y="1468497"/>
              <a:ext cx="5557932" cy="430887"/>
            </a:xfrm>
            <a:prstGeom prst="rect">
              <a:avLst/>
            </a:prstGeom>
            <a:noFill/>
          </p:spPr>
          <p:txBody>
            <a:bodyPr wrap="none" rtlCol="0">
              <a:spAutoFit/>
            </a:bodyPr>
            <a:lstStyle/>
            <a:p>
              <a:r>
                <a:rPr kumimoji="1" lang="ja-JP" altLang="en-US" sz="2200" dirty="0" smtClean="0">
                  <a:solidFill>
                    <a:srgbClr val="FFFFFF"/>
                  </a:solidFill>
                  <a:latin typeface="Helvetica Neue Thin"/>
                  <a:ea typeface="小塚ゴシック Pro L"/>
                  <a:cs typeface="Helvetica Neue Thin"/>
                </a:rPr>
                <a:t>他の人の変更をコピーしたブランチを作成</a:t>
              </a:r>
            </a:p>
          </p:txBody>
        </p:sp>
      </p:grpSp>
    </p:spTree>
    <p:extLst>
      <p:ext uri="{BB962C8B-B14F-4D97-AF65-F5344CB8AC3E}">
        <p14:creationId xmlns:p14="http://schemas.microsoft.com/office/powerpoint/2010/main" val="37415898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はじめに</a:t>
            </a:r>
            <a:endParaRPr kumimoji="1" lang="ja-JP" altLang="en-US" dirty="0"/>
          </a:p>
        </p:txBody>
      </p:sp>
      <p:sp>
        <p:nvSpPr>
          <p:cNvPr id="3" name="スライド番号プレースホルダー 2"/>
          <p:cNvSpPr>
            <a:spLocks noGrp="1"/>
          </p:cNvSpPr>
          <p:nvPr>
            <p:ph type="sldNum" sz="quarter" idx="10"/>
          </p:nvPr>
        </p:nvSpPr>
        <p:spPr/>
        <p:txBody>
          <a:bodyPr/>
          <a:lstStyle/>
          <a:p>
            <a:fld id="{35C1E218-ABBC-FF4E-98D2-973F1133DEA4}" type="slidenum">
              <a:rPr lang="ja-JP" altLang="en-US" smtClean="0"/>
              <a:pPr/>
              <a:t>1</a:t>
            </a:fld>
            <a:endParaRPr lang="ja-JP" altLang="en-US" dirty="0"/>
          </a:p>
        </p:txBody>
      </p:sp>
      <p:sp>
        <p:nvSpPr>
          <p:cNvPr id="4" name="テキスト ボックス 3"/>
          <p:cNvSpPr txBox="1"/>
          <p:nvPr/>
        </p:nvSpPr>
        <p:spPr>
          <a:xfrm>
            <a:off x="177620" y="1332069"/>
            <a:ext cx="8090501" cy="369332"/>
          </a:xfrm>
          <a:prstGeom prst="rect">
            <a:avLst/>
          </a:prstGeom>
          <a:noFill/>
        </p:spPr>
        <p:txBody>
          <a:bodyPr wrap="square" rtlCol="0">
            <a:spAutoFit/>
          </a:bodyPr>
          <a:lstStyle/>
          <a:p>
            <a:r>
              <a:rPr kumimoji="1" lang="en-US" altLang="ja-JP" dirty="0" err="1" smtClean="0">
                <a:solidFill>
                  <a:srgbClr val="2C3E50"/>
                </a:solidFill>
                <a:latin typeface="Helvetica Neue Thin"/>
                <a:ea typeface="小塚ゴシック Pro L"/>
                <a:cs typeface="Helvetica Neue Thin"/>
              </a:rPr>
              <a:t>Git</a:t>
            </a:r>
            <a:r>
              <a:rPr kumimoji="1" lang="ja-JP" altLang="en-US" dirty="0" smtClean="0">
                <a:solidFill>
                  <a:srgbClr val="2C3E50"/>
                </a:solidFill>
                <a:latin typeface="Helvetica Neue Thin"/>
                <a:ea typeface="小塚ゴシック Pro L"/>
                <a:cs typeface="Helvetica Neue Thin"/>
              </a:rPr>
              <a:t>をインストールして、</a:t>
            </a:r>
            <a:r>
              <a:rPr kumimoji="1" lang="en-US" altLang="ja-JP" dirty="0" err="1" smtClean="0">
                <a:solidFill>
                  <a:srgbClr val="2C3E50"/>
                </a:solidFill>
                <a:latin typeface="Helvetica Neue Thin"/>
                <a:ea typeface="小塚ゴシック Pro L"/>
                <a:cs typeface="Helvetica Neue Thin"/>
              </a:rPr>
              <a:t>Github</a:t>
            </a:r>
            <a:r>
              <a:rPr kumimoji="1" lang="ja-JP" altLang="en-US" dirty="0" smtClean="0">
                <a:solidFill>
                  <a:srgbClr val="2C3E50"/>
                </a:solidFill>
                <a:latin typeface="Helvetica Neue Thin"/>
                <a:ea typeface="小塚ゴシック Pro L"/>
                <a:cs typeface="Helvetica Neue Thin"/>
              </a:rPr>
              <a:t>アカウントを作成してください。</a:t>
            </a:r>
          </a:p>
        </p:txBody>
      </p:sp>
      <p:sp>
        <p:nvSpPr>
          <p:cNvPr id="5" name="角丸四角形 4"/>
          <p:cNvSpPr/>
          <p:nvPr/>
        </p:nvSpPr>
        <p:spPr>
          <a:xfrm>
            <a:off x="4412341" y="1944838"/>
            <a:ext cx="4609189" cy="2451032"/>
          </a:xfrm>
          <a:prstGeom prst="roundRect">
            <a:avLst>
              <a:gd name="adj" fmla="val 5478"/>
            </a:avLst>
          </a:prstGeom>
          <a:solidFill>
            <a:schemeClr val="bg1">
              <a:lumMod val="75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rgbClr val="2C3E50"/>
              </a:solidFill>
              <a:latin typeface="Helvetica Neue Light"/>
              <a:ea typeface="小塚ゴシック Pro L"/>
              <a:cs typeface="Helvetica Neue Light"/>
            </a:endParaRPr>
          </a:p>
        </p:txBody>
      </p:sp>
      <p:sp>
        <p:nvSpPr>
          <p:cNvPr id="7" name="テキスト ボックス 6"/>
          <p:cNvSpPr txBox="1"/>
          <p:nvPr/>
        </p:nvSpPr>
        <p:spPr>
          <a:xfrm>
            <a:off x="4652126" y="2122446"/>
            <a:ext cx="4137671" cy="2062103"/>
          </a:xfrm>
          <a:prstGeom prst="rect">
            <a:avLst/>
          </a:prstGeom>
          <a:noFill/>
        </p:spPr>
        <p:txBody>
          <a:bodyPr wrap="none" rtlCol="0">
            <a:spAutoFit/>
          </a:bodyPr>
          <a:lstStyle/>
          <a:p>
            <a:r>
              <a:rPr lang="en-US" altLang="ja-JP" sz="1600" dirty="0" smtClean="0">
                <a:solidFill>
                  <a:schemeClr val="accent3">
                    <a:lumMod val="75000"/>
                  </a:schemeClr>
                </a:solidFill>
                <a:latin typeface="Menlo Regular"/>
                <a:ea typeface="小塚ゴシック Pro L"/>
                <a:cs typeface="Menlo Regular"/>
              </a:rPr>
              <a:t>$ which </a:t>
            </a:r>
            <a:r>
              <a:rPr lang="en-US" altLang="ja-JP" sz="1600" dirty="0" err="1" smtClean="0">
                <a:solidFill>
                  <a:schemeClr val="accent3">
                    <a:lumMod val="75000"/>
                  </a:schemeClr>
                </a:solidFill>
                <a:latin typeface="Menlo Regular"/>
                <a:ea typeface="小塚ゴシック Pro L"/>
                <a:cs typeface="Menlo Regular"/>
              </a:rPr>
              <a:t>git</a:t>
            </a:r>
            <a:endParaRPr lang="en-US" altLang="ja-JP" sz="1600" dirty="0" smtClean="0">
              <a:solidFill>
                <a:schemeClr val="accent3">
                  <a:lumMod val="75000"/>
                </a:schemeClr>
              </a:solidFill>
              <a:latin typeface="Menlo Regular"/>
              <a:ea typeface="小塚ゴシック Pro L"/>
              <a:cs typeface="Menlo Regular"/>
            </a:endParaRPr>
          </a:p>
          <a:p>
            <a:r>
              <a:rPr lang="en-US" altLang="ja-JP" sz="1600" dirty="0" smtClean="0">
                <a:solidFill>
                  <a:schemeClr val="accent3">
                    <a:lumMod val="75000"/>
                  </a:schemeClr>
                </a:solidFill>
                <a:latin typeface="Menlo Regular"/>
                <a:ea typeface="小塚ゴシック Pro L"/>
                <a:cs typeface="Menlo Regular"/>
              </a:rPr>
              <a:t>/</a:t>
            </a:r>
            <a:r>
              <a:rPr lang="en-US" altLang="ja-JP" sz="1600" dirty="0" err="1" smtClean="0">
                <a:solidFill>
                  <a:schemeClr val="accent3">
                    <a:lumMod val="75000"/>
                  </a:schemeClr>
                </a:solidFill>
                <a:latin typeface="Menlo Regular"/>
                <a:ea typeface="小塚ゴシック Pro L"/>
                <a:cs typeface="Menlo Regular"/>
              </a:rPr>
              <a:t>usr</a:t>
            </a:r>
            <a:r>
              <a:rPr lang="en-US" altLang="ja-JP" sz="1600" dirty="0" smtClean="0">
                <a:solidFill>
                  <a:schemeClr val="accent3">
                    <a:lumMod val="75000"/>
                  </a:schemeClr>
                </a:solidFill>
                <a:latin typeface="Menlo Regular"/>
                <a:ea typeface="小塚ゴシック Pro L"/>
                <a:cs typeface="Menlo Regular"/>
              </a:rPr>
              <a:t>/bin/</a:t>
            </a:r>
            <a:r>
              <a:rPr lang="en-US" altLang="ja-JP" sz="1600" dirty="0" err="1" smtClean="0">
                <a:solidFill>
                  <a:schemeClr val="accent3">
                    <a:lumMod val="75000"/>
                  </a:schemeClr>
                </a:solidFill>
                <a:latin typeface="Menlo Regular"/>
                <a:ea typeface="小塚ゴシック Pro L"/>
                <a:cs typeface="Menlo Regular"/>
              </a:rPr>
              <a:t>git</a:t>
            </a:r>
            <a:endParaRPr lang="en-US" altLang="ja-JP" sz="1600" dirty="0" smtClean="0">
              <a:solidFill>
                <a:schemeClr val="accent3">
                  <a:lumMod val="75000"/>
                </a:schemeClr>
              </a:solidFill>
              <a:latin typeface="Menlo Regular"/>
              <a:ea typeface="小塚ゴシック Pro L"/>
              <a:cs typeface="Menlo Regular"/>
            </a:endParaRPr>
          </a:p>
          <a:p>
            <a:r>
              <a:rPr lang="en-US" altLang="ja-JP" sz="1600" dirty="0" smtClean="0">
                <a:solidFill>
                  <a:schemeClr val="accent3">
                    <a:lumMod val="75000"/>
                  </a:schemeClr>
                </a:solidFill>
                <a:latin typeface="Menlo Regular"/>
                <a:ea typeface="小塚ゴシック Pro L"/>
                <a:cs typeface="Menlo Regular"/>
              </a:rPr>
              <a:t>$ </a:t>
            </a:r>
            <a:r>
              <a:rPr lang="en-US" altLang="ja-JP" sz="1600" dirty="0" err="1" smtClean="0">
                <a:solidFill>
                  <a:schemeClr val="accent3">
                    <a:lumMod val="75000"/>
                  </a:schemeClr>
                </a:solidFill>
                <a:latin typeface="Menlo Regular"/>
                <a:ea typeface="小塚ゴシック Pro L"/>
                <a:cs typeface="Menlo Regular"/>
              </a:rPr>
              <a:t>git</a:t>
            </a:r>
            <a:r>
              <a:rPr lang="en-US" altLang="ja-JP" sz="1600" dirty="0" smtClean="0">
                <a:solidFill>
                  <a:schemeClr val="accent3">
                    <a:lumMod val="75000"/>
                  </a:schemeClr>
                </a:solidFill>
                <a:latin typeface="Menlo Regular"/>
                <a:ea typeface="小塚ゴシック Pro L"/>
                <a:cs typeface="Menlo Regular"/>
              </a:rPr>
              <a:t> --version</a:t>
            </a:r>
          </a:p>
          <a:p>
            <a:r>
              <a:rPr lang="en-US" altLang="ja-JP" sz="1600" dirty="0" err="1" smtClean="0">
                <a:solidFill>
                  <a:schemeClr val="accent3">
                    <a:lumMod val="75000"/>
                  </a:schemeClr>
                </a:solidFill>
                <a:latin typeface="Menlo Regular"/>
                <a:ea typeface="小塚ゴシック Pro L"/>
                <a:cs typeface="Menlo Regular"/>
              </a:rPr>
              <a:t>git</a:t>
            </a:r>
            <a:r>
              <a:rPr lang="en-US" altLang="ja-JP" sz="1600" dirty="0" smtClean="0">
                <a:solidFill>
                  <a:schemeClr val="accent3">
                    <a:lumMod val="75000"/>
                  </a:schemeClr>
                </a:solidFill>
                <a:latin typeface="Menlo Regular"/>
                <a:ea typeface="小塚ゴシック Pro L"/>
                <a:cs typeface="Menlo Regular"/>
              </a:rPr>
              <a:t> version 1.9.3 (Apple Git-50)</a:t>
            </a:r>
          </a:p>
          <a:p>
            <a:r>
              <a:rPr lang="en-US" altLang="ja-JP" sz="1600" dirty="0" smtClean="0">
                <a:solidFill>
                  <a:schemeClr val="accent3">
                    <a:lumMod val="75000"/>
                  </a:schemeClr>
                </a:solidFill>
                <a:latin typeface="Menlo Regular"/>
                <a:ea typeface="小塚ゴシック Pro L"/>
                <a:cs typeface="Menlo Regular"/>
              </a:rPr>
              <a:t>$</a:t>
            </a:r>
          </a:p>
          <a:p>
            <a:r>
              <a:rPr lang="en-US" altLang="ja-JP" sz="1600" dirty="0" smtClean="0">
                <a:solidFill>
                  <a:schemeClr val="accent3">
                    <a:lumMod val="75000"/>
                  </a:schemeClr>
                </a:solidFill>
                <a:latin typeface="Menlo Regular"/>
                <a:ea typeface="小塚ゴシック Pro L"/>
                <a:cs typeface="Menlo Regular"/>
              </a:rPr>
              <a:t>$ brew install </a:t>
            </a:r>
            <a:r>
              <a:rPr lang="en-US" altLang="ja-JP" sz="1600" dirty="0" err="1" smtClean="0">
                <a:solidFill>
                  <a:schemeClr val="accent3">
                    <a:lumMod val="75000"/>
                  </a:schemeClr>
                </a:solidFill>
                <a:latin typeface="Menlo Regular"/>
                <a:ea typeface="小塚ゴシック Pro L"/>
                <a:cs typeface="Menlo Regular"/>
              </a:rPr>
              <a:t>git</a:t>
            </a:r>
            <a:endParaRPr lang="en-US" altLang="ja-JP" sz="1600" dirty="0" smtClean="0">
              <a:solidFill>
                <a:schemeClr val="accent3">
                  <a:lumMod val="75000"/>
                </a:schemeClr>
              </a:solidFill>
              <a:latin typeface="Menlo Regular"/>
              <a:ea typeface="小塚ゴシック Pro L"/>
              <a:cs typeface="Menlo Regular"/>
            </a:endParaRPr>
          </a:p>
          <a:p>
            <a:r>
              <a:rPr kumimoji="1" lang="en-US" altLang="ja-JP" sz="1600" dirty="0" smtClean="0">
                <a:solidFill>
                  <a:schemeClr val="accent3">
                    <a:lumMod val="75000"/>
                  </a:schemeClr>
                </a:solidFill>
                <a:latin typeface="Menlo Regular"/>
                <a:ea typeface="小塚ゴシック Pro L"/>
                <a:cs typeface="Menlo Regular"/>
              </a:rPr>
              <a:t>$ </a:t>
            </a:r>
            <a:r>
              <a:rPr kumimoji="1" lang="en-US" altLang="ja-JP" sz="1600" dirty="0" err="1" smtClean="0">
                <a:solidFill>
                  <a:schemeClr val="accent3">
                    <a:lumMod val="75000"/>
                  </a:schemeClr>
                </a:solidFill>
                <a:latin typeface="Menlo Regular"/>
                <a:ea typeface="小塚ゴシック Pro L"/>
                <a:cs typeface="Menlo Regular"/>
              </a:rPr>
              <a:t>git</a:t>
            </a:r>
            <a:r>
              <a:rPr kumimoji="1" lang="en-US" altLang="ja-JP" sz="1600" dirty="0" smtClean="0">
                <a:solidFill>
                  <a:schemeClr val="accent3">
                    <a:lumMod val="75000"/>
                  </a:schemeClr>
                </a:solidFill>
                <a:latin typeface="Menlo Regular"/>
                <a:ea typeface="小塚ゴシック Pro L"/>
                <a:cs typeface="Menlo Regular"/>
              </a:rPr>
              <a:t> --version</a:t>
            </a:r>
          </a:p>
          <a:p>
            <a:r>
              <a:rPr lang="en-US" altLang="ja-JP" sz="1600" dirty="0" err="1" smtClean="0">
                <a:solidFill>
                  <a:schemeClr val="accent3">
                    <a:lumMod val="75000"/>
                  </a:schemeClr>
                </a:solidFill>
                <a:latin typeface="Menlo Regular"/>
                <a:ea typeface="小塚ゴシック Pro L"/>
                <a:cs typeface="Menlo Regular"/>
              </a:rPr>
              <a:t>git</a:t>
            </a:r>
            <a:r>
              <a:rPr lang="en-US" altLang="ja-JP" sz="1600" dirty="0" smtClean="0">
                <a:solidFill>
                  <a:schemeClr val="accent3">
                    <a:lumMod val="75000"/>
                  </a:schemeClr>
                </a:solidFill>
                <a:latin typeface="Menlo Regular"/>
                <a:ea typeface="小塚ゴシック Pro L"/>
                <a:cs typeface="Menlo Regular"/>
              </a:rPr>
              <a:t> version 2.1.0</a:t>
            </a:r>
            <a:endParaRPr kumimoji="1" lang="ja-JP" altLang="en-US" sz="1600" dirty="0" smtClean="0">
              <a:solidFill>
                <a:schemeClr val="accent3">
                  <a:lumMod val="75000"/>
                </a:schemeClr>
              </a:solidFill>
              <a:latin typeface="Menlo Regular"/>
              <a:ea typeface="小塚ゴシック Pro L"/>
              <a:cs typeface="Menlo Regular"/>
            </a:endParaRPr>
          </a:p>
        </p:txBody>
      </p:sp>
      <p:sp>
        <p:nvSpPr>
          <p:cNvPr id="8" name="テキスト ボックス 7"/>
          <p:cNvSpPr txBox="1"/>
          <p:nvPr/>
        </p:nvSpPr>
        <p:spPr>
          <a:xfrm>
            <a:off x="177620" y="2477673"/>
            <a:ext cx="4085215" cy="1200329"/>
          </a:xfrm>
          <a:prstGeom prst="rect">
            <a:avLst/>
          </a:prstGeom>
          <a:noFill/>
        </p:spPr>
        <p:txBody>
          <a:bodyPr wrap="square" rtlCol="0">
            <a:spAutoFit/>
          </a:bodyPr>
          <a:lstStyle/>
          <a:p>
            <a:r>
              <a:rPr lang="en-US" altLang="ja-JP" dirty="0" smtClean="0">
                <a:solidFill>
                  <a:srgbClr val="2C3E50"/>
                </a:solidFill>
                <a:latin typeface="Helvetica Neue Thin"/>
                <a:ea typeface="小塚ゴシック Pro L"/>
                <a:cs typeface="Helvetica Neue Thin"/>
              </a:rPr>
              <a:t>Mac </a:t>
            </a:r>
            <a:r>
              <a:rPr lang="en-US" altLang="ja-JP" dirty="0">
                <a:solidFill>
                  <a:srgbClr val="2C3E50"/>
                </a:solidFill>
                <a:latin typeface="Helvetica Neue Thin"/>
                <a:ea typeface="小塚ゴシック Pro L"/>
                <a:cs typeface="Helvetica Neue Thin"/>
              </a:rPr>
              <a:t>OS X </a:t>
            </a:r>
            <a:r>
              <a:rPr lang="ja-JP" altLang="en-US" dirty="0">
                <a:solidFill>
                  <a:srgbClr val="2C3E50"/>
                </a:solidFill>
                <a:latin typeface="Helvetica Neue Thin"/>
                <a:ea typeface="小塚ゴシック Pro L"/>
                <a:cs typeface="Helvetica Neue Thin"/>
              </a:rPr>
              <a:t>の人はデフォルトで入っていますが、</a:t>
            </a:r>
            <a:r>
              <a:rPr lang="en-US" altLang="ja-JP" dirty="0">
                <a:solidFill>
                  <a:srgbClr val="2C3E50"/>
                </a:solidFill>
                <a:latin typeface="Helvetica Neue Thin"/>
                <a:ea typeface="小塚ゴシック Pro L"/>
                <a:cs typeface="Helvetica Neue Thin"/>
              </a:rPr>
              <a:t>Homebrew ( </a:t>
            </a:r>
            <a:r>
              <a:rPr lang="en-US" altLang="ja-JP" dirty="0">
                <a:solidFill>
                  <a:srgbClr val="2C3E50"/>
                </a:solidFill>
                <a:latin typeface="Helvetica Neue Thin"/>
                <a:ea typeface="小塚ゴシック Pro L"/>
                <a:cs typeface="Helvetica Neue Thin"/>
                <a:hlinkClick r:id="rId2"/>
              </a:rPr>
              <a:t>http://brew.sh</a:t>
            </a:r>
            <a:r>
              <a:rPr lang="en-US" altLang="ja-JP" dirty="0">
                <a:solidFill>
                  <a:srgbClr val="2C3E50"/>
                </a:solidFill>
                <a:latin typeface="Helvetica Neue Thin"/>
                <a:ea typeface="小塚ゴシック Pro L"/>
                <a:cs typeface="Helvetica Neue Thin"/>
              </a:rPr>
              <a:t> )</a:t>
            </a:r>
            <a:r>
              <a:rPr lang="ja-JP" altLang="en-US" dirty="0">
                <a:solidFill>
                  <a:srgbClr val="2C3E50"/>
                </a:solidFill>
                <a:latin typeface="Helvetica Neue Thin"/>
                <a:ea typeface="小塚ゴシック Pro L"/>
                <a:cs typeface="Helvetica Neue Thin"/>
              </a:rPr>
              <a:t>でインストールして使う</a:t>
            </a:r>
            <a:r>
              <a:rPr lang="ja-JP" altLang="en-US" dirty="0" smtClean="0">
                <a:solidFill>
                  <a:srgbClr val="2C3E50"/>
                </a:solidFill>
                <a:latin typeface="Helvetica Neue Thin"/>
                <a:ea typeface="小塚ゴシック Pro L"/>
                <a:cs typeface="Helvetica Neue Thin"/>
              </a:rPr>
              <a:t>と管理が楽でうれしい</a:t>
            </a:r>
            <a:r>
              <a:rPr lang="ja-JP" altLang="en-US" dirty="0">
                <a:solidFill>
                  <a:srgbClr val="2C3E50"/>
                </a:solidFill>
                <a:latin typeface="Helvetica Neue Thin"/>
                <a:ea typeface="小塚ゴシック Pro L"/>
                <a:cs typeface="Helvetica Neue Thin"/>
              </a:rPr>
              <a:t>。</a:t>
            </a:r>
            <a:endParaRPr kumimoji="1" lang="ja-JP" altLang="en-US" dirty="0" smtClean="0">
              <a:solidFill>
                <a:schemeClr val="tx2"/>
              </a:solidFill>
              <a:latin typeface="Helvetica Neue Thin"/>
              <a:ea typeface="小塚ゴシック Pro L"/>
              <a:cs typeface="Helvetica Neue Thin"/>
            </a:endParaRPr>
          </a:p>
        </p:txBody>
      </p:sp>
      <p:sp>
        <p:nvSpPr>
          <p:cNvPr id="10" name="テキスト ボックス 9"/>
          <p:cNvSpPr txBox="1"/>
          <p:nvPr/>
        </p:nvSpPr>
        <p:spPr>
          <a:xfrm>
            <a:off x="186501" y="4807246"/>
            <a:ext cx="7621283" cy="1477328"/>
          </a:xfrm>
          <a:prstGeom prst="rect">
            <a:avLst/>
          </a:prstGeom>
          <a:noFill/>
        </p:spPr>
        <p:txBody>
          <a:bodyPr wrap="square" rtlCol="0">
            <a:spAutoFit/>
          </a:bodyPr>
          <a:lstStyle/>
          <a:p>
            <a:r>
              <a:rPr lang="en-US" altLang="ja-JP" dirty="0" smtClean="0">
                <a:solidFill>
                  <a:srgbClr val="2C3E50"/>
                </a:solidFill>
                <a:latin typeface="Helvetica Neue Thin"/>
                <a:ea typeface="小塚ゴシック Pro L"/>
                <a:cs typeface="Helvetica Neue Thin"/>
              </a:rPr>
              <a:t>Windows</a:t>
            </a:r>
            <a:r>
              <a:rPr lang="ja-JP" altLang="en-US" dirty="0" smtClean="0">
                <a:solidFill>
                  <a:srgbClr val="2C3E50"/>
                </a:solidFill>
                <a:latin typeface="Helvetica Neue Thin"/>
                <a:ea typeface="小塚ゴシック Pro L"/>
                <a:cs typeface="Helvetica Neue Thin"/>
              </a:rPr>
              <a:t>の人は</a:t>
            </a:r>
            <a:r>
              <a:rPr lang="en-US" altLang="ja-JP" dirty="0" smtClean="0">
                <a:solidFill>
                  <a:srgbClr val="2C3E50"/>
                </a:solidFill>
                <a:latin typeface="Helvetica Neue Thin"/>
                <a:ea typeface="小塚ゴシック Pro L"/>
                <a:cs typeface="Helvetica Neue Thin"/>
              </a:rPr>
              <a:t> </a:t>
            </a:r>
            <a:r>
              <a:rPr lang="en-US" altLang="ja-JP" dirty="0" smtClean="0">
                <a:solidFill>
                  <a:srgbClr val="2C3E50"/>
                </a:solidFill>
                <a:latin typeface="Helvetica Neue Thin"/>
                <a:ea typeface="小塚ゴシック Pro L"/>
                <a:cs typeface="Helvetica Neue Thin"/>
                <a:hlinkClick r:id="rId3"/>
              </a:rPr>
              <a:t>http://git-scm.com</a:t>
            </a:r>
            <a:r>
              <a:rPr lang="en-US" altLang="ja-JP" dirty="0" smtClean="0">
                <a:solidFill>
                  <a:srgbClr val="2C3E50"/>
                </a:solidFill>
                <a:latin typeface="Helvetica Neue Thin"/>
                <a:ea typeface="小塚ゴシック Pro L"/>
                <a:cs typeface="Helvetica Neue Thin"/>
              </a:rPr>
              <a:t> </a:t>
            </a:r>
            <a:r>
              <a:rPr lang="ja-JP" altLang="en-US" dirty="0" smtClean="0">
                <a:solidFill>
                  <a:srgbClr val="2C3E50"/>
                </a:solidFill>
                <a:latin typeface="Helvetica Neue Thin"/>
                <a:ea typeface="小塚ゴシック Pro L"/>
                <a:cs typeface="Helvetica Neue Thin"/>
              </a:rPr>
              <a:t>からインストーラをダウンロードしてインストールすればいいのでないでしょうか。</a:t>
            </a:r>
            <a:endParaRPr lang="en-US" altLang="ja-JP" dirty="0" smtClean="0">
              <a:solidFill>
                <a:srgbClr val="2C3E50"/>
              </a:solidFill>
              <a:latin typeface="Helvetica Neue Thin"/>
              <a:ea typeface="小塚ゴシック Pro L"/>
              <a:cs typeface="Helvetica Neue Thin"/>
            </a:endParaRPr>
          </a:p>
          <a:p>
            <a:endParaRPr kumimoji="1" lang="en-US" altLang="ja-JP" dirty="0">
              <a:solidFill>
                <a:srgbClr val="2C3E50"/>
              </a:solidFill>
              <a:latin typeface="Helvetica Neue Thin"/>
              <a:ea typeface="小塚ゴシック Pro L"/>
              <a:cs typeface="Helvetica Neue Thin"/>
            </a:endParaRPr>
          </a:p>
          <a:p>
            <a:r>
              <a:rPr lang="en-US" altLang="ja-JP" dirty="0" err="1" smtClean="0">
                <a:solidFill>
                  <a:srgbClr val="2C3E50"/>
                </a:solidFill>
                <a:latin typeface="Helvetica Neue Thin"/>
                <a:ea typeface="小塚ゴシック Pro L"/>
                <a:cs typeface="Helvetica Neue Thin"/>
              </a:rPr>
              <a:t>Github</a:t>
            </a:r>
            <a:r>
              <a:rPr lang="ja-JP" altLang="en-US" dirty="0" smtClean="0">
                <a:solidFill>
                  <a:srgbClr val="2C3E50"/>
                </a:solidFill>
                <a:latin typeface="Helvetica Neue Thin"/>
                <a:ea typeface="小塚ゴシック Pro L"/>
                <a:cs typeface="Helvetica Neue Thin"/>
              </a:rPr>
              <a:t>アカウントは</a:t>
            </a:r>
            <a:r>
              <a:rPr lang="en-US" altLang="ja-JP" dirty="0">
                <a:solidFill>
                  <a:srgbClr val="2C3E50"/>
                </a:solidFill>
                <a:latin typeface="Helvetica Neue Thin"/>
                <a:ea typeface="小塚ゴシック Pro L"/>
                <a:cs typeface="Helvetica Neue Thin"/>
              </a:rPr>
              <a:t> </a:t>
            </a:r>
            <a:r>
              <a:rPr lang="en-US" altLang="ja-JP" dirty="0" smtClean="0">
                <a:solidFill>
                  <a:srgbClr val="2C3E50"/>
                </a:solidFill>
                <a:latin typeface="Helvetica Neue Thin"/>
                <a:ea typeface="小塚ゴシック Pro L"/>
                <a:cs typeface="Helvetica Neue Thin"/>
              </a:rPr>
              <a:t>( </a:t>
            </a:r>
            <a:r>
              <a:rPr lang="en-US" altLang="ja-JP" dirty="0" smtClean="0">
                <a:solidFill>
                  <a:srgbClr val="2C3E50"/>
                </a:solidFill>
                <a:latin typeface="Helvetica Neue Thin"/>
                <a:ea typeface="小塚ゴシック Pro L"/>
                <a:cs typeface="Helvetica Neue Thin"/>
                <a:hlinkClick r:id="rId4"/>
              </a:rPr>
              <a:t>https</a:t>
            </a:r>
            <a:r>
              <a:rPr lang="en-US" altLang="ja-JP" dirty="0">
                <a:solidFill>
                  <a:srgbClr val="2C3E50"/>
                </a:solidFill>
                <a:latin typeface="Helvetica Neue Thin"/>
                <a:ea typeface="小塚ゴシック Pro L"/>
                <a:cs typeface="Helvetica Neue Thin"/>
                <a:hlinkClick r:id="rId4"/>
              </a:rPr>
              <a:t>://</a:t>
            </a:r>
            <a:r>
              <a:rPr lang="en-US" altLang="ja-JP" dirty="0" smtClean="0">
                <a:solidFill>
                  <a:srgbClr val="2C3E50"/>
                </a:solidFill>
                <a:latin typeface="Helvetica Neue Thin"/>
                <a:ea typeface="小塚ゴシック Pro L"/>
                <a:cs typeface="Helvetica Neue Thin"/>
                <a:hlinkClick r:id="rId4"/>
              </a:rPr>
              <a:t>github.com</a:t>
            </a:r>
            <a:r>
              <a:rPr lang="en-US" altLang="ja-JP" dirty="0" smtClean="0">
                <a:solidFill>
                  <a:srgbClr val="2C3E50"/>
                </a:solidFill>
                <a:latin typeface="Helvetica Neue Thin"/>
                <a:ea typeface="小塚ゴシック Pro L"/>
                <a:cs typeface="Helvetica Neue Thin"/>
              </a:rPr>
              <a:t> ) </a:t>
            </a:r>
            <a:r>
              <a:rPr lang="ja-JP" altLang="en-US" dirty="0" smtClean="0">
                <a:solidFill>
                  <a:srgbClr val="2C3E50"/>
                </a:solidFill>
                <a:latin typeface="Helvetica Neue Thin"/>
                <a:ea typeface="小塚ゴシック Pro L"/>
                <a:cs typeface="Helvetica Neue Thin"/>
              </a:rPr>
              <a:t>から登録します。</a:t>
            </a:r>
            <a:endParaRPr lang="en-US" altLang="ja-JP" dirty="0" smtClean="0">
              <a:solidFill>
                <a:srgbClr val="2C3E50"/>
              </a:solidFill>
              <a:latin typeface="Helvetica Neue Thin"/>
              <a:ea typeface="小塚ゴシック Pro L"/>
              <a:cs typeface="Helvetica Neue Thin"/>
            </a:endParaRPr>
          </a:p>
          <a:p>
            <a:r>
              <a:rPr lang="en-US" altLang="ja-JP" dirty="0" smtClean="0">
                <a:solidFill>
                  <a:srgbClr val="2C3E50"/>
                </a:solidFill>
                <a:latin typeface="Helvetica Neue Thin"/>
                <a:ea typeface="小塚ゴシック Pro L"/>
                <a:cs typeface="Helvetica Neue Thin"/>
              </a:rPr>
              <a:t>ID</a:t>
            </a:r>
            <a:r>
              <a:rPr lang="ja-JP" altLang="en-US" dirty="0" smtClean="0">
                <a:solidFill>
                  <a:srgbClr val="2C3E50"/>
                </a:solidFill>
                <a:latin typeface="Helvetica Neue Thin"/>
                <a:ea typeface="小塚ゴシック Pro L"/>
                <a:cs typeface="Helvetica Neue Thin"/>
              </a:rPr>
              <a:t>は</a:t>
            </a:r>
            <a:r>
              <a:rPr lang="en-US" altLang="ja-JP" dirty="0" smtClean="0">
                <a:solidFill>
                  <a:srgbClr val="2C3E50"/>
                </a:solidFill>
                <a:latin typeface="Helvetica Neue Thin"/>
                <a:ea typeface="小塚ゴシック Pro L"/>
                <a:cs typeface="Helvetica Neue Thin"/>
              </a:rPr>
              <a:t>RG</a:t>
            </a:r>
            <a:r>
              <a:rPr lang="ja-JP" altLang="en-US" dirty="0" smtClean="0">
                <a:solidFill>
                  <a:srgbClr val="2C3E50"/>
                </a:solidFill>
                <a:latin typeface="Helvetica Neue Thin"/>
                <a:ea typeface="小塚ゴシック Pro L"/>
                <a:cs typeface="Helvetica Neue Thin"/>
              </a:rPr>
              <a:t>のログイン名みたいにわかりやすいのにしといた方がいい。</a:t>
            </a:r>
            <a:endParaRPr lang="en-US" altLang="ja-JP" dirty="0" smtClean="0">
              <a:solidFill>
                <a:srgbClr val="2C3E50"/>
              </a:solidFill>
              <a:latin typeface="Helvetica Neue Thin"/>
              <a:ea typeface="小塚ゴシック Pro L"/>
              <a:cs typeface="Helvetica Neue Thin"/>
            </a:endParaRPr>
          </a:p>
        </p:txBody>
      </p:sp>
    </p:spTree>
    <p:extLst>
      <p:ext uri="{BB962C8B-B14F-4D97-AF65-F5344CB8AC3E}">
        <p14:creationId xmlns:p14="http://schemas.microsoft.com/office/powerpoint/2010/main" val="243127067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角丸四角形 6"/>
          <p:cNvSpPr/>
          <p:nvPr/>
        </p:nvSpPr>
        <p:spPr>
          <a:xfrm>
            <a:off x="257547" y="1429768"/>
            <a:ext cx="5861396" cy="1340965"/>
          </a:xfrm>
          <a:prstGeom prst="roundRect">
            <a:avLst>
              <a:gd name="adj" fmla="val 5478"/>
            </a:avLst>
          </a:prstGeom>
          <a:solidFill>
            <a:schemeClr val="bg1">
              <a:lumMod val="75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sp>
        <p:nvSpPr>
          <p:cNvPr id="2" name="タイトル 1"/>
          <p:cNvSpPr>
            <a:spLocks noGrp="1"/>
          </p:cNvSpPr>
          <p:nvPr>
            <p:ph type="title"/>
          </p:nvPr>
        </p:nvSpPr>
        <p:spPr/>
        <p:txBody>
          <a:bodyPr/>
          <a:lstStyle/>
          <a:p>
            <a:r>
              <a:rPr kumimoji="1" lang="en-US" altLang="ja-JP" dirty="0" err="1" smtClean="0"/>
              <a:t>Git</a:t>
            </a:r>
            <a:r>
              <a:rPr lang="ja-JP" altLang="en-US" dirty="0" smtClean="0"/>
              <a:t>とは</a:t>
            </a:r>
            <a:endParaRPr kumimoji="1" lang="ja-JP" altLang="en-US" dirty="0"/>
          </a:p>
        </p:txBody>
      </p:sp>
      <p:sp>
        <p:nvSpPr>
          <p:cNvPr id="3" name="スライド番号プレースホルダー 2"/>
          <p:cNvSpPr>
            <a:spLocks noGrp="1"/>
          </p:cNvSpPr>
          <p:nvPr>
            <p:ph type="sldNum" sz="quarter" idx="10"/>
          </p:nvPr>
        </p:nvSpPr>
        <p:spPr/>
        <p:txBody>
          <a:bodyPr/>
          <a:lstStyle/>
          <a:p>
            <a:fld id="{35C1E218-ABBC-FF4E-98D2-973F1133DEA4}" type="slidenum">
              <a:rPr lang="ja-JP" altLang="en-US" smtClean="0"/>
              <a:pPr/>
              <a:t>2</a:t>
            </a:fld>
            <a:endParaRPr lang="ja-JP" altLang="en-US" dirty="0"/>
          </a:p>
        </p:txBody>
      </p:sp>
      <p:sp>
        <p:nvSpPr>
          <p:cNvPr id="5" name="テキスト ボックス 4"/>
          <p:cNvSpPr txBox="1"/>
          <p:nvPr/>
        </p:nvSpPr>
        <p:spPr>
          <a:xfrm>
            <a:off x="364118" y="1506706"/>
            <a:ext cx="5594969" cy="923330"/>
          </a:xfrm>
          <a:prstGeom prst="rect">
            <a:avLst/>
          </a:prstGeom>
          <a:noFill/>
        </p:spPr>
        <p:txBody>
          <a:bodyPr wrap="square" rtlCol="0">
            <a:spAutoFit/>
          </a:bodyPr>
          <a:lstStyle/>
          <a:p>
            <a:r>
              <a:rPr kumimoji="1" lang="en-US" altLang="ja-JP" i="1" dirty="0" err="1" smtClean="0">
                <a:latin typeface="Helvetica Neue Thin"/>
                <a:ea typeface="小塚ゴシック Pro L"/>
                <a:cs typeface="Helvetica Neue Thin"/>
              </a:rPr>
              <a:t>Git</a:t>
            </a:r>
            <a:r>
              <a:rPr kumimoji="1" lang="en-US" altLang="ja-JP" i="1" dirty="0" smtClean="0">
                <a:latin typeface="Helvetica Neue Thin"/>
                <a:ea typeface="小塚ゴシック Pro L"/>
                <a:cs typeface="Helvetica Neue Thin"/>
              </a:rPr>
              <a:t> is a free and open source distributed version control system designed to handle everything from small to very large projects with speed and efficiency.</a:t>
            </a:r>
            <a:endParaRPr kumimoji="1" lang="ja-JP" altLang="en-US" i="1" dirty="0" smtClean="0">
              <a:latin typeface="Helvetica Neue Thin"/>
              <a:ea typeface="小塚ゴシック Pro L"/>
              <a:cs typeface="Helvetica Neue Thin"/>
            </a:endParaRPr>
          </a:p>
        </p:txBody>
      </p:sp>
      <p:sp>
        <p:nvSpPr>
          <p:cNvPr id="6" name="テキスト ボックス 5"/>
          <p:cNvSpPr txBox="1"/>
          <p:nvPr/>
        </p:nvSpPr>
        <p:spPr>
          <a:xfrm>
            <a:off x="4161282" y="2352250"/>
            <a:ext cx="1954225" cy="338554"/>
          </a:xfrm>
          <a:prstGeom prst="rect">
            <a:avLst/>
          </a:prstGeom>
          <a:noFill/>
        </p:spPr>
        <p:txBody>
          <a:bodyPr wrap="none" rtlCol="0">
            <a:spAutoFit/>
          </a:bodyPr>
          <a:lstStyle/>
          <a:p>
            <a:r>
              <a:rPr kumimoji="1" lang="en-US" altLang="ja-JP" sz="1600" i="1" dirty="0" smtClean="0">
                <a:solidFill>
                  <a:srgbClr val="2C3E50"/>
                </a:solidFill>
                <a:latin typeface="Helvetica Neue Thin"/>
                <a:ea typeface="小塚ゴシック Pro L"/>
                <a:cs typeface="Helvetica Neue Thin"/>
              </a:rPr>
              <a:t>- http://</a:t>
            </a:r>
            <a:r>
              <a:rPr kumimoji="1" lang="en-US" altLang="ja-JP" sz="1600" i="1" dirty="0" err="1" smtClean="0">
                <a:solidFill>
                  <a:srgbClr val="2C3E50"/>
                </a:solidFill>
                <a:latin typeface="Helvetica Neue Thin"/>
                <a:ea typeface="小塚ゴシック Pro L"/>
                <a:cs typeface="Helvetica Neue Thin"/>
              </a:rPr>
              <a:t>git-scm.com</a:t>
            </a:r>
            <a:endParaRPr kumimoji="1" lang="ja-JP" altLang="en-US" sz="1600" i="1" dirty="0" smtClean="0">
              <a:solidFill>
                <a:srgbClr val="2C3E50"/>
              </a:solidFill>
              <a:latin typeface="Helvetica Neue Thin"/>
              <a:ea typeface="小塚ゴシック Pro L"/>
              <a:cs typeface="Helvetica Neue Thin"/>
            </a:endParaRPr>
          </a:p>
        </p:txBody>
      </p:sp>
      <p:pic>
        <p:nvPicPr>
          <p:cNvPr id="8" name="図 7" descr="gi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699" y="1252697"/>
            <a:ext cx="2680831" cy="2680831"/>
          </a:xfrm>
          <a:prstGeom prst="rect">
            <a:avLst/>
          </a:prstGeom>
        </p:spPr>
      </p:pic>
      <p:sp>
        <p:nvSpPr>
          <p:cNvPr id="10" name="テキスト ボックス 9"/>
          <p:cNvSpPr txBox="1"/>
          <p:nvPr/>
        </p:nvSpPr>
        <p:spPr>
          <a:xfrm>
            <a:off x="222023" y="3214747"/>
            <a:ext cx="5630492" cy="707886"/>
          </a:xfrm>
          <a:prstGeom prst="rect">
            <a:avLst/>
          </a:prstGeom>
          <a:noFill/>
        </p:spPr>
        <p:txBody>
          <a:bodyPr wrap="square" rtlCol="0">
            <a:spAutoFit/>
          </a:bodyPr>
          <a:lstStyle/>
          <a:p>
            <a:r>
              <a:rPr kumimoji="1" lang="en-US" altLang="ja-JP" sz="2000" dirty="0" smtClean="0">
                <a:solidFill>
                  <a:srgbClr val="2C3E50"/>
                </a:solidFill>
                <a:latin typeface="Helvetica Neue Thin"/>
                <a:ea typeface="小塚ゴシック Pro L"/>
                <a:cs typeface="Helvetica Neue Thin"/>
              </a:rPr>
              <a:t>Linux Kernel</a:t>
            </a:r>
            <a:r>
              <a:rPr kumimoji="1" lang="ja-JP" altLang="en-US" sz="2000" dirty="0" smtClean="0">
                <a:solidFill>
                  <a:srgbClr val="2C3E50"/>
                </a:solidFill>
                <a:latin typeface="Helvetica Neue Thin"/>
                <a:ea typeface="小塚ゴシック Pro L"/>
                <a:cs typeface="Helvetica Neue Thin"/>
              </a:rPr>
              <a:t>のソースコードを管理する目的で</a:t>
            </a:r>
            <a:r>
              <a:rPr kumimoji="1" lang="en-US" altLang="ja-JP" sz="2000" dirty="0" smtClean="0">
                <a:solidFill>
                  <a:srgbClr val="2C3E50"/>
                </a:solidFill>
                <a:latin typeface="Helvetica Neue Thin"/>
                <a:ea typeface="小塚ゴシック Pro L"/>
                <a:cs typeface="Helvetica Neue Thin"/>
              </a:rPr>
              <a:t>Linus Benedict Torvalds</a:t>
            </a:r>
            <a:r>
              <a:rPr kumimoji="1" lang="ja-JP" altLang="en-US" sz="2000" dirty="0" smtClean="0">
                <a:solidFill>
                  <a:srgbClr val="2C3E50"/>
                </a:solidFill>
                <a:latin typeface="Helvetica Neue Thin"/>
                <a:ea typeface="小塚ゴシック Pro L"/>
                <a:cs typeface="Helvetica Neue Thin"/>
              </a:rPr>
              <a:t>が開発</a:t>
            </a:r>
          </a:p>
        </p:txBody>
      </p:sp>
      <p:cxnSp>
        <p:nvCxnSpPr>
          <p:cNvPr id="12" name="直線コネクタ 11"/>
          <p:cNvCxnSpPr/>
          <p:nvPr/>
        </p:nvCxnSpPr>
        <p:spPr>
          <a:xfrm>
            <a:off x="222022" y="4076167"/>
            <a:ext cx="5372947" cy="0"/>
          </a:xfrm>
          <a:prstGeom prst="line">
            <a:avLst/>
          </a:prstGeom>
          <a:ln w="9525" cmpd="sng">
            <a:solidFill>
              <a:schemeClr val="tx1">
                <a:lumMod val="7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4" name="テキスト ボックス 13"/>
          <p:cNvSpPr txBox="1"/>
          <p:nvPr/>
        </p:nvSpPr>
        <p:spPr>
          <a:xfrm>
            <a:off x="213140" y="4351461"/>
            <a:ext cx="7327647" cy="2109979"/>
          </a:xfrm>
          <a:prstGeom prst="rect">
            <a:avLst/>
          </a:prstGeom>
          <a:noFill/>
        </p:spPr>
        <p:txBody>
          <a:bodyPr wrap="none" rtlCol="0">
            <a:spAutoFit/>
          </a:bodyPr>
          <a:lstStyle/>
          <a:p>
            <a:pPr marL="504000" indent="-504000">
              <a:lnSpc>
                <a:spcPts val="4000"/>
              </a:lnSpc>
              <a:buClr>
                <a:schemeClr val="accent2">
                  <a:lumMod val="75000"/>
                </a:schemeClr>
              </a:buClr>
              <a:buFont typeface="ヒラギノ角ゴ ProN W3"/>
              <a:buChar char="＊"/>
            </a:pPr>
            <a:r>
              <a:rPr kumimoji="1" lang="ja-JP" altLang="en-US" sz="2000" dirty="0" smtClean="0">
                <a:solidFill>
                  <a:srgbClr val="2C3E50"/>
                </a:solidFill>
                <a:latin typeface="Helvetica Neue Thin"/>
                <a:ea typeface="小塚ゴシック Pro L"/>
                <a:cs typeface="Helvetica Neue Thin"/>
              </a:rPr>
              <a:t>レポジトリという単位でバージョン管理を行うアプリ</a:t>
            </a:r>
            <a:endParaRPr kumimoji="1" lang="en-US" altLang="ja-JP" sz="2000" dirty="0" smtClean="0">
              <a:solidFill>
                <a:srgbClr val="2C3E50"/>
              </a:solidFill>
              <a:latin typeface="Helvetica Neue Thin"/>
              <a:ea typeface="小塚ゴシック Pro L"/>
              <a:cs typeface="Helvetica Neue Thin"/>
            </a:endParaRPr>
          </a:p>
          <a:p>
            <a:pPr marL="504000" indent="-504000">
              <a:lnSpc>
                <a:spcPts val="4000"/>
              </a:lnSpc>
              <a:buClr>
                <a:schemeClr val="accent2">
                  <a:lumMod val="75000"/>
                </a:schemeClr>
              </a:buClr>
              <a:buFont typeface="ヒラギノ角ゴ ProN W3"/>
              <a:buChar char="＊"/>
            </a:pPr>
            <a:r>
              <a:rPr lang="ja-JP" altLang="en-US" sz="2000" dirty="0" smtClean="0">
                <a:solidFill>
                  <a:srgbClr val="2C3E50"/>
                </a:solidFill>
                <a:latin typeface="Helvetica Neue Thin"/>
                <a:ea typeface="小塚ゴシック Pro L"/>
                <a:cs typeface="Helvetica Neue Thin"/>
              </a:rPr>
              <a:t>リモートサーバに常に最新のバージョンを置いておく</a:t>
            </a:r>
            <a:endParaRPr kumimoji="1" lang="en-US" altLang="ja-JP" sz="2000" dirty="0" smtClean="0">
              <a:solidFill>
                <a:srgbClr val="2C3E50"/>
              </a:solidFill>
              <a:latin typeface="Helvetica Neue Thin"/>
              <a:ea typeface="小塚ゴシック Pro L"/>
              <a:cs typeface="Helvetica Neue Thin"/>
            </a:endParaRPr>
          </a:p>
          <a:p>
            <a:pPr marL="504000" indent="-504000">
              <a:lnSpc>
                <a:spcPts val="4000"/>
              </a:lnSpc>
              <a:buClr>
                <a:schemeClr val="accent2">
                  <a:lumMod val="75000"/>
                </a:schemeClr>
              </a:buClr>
              <a:buFont typeface="ヒラギノ角ゴ ProN W3"/>
              <a:buChar char="＊"/>
            </a:pPr>
            <a:r>
              <a:rPr kumimoji="1" lang="ja-JP" altLang="en-US" sz="2000" dirty="0" smtClean="0">
                <a:solidFill>
                  <a:srgbClr val="2C3E50"/>
                </a:solidFill>
                <a:latin typeface="Helvetica Neue Thin"/>
                <a:ea typeface="小塚ゴシック Pro L"/>
                <a:cs typeface="Helvetica Neue Thin"/>
              </a:rPr>
              <a:t>全ユーザが全履歴を含むレポジトリの完全な複製を保持</a:t>
            </a:r>
            <a:endParaRPr kumimoji="1" lang="en-US" altLang="ja-JP" sz="2000" dirty="0" smtClean="0">
              <a:solidFill>
                <a:srgbClr val="2C3E50"/>
              </a:solidFill>
              <a:latin typeface="Helvetica Neue Thin"/>
              <a:ea typeface="小塚ゴシック Pro L"/>
              <a:cs typeface="Helvetica Neue Thin"/>
            </a:endParaRPr>
          </a:p>
          <a:p>
            <a:pPr marL="504000" indent="-504000">
              <a:lnSpc>
                <a:spcPts val="4000"/>
              </a:lnSpc>
              <a:buClr>
                <a:schemeClr val="accent2">
                  <a:lumMod val="75000"/>
                </a:schemeClr>
              </a:buClr>
              <a:buFont typeface="ヒラギノ角ゴ ProN W3"/>
              <a:buChar char="＊"/>
            </a:pPr>
            <a:r>
              <a:rPr lang="en-US" altLang="ja-JP" sz="2000" dirty="0" smtClean="0">
                <a:solidFill>
                  <a:srgbClr val="2C3E50"/>
                </a:solidFill>
                <a:latin typeface="Helvetica Neue Thin"/>
                <a:ea typeface="小塚ゴシック Pro L"/>
                <a:cs typeface="Helvetica Neue Thin"/>
              </a:rPr>
              <a:t>CI</a:t>
            </a:r>
            <a:r>
              <a:rPr lang="ja-JP" altLang="en-US" sz="2000" dirty="0" smtClean="0">
                <a:solidFill>
                  <a:srgbClr val="2C3E50"/>
                </a:solidFill>
                <a:latin typeface="Helvetica Neue Thin"/>
                <a:ea typeface="小塚ゴシック Pro L"/>
                <a:cs typeface="Helvetica Neue Thin"/>
              </a:rPr>
              <a:t>ツールやデプロイツールと併用することで自動化に貢献</a:t>
            </a:r>
            <a:endParaRPr kumimoji="1" lang="en-US" altLang="ja-JP" sz="2000" dirty="0" smtClean="0">
              <a:solidFill>
                <a:srgbClr val="2C3E50"/>
              </a:solidFill>
              <a:latin typeface="Helvetica Neue Thin"/>
              <a:ea typeface="小塚ゴシック Pro L"/>
              <a:cs typeface="Helvetica Neue Thin"/>
            </a:endParaRPr>
          </a:p>
        </p:txBody>
      </p:sp>
    </p:spTree>
    <p:extLst>
      <p:ext uri="{BB962C8B-B14F-4D97-AF65-F5344CB8AC3E}">
        <p14:creationId xmlns:p14="http://schemas.microsoft.com/office/powerpoint/2010/main" val="9764143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Github</a:t>
            </a:r>
            <a:r>
              <a:rPr kumimoji="1" lang="ja-JP" altLang="en-US" dirty="0" smtClean="0"/>
              <a:t>とは</a:t>
            </a:r>
            <a:endParaRPr kumimoji="1" lang="ja-JP" altLang="en-US" dirty="0"/>
          </a:p>
        </p:txBody>
      </p:sp>
      <p:sp>
        <p:nvSpPr>
          <p:cNvPr id="3" name="スライド番号プレースホルダー 2"/>
          <p:cNvSpPr>
            <a:spLocks noGrp="1"/>
          </p:cNvSpPr>
          <p:nvPr>
            <p:ph type="sldNum" sz="quarter" idx="10"/>
          </p:nvPr>
        </p:nvSpPr>
        <p:spPr/>
        <p:txBody>
          <a:bodyPr/>
          <a:lstStyle/>
          <a:p>
            <a:fld id="{35C1E218-ABBC-FF4E-98D2-973F1133DEA4}" type="slidenum">
              <a:rPr lang="ja-JP" altLang="en-US" smtClean="0"/>
              <a:pPr/>
              <a:t>3</a:t>
            </a:fld>
            <a:endParaRPr lang="ja-JP" altLang="en-US" dirty="0"/>
          </a:p>
        </p:txBody>
      </p:sp>
      <p:grpSp>
        <p:nvGrpSpPr>
          <p:cNvPr id="8" name="図形グループ 7"/>
          <p:cNvGrpSpPr/>
          <p:nvPr/>
        </p:nvGrpSpPr>
        <p:grpSpPr>
          <a:xfrm>
            <a:off x="6565620" y="1376479"/>
            <a:ext cx="2369733" cy="2727052"/>
            <a:chOff x="6447444" y="1367604"/>
            <a:chExt cx="2369733" cy="2727052"/>
          </a:xfrm>
        </p:grpSpPr>
        <p:pic>
          <p:nvPicPr>
            <p:cNvPr id="4" name="図 3" descr="Octoca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2481" y="1367604"/>
              <a:ext cx="2339658" cy="1944840"/>
            </a:xfrm>
            <a:prstGeom prst="rect">
              <a:avLst/>
            </a:prstGeom>
          </p:spPr>
        </p:pic>
        <p:pic>
          <p:nvPicPr>
            <p:cNvPr id="5" name="図 4" descr="GitHub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7444" y="3123066"/>
              <a:ext cx="2369733" cy="971590"/>
            </a:xfrm>
            <a:prstGeom prst="rect">
              <a:avLst/>
            </a:prstGeom>
          </p:spPr>
        </p:pic>
      </p:grpSp>
      <p:sp>
        <p:nvSpPr>
          <p:cNvPr id="6" name="テキスト ボックス 5"/>
          <p:cNvSpPr txBox="1"/>
          <p:nvPr/>
        </p:nvSpPr>
        <p:spPr>
          <a:xfrm>
            <a:off x="497332" y="1389562"/>
            <a:ext cx="5426230" cy="707886"/>
          </a:xfrm>
          <a:prstGeom prst="rect">
            <a:avLst/>
          </a:prstGeom>
          <a:noFill/>
        </p:spPr>
        <p:txBody>
          <a:bodyPr wrap="square" rtlCol="0">
            <a:spAutoFit/>
          </a:bodyPr>
          <a:lstStyle/>
          <a:p>
            <a:r>
              <a:rPr kumimoji="1" lang="en-US" altLang="ja-JP" sz="2000" dirty="0" err="1" smtClean="0">
                <a:latin typeface="Helvetica Neue Thin"/>
                <a:ea typeface="小塚ゴシック Pro L"/>
                <a:cs typeface="Helvetica Neue Thin"/>
              </a:rPr>
              <a:t>Git</a:t>
            </a:r>
            <a:r>
              <a:rPr kumimoji="1" lang="ja-JP" altLang="en-US" sz="2000" dirty="0" smtClean="0">
                <a:latin typeface="Helvetica Neue Thin"/>
                <a:ea typeface="小塚ゴシック Pro L"/>
                <a:cs typeface="Helvetica Neue Thin"/>
              </a:rPr>
              <a:t>を使用した、ソースコード共有のための</a:t>
            </a:r>
            <a:r>
              <a:rPr kumimoji="1" lang="en-US" altLang="ja-JP" sz="2000" dirty="0" smtClean="0">
                <a:latin typeface="Helvetica Neue Thin"/>
                <a:ea typeface="小塚ゴシック Pro L"/>
                <a:cs typeface="Helvetica Neue Thin"/>
              </a:rPr>
              <a:t>Web</a:t>
            </a:r>
            <a:r>
              <a:rPr kumimoji="1" lang="ja-JP" altLang="en-US" sz="2000" dirty="0" smtClean="0">
                <a:latin typeface="Helvetica Neue Thin"/>
                <a:ea typeface="小塚ゴシック Pro L"/>
                <a:cs typeface="Helvetica Neue Thin"/>
              </a:rPr>
              <a:t>アプリケーション</a:t>
            </a:r>
          </a:p>
        </p:txBody>
      </p:sp>
      <p:sp>
        <p:nvSpPr>
          <p:cNvPr id="7" name="テキスト ボックス 6"/>
          <p:cNvSpPr txBox="1"/>
          <p:nvPr/>
        </p:nvSpPr>
        <p:spPr>
          <a:xfrm>
            <a:off x="213139" y="3943029"/>
            <a:ext cx="7664222" cy="2622940"/>
          </a:xfrm>
          <a:prstGeom prst="rect">
            <a:avLst/>
          </a:prstGeom>
          <a:noFill/>
        </p:spPr>
        <p:txBody>
          <a:bodyPr wrap="square" rtlCol="0">
            <a:spAutoFit/>
          </a:bodyPr>
          <a:lstStyle/>
          <a:p>
            <a:pPr marL="504000" indent="-504000">
              <a:lnSpc>
                <a:spcPts val="4000"/>
              </a:lnSpc>
              <a:buClr>
                <a:schemeClr val="accent2">
                  <a:lumMod val="75000"/>
                </a:schemeClr>
              </a:buClr>
              <a:buFont typeface="ヒラギノ角ゴ ProN W3"/>
              <a:buChar char="＊"/>
            </a:pPr>
            <a:r>
              <a:rPr lang="ja-JP" altLang="en-US" sz="2000" dirty="0" smtClean="0">
                <a:solidFill>
                  <a:srgbClr val="2C3E50"/>
                </a:solidFill>
                <a:latin typeface="Helvetica Neue Thin"/>
                <a:ea typeface="小塚ゴシック Pro L"/>
                <a:cs typeface="Helvetica Neue Thin"/>
              </a:rPr>
              <a:t>オープンソース</a:t>
            </a:r>
            <a:r>
              <a:rPr kumimoji="1" lang="ja-JP" altLang="en-US" sz="2000" dirty="0" smtClean="0">
                <a:solidFill>
                  <a:srgbClr val="2C3E50"/>
                </a:solidFill>
                <a:latin typeface="Helvetica Neue Thin"/>
                <a:ea typeface="小塚ゴシック Pro L"/>
                <a:cs typeface="Helvetica Neue Thin"/>
              </a:rPr>
              <a:t>なら無料の</a:t>
            </a:r>
            <a:r>
              <a:rPr kumimoji="1" lang="en-US" altLang="ja-JP" sz="2000" dirty="0" err="1" smtClean="0">
                <a:solidFill>
                  <a:srgbClr val="2C3E50"/>
                </a:solidFill>
                <a:latin typeface="Helvetica Neue Thin"/>
                <a:ea typeface="小塚ゴシック Pro L"/>
                <a:cs typeface="Helvetica Neue Thin"/>
              </a:rPr>
              <a:t>Git</a:t>
            </a:r>
            <a:r>
              <a:rPr kumimoji="1" lang="ja-JP" altLang="en-US" sz="2000" dirty="0" smtClean="0">
                <a:solidFill>
                  <a:srgbClr val="2C3E50"/>
                </a:solidFill>
                <a:latin typeface="Helvetica Neue Thin"/>
                <a:ea typeface="小塚ゴシック Pro L"/>
                <a:cs typeface="Helvetica Neue Thin"/>
              </a:rPr>
              <a:t>リモートサーバとして利用可能</a:t>
            </a:r>
            <a:endParaRPr kumimoji="1" lang="en-US" altLang="ja-JP" sz="2000" dirty="0" smtClean="0">
              <a:solidFill>
                <a:srgbClr val="2C3E50"/>
              </a:solidFill>
              <a:latin typeface="Helvetica Neue Thin"/>
              <a:ea typeface="小塚ゴシック Pro L"/>
              <a:cs typeface="Helvetica Neue Thin"/>
            </a:endParaRPr>
          </a:p>
          <a:p>
            <a:pPr marL="504000" indent="-504000">
              <a:lnSpc>
                <a:spcPts val="4000"/>
              </a:lnSpc>
              <a:buClr>
                <a:schemeClr val="accent2">
                  <a:lumMod val="75000"/>
                </a:schemeClr>
              </a:buClr>
              <a:buFont typeface="ヒラギノ角ゴ ProN W3"/>
              <a:buChar char="＊"/>
            </a:pPr>
            <a:r>
              <a:rPr kumimoji="1" lang="ja-JP" altLang="en-US" sz="2000" dirty="0" smtClean="0">
                <a:solidFill>
                  <a:srgbClr val="2C3E50"/>
                </a:solidFill>
                <a:latin typeface="Helvetica Neue Thin"/>
                <a:ea typeface="小塚ゴシック Pro L"/>
                <a:cs typeface="Helvetica Neue Thin"/>
              </a:rPr>
              <a:t>バージョン履歴などの情報を</a:t>
            </a:r>
            <a:r>
              <a:rPr kumimoji="1" lang="en-US" altLang="ja-JP" sz="2000" dirty="0" smtClean="0">
                <a:solidFill>
                  <a:srgbClr val="2C3E50"/>
                </a:solidFill>
                <a:latin typeface="Helvetica Neue Thin"/>
                <a:ea typeface="小塚ゴシック Pro L"/>
                <a:cs typeface="Helvetica Neue Thin"/>
              </a:rPr>
              <a:t>Web</a:t>
            </a:r>
            <a:r>
              <a:rPr kumimoji="1" lang="ja-JP" altLang="en-US" sz="2000" dirty="0" smtClean="0">
                <a:solidFill>
                  <a:srgbClr val="2C3E50"/>
                </a:solidFill>
                <a:latin typeface="Helvetica Neue Thin"/>
                <a:ea typeface="小塚ゴシック Pro L"/>
                <a:cs typeface="Helvetica Neue Thin"/>
              </a:rPr>
              <a:t>ベースで視覚化</a:t>
            </a:r>
            <a:endParaRPr lang="ja-JP" altLang="en-US" sz="2000" dirty="0">
              <a:solidFill>
                <a:srgbClr val="2C3E50"/>
              </a:solidFill>
              <a:latin typeface="Helvetica Neue Thin"/>
              <a:ea typeface="小塚ゴシック Pro L"/>
              <a:cs typeface="Helvetica Neue Thin"/>
            </a:endParaRPr>
          </a:p>
          <a:p>
            <a:pPr marL="504000" indent="-504000">
              <a:lnSpc>
                <a:spcPts val="4000"/>
              </a:lnSpc>
              <a:buClr>
                <a:schemeClr val="accent2">
                  <a:lumMod val="75000"/>
                </a:schemeClr>
              </a:buClr>
              <a:buFont typeface="ヒラギノ角ゴ ProN W3"/>
              <a:buChar char="＊"/>
            </a:pPr>
            <a:r>
              <a:rPr lang="en-US" altLang="ja-JP" sz="2000" dirty="0">
                <a:solidFill>
                  <a:srgbClr val="2C3E50"/>
                </a:solidFill>
                <a:latin typeface="Helvetica Neue Thin"/>
                <a:ea typeface="小塚ゴシック Pro L"/>
                <a:cs typeface="Helvetica Neue Thin"/>
              </a:rPr>
              <a:t>Fork</a:t>
            </a:r>
            <a:r>
              <a:rPr lang="ja-JP" altLang="en-US" sz="2000" dirty="0">
                <a:solidFill>
                  <a:srgbClr val="2C3E50"/>
                </a:solidFill>
                <a:latin typeface="Helvetica Neue Thin"/>
                <a:ea typeface="小塚ゴシック Pro L"/>
                <a:cs typeface="Helvetica Neue Thin"/>
              </a:rPr>
              <a:t>や</a:t>
            </a:r>
            <a:r>
              <a:rPr lang="en-US" altLang="ja-JP" sz="2000" dirty="0">
                <a:solidFill>
                  <a:srgbClr val="2C3E50"/>
                </a:solidFill>
                <a:latin typeface="Helvetica Neue Thin"/>
                <a:ea typeface="小塚ゴシック Pro L"/>
                <a:cs typeface="Helvetica Neue Thin"/>
              </a:rPr>
              <a:t>Pull Request</a:t>
            </a:r>
            <a:r>
              <a:rPr lang="ja-JP" altLang="en-US" sz="2000" dirty="0">
                <a:solidFill>
                  <a:srgbClr val="2C3E50"/>
                </a:solidFill>
                <a:latin typeface="Helvetica Neue Thin"/>
                <a:ea typeface="小塚ゴシック Pro L"/>
                <a:cs typeface="Helvetica Neue Thin"/>
              </a:rPr>
              <a:t>によるプロジェクトワークフローの提供</a:t>
            </a:r>
            <a:endParaRPr lang="en-US" altLang="ja-JP" sz="2000" dirty="0">
              <a:solidFill>
                <a:srgbClr val="2C3E50"/>
              </a:solidFill>
              <a:latin typeface="Helvetica Neue Thin"/>
              <a:ea typeface="小塚ゴシック Pro L"/>
              <a:cs typeface="Helvetica Neue Thin"/>
            </a:endParaRPr>
          </a:p>
          <a:p>
            <a:pPr marL="504000" indent="-504000">
              <a:lnSpc>
                <a:spcPts val="4000"/>
              </a:lnSpc>
              <a:buClr>
                <a:schemeClr val="accent2">
                  <a:lumMod val="75000"/>
                </a:schemeClr>
              </a:buClr>
              <a:buFont typeface="ヒラギノ角ゴ ProN W3"/>
              <a:buChar char="＊"/>
            </a:pPr>
            <a:r>
              <a:rPr lang="en-US" altLang="ja-JP" sz="2000" dirty="0">
                <a:solidFill>
                  <a:srgbClr val="2C3E50"/>
                </a:solidFill>
                <a:latin typeface="Helvetica Neue Thin"/>
                <a:ea typeface="小塚ゴシック Pro L"/>
                <a:cs typeface="Helvetica Neue Thin"/>
              </a:rPr>
              <a:t>Issue</a:t>
            </a:r>
            <a:r>
              <a:rPr lang="ja-JP" altLang="en-US" sz="2000" dirty="0">
                <a:solidFill>
                  <a:srgbClr val="2C3E50"/>
                </a:solidFill>
                <a:latin typeface="Helvetica Neue Thin"/>
                <a:ea typeface="小塚ゴシック Pro L"/>
                <a:cs typeface="Helvetica Neue Thin"/>
              </a:rPr>
              <a:t>や</a:t>
            </a:r>
            <a:r>
              <a:rPr lang="en-US" altLang="ja-JP" sz="2000" dirty="0">
                <a:solidFill>
                  <a:srgbClr val="2C3E50"/>
                </a:solidFill>
                <a:latin typeface="Helvetica Neue Thin"/>
                <a:ea typeface="小塚ゴシック Pro L"/>
                <a:cs typeface="Helvetica Neue Thin"/>
              </a:rPr>
              <a:t>Milestone</a:t>
            </a:r>
            <a:r>
              <a:rPr lang="ja-JP" altLang="en-US" sz="2000" dirty="0">
                <a:solidFill>
                  <a:srgbClr val="2C3E50"/>
                </a:solidFill>
                <a:latin typeface="Helvetica Neue Thin"/>
                <a:ea typeface="小塚ゴシック Pro L"/>
                <a:cs typeface="Helvetica Neue Thin"/>
              </a:rPr>
              <a:t>によるチケッティング機能の</a:t>
            </a:r>
            <a:r>
              <a:rPr lang="ja-JP" altLang="en-US" sz="2000" dirty="0" smtClean="0">
                <a:solidFill>
                  <a:srgbClr val="2C3E50"/>
                </a:solidFill>
                <a:latin typeface="Helvetica Neue Thin"/>
                <a:ea typeface="小塚ゴシック Pro L"/>
                <a:cs typeface="Helvetica Neue Thin"/>
              </a:rPr>
              <a:t>提供</a:t>
            </a:r>
            <a:endParaRPr kumimoji="1" lang="en-US" altLang="ja-JP" sz="2000" dirty="0" smtClean="0">
              <a:solidFill>
                <a:srgbClr val="2C3E50"/>
              </a:solidFill>
              <a:latin typeface="Helvetica Neue Thin"/>
              <a:ea typeface="小塚ゴシック Pro L"/>
              <a:cs typeface="Helvetica Neue Thin"/>
            </a:endParaRPr>
          </a:p>
          <a:p>
            <a:pPr marL="504000" indent="-504000">
              <a:lnSpc>
                <a:spcPts val="4000"/>
              </a:lnSpc>
              <a:buClr>
                <a:schemeClr val="accent2">
                  <a:lumMod val="75000"/>
                </a:schemeClr>
              </a:buClr>
              <a:buFont typeface="ヒラギノ角ゴ ProN W3"/>
              <a:buChar char="＊"/>
            </a:pPr>
            <a:r>
              <a:rPr lang="ja-JP" altLang="en-US" sz="2000" dirty="0" smtClean="0">
                <a:solidFill>
                  <a:srgbClr val="2C3E50"/>
                </a:solidFill>
                <a:latin typeface="Helvetica Neue Thin"/>
                <a:ea typeface="小塚ゴシック Pro L"/>
                <a:cs typeface="Helvetica Neue Thin"/>
              </a:rPr>
              <a:t>コードをベースとした</a:t>
            </a:r>
            <a:r>
              <a:rPr lang="en-US" altLang="ja-JP" sz="2000" dirty="0" smtClean="0">
                <a:solidFill>
                  <a:srgbClr val="2C3E50"/>
                </a:solidFill>
                <a:latin typeface="Helvetica Neue Thin"/>
                <a:ea typeface="小塚ゴシック Pro L"/>
                <a:cs typeface="Helvetica Neue Thin"/>
              </a:rPr>
              <a:t>SNS</a:t>
            </a:r>
            <a:r>
              <a:rPr lang="ja-JP" altLang="en-US" sz="2000" dirty="0" smtClean="0">
                <a:solidFill>
                  <a:srgbClr val="2C3E50"/>
                </a:solidFill>
                <a:latin typeface="Helvetica Neue Thin"/>
                <a:ea typeface="小塚ゴシック Pro L"/>
                <a:cs typeface="Helvetica Neue Thin"/>
              </a:rPr>
              <a:t>的な使い方が可能</a:t>
            </a:r>
            <a:endParaRPr kumimoji="1" lang="en-US" altLang="ja-JP" sz="2000" dirty="0" smtClean="0">
              <a:solidFill>
                <a:srgbClr val="2C3E50"/>
              </a:solidFill>
              <a:latin typeface="Helvetica Neue Thin"/>
              <a:ea typeface="小塚ゴシック Pro L"/>
              <a:cs typeface="Helvetica Neue Thin"/>
            </a:endParaRPr>
          </a:p>
        </p:txBody>
      </p:sp>
      <p:sp>
        <p:nvSpPr>
          <p:cNvPr id="12" name="角丸四角形 11"/>
          <p:cNvSpPr/>
          <p:nvPr/>
        </p:nvSpPr>
        <p:spPr>
          <a:xfrm>
            <a:off x="257547" y="1429768"/>
            <a:ext cx="5861396" cy="1340965"/>
          </a:xfrm>
          <a:prstGeom prst="roundRect">
            <a:avLst>
              <a:gd name="adj" fmla="val 5478"/>
            </a:avLst>
          </a:prstGeom>
          <a:solidFill>
            <a:schemeClr val="bg1">
              <a:lumMod val="75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sp>
        <p:nvSpPr>
          <p:cNvPr id="13" name="テキスト ボックス 12"/>
          <p:cNvSpPr txBox="1"/>
          <p:nvPr/>
        </p:nvSpPr>
        <p:spPr>
          <a:xfrm>
            <a:off x="364118" y="1506706"/>
            <a:ext cx="5594969" cy="923330"/>
          </a:xfrm>
          <a:prstGeom prst="rect">
            <a:avLst/>
          </a:prstGeom>
          <a:noFill/>
        </p:spPr>
        <p:txBody>
          <a:bodyPr wrap="square" rtlCol="0">
            <a:spAutoFit/>
          </a:bodyPr>
          <a:lstStyle/>
          <a:p>
            <a:r>
              <a:rPr lang="en-US" altLang="ja-JP" i="1" dirty="0">
                <a:solidFill>
                  <a:srgbClr val="2C3E50"/>
                </a:solidFill>
                <a:latin typeface="Helvetica Neue Thin"/>
                <a:ea typeface="小塚ゴシック Pro L"/>
                <a:cs typeface="Helvetica Neue Thin"/>
              </a:rPr>
              <a:t>Build software better, together.</a:t>
            </a:r>
          </a:p>
          <a:p>
            <a:r>
              <a:rPr lang="en-US" altLang="ja-JP" i="1" dirty="0">
                <a:solidFill>
                  <a:srgbClr val="2C3E50"/>
                </a:solidFill>
                <a:latin typeface="Helvetica Neue Thin"/>
                <a:ea typeface="小塚ゴシック Pro L"/>
                <a:cs typeface="Helvetica Neue Thin"/>
              </a:rPr>
              <a:t>Powerful collaboration, code review, and </a:t>
            </a:r>
            <a:r>
              <a:rPr lang="en-US" altLang="ja-JP" i="1" dirty="0" smtClean="0">
                <a:solidFill>
                  <a:srgbClr val="2C3E50"/>
                </a:solidFill>
                <a:latin typeface="Helvetica Neue Thin"/>
                <a:ea typeface="小塚ゴシック Pro L"/>
                <a:cs typeface="Helvetica Neue Thin"/>
              </a:rPr>
              <a:t>code management </a:t>
            </a:r>
            <a:r>
              <a:rPr lang="en-US" altLang="ja-JP" i="1" dirty="0">
                <a:solidFill>
                  <a:srgbClr val="2C3E50"/>
                </a:solidFill>
                <a:latin typeface="Helvetica Neue Thin"/>
                <a:ea typeface="小塚ゴシック Pro L"/>
                <a:cs typeface="Helvetica Neue Thin"/>
              </a:rPr>
              <a:t>for open source and private projects</a:t>
            </a:r>
            <a:r>
              <a:rPr lang="en-US" altLang="ja-JP" i="1" dirty="0" smtClean="0">
                <a:solidFill>
                  <a:srgbClr val="2C3E50"/>
                </a:solidFill>
                <a:latin typeface="Helvetica Neue Thin"/>
                <a:ea typeface="小塚ゴシック Pro L"/>
                <a:cs typeface="Helvetica Neue Thin"/>
              </a:rPr>
              <a:t>.</a:t>
            </a:r>
            <a:endParaRPr kumimoji="1" lang="ja-JP" altLang="en-US" i="1" dirty="0" smtClean="0">
              <a:solidFill>
                <a:srgbClr val="2C3E50"/>
              </a:solidFill>
              <a:latin typeface="Helvetica Neue Thin"/>
              <a:ea typeface="小塚ゴシック Pro L"/>
              <a:cs typeface="Helvetica Neue Thin"/>
            </a:endParaRPr>
          </a:p>
        </p:txBody>
      </p:sp>
      <p:sp>
        <p:nvSpPr>
          <p:cNvPr id="14" name="テキスト ボックス 13"/>
          <p:cNvSpPr txBox="1"/>
          <p:nvPr/>
        </p:nvSpPr>
        <p:spPr>
          <a:xfrm>
            <a:off x="4161282" y="2352250"/>
            <a:ext cx="1844250" cy="338554"/>
          </a:xfrm>
          <a:prstGeom prst="rect">
            <a:avLst/>
          </a:prstGeom>
          <a:noFill/>
        </p:spPr>
        <p:txBody>
          <a:bodyPr wrap="none" rtlCol="0">
            <a:spAutoFit/>
          </a:bodyPr>
          <a:lstStyle/>
          <a:p>
            <a:r>
              <a:rPr kumimoji="1" lang="en-US" altLang="ja-JP" sz="1600" i="1" dirty="0" smtClean="0">
                <a:solidFill>
                  <a:srgbClr val="2C3E50"/>
                </a:solidFill>
                <a:latin typeface="Helvetica Neue Thin"/>
                <a:ea typeface="小塚ゴシック Pro L"/>
                <a:cs typeface="Helvetica Neue Thin"/>
              </a:rPr>
              <a:t>- http://</a:t>
            </a:r>
            <a:r>
              <a:rPr kumimoji="1" lang="en-US" altLang="ja-JP" sz="1600" i="1" dirty="0" err="1" smtClean="0">
                <a:solidFill>
                  <a:srgbClr val="2C3E50"/>
                </a:solidFill>
                <a:latin typeface="Helvetica Neue Thin"/>
                <a:ea typeface="小塚ゴシック Pro L"/>
                <a:cs typeface="Helvetica Neue Thin"/>
              </a:rPr>
              <a:t>github.com</a:t>
            </a:r>
            <a:endParaRPr kumimoji="1" lang="ja-JP" altLang="en-US" sz="1600" i="1" dirty="0" smtClean="0">
              <a:solidFill>
                <a:srgbClr val="2C3E50"/>
              </a:solidFill>
              <a:latin typeface="Helvetica Neue Thin"/>
              <a:ea typeface="小塚ゴシック Pro L"/>
              <a:cs typeface="Helvetica Neue Thin"/>
            </a:endParaRPr>
          </a:p>
        </p:txBody>
      </p:sp>
      <p:sp>
        <p:nvSpPr>
          <p:cNvPr id="15" name="テキスト ボックス 14"/>
          <p:cNvSpPr txBox="1"/>
          <p:nvPr/>
        </p:nvSpPr>
        <p:spPr>
          <a:xfrm>
            <a:off x="222023" y="3043793"/>
            <a:ext cx="5630492" cy="707886"/>
          </a:xfrm>
          <a:prstGeom prst="rect">
            <a:avLst/>
          </a:prstGeom>
          <a:noFill/>
        </p:spPr>
        <p:txBody>
          <a:bodyPr wrap="square" rtlCol="0">
            <a:spAutoFit/>
          </a:bodyPr>
          <a:lstStyle/>
          <a:p>
            <a:r>
              <a:rPr kumimoji="1" lang="en-US" altLang="ja-JP" sz="2000" dirty="0" err="1" smtClean="0">
                <a:solidFill>
                  <a:srgbClr val="2C3E50"/>
                </a:solidFill>
                <a:latin typeface="Helvetica Neue Thin"/>
                <a:ea typeface="小塚ゴシック Pro L"/>
                <a:cs typeface="Helvetica Neue Thin"/>
              </a:rPr>
              <a:t>Github</a:t>
            </a:r>
            <a:r>
              <a:rPr kumimoji="1" lang="ja-JP" altLang="en-US" sz="2000" dirty="0" smtClean="0">
                <a:solidFill>
                  <a:srgbClr val="2C3E50"/>
                </a:solidFill>
                <a:latin typeface="Helvetica Neue Thin"/>
                <a:ea typeface="小塚ゴシック Pro L"/>
                <a:cs typeface="Helvetica Neue Thin"/>
              </a:rPr>
              <a:t>社が運営する、世界で最も使われている</a:t>
            </a:r>
            <a:endParaRPr kumimoji="1" lang="en-US" altLang="ja-JP" sz="2000" dirty="0" smtClean="0">
              <a:solidFill>
                <a:srgbClr val="2C3E50"/>
              </a:solidFill>
              <a:latin typeface="Helvetica Neue Thin"/>
              <a:ea typeface="小塚ゴシック Pro L"/>
              <a:cs typeface="Helvetica Neue Thin"/>
            </a:endParaRPr>
          </a:p>
          <a:p>
            <a:r>
              <a:rPr lang="en-US" altLang="ja-JP" sz="2000" dirty="0" err="1" smtClean="0">
                <a:solidFill>
                  <a:srgbClr val="2C3E50"/>
                </a:solidFill>
                <a:latin typeface="Helvetica Neue Thin"/>
                <a:ea typeface="小塚ゴシック Pro L"/>
                <a:cs typeface="Helvetica Neue Thin"/>
              </a:rPr>
              <a:t>Git</a:t>
            </a:r>
            <a:r>
              <a:rPr lang="ja-JP" altLang="en-US" sz="2000" dirty="0" smtClean="0">
                <a:solidFill>
                  <a:srgbClr val="2C3E50"/>
                </a:solidFill>
                <a:latin typeface="Helvetica Neue Thin"/>
                <a:ea typeface="小塚ゴシック Pro L"/>
                <a:cs typeface="Helvetica Neue Thin"/>
              </a:rPr>
              <a:t>ホスティングサービス</a:t>
            </a:r>
            <a:endParaRPr kumimoji="1" lang="ja-JP" altLang="en-US" sz="2000" dirty="0" smtClean="0">
              <a:solidFill>
                <a:srgbClr val="2C3E50"/>
              </a:solidFill>
              <a:latin typeface="Helvetica Neue Thin"/>
              <a:ea typeface="小塚ゴシック Pro L"/>
              <a:cs typeface="Helvetica Neue Thin"/>
            </a:endParaRPr>
          </a:p>
        </p:txBody>
      </p:sp>
      <p:cxnSp>
        <p:nvCxnSpPr>
          <p:cNvPr id="16" name="直線コネクタ 15"/>
          <p:cNvCxnSpPr/>
          <p:nvPr/>
        </p:nvCxnSpPr>
        <p:spPr>
          <a:xfrm>
            <a:off x="222022" y="3905213"/>
            <a:ext cx="5372947" cy="0"/>
          </a:xfrm>
          <a:prstGeom prst="line">
            <a:avLst/>
          </a:prstGeom>
          <a:ln w="9525" cmpd="sng">
            <a:solidFill>
              <a:schemeClr val="tx1">
                <a:lumMod val="7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1231005"/>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a:t>
            </a:r>
            <a:r>
              <a:rPr kumimoji="1" lang="ja-JP" altLang="en-US" dirty="0" smtClean="0"/>
              <a:t>と</a:t>
            </a:r>
            <a:r>
              <a:rPr kumimoji="1" lang="en-US" altLang="ja-JP" dirty="0" err="1" smtClean="0"/>
              <a:t>Github</a:t>
            </a:r>
            <a:r>
              <a:rPr lang="ja-JP" altLang="en-US" dirty="0" smtClean="0"/>
              <a:t>でなにができるか</a:t>
            </a:r>
            <a:endParaRPr kumimoji="1" lang="ja-JP" altLang="en-US" dirty="0"/>
          </a:p>
        </p:txBody>
      </p:sp>
      <p:sp>
        <p:nvSpPr>
          <p:cNvPr id="3" name="スライド番号プレースホルダー 2"/>
          <p:cNvSpPr>
            <a:spLocks noGrp="1"/>
          </p:cNvSpPr>
          <p:nvPr>
            <p:ph type="sldNum" sz="quarter" idx="10"/>
          </p:nvPr>
        </p:nvSpPr>
        <p:spPr/>
        <p:txBody>
          <a:bodyPr/>
          <a:lstStyle/>
          <a:p>
            <a:fld id="{35C1E218-ABBC-FF4E-98D2-973F1133DEA4}" type="slidenum">
              <a:rPr lang="ja-JP" altLang="en-US" smtClean="0"/>
              <a:pPr/>
              <a:t>4</a:t>
            </a:fld>
            <a:endParaRPr lang="ja-JP" altLang="en-US" dirty="0"/>
          </a:p>
        </p:txBody>
      </p:sp>
      <p:grpSp>
        <p:nvGrpSpPr>
          <p:cNvPr id="7" name="図形グループ 6"/>
          <p:cNvGrpSpPr/>
          <p:nvPr/>
        </p:nvGrpSpPr>
        <p:grpSpPr>
          <a:xfrm>
            <a:off x="366369" y="1293216"/>
            <a:ext cx="4335038" cy="426510"/>
            <a:chOff x="170977" y="1293216"/>
            <a:chExt cx="4335038" cy="426510"/>
          </a:xfrm>
        </p:grpSpPr>
        <p:sp>
          <p:nvSpPr>
            <p:cNvPr id="4" name="角丸四角形 3"/>
            <p:cNvSpPr/>
            <p:nvPr/>
          </p:nvSpPr>
          <p:spPr>
            <a:xfrm>
              <a:off x="170977" y="1293216"/>
              <a:ext cx="4335038" cy="426510"/>
            </a:xfrm>
            <a:prstGeom prst="roundRect">
              <a:avLst/>
            </a:prstGeom>
            <a:solidFill>
              <a:srgbClr val="27AE60"/>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000" dirty="0" smtClean="0">
                <a:solidFill>
                  <a:schemeClr val="tx2"/>
                </a:solidFill>
                <a:latin typeface="Helvetica Neue Light"/>
                <a:ea typeface="小塚ゴシック Pro L"/>
                <a:cs typeface="Helvetica Neue Light"/>
              </a:endParaRPr>
            </a:p>
          </p:txBody>
        </p:sp>
        <p:sp>
          <p:nvSpPr>
            <p:cNvPr id="5" name="テキスト ボックス 4"/>
            <p:cNvSpPr txBox="1"/>
            <p:nvPr/>
          </p:nvSpPr>
          <p:spPr>
            <a:xfrm>
              <a:off x="200732" y="1306416"/>
              <a:ext cx="4275529" cy="400110"/>
            </a:xfrm>
            <a:prstGeom prst="rect">
              <a:avLst/>
            </a:prstGeom>
            <a:noFill/>
          </p:spPr>
          <p:txBody>
            <a:bodyPr wrap="none" rtlCol="0">
              <a:spAutoFit/>
            </a:bodyPr>
            <a:lstStyle/>
            <a:p>
              <a:r>
                <a:rPr kumimoji="1" lang="ja-JP" altLang="en-US" sz="2000" dirty="0" smtClean="0">
                  <a:solidFill>
                    <a:schemeClr val="bg1"/>
                  </a:solidFill>
                  <a:latin typeface="Helvetica Neue Thin"/>
                  <a:ea typeface="小塚ゴシック Pro L"/>
                  <a:cs typeface="Helvetica Neue Thin"/>
                </a:rPr>
                <a:t>オープンソースソフトウェアの開発</a:t>
              </a:r>
            </a:p>
          </p:txBody>
        </p:sp>
      </p:grpSp>
      <p:sp>
        <p:nvSpPr>
          <p:cNvPr id="6" name="テキスト ボックス 5"/>
          <p:cNvSpPr txBox="1"/>
          <p:nvPr/>
        </p:nvSpPr>
        <p:spPr>
          <a:xfrm>
            <a:off x="781592" y="1819891"/>
            <a:ext cx="5148823" cy="646331"/>
          </a:xfrm>
          <a:prstGeom prst="rect">
            <a:avLst/>
          </a:prstGeom>
          <a:noFill/>
        </p:spPr>
        <p:txBody>
          <a:bodyPr wrap="none" rtlCol="0">
            <a:spAutoFit/>
          </a:bodyPr>
          <a:lstStyle/>
          <a:p>
            <a:r>
              <a:rPr lang="ja-JP" altLang="en-US" dirty="0" smtClean="0">
                <a:solidFill>
                  <a:srgbClr val="2C3E50"/>
                </a:solidFill>
                <a:latin typeface="Helvetica Neue Thin"/>
                <a:ea typeface="小塚ゴシック Pro L"/>
                <a:cs typeface="Helvetica Neue Thin"/>
              </a:rPr>
              <a:t>例えば</a:t>
            </a:r>
            <a:r>
              <a:rPr kumimoji="1" lang="en-US" altLang="ja-JP" dirty="0" smtClean="0">
                <a:solidFill>
                  <a:srgbClr val="2C3E50"/>
                </a:solidFill>
                <a:latin typeface="Helvetica Neue Thin"/>
                <a:ea typeface="小塚ゴシック Pro L"/>
                <a:cs typeface="Helvetica Neue Thin"/>
              </a:rPr>
              <a:t>Ruby </a:t>
            </a:r>
            <a:r>
              <a:rPr lang="en-US" altLang="ja-JP" dirty="0">
                <a:solidFill>
                  <a:srgbClr val="2C3E50"/>
                </a:solidFill>
                <a:latin typeface="Helvetica Neue Thin"/>
                <a:ea typeface="小塚ゴシック Pro L"/>
                <a:cs typeface="Helvetica Neue Thin"/>
              </a:rPr>
              <a:t>on </a:t>
            </a:r>
            <a:r>
              <a:rPr lang="en-US" altLang="ja-JP" dirty="0" smtClean="0">
                <a:solidFill>
                  <a:srgbClr val="2C3E50"/>
                </a:solidFill>
                <a:latin typeface="Helvetica Neue Thin"/>
                <a:ea typeface="小塚ゴシック Pro L"/>
                <a:cs typeface="Helvetica Neue Thin"/>
              </a:rPr>
              <a:t>Rails</a:t>
            </a:r>
            <a:r>
              <a:rPr lang="ja-JP" altLang="en-US" dirty="0" smtClean="0">
                <a:solidFill>
                  <a:srgbClr val="2C3E50"/>
                </a:solidFill>
                <a:latin typeface="Helvetica Neue Thin"/>
                <a:ea typeface="小塚ゴシック Pro L"/>
                <a:cs typeface="Helvetica Neue Thin"/>
              </a:rPr>
              <a:t>は</a:t>
            </a:r>
            <a:r>
              <a:rPr lang="en-US" altLang="ja-JP" dirty="0" err="1" smtClean="0">
                <a:solidFill>
                  <a:srgbClr val="2C3E50"/>
                </a:solidFill>
                <a:latin typeface="Helvetica Neue Thin"/>
                <a:ea typeface="小塚ゴシック Pro L"/>
                <a:cs typeface="Helvetica Neue Thin"/>
              </a:rPr>
              <a:t>Github</a:t>
            </a:r>
            <a:r>
              <a:rPr lang="ja-JP" altLang="en-US" dirty="0" smtClean="0">
                <a:solidFill>
                  <a:srgbClr val="2C3E50"/>
                </a:solidFill>
                <a:latin typeface="Helvetica Neue Thin"/>
                <a:ea typeface="小塚ゴシック Pro L"/>
                <a:cs typeface="Helvetica Neue Thin"/>
              </a:rPr>
              <a:t>上で開発されている</a:t>
            </a:r>
            <a:endParaRPr lang="en-US" altLang="ja-JP" dirty="0" smtClean="0">
              <a:solidFill>
                <a:srgbClr val="2C3E50"/>
              </a:solidFill>
              <a:latin typeface="Helvetica Neue Thin"/>
              <a:ea typeface="小塚ゴシック Pro L"/>
              <a:cs typeface="Helvetica Neue Thin"/>
            </a:endParaRPr>
          </a:p>
          <a:p>
            <a:r>
              <a:rPr kumimoji="1" lang="en-US" altLang="ja-JP" dirty="0" err="1" smtClean="0">
                <a:solidFill>
                  <a:srgbClr val="2C3E50"/>
                </a:solidFill>
                <a:latin typeface="Helvetica Neue Thin"/>
                <a:ea typeface="小塚ゴシック Pro L"/>
                <a:cs typeface="Helvetica Neue Thin"/>
              </a:rPr>
              <a:t>Vimmer</a:t>
            </a:r>
            <a:r>
              <a:rPr kumimoji="1" lang="ja-JP" altLang="en-US" dirty="0" smtClean="0">
                <a:solidFill>
                  <a:srgbClr val="2C3E50"/>
                </a:solidFill>
                <a:latin typeface="Helvetica Neue Thin"/>
                <a:ea typeface="小塚ゴシック Pro L"/>
                <a:cs typeface="Helvetica Neue Thin"/>
              </a:rPr>
              <a:t>はとても</a:t>
            </a:r>
            <a:r>
              <a:rPr kumimoji="1" lang="en-US" altLang="ja-JP" dirty="0" err="1" smtClean="0">
                <a:solidFill>
                  <a:srgbClr val="2C3E50"/>
                </a:solidFill>
                <a:latin typeface="Helvetica Neue Thin"/>
                <a:ea typeface="小塚ゴシック Pro L"/>
                <a:cs typeface="Helvetica Neue Thin"/>
              </a:rPr>
              <a:t>Github</a:t>
            </a:r>
            <a:r>
              <a:rPr kumimoji="1" lang="ja-JP" altLang="en-US" dirty="0" smtClean="0">
                <a:solidFill>
                  <a:srgbClr val="2C3E50"/>
                </a:solidFill>
                <a:latin typeface="Helvetica Neue Thin"/>
                <a:ea typeface="小塚ゴシック Pro L"/>
                <a:cs typeface="Helvetica Neue Thin"/>
              </a:rPr>
              <a:t>を活用する</a:t>
            </a:r>
          </a:p>
        </p:txBody>
      </p:sp>
      <p:sp>
        <p:nvSpPr>
          <p:cNvPr id="19" name="テキスト ボックス 18"/>
          <p:cNvSpPr txBox="1"/>
          <p:nvPr/>
        </p:nvSpPr>
        <p:spPr>
          <a:xfrm>
            <a:off x="781592" y="3207515"/>
            <a:ext cx="6123840" cy="646331"/>
          </a:xfrm>
          <a:prstGeom prst="rect">
            <a:avLst/>
          </a:prstGeom>
          <a:noFill/>
        </p:spPr>
        <p:txBody>
          <a:bodyPr wrap="none" rtlCol="0">
            <a:spAutoFit/>
          </a:bodyPr>
          <a:lstStyle/>
          <a:p>
            <a:r>
              <a:rPr lang="en-US" altLang="ja-JP" dirty="0" smtClean="0">
                <a:solidFill>
                  <a:srgbClr val="2C3E50"/>
                </a:solidFill>
                <a:latin typeface="Helvetica Neue Thin"/>
                <a:ea typeface="小塚ゴシック Pro L"/>
                <a:cs typeface="Helvetica Neue Thin"/>
              </a:rPr>
              <a:t>Yahoo! Japan, </a:t>
            </a:r>
            <a:r>
              <a:rPr kumimoji="1" lang="en-US" altLang="ja-JP" dirty="0" err="1" smtClean="0">
                <a:solidFill>
                  <a:srgbClr val="2C3E50"/>
                </a:solidFill>
                <a:latin typeface="Helvetica Neue Thin"/>
                <a:ea typeface="小塚ゴシック Pro L"/>
                <a:cs typeface="Helvetica Neue Thin"/>
              </a:rPr>
              <a:t>CookPad</a:t>
            </a:r>
            <a:r>
              <a:rPr kumimoji="1" lang="en-US" altLang="ja-JP" dirty="0" smtClean="0">
                <a:solidFill>
                  <a:srgbClr val="2C3E50"/>
                </a:solidFill>
                <a:latin typeface="Helvetica Neue Thin"/>
                <a:ea typeface="小塚ゴシック Pro L"/>
                <a:cs typeface="Helvetica Neue Thin"/>
              </a:rPr>
              <a:t>, </a:t>
            </a:r>
            <a:r>
              <a:rPr kumimoji="1" lang="en-US" altLang="ja-JP" dirty="0" err="1" smtClean="0">
                <a:solidFill>
                  <a:srgbClr val="2C3E50"/>
                </a:solidFill>
                <a:latin typeface="Helvetica Neue Thin"/>
                <a:ea typeface="小塚ゴシック Pro L"/>
                <a:cs typeface="Helvetica Neue Thin"/>
              </a:rPr>
              <a:t>CyberAgent</a:t>
            </a:r>
            <a:r>
              <a:rPr kumimoji="1" lang="en-US" altLang="ja-JP" dirty="0" smtClean="0">
                <a:solidFill>
                  <a:srgbClr val="2C3E50"/>
                </a:solidFill>
                <a:latin typeface="Helvetica Neue Thin"/>
                <a:ea typeface="小塚ゴシック Pro L"/>
                <a:cs typeface="Helvetica Neue Thin"/>
              </a:rPr>
              <a:t>, </a:t>
            </a:r>
            <a:r>
              <a:rPr kumimoji="1" lang="ja-JP" altLang="en-US" dirty="0" smtClean="0">
                <a:solidFill>
                  <a:srgbClr val="2C3E50"/>
                </a:solidFill>
                <a:latin typeface="Helvetica Neue Thin"/>
                <a:ea typeface="小塚ゴシック Pro L"/>
                <a:cs typeface="Helvetica Neue Thin"/>
              </a:rPr>
              <a:t>はてな</a:t>
            </a:r>
            <a:r>
              <a:rPr kumimoji="1" lang="en-US" altLang="ja-JP" dirty="0" smtClean="0">
                <a:solidFill>
                  <a:srgbClr val="2C3E50"/>
                </a:solidFill>
                <a:latin typeface="Helvetica Neue Thin"/>
                <a:ea typeface="小塚ゴシック Pro L"/>
                <a:cs typeface="Helvetica Neue Thin"/>
              </a:rPr>
              <a:t>, </a:t>
            </a:r>
            <a:r>
              <a:rPr kumimoji="1" lang="ja-JP" altLang="en-US" dirty="0" smtClean="0">
                <a:solidFill>
                  <a:srgbClr val="2C3E50"/>
                </a:solidFill>
                <a:latin typeface="Helvetica Neue Thin"/>
                <a:ea typeface="小塚ゴシック Pro L"/>
                <a:cs typeface="Helvetica Neue Thin"/>
              </a:rPr>
              <a:t>ドワンゴ</a:t>
            </a:r>
            <a:r>
              <a:rPr lang="ja-JP" altLang="en-US" dirty="0" smtClean="0">
                <a:solidFill>
                  <a:srgbClr val="2C3E50"/>
                </a:solidFill>
                <a:latin typeface="Helvetica Neue Thin"/>
                <a:ea typeface="小塚ゴシック Pro L"/>
                <a:cs typeface="Helvetica Neue Thin"/>
              </a:rPr>
              <a:t>など</a:t>
            </a:r>
            <a:endParaRPr lang="en-US" altLang="ja-JP" dirty="0" smtClean="0">
              <a:solidFill>
                <a:srgbClr val="2C3E50"/>
              </a:solidFill>
              <a:latin typeface="Helvetica Neue Thin"/>
              <a:ea typeface="小塚ゴシック Pro L"/>
              <a:cs typeface="Helvetica Neue Thin"/>
            </a:endParaRPr>
          </a:p>
          <a:p>
            <a:r>
              <a:rPr lang="ja-JP" altLang="en-US" dirty="0" smtClean="0">
                <a:solidFill>
                  <a:srgbClr val="2C3E50"/>
                </a:solidFill>
                <a:latin typeface="Helvetica Neue Thin"/>
                <a:ea typeface="小塚ゴシック Pro L"/>
                <a:cs typeface="Helvetica Neue Thin"/>
              </a:rPr>
              <a:t>日本でも多くの企業で利用されている</a:t>
            </a:r>
            <a:endParaRPr kumimoji="1" lang="ja-JP" altLang="en-US" dirty="0" smtClean="0">
              <a:solidFill>
                <a:srgbClr val="2C3E50"/>
              </a:solidFill>
              <a:latin typeface="Helvetica Neue Thin"/>
              <a:ea typeface="小塚ゴシック Pro L"/>
              <a:cs typeface="Helvetica Neue Thin"/>
            </a:endParaRPr>
          </a:p>
        </p:txBody>
      </p:sp>
      <p:sp>
        <p:nvSpPr>
          <p:cNvPr id="21" name="テキスト ボックス 20"/>
          <p:cNvSpPr txBox="1"/>
          <p:nvPr/>
        </p:nvSpPr>
        <p:spPr>
          <a:xfrm>
            <a:off x="781592" y="4600148"/>
            <a:ext cx="7730456" cy="646331"/>
          </a:xfrm>
          <a:prstGeom prst="rect">
            <a:avLst/>
          </a:prstGeom>
          <a:noFill/>
        </p:spPr>
        <p:txBody>
          <a:bodyPr wrap="none" rtlCol="0">
            <a:spAutoFit/>
          </a:bodyPr>
          <a:lstStyle/>
          <a:p>
            <a:r>
              <a:rPr lang="en-US" altLang="ja-JP" dirty="0" err="1" smtClean="0">
                <a:solidFill>
                  <a:srgbClr val="2C3E50"/>
                </a:solidFill>
                <a:latin typeface="Helvetica Neue Thin"/>
                <a:ea typeface="小塚ゴシック Pro L"/>
                <a:cs typeface="Helvetica Neue Thin"/>
              </a:rPr>
              <a:t>AngularJS</a:t>
            </a:r>
            <a:r>
              <a:rPr lang="ja-JP" altLang="en-US" dirty="0" smtClean="0">
                <a:solidFill>
                  <a:srgbClr val="2C3E50"/>
                </a:solidFill>
                <a:latin typeface="Helvetica Neue Thin"/>
                <a:ea typeface="小塚ゴシック Pro L"/>
                <a:cs typeface="Helvetica Neue Thin"/>
              </a:rPr>
              <a:t>のチュートリアルは</a:t>
            </a:r>
            <a:r>
              <a:rPr lang="en-US" altLang="ja-JP" dirty="0" err="1" smtClean="0">
                <a:solidFill>
                  <a:srgbClr val="2C3E50"/>
                </a:solidFill>
                <a:latin typeface="Helvetica Neue Thin"/>
                <a:ea typeface="小塚ゴシック Pro L"/>
                <a:cs typeface="Helvetica Neue Thin"/>
              </a:rPr>
              <a:t>Github</a:t>
            </a:r>
            <a:r>
              <a:rPr lang="ja-JP" altLang="en-US" dirty="0" smtClean="0">
                <a:solidFill>
                  <a:srgbClr val="2C3E50"/>
                </a:solidFill>
                <a:latin typeface="Helvetica Neue Thin"/>
                <a:ea typeface="小塚ゴシック Pro L"/>
                <a:cs typeface="Helvetica Neue Thin"/>
              </a:rPr>
              <a:t>上で管理されている</a:t>
            </a:r>
            <a:endParaRPr lang="en-US" altLang="ja-JP" dirty="0" smtClean="0">
              <a:solidFill>
                <a:srgbClr val="2C3E50"/>
              </a:solidFill>
              <a:latin typeface="Helvetica Neue Thin"/>
              <a:ea typeface="小塚ゴシック Pro L"/>
              <a:cs typeface="Helvetica Neue Thin"/>
            </a:endParaRPr>
          </a:p>
          <a:p>
            <a:r>
              <a:rPr kumimoji="1" lang="en-US" altLang="ja-JP" dirty="0" err="1" smtClean="0">
                <a:solidFill>
                  <a:srgbClr val="2C3E50"/>
                </a:solidFill>
                <a:latin typeface="Helvetica Neue Thin"/>
                <a:ea typeface="小塚ゴシック Pro L"/>
                <a:cs typeface="Helvetica Neue Thin"/>
              </a:rPr>
              <a:t>mixi</a:t>
            </a:r>
            <a:r>
              <a:rPr kumimoji="1" lang="ja-JP" altLang="en-US" dirty="0" smtClean="0">
                <a:solidFill>
                  <a:srgbClr val="2C3E50"/>
                </a:solidFill>
                <a:latin typeface="Helvetica Neue Thin"/>
                <a:ea typeface="小塚ゴシック Pro L"/>
                <a:cs typeface="Helvetica Neue Thin"/>
              </a:rPr>
              <a:t>が</a:t>
            </a:r>
            <a:r>
              <a:rPr lang="en-US" altLang="ja-JP" dirty="0" smtClean="0">
                <a:solidFill>
                  <a:srgbClr val="2C3E50"/>
                </a:solidFill>
                <a:latin typeface="Helvetica Neue Thin"/>
                <a:ea typeface="小塚ゴシック Pro L"/>
                <a:cs typeface="Helvetica Neue Thin"/>
              </a:rPr>
              <a:t>Markdown</a:t>
            </a:r>
            <a:r>
              <a:rPr lang="ja-JP" altLang="en-US" dirty="0" smtClean="0">
                <a:solidFill>
                  <a:srgbClr val="2C3E50"/>
                </a:solidFill>
                <a:latin typeface="Helvetica Neue Thin"/>
                <a:ea typeface="小塚ゴシック Pro L"/>
                <a:cs typeface="Helvetica Neue Thin"/>
              </a:rPr>
              <a:t>で書いて</a:t>
            </a:r>
            <a:r>
              <a:rPr lang="en-US" altLang="ja-JP" dirty="0" err="1" smtClean="0">
                <a:solidFill>
                  <a:srgbClr val="2C3E50"/>
                </a:solidFill>
                <a:latin typeface="Helvetica Neue Thin"/>
                <a:ea typeface="小塚ゴシック Pro L"/>
                <a:cs typeface="Helvetica Neue Thin"/>
              </a:rPr>
              <a:t>Github</a:t>
            </a:r>
            <a:r>
              <a:rPr lang="ja-JP" altLang="en-US" dirty="0" smtClean="0">
                <a:solidFill>
                  <a:srgbClr val="2C3E50"/>
                </a:solidFill>
                <a:latin typeface="Helvetica Neue Thin"/>
                <a:ea typeface="小塚ゴシック Pro L"/>
                <a:cs typeface="Helvetica Neue Thin"/>
              </a:rPr>
              <a:t>に上げたマニュアルが一時期話題になった</a:t>
            </a:r>
            <a:endParaRPr kumimoji="1" lang="ja-JP" altLang="en-US" dirty="0" smtClean="0">
              <a:solidFill>
                <a:srgbClr val="2C3E50"/>
              </a:solidFill>
              <a:latin typeface="Helvetica Neue Thin"/>
              <a:ea typeface="小塚ゴシック Pro L"/>
              <a:cs typeface="Helvetica Neue Thin"/>
            </a:endParaRPr>
          </a:p>
        </p:txBody>
      </p:sp>
      <p:sp>
        <p:nvSpPr>
          <p:cNvPr id="25" name="テキスト ボックス 24"/>
          <p:cNvSpPr txBox="1"/>
          <p:nvPr/>
        </p:nvSpPr>
        <p:spPr>
          <a:xfrm>
            <a:off x="781592" y="5975401"/>
            <a:ext cx="7285528" cy="646331"/>
          </a:xfrm>
          <a:prstGeom prst="rect">
            <a:avLst/>
          </a:prstGeom>
          <a:noFill/>
        </p:spPr>
        <p:txBody>
          <a:bodyPr wrap="none" rtlCol="0">
            <a:spAutoFit/>
          </a:bodyPr>
          <a:lstStyle/>
          <a:p>
            <a:r>
              <a:rPr lang="ja-JP" altLang="en-US" dirty="0" smtClean="0">
                <a:solidFill>
                  <a:srgbClr val="2C3E50"/>
                </a:solidFill>
                <a:latin typeface="Helvetica Neue Thin"/>
                <a:ea typeface="小塚ゴシック Pro L"/>
                <a:cs typeface="Helvetica Neue Thin"/>
              </a:rPr>
              <a:t>プログラマの力量を測るために</a:t>
            </a:r>
            <a:r>
              <a:rPr lang="en-US" altLang="ja-JP" dirty="0" err="1" smtClean="0">
                <a:solidFill>
                  <a:srgbClr val="2C3E50"/>
                </a:solidFill>
                <a:latin typeface="Helvetica Neue Thin"/>
                <a:ea typeface="小塚ゴシック Pro L"/>
                <a:cs typeface="Helvetica Neue Thin"/>
              </a:rPr>
              <a:t>Github</a:t>
            </a:r>
            <a:r>
              <a:rPr lang="ja-JP" altLang="en-US" dirty="0" smtClean="0">
                <a:solidFill>
                  <a:srgbClr val="2C3E50"/>
                </a:solidFill>
                <a:latin typeface="Helvetica Neue Thin"/>
                <a:ea typeface="小塚ゴシック Pro L"/>
                <a:cs typeface="Helvetica Neue Thin"/>
              </a:rPr>
              <a:t>上のコードを見る企業が増加中</a:t>
            </a:r>
            <a:endParaRPr lang="en-US" altLang="ja-JP" dirty="0" smtClean="0">
              <a:solidFill>
                <a:srgbClr val="2C3E50"/>
              </a:solidFill>
              <a:latin typeface="Helvetica Neue Thin"/>
              <a:ea typeface="小塚ゴシック Pro L"/>
              <a:cs typeface="Helvetica Neue Thin"/>
            </a:endParaRPr>
          </a:p>
          <a:p>
            <a:r>
              <a:rPr kumimoji="1" lang="en-US" altLang="ja-JP" dirty="0" err="1" smtClean="0">
                <a:solidFill>
                  <a:srgbClr val="2C3E50"/>
                </a:solidFill>
                <a:latin typeface="Helvetica Neue Thin"/>
                <a:ea typeface="小塚ゴシック Pro L"/>
                <a:cs typeface="Helvetica Neue Thin"/>
              </a:rPr>
              <a:t>CyberAgent</a:t>
            </a:r>
            <a:r>
              <a:rPr lang="ja-JP" altLang="en-US" dirty="0" smtClean="0">
                <a:solidFill>
                  <a:srgbClr val="2C3E50"/>
                </a:solidFill>
                <a:latin typeface="Helvetica Neue Thin"/>
                <a:ea typeface="小塚ゴシック Pro L"/>
                <a:cs typeface="Helvetica Neue Thin"/>
              </a:rPr>
              <a:t>は「</a:t>
            </a:r>
            <a:r>
              <a:rPr lang="en-US" altLang="ja-JP" dirty="0" err="1" smtClean="0">
                <a:solidFill>
                  <a:srgbClr val="2C3E50"/>
                </a:solidFill>
                <a:latin typeface="Helvetica Neue Thin"/>
                <a:ea typeface="小塚ゴシック Pro L"/>
                <a:cs typeface="Helvetica Neue Thin"/>
              </a:rPr>
              <a:t>Github</a:t>
            </a:r>
            <a:r>
              <a:rPr lang="ja-JP" altLang="en-US" dirty="0" smtClean="0">
                <a:solidFill>
                  <a:srgbClr val="2C3E50"/>
                </a:solidFill>
                <a:latin typeface="Helvetica Neue Thin"/>
                <a:ea typeface="小塚ゴシック Pro L"/>
                <a:cs typeface="Helvetica Neue Thin"/>
              </a:rPr>
              <a:t>採用」を始めている</a:t>
            </a:r>
            <a:endParaRPr kumimoji="1" lang="ja-JP" altLang="en-US" dirty="0" smtClean="0">
              <a:solidFill>
                <a:srgbClr val="2C3E50"/>
              </a:solidFill>
              <a:latin typeface="Helvetica Neue Thin"/>
              <a:ea typeface="小塚ゴシック Pro L"/>
              <a:cs typeface="Helvetica Neue Thin"/>
            </a:endParaRPr>
          </a:p>
        </p:txBody>
      </p:sp>
      <p:grpSp>
        <p:nvGrpSpPr>
          <p:cNvPr id="27" name="図形グループ 26"/>
          <p:cNvGrpSpPr/>
          <p:nvPr/>
        </p:nvGrpSpPr>
        <p:grpSpPr>
          <a:xfrm>
            <a:off x="366370" y="2676777"/>
            <a:ext cx="4078558" cy="426510"/>
            <a:chOff x="170978" y="1293216"/>
            <a:chExt cx="4078558" cy="426510"/>
          </a:xfrm>
        </p:grpSpPr>
        <p:sp>
          <p:nvSpPr>
            <p:cNvPr id="28" name="角丸四角形 27"/>
            <p:cNvSpPr/>
            <p:nvPr/>
          </p:nvSpPr>
          <p:spPr>
            <a:xfrm>
              <a:off x="170978" y="1293216"/>
              <a:ext cx="4078558" cy="426510"/>
            </a:xfrm>
            <a:prstGeom prst="roundRect">
              <a:avLst/>
            </a:prstGeom>
            <a:solidFill>
              <a:schemeClr val="accent3"/>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000" dirty="0" smtClean="0">
                <a:solidFill>
                  <a:schemeClr val="tx2"/>
                </a:solidFill>
                <a:latin typeface="Helvetica Neue Light"/>
                <a:ea typeface="小塚ゴシック Pro L"/>
                <a:cs typeface="Helvetica Neue Light"/>
              </a:endParaRPr>
            </a:p>
          </p:txBody>
        </p:sp>
        <p:sp>
          <p:nvSpPr>
            <p:cNvPr id="29" name="テキスト ボックス 28"/>
            <p:cNvSpPr txBox="1"/>
            <p:nvPr/>
          </p:nvSpPr>
          <p:spPr>
            <a:xfrm>
              <a:off x="200733" y="1306416"/>
              <a:ext cx="4019049" cy="400110"/>
            </a:xfrm>
            <a:prstGeom prst="rect">
              <a:avLst/>
            </a:prstGeom>
            <a:noFill/>
          </p:spPr>
          <p:txBody>
            <a:bodyPr wrap="none" rtlCol="0">
              <a:spAutoFit/>
            </a:bodyPr>
            <a:lstStyle/>
            <a:p>
              <a:r>
                <a:rPr kumimoji="1" lang="ja-JP" altLang="en-US" sz="2000" dirty="0" smtClean="0">
                  <a:solidFill>
                    <a:schemeClr val="bg1"/>
                  </a:solidFill>
                  <a:latin typeface="Helvetica Neue Thin"/>
                  <a:ea typeface="小塚ゴシック Pro L"/>
                  <a:cs typeface="Helvetica Neue Thin"/>
                </a:rPr>
                <a:t>社内でのプロジェクト管理に利用</a:t>
              </a:r>
            </a:p>
          </p:txBody>
        </p:sp>
      </p:grpSp>
      <p:grpSp>
        <p:nvGrpSpPr>
          <p:cNvPr id="30" name="図形グループ 29"/>
          <p:cNvGrpSpPr/>
          <p:nvPr/>
        </p:nvGrpSpPr>
        <p:grpSpPr>
          <a:xfrm>
            <a:off x="384323" y="4072549"/>
            <a:ext cx="4553047" cy="426510"/>
            <a:chOff x="188931" y="1305427"/>
            <a:chExt cx="4553047" cy="426510"/>
          </a:xfrm>
        </p:grpSpPr>
        <p:sp>
          <p:nvSpPr>
            <p:cNvPr id="31" name="角丸四角形 30"/>
            <p:cNvSpPr/>
            <p:nvPr/>
          </p:nvSpPr>
          <p:spPr>
            <a:xfrm>
              <a:off x="188931" y="1305427"/>
              <a:ext cx="4553047" cy="426510"/>
            </a:xfrm>
            <a:prstGeom prst="roundRect">
              <a:avLst/>
            </a:prstGeom>
            <a:solidFill>
              <a:srgbClr val="27AE60"/>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000" dirty="0" smtClean="0">
                <a:solidFill>
                  <a:schemeClr val="tx2"/>
                </a:solidFill>
                <a:latin typeface="Helvetica Neue Light"/>
                <a:ea typeface="小塚ゴシック Pro L"/>
                <a:cs typeface="Helvetica Neue Light"/>
              </a:endParaRPr>
            </a:p>
          </p:txBody>
        </p:sp>
        <p:sp>
          <p:nvSpPr>
            <p:cNvPr id="32" name="テキスト ボックス 31"/>
            <p:cNvSpPr txBox="1"/>
            <p:nvPr/>
          </p:nvSpPr>
          <p:spPr>
            <a:xfrm>
              <a:off x="200732" y="1318627"/>
              <a:ext cx="4529445" cy="400110"/>
            </a:xfrm>
            <a:prstGeom prst="rect">
              <a:avLst/>
            </a:prstGeom>
            <a:noFill/>
          </p:spPr>
          <p:txBody>
            <a:bodyPr wrap="none" rtlCol="0">
              <a:spAutoFit/>
            </a:bodyPr>
            <a:lstStyle/>
            <a:p>
              <a:r>
                <a:rPr kumimoji="1" lang="ja-JP" altLang="en-US" sz="2000" dirty="0" smtClean="0">
                  <a:solidFill>
                    <a:schemeClr val="bg1"/>
                  </a:solidFill>
                  <a:latin typeface="Helvetica Neue Thin"/>
                  <a:ea typeface="小塚ゴシック Pro L"/>
                  <a:cs typeface="Helvetica Neue Thin"/>
                </a:rPr>
                <a:t>ドキュメントやチュートリアルの公開</a:t>
              </a:r>
            </a:p>
          </p:txBody>
        </p:sp>
      </p:grpSp>
      <p:grpSp>
        <p:nvGrpSpPr>
          <p:cNvPr id="33" name="図形グループ 32"/>
          <p:cNvGrpSpPr/>
          <p:nvPr/>
        </p:nvGrpSpPr>
        <p:grpSpPr>
          <a:xfrm>
            <a:off x="366370" y="5443898"/>
            <a:ext cx="3834902" cy="426510"/>
            <a:chOff x="170978" y="1293216"/>
            <a:chExt cx="3834902" cy="426510"/>
          </a:xfrm>
        </p:grpSpPr>
        <p:sp>
          <p:nvSpPr>
            <p:cNvPr id="34" name="角丸四角形 33"/>
            <p:cNvSpPr/>
            <p:nvPr/>
          </p:nvSpPr>
          <p:spPr>
            <a:xfrm>
              <a:off x="170978" y="1293216"/>
              <a:ext cx="3834902" cy="426510"/>
            </a:xfrm>
            <a:prstGeom prst="roundRect">
              <a:avLst/>
            </a:prstGeom>
            <a:solidFill>
              <a:srgbClr val="27AE60"/>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000" dirty="0" smtClean="0">
                <a:solidFill>
                  <a:schemeClr val="tx2"/>
                </a:solidFill>
                <a:latin typeface="Helvetica Neue Light"/>
                <a:ea typeface="小塚ゴシック Pro L"/>
                <a:cs typeface="Helvetica Neue Light"/>
              </a:endParaRPr>
            </a:p>
          </p:txBody>
        </p:sp>
        <p:sp>
          <p:nvSpPr>
            <p:cNvPr id="35" name="テキスト ボックス 34"/>
            <p:cNvSpPr txBox="1"/>
            <p:nvPr/>
          </p:nvSpPr>
          <p:spPr>
            <a:xfrm>
              <a:off x="200733" y="1306416"/>
              <a:ext cx="3775393" cy="400110"/>
            </a:xfrm>
            <a:prstGeom prst="rect">
              <a:avLst/>
            </a:prstGeom>
            <a:noFill/>
          </p:spPr>
          <p:txBody>
            <a:bodyPr wrap="none" rtlCol="0">
              <a:spAutoFit/>
            </a:bodyPr>
            <a:lstStyle/>
            <a:p>
              <a:r>
                <a:rPr kumimoji="1" lang="ja-JP" altLang="en-US" sz="2000" dirty="0" smtClean="0">
                  <a:solidFill>
                    <a:schemeClr val="bg1"/>
                  </a:solidFill>
                  <a:latin typeface="Helvetica Neue Thin"/>
                  <a:ea typeface="小塚ゴシック Pro L"/>
                  <a:cs typeface="Helvetica Neue Thin"/>
                </a:rPr>
                <a:t>業務委託や採用時の判断に利用</a:t>
              </a:r>
            </a:p>
          </p:txBody>
        </p:sp>
      </p:grpSp>
    </p:spTree>
    <p:extLst>
      <p:ext uri="{BB962C8B-B14F-4D97-AF65-F5344CB8AC3E}">
        <p14:creationId xmlns:p14="http://schemas.microsoft.com/office/powerpoint/2010/main" val="276935866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角丸四角形 11"/>
          <p:cNvSpPr/>
          <p:nvPr/>
        </p:nvSpPr>
        <p:spPr>
          <a:xfrm>
            <a:off x="300049" y="2414314"/>
            <a:ext cx="8133007" cy="1311560"/>
          </a:xfrm>
          <a:prstGeom prst="roundRect">
            <a:avLst>
              <a:gd name="adj" fmla="val 13665"/>
            </a:avLst>
          </a:prstGeom>
          <a:solidFill>
            <a:schemeClr val="bg1">
              <a:lumMod val="75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rgbClr val="2C3E50"/>
              </a:solidFill>
              <a:latin typeface="Helvetica Neue Light"/>
              <a:ea typeface="小塚ゴシック Pro L"/>
              <a:cs typeface="Helvetica Neue Light"/>
            </a:endParaRPr>
          </a:p>
        </p:txBody>
      </p:sp>
      <p:sp>
        <p:nvSpPr>
          <p:cNvPr id="13" name="テキスト ボックス 12"/>
          <p:cNvSpPr txBox="1"/>
          <p:nvPr/>
        </p:nvSpPr>
        <p:spPr>
          <a:xfrm>
            <a:off x="326938" y="2454487"/>
            <a:ext cx="8106118" cy="1158779"/>
          </a:xfrm>
          <a:prstGeom prst="rect">
            <a:avLst/>
          </a:prstGeom>
          <a:noFill/>
        </p:spPr>
        <p:txBody>
          <a:bodyPr wrap="none" rtlCol="0">
            <a:spAutoFit/>
          </a:bodyPr>
          <a:lstStyle/>
          <a:p>
            <a:pPr>
              <a:lnSpc>
                <a:spcPct val="130000"/>
              </a:lnSpc>
            </a:pPr>
            <a:r>
              <a:rPr lang="en-US" altLang="ja-JP" dirty="0" smtClean="0">
                <a:solidFill>
                  <a:schemeClr val="accent3">
                    <a:lumMod val="75000"/>
                  </a:schemeClr>
                </a:solidFill>
                <a:latin typeface="Menlo Regular"/>
                <a:ea typeface="小塚ゴシック Pro L"/>
                <a:cs typeface="Menlo Regular"/>
              </a:rPr>
              <a:t>$ cd /path/to/project/root</a:t>
            </a:r>
          </a:p>
          <a:p>
            <a:pPr>
              <a:lnSpc>
                <a:spcPct val="130000"/>
              </a:lnSpc>
            </a:pPr>
            <a:r>
              <a:rPr lang="en-US" altLang="ja-JP" dirty="0" smtClean="0">
                <a:solidFill>
                  <a:schemeClr val="accent3">
                    <a:lumMod val="75000"/>
                  </a:schemeClr>
                </a:solidFill>
                <a:latin typeface="Menlo Regular"/>
                <a:ea typeface="小塚ゴシック Pro L"/>
                <a:cs typeface="Menlo Regular"/>
              </a:rPr>
              <a:t>$ </a:t>
            </a:r>
            <a:r>
              <a:rPr lang="en-US" altLang="ja-JP" dirty="0" err="1" smtClean="0">
                <a:solidFill>
                  <a:schemeClr val="accent6"/>
                </a:solidFill>
                <a:latin typeface="Menlo Regular"/>
                <a:ea typeface="小塚ゴシック Pro L"/>
                <a:cs typeface="Menlo Regular"/>
              </a:rPr>
              <a:t>git</a:t>
            </a:r>
            <a:r>
              <a:rPr lang="en-US" altLang="ja-JP" dirty="0" smtClean="0">
                <a:solidFill>
                  <a:schemeClr val="accent6"/>
                </a:solidFill>
                <a:latin typeface="Menlo Regular"/>
                <a:ea typeface="小塚ゴシック Pro L"/>
                <a:cs typeface="Menlo Regular"/>
              </a:rPr>
              <a:t> </a:t>
            </a:r>
            <a:r>
              <a:rPr lang="en-US" altLang="ja-JP" dirty="0" err="1" smtClean="0">
                <a:solidFill>
                  <a:schemeClr val="accent6"/>
                </a:solidFill>
                <a:latin typeface="Menlo Regular"/>
                <a:ea typeface="小塚ゴシック Pro L"/>
                <a:cs typeface="Menlo Regular"/>
              </a:rPr>
              <a:t>init</a:t>
            </a:r>
            <a:endParaRPr lang="en-US" altLang="ja-JP" dirty="0" smtClean="0">
              <a:solidFill>
                <a:schemeClr val="accent6"/>
              </a:solidFill>
              <a:latin typeface="Menlo Regular"/>
              <a:ea typeface="小塚ゴシック Pro L"/>
              <a:cs typeface="Menlo Regular"/>
            </a:endParaRPr>
          </a:p>
          <a:p>
            <a:pPr>
              <a:lnSpc>
                <a:spcPct val="130000"/>
              </a:lnSpc>
            </a:pPr>
            <a:r>
              <a:rPr lang="en-US" altLang="ja-JP" dirty="0" smtClean="0">
                <a:solidFill>
                  <a:schemeClr val="accent3">
                    <a:lumMod val="75000"/>
                  </a:schemeClr>
                </a:solidFill>
                <a:latin typeface="Menlo Regular"/>
                <a:ea typeface="小塚ゴシック Pro L"/>
                <a:cs typeface="Menlo Regular"/>
              </a:rPr>
              <a:t>Initialized empty </a:t>
            </a:r>
            <a:r>
              <a:rPr lang="en-US" altLang="ja-JP" dirty="0" err="1" smtClean="0">
                <a:solidFill>
                  <a:schemeClr val="accent3">
                    <a:lumMod val="75000"/>
                  </a:schemeClr>
                </a:solidFill>
                <a:latin typeface="Menlo Regular"/>
                <a:ea typeface="小塚ゴシック Pro L"/>
                <a:cs typeface="Menlo Regular"/>
              </a:rPr>
              <a:t>Git</a:t>
            </a:r>
            <a:r>
              <a:rPr lang="en-US" altLang="ja-JP" dirty="0" smtClean="0">
                <a:solidFill>
                  <a:schemeClr val="accent3">
                    <a:lumMod val="75000"/>
                  </a:schemeClr>
                </a:solidFill>
                <a:latin typeface="Menlo Regular"/>
                <a:ea typeface="小塚ゴシック Pro L"/>
                <a:cs typeface="Menlo Regular"/>
              </a:rPr>
              <a:t> repository in /path/to/project/root</a:t>
            </a:r>
          </a:p>
        </p:txBody>
      </p:sp>
      <p:sp>
        <p:nvSpPr>
          <p:cNvPr id="32" name="正方形/長方形 31"/>
          <p:cNvSpPr/>
          <p:nvPr/>
        </p:nvSpPr>
        <p:spPr>
          <a:xfrm>
            <a:off x="4361481" y="1770111"/>
            <a:ext cx="4660046" cy="1135141"/>
          </a:xfrm>
          <a:prstGeom prst="rect">
            <a:avLst/>
          </a:prstGeom>
          <a:solidFill>
            <a:schemeClr val="bg1">
              <a:alpha val="49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sp>
        <p:nvSpPr>
          <p:cNvPr id="2" name="タイトル 1"/>
          <p:cNvSpPr>
            <a:spLocks noGrp="1"/>
          </p:cNvSpPr>
          <p:nvPr>
            <p:ph type="title"/>
          </p:nvPr>
        </p:nvSpPr>
        <p:spPr/>
        <p:txBody>
          <a:bodyPr/>
          <a:lstStyle/>
          <a:p>
            <a:r>
              <a:rPr kumimoji="1" lang="en-US" altLang="ja-JP" dirty="0" err="1" smtClean="0"/>
              <a:t>Git</a:t>
            </a:r>
            <a:r>
              <a:rPr kumimoji="1" lang="ja-JP" altLang="en-US" dirty="0" smtClean="0"/>
              <a:t>のはじめかた</a:t>
            </a:r>
            <a:r>
              <a:rPr lang="ja-JP" altLang="en-US" dirty="0" smtClean="0"/>
              <a:t>（１</a:t>
            </a:r>
            <a:r>
              <a:rPr lang="en-US" altLang="ja-JP" dirty="0" smtClean="0"/>
              <a:t>/</a:t>
            </a:r>
            <a:r>
              <a:rPr lang="ja-JP" altLang="en-US" dirty="0" smtClean="0"/>
              <a:t>２）</a:t>
            </a:r>
            <a:endParaRPr kumimoji="1" lang="ja-JP" altLang="en-US" dirty="0"/>
          </a:p>
        </p:txBody>
      </p:sp>
      <p:sp>
        <p:nvSpPr>
          <p:cNvPr id="3" name="スライド番号プレースホルダー 2"/>
          <p:cNvSpPr>
            <a:spLocks noGrp="1"/>
          </p:cNvSpPr>
          <p:nvPr>
            <p:ph type="sldNum" sz="quarter" idx="10"/>
          </p:nvPr>
        </p:nvSpPr>
        <p:spPr/>
        <p:txBody>
          <a:bodyPr/>
          <a:lstStyle/>
          <a:p>
            <a:fld id="{35C1E218-ABBC-FF4E-98D2-973F1133DEA4}" type="slidenum">
              <a:rPr lang="ja-JP" altLang="en-US" smtClean="0"/>
              <a:pPr/>
              <a:t>5</a:t>
            </a:fld>
            <a:endParaRPr lang="ja-JP" altLang="en-US" dirty="0"/>
          </a:p>
        </p:txBody>
      </p:sp>
      <p:grpSp>
        <p:nvGrpSpPr>
          <p:cNvPr id="21" name="図形グループ 20"/>
          <p:cNvGrpSpPr/>
          <p:nvPr/>
        </p:nvGrpSpPr>
        <p:grpSpPr>
          <a:xfrm>
            <a:off x="300050" y="1685599"/>
            <a:ext cx="2698580" cy="461665"/>
            <a:chOff x="349854" y="1453108"/>
            <a:chExt cx="2698580" cy="461665"/>
          </a:xfrm>
        </p:grpSpPr>
        <p:sp>
          <p:nvSpPr>
            <p:cNvPr id="20" name="角丸四角形 19"/>
            <p:cNvSpPr/>
            <p:nvPr/>
          </p:nvSpPr>
          <p:spPr>
            <a:xfrm>
              <a:off x="349854" y="1453108"/>
              <a:ext cx="2698580" cy="461665"/>
            </a:xfrm>
            <a:prstGeom prst="roundRect">
              <a:avLst/>
            </a:prstGeom>
            <a:solidFill>
              <a:srgbClr val="27AE60"/>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sp>
          <p:nvSpPr>
            <p:cNvPr id="15" name="テキスト ボックス 14"/>
            <p:cNvSpPr txBox="1"/>
            <p:nvPr/>
          </p:nvSpPr>
          <p:spPr>
            <a:xfrm>
              <a:off x="454601" y="1468497"/>
              <a:ext cx="2489087" cy="430887"/>
            </a:xfrm>
            <a:prstGeom prst="rect">
              <a:avLst/>
            </a:prstGeom>
            <a:noFill/>
          </p:spPr>
          <p:txBody>
            <a:bodyPr wrap="none" rtlCol="0">
              <a:spAutoFit/>
            </a:bodyPr>
            <a:lstStyle/>
            <a:p>
              <a:r>
                <a:rPr lang="en-US" altLang="ja-JP" sz="2200" dirty="0" err="1" smtClean="0">
                  <a:solidFill>
                    <a:srgbClr val="FFFFFF"/>
                  </a:solidFill>
                  <a:latin typeface="Helvetica Neue Thin"/>
                  <a:ea typeface="小塚ゴシック Pro L"/>
                  <a:cs typeface="Helvetica Neue Thin"/>
                </a:rPr>
                <a:t>Git</a:t>
              </a:r>
              <a:r>
                <a:rPr lang="ja-JP" altLang="en-US" sz="2200" dirty="0" smtClean="0">
                  <a:solidFill>
                    <a:srgbClr val="FFFFFF"/>
                  </a:solidFill>
                  <a:latin typeface="Helvetica Neue Thin"/>
                  <a:ea typeface="小塚ゴシック Pro L"/>
                  <a:cs typeface="Helvetica Neue Thin"/>
                </a:rPr>
                <a:t>で管理を始める</a:t>
              </a:r>
              <a:endParaRPr kumimoji="1" lang="ja-JP" altLang="en-US" sz="2200" dirty="0" smtClean="0">
                <a:solidFill>
                  <a:srgbClr val="FFFFFF"/>
                </a:solidFill>
                <a:latin typeface="Helvetica Neue Thin"/>
                <a:ea typeface="小塚ゴシック Pro L"/>
                <a:cs typeface="Helvetica Neue Thin"/>
              </a:endParaRPr>
            </a:p>
          </p:txBody>
        </p:sp>
      </p:grpSp>
      <p:sp>
        <p:nvSpPr>
          <p:cNvPr id="19" name="テキスト ボックス 18"/>
          <p:cNvSpPr txBox="1"/>
          <p:nvPr/>
        </p:nvSpPr>
        <p:spPr>
          <a:xfrm>
            <a:off x="4430351" y="1859290"/>
            <a:ext cx="4522307" cy="923330"/>
          </a:xfrm>
          <a:prstGeom prst="rect">
            <a:avLst/>
          </a:prstGeom>
          <a:noFill/>
        </p:spPr>
        <p:txBody>
          <a:bodyPr wrap="square" rtlCol="0">
            <a:spAutoFit/>
          </a:bodyPr>
          <a:lstStyle/>
          <a:p>
            <a:r>
              <a:rPr lang="en-US" altLang="ja-JP" dirty="0" smtClean="0">
                <a:latin typeface="Helvetica Neue Thin"/>
                <a:ea typeface="小塚ゴシック Pro L"/>
                <a:cs typeface="Helvetica Neue Thin"/>
              </a:rPr>
              <a:t>.</a:t>
            </a:r>
            <a:r>
              <a:rPr lang="en-US" altLang="ja-JP" dirty="0" err="1" smtClean="0">
                <a:latin typeface="Helvetica Neue Thin"/>
                <a:ea typeface="小塚ゴシック Pro L"/>
                <a:cs typeface="Helvetica Neue Thin"/>
              </a:rPr>
              <a:t>git</a:t>
            </a:r>
            <a:r>
              <a:rPr lang="ja-JP" altLang="en-US" dirty="0" smtClean="0">
                <a:latin typeface="Helvetica Neue Thin"/>
                <a:ea typeface="小塚ゴシック Pro L"/>
                <a:cs typeface="Helvetica Neue Thin"/>
              </a:rPr>
              <a:t>ディレクトリが作成され、カレントディレクトリ以下のバージョン情報がそこへ保存されるようになる。</a:t>
            </a:r>
            <a:endParaRPr kumimoji="1" lang="ja-JP" altLang="en-US" dirty="0" smtClean="0">
              <a:latin typeface="Helvetica Neue Thin"/>
              <a:ea typeface="小塚ゴシック Pro L"/>
              <a:cs typeface="Helvetica Neue Thin"/>
            </a:endParaRPr>
          </a:p>
        </p:txBody>
      </p:sp>
      <p:grpSp>
        <p:nvGrpSpPr>
          <p:cNvPr id="22" name="図形グループ 21"/>
          <p:cNvGrpSpPr/>
          <p:nvPr/>
        </p:nvGrpSpPr>
        <p:grpSpPr>
          <a:xfrm>
            <a:off x="300050" y="4382806"/>
            <a:ext cx="2875964" cy="461665"/>
            <a:chOff x="349853" y="1453108"/>
            <a:chExt cx="2875964" cy="461665"/>
          </a:xfrm>
        </p:grpSpPr>
        <p:sp>
          <p:nvSpPr>
            <p:cNvPr id="23" name="角丸四角形 22"/>
            <p:cNvSpPr/>
            <p:nvPr/>
          </p:nvSpPr>
          <p:spPr>
            <a:xfrm>
              <a:off x="349853" y="1453108"/>
              <a:ext cx="2875963" cy="461665"/>
            </a:xfrm>
            <a:prstGeom prst="roundRect">
              <a:avLst/>
            </a:prstGeom>
            <a:solidFill>
              <a:srgbClr val="27AE60"/>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sp>
          <p:nvSpPr>
            <p:cNvPr id="24" name="テキスト ボックス 23"/>
            <p:cNvSpPr txBox="1"/>
            <p:nvPr/>
          </p:nvSpPr>
          <p:spPr>
            <a:xfrm>
              <a:off x="454601" y="1468497"/>
              <a:ext cx="2771216" cy="430887"/>
            </a:xfrm>
            <a:prstGeom prst="rect">
              <a:avLst/>
            </a:prstGeom>
            <a:noFill/>
          </p:spPr>
          <p:txBody>
            <a:bodyPr wrap="none" rtlCol="0">
              <a:spAutoFit/>
            </a:bodyPr>
            <a:lstStyle/>
            <a:p>
              <a:r>
                <a:rPr lang="en-US" altLang="ja-JP" sz="2200" dirty="0" err="1" smtClean="0">
                  <a:solidFill>
                    <a:srgbClr val="FFFFFF"/>
                  </a:solidFill>
                  <a:latin typeface="Helvetica Neue Thin"/>
                  <a:ea typeface="小塚ゴシック Pro L"/>
                  <a:cs typeface="Helvetica Neue Thin"/>
                </a:rPr>
                <a:t>Git</a:t>
              </a:r>
              <a:r>
                <a:rPr lang="ja-JP" altLang="en-US" sz="2200" dirty="0" smtClean="0">
                  <a:solidFill>
                    <a:srgbClr val="FFFFFF"/>
                  </a:solidFill>
                  <a:latin typeface="Helvetica Neue Thin"/>
                  <a:ea typeface="小塚ゴシック Pro L"/>
                  <a:cs typeface="Helvetica Neue Thin"/>
                </a:rPr>
                <a:t>での管理を終える</a:t>
              </a:r>
              <a:endParaRPr kumimoji="1" lang="ja-JP" altLang="en-US" sz="2200" dirty="0" smtClean="0">
                <a:solidFill>
                  <a:srgbClr val="FFFFFF"/>
                </a:solidFill>
                <a:latin typeface="Helvetica Neue Thin"/>
                <a:ea typeface="小塚ゴシック Pro L"/>
                <a:cs typeface="Helvetica Neue Thin"/>
              </a:endParaRPr>
            </a:p>
          </p:txBody>
        </p:sp>
      </p:grpSp>
      <p:grpSp>
        <p:nvGrpSpPr>
          <p:cNvPr id="28" name="図形グループ 27"/>
          <p:cNvGrpSpPr/>
          <p:nvPr/>
        </p:nvGrpSpPr>
        <p:grpSpPr>
          <a:xfrm>
            <a:off x="300049" y="5113716"/>
            <a:ext cx="3712765" cy="903614"/>
            <a:chOff x="4538367" y="2096975"/>
            <a:chExt cx="3712765" cy="903614"/>
          </a:xfrm>
        </p:grpSpPr>
        <p:sp>
          <p:nvSpPr>
            <p:cNvPr id="29" name="角丸四角形 28"/>
            <p:cNvSpPr/>
            <p:nvPr/>
          </p:nvSpPr>
          <p:spPr>
            <a:xfrm>
              <a:off x="4538367" y="2096975"/>
              <a:ext cx="3712765" cy="903614"/>
            </a:xfrm>
            <a:prstGeom prst="roundRect">
              <a:avLst>
                <a:gd name="adj" fmla="val 13665"/>
              </a:avLst>
            </a:prstGeom>
            <a:solidFill>
              <a:schemeClr val="bg1">
                <a:lumMod val="75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rgbClr val="2C3E50"/>
                </a:solidFill>
                <a:latin typeface="Helvetica Neue Light"/>
                <a:ea typeface="小塚ゴシック Pro L"/>
                <a:cs typeface="Helvetica Neue Light"/>
              </a:endParaRPr>
            </a:p>
          </p:txBody>
        </p:sp>
        <p:sp>
          <p:nvSpPr>
            <p:cNvPr id="30" name="テキスト ボックス 29"/>
            <p:cNvSpPr txBox="1"/>
            <p:nvPr/>
          </p:nvSpPr>
          <p:spPr>
            <a:xfrm>
              <a:off x="4565256" y="2098659"/>
              <a:ext cx="3658987" cy="798680"/>
            </a:xfrm>
            <a:prstGeom prst="rect">
              <a:avLst/>
            </a:prstGeom>
            <a:noFill/>
          </p:spPr>
          <p:txBody>
            <a:bodyPr wrap="none" rtlCol="0">
              <a:spAutoFit/>
            </a:bodyPr>
            <a:lstStyle/>
            <a:p>
              <a:pPr>
                <a:lnSpc>
                  <a:spcPct val="130000"/>
                </a:lnSpc>
              </a:pPr>
              <a:r>
                <a:rPr lang="en-US" altLang="ja-JP" dirty="0" smtClean="0">
                  <a:solidFill>
                    <a:schemeClr val="accent3">
                      <a:lumMod val="75000"/>
                    </a:schemeClr>
                  </a:solidFill>
                  <a:latin typeface="Menlo Regular"/>
                  <a:ea typeface="小塚ゴシック Pro L"/>
                  <a:cs typeface="Menlo Regular"/>
                </a:rPr>
                <a:t>$ cd path/to/project/root</a:t>
              </a:r>
            </a:p>
            <a:p>
              <a:pPr>
                <a:lnSpc>
                  <a:spcPct val="130000"/>
                </a:lnSpc>
              </a:pPr>
              <a:r>
                <a:rPr lang="en-US" altLang="ja-JP" dirty="0" smtClean="0">
                  <a:solidFill>
                    <a:schemeClr val="accent3">
                      <a:lumMod val="75000"/>
                    </a:schemeClr>
                  </a:solidFill>
                  <a:latin typeface="Menlo Regular"/>
                  <a:ea typeface="小塚ゴシック Pro L"/>
                  <a:cs typeface="Menlo Regular"/>
                </a:rPr>
                <a:t>$ </a:t>
              </a:r>
              <a:r>
                <a:rPr lang="en-US" altLang="ja-JP" dirty="0" err="1" smtClean="0">
                  <a:solidFill>
                    <a:schemeClr val="accent3">
                      <a:lumMod val="75000"/>
                    </a:schemeClr>
                  </a:solidFill>
                  <a:latin typeface="Menlo Regular"/>
                  <a:ea typeface="小塚ゴシック Pro L"/>
                  <a:cs typeface="Menlo Regular"/>
                </a:rPr>
                <a:t>rm</a:t>
              </a:r>
              <a:r>
                <a:rPr lang="en-US" altLang="ja-JP" dirty="0" smtClean="0">
                  <a:solidFill>
                    <a:schemeClr val="accent3">
                      <a:lumMod val="75000"/>
                    </a:schemeClr>
                  </a:solidFill>
                  <a:latin typeface="Menlo Regular"/>
                  <a:ea typeface="小塚ゴシック Pro L"/>
                  <a:cs typeface="Menlo Regular"/>
                </a:rPr>
                <a:t> –</a:t>
              </a:r>
              <a:r>
                <a:rPr lang="en-US" altLang="ja-JP" dirty="0" err="1" smtClean="0">
                  <a:solidFill>
                    <a:schemeClr val="accent3">
                      <a:lumMod val="75000"/>
                    </a:schemeClr>
                  </a:solidFill>
                  <a:latin typeface="Menlo Regular"/>
                  <a:ea typeface="小塚ゴシック Pro L"/>
                  <a:cs typeface="Menlo Regular"/>
                </a:rPr>
                <a:t>rf</a:t>
              </a:r>
              <a:r>
                <a:rPr lang="en-US" altLang="ja-JP" dirty="0" smtClean="0">
                  <a:solidFill>
                    <a:schemeClr val="accent3">
                      <a:lumMod val="75000"/>
                    </a:schemeClr>
                  </a:solidFill>
                  <a:latin typeface="Menlo Regular"/>
                  <a:ea typeface="小塚ゴシック Pro L"/>
                  <a:cs typeface="Menlo Regular"/>
                </a:rPr>
                <a:t> .</a:t>
              </a:r>
              <a:r>
                <a:rPr lang="en-US" altLang="ja-JP" dirty="0" err="1" smtClean="0">
                  <a:solidFill>
                    <a:schemeClr val="accent3">
                      <a:lumMod val="75000"/>
                    </a:schemeClr>
                  </a:solidFill>
                  <a:latin typeface="Menlo Regular"/>
                  <a:ea typeface="小塚ゴシック Pro L"/>
                  <a:cs typeface="Menlo Regular"/>
                </a:rPr>
                <a:t>git</a:t>
              </a:r>
              <a:endParaRPr lang="en-US" altLang="ja-JP" dirty="0" smtClean="0">
                <a:solidFill>
                  <a:schemeClr val="accent3">
                    <a:lumMod val="75000"/>
                  </a:schemeClr>
                </a:solidFill>
                <a:latin typeface="Menlo Regular"/>
                <a:ea typeface="小塚ゴシック Pro L"/>
                <a:cs typeface="Menlo Regular"/>
              </a:endParaRPr>
            </a:p>
          </p:txBody>
        </p:sp>
      </p:grpSp>
      <p:sp>
        <p:nvSpPr>
          <p:cNvPr id="31" name="テキスト ボックス 30"/>
          <p:cNvSpPr txBox="1"/>
          <p:nvPr/>
        </p:nvSpPr>
        <p:spPr>
          <a:xfrm>
            <a:off x="4412063" y="5242358"/>
            <a:ext cx="4522307" cy="646331"/>
          </a:xfrm>
          <a:prstGeom prst="rect">
            <a:avLst/>
          </a:prstGeom>
          <a:noFill/>
        </p:spPr>
        <p:txBody>
          <a:bodyPr wrap="square" rtlCol="0">
            <a:spAutoFit/>
          </a:bodyPr>
          <a:lstStyle/>
          <a:p>
            <a:r>
              <a:rPr kumimoji="1" lang="ja-JP" altLang="en-US" dirty="0" smtClean="0">
                <a:solidFill>
                  <a:srgbClr val="2C3E50"/>
                </a:solidFill>
                <a:latin typeface="Helvetica Neue Thin"/>
                <a:ea typeface="小塚ゴシック Pro L"/>
                <a:cs typeface="Helvetica Neue Thin"/>
              </a:rPr>
              <a:t>単に情報が保存されている</a:t>
            </a:r>
            <a:r>
              <a:rPr kumimoji="1" lang="en-US" altLang="ja-JP" dirty="0" smtClean="0">
                <a:solidFill>
                  <a:srgbClr val="2C3E50"/>
                </a:solidFill>
                <a:latin typeface="Helvetica Neue Thin"/>
                <a:ea typeface="小塚ゴシック Pro L"/>
                <a:cs typeface="Helvetica Neue Thin"/>
              </a:rPr>
              <a:t>.</a:t>
            </a:r>
            <a:r>
              <a:rPr kumimoji="1" lang="en-US" altLang="ja-JP" dirty="0" err="1" smtClean="0">
                <a:solidFill>
                  <a:srgbClr val="2C3E50"/>
                </a:solidFill>
                <a:latin typeface="Helvetica Neue Thin"/>
                <a:ea typeface="小塚ゴシック Pro L"/>
                <a:cs typeface="Helvetica Neue Thin"/>
              </a:rPr>
              <a:t>git</a:t>
            </a:r>
            <a:r>
              <a:rPr kumimoji="1" lang="ja-JP" altLang="en-US" dirty="0" smtClean="0">
                <a:solidFill>
                  <a:srgbClr val="2C3E50"/>
                </a:solidFill>
                <a:latin typeface="Helvetica Neue Thin"/>
                <a:ea typeface="小塚ゴシック Pro L"/>
                <a:cs typeface="Helvetica Neue Thin"/>
              </a:rPr>
              <a:t>ディレクトリを消去すれば</a:t>
            </a:r>
            <a:r>
              <a:rPr kumimoji="1" lang="en-US" altLang="ja-JP" dirty="0" err="1" smtClean="0">
                <a:solidFill>
                  <a:srgbClr val="2C3E50"/>
                </a:solidFill>
                <a:latin typeface="Helvetica Neue Thin"/>
                <a:ea typeface="小塚ゴシック Pro L"/>
                <a:cs typeface="Helvetica Neue Thin"/>
              </a:rPr>
              <a:t>Git</a:t>
            </a:r>
            <a:r>
              <a:rPr kumimoji="1" lang="ja-JP" altLang="en-US" dirty="0" smtClean="0">
                <a:solidFill>
                  <a:srgbClr val="2C3E50"/>
                </a:solidFill>
                <a:latin typeface="Helvetica Neue Thin"/>
                <a:ea typeface="小塚ゴシック Pro L"/>
                <a:cs typeface="Helvetica Neue Thin"/>
              </a:rPr>
              <a:t>での管理が終了する</a:t>
            </a:r>
          </a:p>
        </p:txBody>
      </p:sp>
    </p:spTree>
    <p:extLst>
      <p:ext uri="{BB962C8B-B14F-4D97-AF65-F5344CB8AC3E}">
        <p14:creationId xmlns:p14="http://schemas.microsoft.com/office/powerpoint/2010/main" val="322779569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角丸四角形 11"/>
          <p:cNvSpPr/>
          <p:nvPr/>
        </p:nvSpPr>
        <p:spPr>
          <a:xfrm>
            <a:off x="300049" y="1974157"/>
            <a:ext cx="8133007" cy="1311560"/>
          </a:xfrm>
          <a:prstGeom prst="roundRect">
            <a:avLst>
              <a:gd name="adj" fmla="val 13665"/>
            </a:avLst>
          </a:prstGeom>
          <a:solidFill>
            <a:schemeClr val="bg1">
              <a:lumMod val="75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rgbClr val="2C3E50"/>
              </a:solidFill>
              <a:latin typeface="Helvetica Neue Light"/>
              <a:ea typeface="小塚ゴシック Pro L"/>
              <a:cs typeface="Helvetica Neue Light"/>
            </a:endParaRPr>
          </a:p>
        </p:txBody>
      </p:sp>
      <p:sp>
        <p:nvSpPr>
          <p:cNvPr id="13" name="テキスト ボックス 12"/>
          <p:cNvSpPr txBox="1"/>
          <p:nvPr/>
        </p:nvSpPr>
        <p:spPr>
          <a:xfrm>
            <a:off x="326938" y="2014330"/>
            <a:ext cx="7828172" cy="1158779"/>
          </a:xfrm>
          <a:prstGeom prst="rect">
            <a:avLst/>
          </a:prstGeom>
          <a:noFill/>
        </p:spPr>
        <p:txBody>
          <a:bodyPr wrap="none" rtlCol="0">
            <a:spAutoFit/>
          </a:bodyPr>
          <a:lstStyle/>
          <a:p>
            <a:pPr>
              <a:lnSpc>
                <a:spcPct val="130000"/>
              </a:lnSpc>
            </a:pPr>
            <a:r>
              <a:rPr lang="en-US" altLang="ja-JP" dirty="0" smtClean="0">
                <a:solidFill>
                  <a:schemeClr val="accent3">
                    <a:lumMod val="75000"/>
                  </a:schemeClr>
                </a:solidFill>
                <a:latin typeface="Menlo Regular"/>
                <a:ea typeface="小塚ゴシック Pro L"/>
                <a:cs typeface="Menlo Regular"/>
              </a:rPr>
              <a:t>$ </a:t>
            </a:r>
            <a:r>
              <a:rPr lang="en-US" altLang="ja-JP" dirty="0" err="1" smtClean="0">
                <a:solidFill>
                  <a:schemeClr val="accent3">
                    <a:lumMod val="75000"/>
                  </a:schemeClr>
                </a:solidFill>
                <a:latin typeface="Menlo Regular"/>
                <a:ea typeface="小塚ゴシック Pro L"/>
                <a:cs typeface="Menlo Regular"/>
              </a:rPr>
              <a:t>git</a:t>
            </a:r>
            <a:r>
              <a:rPr lang="en-US" altLang="ja-JP" dirty="0" smtClean="0">
                <a:solidFill>
                  <a:schemeClr val="accent3">
                    <a:lumMod val="75000"/>
                  </a:schemeClr>
                </a:solidFill>
                <a:latin typeface="Menlo Regular"/>
                <a:ea typeface="小塚ゴシック Pro L"/>
                <a:cs typeface="Menlo Regular"/>
              </a:rPr>
              <a:t> </a:t>
            </a:r>
            <a:r>
              <a:rPr lang="en-US" altLang="ja-JP" dirty="0" err="1" smtClean="0">
                <a:solidFill>
                  <a:schemeClr val="accent3">
                    <a:lumMod val="75000"/>
                  </a:schemeClr>
                </a:solidFill>
                <a:latin typeface="Menlo Regular"/>
                <a:ea typeface="小塚ゴシック Pro L"/>
                <a:cs typeface="Menlo Regular"/>
              </a:rPr>
              <a:t>config</a:t>
            </a:r>
            <a:r>
              <a:rPr lang="en-US" altLang="ja-JP" dirty="0" smtClean="0">
                <a:solidFill>
                  <a:schemeClr val="accent3">
                    <a:lumMod val="75000"/>
                  </a:schemeClr>
                </a:solidFill>
                <a:latin typeface="Menlo Regular"/>
                <a:ea typeface="小塚ゴシック Pro L"/>
                <a:cs typeface="Menlo Regular"/>
              </a:rPr>
              <a:t> --global </a:t>
            </a:r>
            <a:r>
              <a:rPr lang="en-US" altLang="ja-JP" dirty="0" err="1" smtClean="0">
                <a:solidFill>
                  <a:schemeClr val="accent3">
                    <a:lumMod val="75000"/>
                  </a:schemeClr>
                </a:solidFill>
                <a:latin typeface="Menlo Regular"/>
                <a:ea typeface="小塚ゴシック Pro L"/>
                <a:cs typeface="Menlo Regular"/>
              </a:rPr>
              <a:t>user.name</a:t>
            </a:r>
            <a:r>
              <a:rPr lang="en-US" altLang="ja-JP" dirty="0" smtClean="0">
                <a:solidFill>
                  <a:schemeClr val="accent3">
                    <a:lumMod val="75000"/>
                  </a:schemeClr>
                </a:solidFill>
                <a:latin typeface="Menlo Regular"/>
                <a:ea typeface="小塚ゴシック Pro L"/>
                <a:cs typeface="Menlo Regular"/>
              </a:rPr>
              <a:t> “Atsuki Demizu”</a:t>
            </a:r>
          </a:p>
          <a:p>
            <a:pPr>
              <a:lnSpc>
                <a:spcPct val="130000"/>
              </a:lnSpc>
            </a:pPr>
            <a:r>
              <a:rPr lang="en-US" altLang="ja-JP" dirty="0" smtClean="0">
                <a:solidFill>
                  <a:schemeClr val="accent3">
                    <a:lumMod val="75000"/>
                  </a:schemeClr>
                </a:solidFill>
                <a:latin typeface="Menlo Regular"/>
                <a:ea typeface="小塚ゴシック Pro L"/>
                <a:cs typeface="Menlo Regular"/>
              </a:rPr>
              <a:t>$ </a:t>
            </a:r>
            <a:r>
              <a:rPr lang="en-US" altLang="ja-JP" dirty="0" err="1" smtClean="0">
                <a:solidFill>
                  <a:schemeClr val="accent3">
                    <a:lumMod val="75000"/>
                  </a:schemeClr>
                </a:solidFill>
                <a:latin typeface="Menlo Regular"/>
                <a:ea typeface="小塚ゴシック Pro L"/>
                <a:cs typeface="Menlo Regular"/>
              </a:rPr>
              <a:t>git</a:t>
            </a:r>
            <a:r>
              <a:rPr lang="en-US" altLang="ja-JP" dirty="0" smtClean="0">
                <a:solidFill>
                  <a:schemeClr val="accent3">
                    <a:lumMod val="75000"/>
                  </a:schemeClr>
                </a:solidFill>
                <a:latin typeface="Menlo Regular"/>
                <a:ea typeface="小塚ゴシック Pro L"/>
                <a:cs typeface="Menlo Regular"/>
              </a:rPr>
              <a:t> </a:t>
            </a:r>
            <a:r>
              <a:rPr lang="en-US" altLang="ja-JP" dirty="0" err="1" smtClean="0">
                <a:solidFill>
                  <a:schemeClr val="accent3">
                    <a:lumMod val="75000"/>
                  </a:schemeClr>
                </a:solidFill>
                <a:latin typeface="Menlo Regular"/>
                <a:ea typeface="小塚ゴシック Pro L"/>
                <a:cs typeface="Menlo Regular"/>
              </a:rPr>
              <a:t>config</a:t>
            </a:r>
            <a:r>
              <a:rPr lang="en-US" altLang="ja-JP" dirty="0" smtClean="0">
                <a:solidFill>
                  <a:schemeClr val="accent3">
                    <a:lumMod val="75000"/>
                  </a:schemeClr>
                </a:solidFill>
                <a:latin typeface="Menlo Regular"/>
                <a:ea typeface="小塚ゴシック Pro L"/>
                <a:cs typeface="Menlo Regular"/>
              </a:rPr>
              <a:t> --global </a:t>
            </a:r>
            <a:r>
              <a:rPr lang="en-US" altLang="ja-JP" dirty="0" err="1" smtClean="0">
                <a:solidFill>
                  <a:schemeClr val="accent3">
                    <a:lumMod val="75000"/>
                  </a:schemeClr>
                </a:solidFill>
                <a:latin typeface="Menlo Regular"/>
                <a:ea typeface="小塚ゴシック Pro L"/>
                <a:cs typeface="Menlo Regular"/>
              </a:rPr>
              <a:t>user.email</a:t>
            </a:r>
            <a:r>
              <a:rPr lang="en-US" altLang="ja-JP" dirty="0" smtClean="0">
                <a:solidFill>
                  <a:schemeClr val="accent3">
                    <a:lumMod val="75000"/>
                  </a:schemeClr>
                </a:solidFill>
                <a:latin typeface="Menlo Regular"/>
                <a:ea typeface="小塚ゴシック Pro L"/>
                <a:cs typeface="Menlo Regular"/>
              </a:rPr>
              <a:t> </a:t>
            </a:r>
            <a:r>
              <a:rPr lang="en-US" altLang="ja-JP" dirty="0" err="1" smtClean="0">
                <a:solidFill>
                  <a:schemeClr val="accent3">
                    <a:lumMod val="75000"/>
                  </a:schemeClr>
                </a:solidFill>
                <a:latin typeface="Menlo Regular"/>
                <a:ea typeface="小塚ゴシック Pro L"/>
                <a:cs typeface="Menlo Regular"/>
              </a:rPr>
              <a:t>demmy@sfc.wide.ad.jp</a:t>
            </a:r>
            <a:endParaRPr lang="en-US" altLang="ja-JP" dirty="0" smtClean="0">
              <a:solidFill>
                <a:schemeClr val="accent3">
                  <a:lumMod val="75000"/>
                </a:schemeClr>
              </a:solidFill>
              <a:latin typeface="Menlo Regular"/>
              <a:ea typeface="小塚ゴシック Pro L"/>
              <a:cs typeface="Menlo Regular"/>
            </a:endParaRPr>
          </a:p>
          <a:p>
            <a:pPr>
              <a:lnSpc>
                <a:spcPct val="130000"/>
              </a:lnSpc>
            </a:pPr>
            <a:r>
              <a:rPr lang="en-US" altLang="ja-JP" dirty="0" smtClean="0">
                <a:solidFill>
                  <a:schemeClr val="accent3">
                    <a:lumMod val="75000"/>
                  </a:schemeClr>
                </a:solidFill>
                <a:latin typeface="Menlo Regular"/>
                <a:ea typeface="小塚ゴシック Pro L"/>
                <a:cs typeface="Menlo Regular"/>
              </a:rPr>
              <a:t>$ </a:t>
            </a:r>
            <a:r>
              <a:rPr lang="en-US" altLang="ja-JP" dirty="0" err="1" smtClean="0">
                <a:solidFill>
                  <a:schemeClr val="accent3">
                    <a:lumMod val="75000"/>
                  </a:schemeClr>
                </a:solidFill>
                <a:latin typeface="Menlo Regular"/>
                <a:ea typeface="小塚ゴシック Pro L"/>
                <a:cs typeface="Menlo Regular"/>
              </a:rPr>
              <a:t>git</a:t>
            </a:r>
            <a:r>
              <a:rPr lang="en-US" altLang="ja-JP" dirty="0" smtClean="0">
                <a:solidFill>
                  <a:schemeClr val="accent3">
                    <a:lumMod val="75000"/>
                  </a:schemeClr>
                </a:solidFill>
                <a:latin typeface="Menlo Regular"/>
                <a:ea typeface="小塚ゴシック Pro L"/>
                <a:cs typeface="Menlo Regular"/>
              </a:rPr>
              <a:t> </a:t>
            </a:r>
            <a:r>
              <a:rPr lang="en-US" altLang="ja-JP" dirty="0" err="1" smtClean="0">
                <a:solidFill>
                  <a:schemeClr val="accent3">
                    <a:lumMod val="75000"/>
                  </a:schemeClr>
                </a:solidFill>
                <a:latin typeface="Menlo Regular"/>
                <a:ea typeface="小塚ゴシック Pro L"/>
                <a:cs typeface="Menlo Regular"/>
              </a:rPr>
              <a:t>config</a:t>
            </a:r>
            <a:r>
              <a:rPr lang="en-US" altLang="ja-JP" dirty="0" smtClean="0">
                <a:solidFill>
                  <a:schemeClr val="accent3">
                    <a:lumMod val="75000"/>
                  </a:schemeClr>
                </a:solidFill>
                <a:latin typeface="Menlo Regular"/>
                <a:ea typeface="小塚ゴシック Pro L"/>
                <a:cs typeface="Menlo Regular"/>
              </a:rPr>
              <a:t> --global </a:t>
            </a:r>
            <a:r>
              <a:rPr lang="en-US" altLang="ja-JP" dirty="0" err="1" smtClean="0">
                <a:solidFill>
                  <a:schemeClr val="accent3">
                    <a:lumMod val="75000"/>
                  </a:schemeClr>
                </a:solidFill>
                <a:latin typeface="Menlo Regular"/>
                <a:ea typeface="小塚ゴシック Pro L"/>
                <a:cs typeface="Menlo Regular"/>
              </a:rPr>
              <a:t>core.editor</a:t>
            </a:r>
            <a:r>
              <a:rPr lang="en-US" altLang="ja-JP" dirty="0" smtClean="0">
                <a:solidFill>
                  <a:schemeClr val="accent3">
                    <a:lumMod val="75000"/>
                  </a:schemeClr>
                </a:solidFill>
                <a:latin typeface="Menlo Regular"/>
                <a:ea typeface="小塚ゴシック Pro L"/>
                <a:cs typeface="Menlo Regular"/>
              </a:rPr>
              <a:t> vim</a:t>
            </a:r>
          </a:p>
        </p:txBody>
      </p:sp>
      <p:sp>
        <p:nvSpPr>
          <p:cNvPr id="2" name="タイトル 1"/>
          <p:cNvSpPr>
            <a:spLocks noGrp="1"/>
          </p:cNvSpPr>
          <p:nvPr>
            <p:ph type="title"/>
          </p:nvPr>
        </p:nvSpPr>
        <p:spPr/>
        <p:txBody>
          <a:bodyPr/>
          <a:lstStyle/>
          <a:p>
            <a:r>
              <a:rPr kumimoji="1" lang="en-US" altLang="ja-JP" dirty="0" err="1" smtClean="0"/>
              <a:t>Git</a:t>
            </a:r>
            <a:r>
              <a:rPr kumimoji="1" lang="ja-JP" altLang="en-US" dirty="0" smtClean="0"/>
              <a:t>のはじめかた</a:t>
            </a:r>
            <a:r>
              <a:rPr lang="ja-JP" altLang="en-US" dirty="0" smtClean="0"/>
              <a:t>（２</a:t>
            </a:r>
            <a:r>
              <a:rPr lang="en-US" altLang="ja-JP" dirty="0" smtClean="0"/>
              <a:t>/</a:t>
            </a:r>
            <a:r>
              <a:rPr lang="en-US" altLang="en-US" dirty="0" smtClean="0"/>
              <a:t>２</a:t>
            </a:r>
            <a:r>
              <a:rPr lang="ja-JP" altLang="en-US" dirty="0" smtClean="0"/>
              <a:t>）</a:t>
            </a:r>
            <a:endParaRPr kumimoji="1" lang="ja-JP" altLang="en-US" dirty="0"/>
          </a:p>
        </p:txBody>
      </p:sp>
      <p:sp>
        <p:nvSpPr>
          <p:cNvPr id="3" name="スライド番号プレースホルダー 2"/>
          <p:cNvSpPr>
            <a:spLocks noGrp="1"/>
          </p:cNvSpPr>
          <p:nvPr>
            <p:ph type="sldNum" sz="quarter" idx="10"/>
          </p:nvPr>
        </p:nvSpPr>
        <p:spPr/>
        <p:txBody>
          <a:bodyPr/>
          <a:lstStyle/>
          <a:p>
            <a:fld id="{35C1E218-ABBC-FF4E-98D2-973F1133DEA4}" type="slidenum">
              <a:rPr lang="ja-JP" altLang="en-US" smtClean="0"/>
              <a:pPr/>
              <a:t>6</a:t>
            </a:fld>
            <a:endParaRPr lang="ja-JP" altLang="en-US" dirty="0"/>
          </a:p>
        </p:txBody>
      </p:sp>
      <p:grpSp>
        <p:nvGrpSpPr>
          <p:cNvPr id="21" name="図形グループ 20"/>
          <p:cNvGrpSpPr/>
          <p:nvPr/>
        </p:nvGrpSpPr>
        <p:grpSpPr>
          <a:xfrm>
            <a:off x="300050" y="1396622"/>
            <a:ext cx="2306063" cy="461665"/>
            <a:chOff x="349854" y="1453108"/>
            <a:chExt cx="2306063" cy="461665"/>
          </a:xfrm>
        </p:grpSpPr>
        <p:sp>
          <p:nvSpPr>
            <p:cNvPr id="20" name="角丸四角形 19"/>
            <p:cNvSpPr/>
            <p:nvPr/>
          </p:nvSpPr>
          <p:spPr>
            <a:xfrm>
              <a:off x="349854" y="1453108"/>
              <a:ext cx="2306063" cy="461665"/>
            </a:xfrm>
            <a:prstGeom prst="roundRect">
              <a:avLst/>
            </a:prstGeom>
            <a:solidFill>
              <a:srgbClr val="27AE60"/>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sp>
          <p:nvSpPr>
            <p:cNvPr id="15" name="テキスト ボックス 14"/>
            <p:cNvSpPr txBox="1"/>
            <p:nvPr/>
          </p:nvSpPr>
          <p:spPr>
            <a:xfrm>
              <a:off x="454601" y="1468497"/>
              <a:ext cx="2201316" cy="430887"/>
            </a:xfrm>
            <a:prstGeom prst="rect">
              <a:avLst/>
            </a:prstGeom>
            <a:noFill/>
          </p:spPr>
          <p:txBody>
            <a:bodyPr wrap="none" rtlCol="0">
              <a:spAutoFit/>
            </a:bodyPr>
            <a:lstStyle/>
            <a:p>
              <a:r>
                <a:rPr lang="en-US" altLang="ja-JP" sz="2200" dirty="0" err="1" smtClean="0">
                  <a:solidFill>
                    <a:srgbClr val="FFFFFF"/>
                  </a:solidFill>
                  <a:latin typeface="Helvetica Neue Thin"/>
                  <a:ea typeface="小塚ゴシック Pro L"/>
                  <a:cs typeface="Helvetica Neue Thin"/>
                </a:rPr>
                <a:t>Git</a:t>
              </a:r>
              <a:r>
                <a:rPr lang="ja-JP" altLang="en-US" sz="2200" dirty="0" smtClean="0">
                  <a:solidFill>
                    <a:srgbClr val="FFFFFF"/>
                  </a:solidFill>
                  <a:latin typeface="Helvetica Neue Thin"/>
                  <a:ea typeface="小塚ゴシック Pro L"/>
                  <a:cs typeface="Helvetica Neue Thin"/>
                </a:rPr>
                <a:t>の設定をする</a:t>
              </a:r>
              <a:endParaRPr kumimoji="1" lang="ja-JP" altLang="en-US" sz="2200" dirty="0" smtClean="0">
                <a:solidFill>
                  <a:srgbClr val="FFFFFF"/>
                </a:solidFill>
                <a:latin typeface="Helvetica Neue Thin"/>
                <a:ea typeface="小塚ゴシック Pro L"/>
                <a:cs typeface="Helvetica Neue Thin"/>
              </a:endParaRPr>
            </a:p>
          </p:txBody>
        </p:sp>
      </p:grpSp>
      <p:sp>
        <p:nvSpPr>
          <p:cNvPr id="19" name="テキスト ボックス 18"/>
          <p:cNvSpPr txBox="1"/>
          <p:nvPr/>
        </p:nvSpPr>
        <p:spPr>
          <a:xfrm>
            <a:off x="4430351" y="1283071"/>
            <a:ext cx="4294061" cy="646331"/>
          </a:xfrm>
          <a:prstGeom prst="rect">
            <a:avLst/>
          </a:prstGeom>
          <a:noFill/>
        </p:spPr>
        <p:txBody>
          <a:bodyPr wrap="square" rtlCol="0">
            <a:spAutoFit/>
          </a:bodyPr>
          <a:lstStyle/>
          <a:p>
            <a:r>
              <a:rPr lang="en-US" altLang="ja-JP" dirty="0" smtClean="0">
                <a:solidFill>
                  <a:srgbClr val="2C3E50"/>
                </a:solidFill>
                <a:latin typeface="Helvetica Neue Thin"/>
                <a:ea typeface="小塚ゴシック Pro L"/>
                <a:cs typeface="Helvetica Neue Thin"/>
              </a:rPr>
              <a:t>$HOME/.</a:t>
            </a:r>
            <a:r>
              <a:rPr lang="en-US" altLang="ja-JP" dirty="0" err="1" smtClean="0">
                <a:solidFill>
                  <a:srgbClr val="2C3E50"/>
                </a:solidFill>
                <a:latin typeface="Helvetica Neue Thin"/>
                <a:ea typeface="小塚ゴシック Pro L"/>
                <a:cs typeface="Helvetica Neue Thin"/>
              </a:rPr>
              <a:t>gitconfig</a:t>
            </a:r>
            <a:r>
              <a:rPr lang="ja-JP" altLang="en-US" dirty="0" smtClean="0">
                <a:solidFill>
                  <a:srgbClr val="2C3E50"/>
                </a:solidFill>
                <a:latin typeface="Helvetica Neue Thin"/>
                <a:ea typeface="小塚ゴシック Pro L"/>
                <a:cs typeface="Helvetica Neue Thin"/>
              </a:rPr>
              <a:t>ファイルに</a:t>
            </a:r>
            <a:r>
              <a:rPr lang="en-US" altLang="ja-JP" dirty="0" err="1" smtClean="0">
                <a:solidFill>
                  <a:srgbClr val="2C3E50"/>
                </a:solidFill>
                <a:latin typeface="Helvetica Neue Thin"/>
                <a:ea typeface="小塚ゴシック Pro L"/>
                <a:cs typeface="Helvetica Neue Thin"/>
              </a:rPr>
              <a:t>Git</a:t>
            </a:r>
            <a:r>
              <a:rPr lang="ja-JP" altLang="en-US" dirty="0" smtClean="0">
                <a:solidFill>
                  <a:srgbClr val="2C3E50"/>
                </a:solidFill>
                <a:latin typeface="Helvetica Neue Thin"/>
                <a:ea typeface="小塚ゴシック Pro L"/>
                <a:cs typeface="Helvetica Neue Thin"/>
              </a:rPr>
              <a:t>の設定が保存される</a:t>
            </a:r>
            <a:endParaRPr kumimoji="1" lang="ja-JP" altLang="en-US" dirty="0" smtClean="0">
              <a:solidFill>
                <a:srgbClr val="2C3E50"/>
              </a:solidFill>
              <a:latin typeface="Helvetica Neue Thin"/>
              <a:ea typeface="小塚ゴシック Pro L"/>
              <a:cs typeface="Helvetica Neue Thin"/>
            </a:endParaRPr>
          </a:p>
        </p:txBody>
      </p:sp>
      <p:sp>
        <p:nvSpPr>
          <p:cNvPr id="25" name="角丸四角形 24"/>
          <p:cNvSpPr/>
          <p:nvPr/>
        </p:nvSpPr>
        <p:spPr>
          <a:xfrm>
            <a:off x="264916" y="4096401"/>
            <a:ext cx="8540439" cy="2357522"/>
          </a:xfrm>
          <a:prstGeom prst="roundRect">
            <a:avLst>
              <a:gd name="adj" fmla="val 13665"/>
            </a:avLst>
          </a:prstGeom>
          <a:solidFill>
            <a:schemeClr val="bg1">
              <a:lumMod val="75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rgbClr val="2C3E50"/>
              </a:solidFill>
              <a:latin typeface="Helvetica Neue Light"/>
              <a:ea typeface="小塚ゴシック Pro L"/>
              <a:cs typeface="Helvetica Neue Light"/>
            </a:endParaRPr>
          </a:p>
        </p:txBody>
      </p:sp>
      <p:sp>
        <p:nvSpPr>
          <p:cNvPr id="26" name="テキスト ボックス 25"/>
          <p:cNvSpPr txBox="1"/>
          <p:nvPr/>
        </p:nvSpPr>
        <p:spPr>
          <a:xfrm>
            <a:off x="369663" y="4096401"/>
            <a:ext cx="8258190" cy="2239074"/>
          </a:xfrm>
          <a:prstGeom prst="rect">
            <a:avLst/>
          </a:prstGeom>
          <a:noFill/>
        </p:spPr>
        <p:txBody>
          <a:bodyPr wrap="none" rtlCol="0">
            <a:spAutoFit/>
          </a:bodyPr>
          <a:lstStyle/>
          <a:p>
            <a:pPr>
              <a:lnSpc>
                <a:spcPct val="130000"/>
              </a:lnSpc>
            </a:pPr>
            <a:r>
              <a:rPr lang="en-US" altLang="ja-JP" spc="-100" dirty="0" smtClean="0">
                <a:solidFill>
                  <a:schemeClr val="accent3">
                    <a:lumMod val="75000"/>
                  </a:schemeClr>
                </a:solidFill>
                <a:latin typeface="Menlo Regular"/>
                <a:ea typeface="小塚ゴシック Pro L"/>
                <a:cs typeface="Menlo Regular"/>
              </a:rPr>
              <a:t>$ </a:t>
            </a:r>
            <a:r>
              <a:rPr lang="en-US" altLang="ja-JP" spc="-100" dirty="0" err="1" smtClean="0">
                <a:solidFill>
                  <a:srgbClr val="E67E22"/>
                </a:solidFill>
                <a:latin typeface="Menlo Regular"/>
                <a:ea typeface="小塚ゴシック Pro L"/>
                <a:cs typeface="Menlo Regular"/>
              </a:rPr>
              <a:t>git</a:t>
            </a:r>
            <a:r>
              <a:rPr lang="en-US" altLang="ja-JP" spc="-100" dirty="0" smtClean="0">
                <a:solidFill>
                  <a:srgbClr val="E67E22"/>
                </a:solidFill>
                <a:latin typeface="Menlo Regular"/>
                <a:ea typeface="小塚ゴシック Pro L"/>
                <a:cs typeface="Menlo Regular"/>
              </a:rPr>
              <a:t> status</a:t>
            </a:r>
          </a:p>
          <a:p>
            <a:pPr>
              <a:lnSpc>
                <a:spcPct val="130000"/>
              </a:lnSpc>
            </a:pPr>
            <a:r>
              <a:rPr lang="en-US" altLang="ja-JP" spc="-100" dirty="0" smtClean="0">
                <a:solidFill>
                  <a:schemeClr val="accent3">
                    <a:lumMod val="75000"/>
                  </a:schemeClr>
                </a:solidFill>
                <a:latin typeface="Menlo Regular"/>
                <a:ea typeface="小塚ゴシック Pro L"/>
                <a:cs typeface="Menlo Regular"/>
              </a:rPr>
              <a:t>On branch master</a:t>
            </a:r>
          </a:p>
          <a:p>
            <a:pPr>
              <a:lnSpc>
                <a:spcPct val="130000"/>
              </a:lnSpc>
            </a:pPr>
            <a:endParaRPr lang="en-US" altLang="ja-JP" spc="-100" dirty="0">
              <a:solidFill>
                <a:schemeClr val="accent3">
                  <a:lumMod val="75000"/>
                </a:schemeClr>
              </a:solidFill>
              <a:latin typeface="Menlo Regular"/>
              <a:ea typeface="小塚ゴシック Pro L"/>
              <a:cs typeface="Menlo Regular"/>
            </a:endParaRPr>
          </a:p>
          <a:p>
            <a:pPr>
              <a:lnSpc>
                <a:spcPct val="130000"/>
              </a:lnSpc>
            </a:pPr>
            <a:r>
              <a:rPr lang="en-US" altLang="ja-JP" spc="-100" dirty="0" smtClean="0">
                <a:solidFill>
                  <a:schemeClr val="accent3">
                    <a:lumMod val="75000"/>
                  </a:schemeClr>
                </a:solidFill>
                <a:latin typeface="Menlo Regular"/>
                <a:ea typeface="小塚ゴシック Pro L"/>
                <a:cs typeface="Menlo Regular"/>
              </a:rPr>
              <a:t>Initial commit</a:t>
            </a:r>
          </a:p>
          <a:p>
            <a:pPr>
              <a:lnSpc>
                <a:spcPct val="130000"/>
              </a:lnSpc>
            </a:pPr>
            <a:endParaRPr lang="en-US" altLang="ja-JP" spc="-100" dirty="0">
              <a:solidFill>
                <a:schemeClr val="accent3">
                  <a:lumMod val="75000"/>
                </a:schemeClr>
              </a:solidFill>
              <a:latin typeface="Menlo Regular"/>
              <a:ea typeface="小塚ゴシック Pro L"/>
              <a:cs typeface="Menlo Regular"/>
            </a:endParaRPr>
          </a:p>
          <a:p>
            <a:pPr>
              <a:lnSpc>
                <a:spcPct val="130000"/>
              </a:lnSpc>
            </a:pPr>
            <a:r>
              <a:rPr lang="en-US" altLang="ja-JP" spc="-100" dirty="0" smtClean="0">
                <a:solidFill>
                  <a:schemeClr val="accent3">
                    <a:lumMod val="75000"/>
                  </a:schemeClr>
                </a:solidFill>
                <a:latin typeface="Menlo Regular"/>
                <a:ea typeface="小塚ゴシック Pro L"/>
                <a:cs typeface="Menlo Regular"/>
              </a:rPr>
              <a:t>nothing to commit (create/copy files and use “</a:t>
            </a:r>
            <a:r>
              <a:rPr lang="en-US" altLang="ja-JP" spc="-100" dirty="0" err="1" smtClean="0">
                <a:solidFill>
                  <a:schemeClr val="accent3">
                    <a:lumMod val="75000"/>
                  </a:schemeClr>
                </a:solidFill>
                <a:latin typeface="Menlo Regular"/>
                <a:ea typeface="小塚ゴシック Pro L"/>
                <a:cs typeface="Menlo Regular"/>
              </a:rPr>
              <a:t>git</a:t>
            </a:r>
            <a:r>
              <a:rPr lang="en-US" altLang="ja-JP" spc="-100" dirty="0" smtClean="0">
                <a:solidFill>
                  <a:schemeClr val="accent3">
                    <a:lumMod val="75000"/>
                  </a:schemeClr>
                </a:solidFill>
                <a:latin typeface="Menlo Regular"/>
                <a:ea typeface="小塚ゴシック Pro L"/>
                <a:cs typeface="Menlo Regular"/>
              </a:rPr>
              <a:t> add” to track)</a:t>
            </a:r>
          </a:p>
        </p:txBody>
      </p:sp>
      <p:sp>
        <p:nvSpPr>
          <p:cNvPr id="27" name="正方形/長方形 26"/>
          <p:cNvSpPr/>
          <p:nvPr/>
        </p:nvSpPr>
        <p:spPr>
          <a:xfrm>
            <a:off x="3823061" y="4413277"/>
            <a:ext cx="4660046" cy="1135141"/>
          </a:xfrm>
          <a:prstGeom prst="rect">
            <a:avLst/>
          </a:prstGeom>
          <a:solidFill>
            <a:schemeClr val="bg1">
              <a:alpha val="49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sp>
        <p:nvSpPr>
          <p:cNvPr id="33" name="テキスト ボックス 32"/>
          <p:cNvSpPr txBox="1"/>
          <p:nvPr/>
        </p:nvSpPr>
        <p:spPr>
          <a:xfrm>
            <a:off x="3891931" y="4502456"/>
            <a:ext cx="4522307" cy="923330"/>
          </a:xfrm>
          <a:prstGeom prst="rect">
            <a:avLst/>
          </a:prstGeom>
          <a:noFill/>
        </p:spPr>
        <p:txBody>
          <a:bodyPr wrap="square" rtlCol="0">
            <a:spAutoFit/>
          </a:bodyPr>
          <a:lstStyle/>
          <a:p>
            <a:r>
              <a:rPr lang="en-US" altLang="en-US" dirty="0" smtClean="0">
                <a:solidFill>
                  <a:srgbClr val="2C3E50"/>
                </a:solidFill>
                <a:latin typeface="Helvetica Neue Thin"/>
                <a:ea typeface="小塚ゴシック Pro L"/>
                <a:cs typeface="Helvetica Neue Thin"/>
              </a:rPr>
              <a:t>困ったら叩く。</a:t>
            </a:r>
          </a:p>
          <a:p>
            <a:r>
              <a:rPr kumimoji="1" lang="ja-JP" altLang="en-US" dirty="0" smtClean="0">
                <a:solidFill>
                  <a:srgbClr val="2C3E50"/>
                </a:solidFill>
                <a:latin typeface="Helvetica Neue Thin"/>
                <a:ea typeface="小塚ゴシック Pro L"/>
                <a:cs typeface="Helvetica Neue Thin"/>
              </a:rPr>
              <a:t>書かれていることをちゃんと読めば大抵次にやるべきことが分かる。</a:t>
            </a:r>
          </a:p>
        </p:txBody>
      </p:sp>
      <p:grpSp>
        <p:nvGrpSpPr>
          <p:cNvPr id="34" name="図形グループ 33"/>
          <p:cNvGrpSpPr/>
          <p:nvPr/>
        </p:nvGrpSpPr>
        <p:grpSpPr>
          <a:xfrm>
            <a:off x="264916" y="3531356"/>
            <a:ext cx="2870320" cy="461665"/>
            <a:chOff x="349854" y="1453108"/>
            <a:chExt cx="2870320" cy="461665"/>
          </a:xfrm>
        </p:grpSpPr>
        <p:sp>
          <p:nvSpPr>
            <p:cNvPr id="35" name="角丸四角形 34"/>
            <p:cNvSpPr/>
            <p:nvPr/>
          </p:nvSpPr>
          <p:spPr>
            <a:xfrm>
              <a:off x="349854" y="1453108"/>
              <a:ext cx="2870320" cy="461665"/>
            </a:xfrm>
            <a:prstGeom prst="roundRect">
              <a:avLst/>
            </a:prstGeom>
            <a:solidFill>
              <a:srgbClr val="27AE60"/>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sp>
          <p:nvSpPr>
            <p:cNvPr id="36" name="テキスト ボックス 35"/>
            <p:cNvSpPr txBox="1"/>
            <p:nvPr/>
          </p:nvSpPr>
          <p:spPr>
            <a:xfrm>
              <a:off x="454601" y="1468497"/>
              <a:ext cx="2765573" cy="430887"/>
            </a:xfrm>
            <a:prstGeom prst="rect">
              <a:avLst/>
            </a:prstGeom>
            <a:noFill/>
          </p:spPr>
          <p:txBody>
            <a:bodyPr wrap="none" rtlCol="0">
              <a:spAutoFit/>
            </a:bodyPr>
            <a:lstStyle/>
            <a:p>
              <a:r>
                <a:rPr lang="en-US" altLang="ja-JP" sz="2200" dirty="0" err="1" smtClean="0">
                  <a:solidFill>
                    <a:srgbClr val="FFFFFF"/>
                  </a:solidFill>
                  <a:latin typeface="Helvetica Neue Thin"/>
                  <a:ea typeface="小塚ゴシック Pro L"/>
                  <a:cs typeface="Helvetica Neue Thin"/>
                </a:rPr>
                <a:t>Git</a:t>
              </a:r>
              <a:r>
                <a:rPr lang="ja-JP" altLang="en-US" sz="2200" dirty="0" smtClean="0">
                  <a:solidFill>
                    <a:srgbClr val="FFFFFF"/>
                  </a:solidFill>
                  <a:latin typeface="Helvetica Neue Thin"/>
                  <a:ea typeface="小塚ゴシック Pro L"/>
                  <a:cs typeface="Helvetica Neue Thin"/>
                </a:rPr>
                <a:t>の状態を確認する</a:t>
              </a:r>
              <a:endParaRPr kumimoji="1" lang="ja-JP" altLang="en-US" sz="2200" dirty="0" smtClean="0">
                <a:solidFill>
                  <a:srgbClr val="FFFFFF"/>
                </a:solidFill>
                <a:latin typeface="Helvetica Neue Thin"/>
                <a:ea typeface="小塚ゴシック Pro L"/>
                <a:cs typeface="Helvetica Neue Thin"/>
              </a:endParaRPr>
            </a:p>
          </p:txBody>
        </p:sp>
      </p:grpSp>
    </p:spTree>
    <p:extLst>
      <p:ext uri="{BB962C8B-B14F-4D97-AF65-F5344CB8AC3E}">
        <p14:creationId xmlns:p14="http://schemas.microsoft.com/office/powerpoint/2010/main" val="4104228561"/>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Git</a:t>
            </a:r>
            <a:r>
              <a:rPr lang="ja-JP" altLang="en-US" dirty="0" smtClean="0"/>
              <a:t>の基本的な使い方（１</a:t>
            </a:r>
            <a:r>
              <a:rPr lang="en-US" altLang="ja-JP" dirty="0" smtClean="0"/>
              <a:t>/</a:t>
            </a:r>
            <a:r>
              <a:rPr lang="ja-JP" altLang="en-US" dirty="0"/>
              <a:t>７</a:t>
            </a:r>
            <a:r>
              <a:rPr lang="ja-JP" altLang="en-US" dirty="0" smtClean="0"/>
              <a:t>）</a:t>
            </a:r>
            <a:endParaRPr kumimoji="1" lang="ja-JP" altLang="en-US" dirty="0"/>
          </a:p>
        </p:txBody>
      </p:sp>
      <p:sp>
        <p:nvSpPr>
          <p:cNvPr id="3" name="スライド番号プレースホルダー 2"/>
          <p:cNvSpPr>
            <a:spLocks noGrp="1"/>
          </p:cNvSpPr>
          <p:nvPr>
            <p:ph type="sldNum" sz="quarter" idx="10"/>
          </p:nvPr>
        </p:nvSpPr>
        <p:spPr/>
        <p:txBody>
          <a:bodyPr/>
          <a:lstStyle/>
          <a:p>
            <a:fld id="{35C1E218-ABBC-FF4E-98D2-973F1133DEA4}" type="slidenum">
              <a:rPr lang="ja-JP" altLang="en-US" smtClean="0"/>
              <a:pPr/>
              <a:t>7</a:t>
            </a:fld>
            <a:endParaRPr lang="ja-JP" altLang="en-US" dirty="0"/>
          </a:p>
        </p:txBody>
      </p:sp>
      <p:sp>
        <p:nvSpPr>
          <p:cNvPr id="16" name="角丸四角形 15"/>
          <p:cNvSpPr/>
          <p:nvPr/>
        </p:nvSpPr>
        <p:spPr>
          <a:xfrm>
            <a:off x="1747566" y="4206842"/>
            <a:ext cx="2552220" cy="781502"/>
          </a:xfrm>
          <a:prstGeom prst="round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accent1">
                  <a:lumMod val="75000"/>
                </a:schemeClr>
              </a:solidFill>
              <a:latin typeface="Helvetica Neue Light"/>
              <a:ea typeface="小塚ゴシック Pro L"/>
              <a:cs typeface="Helvetica Neue Light"/>
            </a:endParaRPr>
          </a:p>
        </p:txBody>
      </p:sp>
      <p:sp>
        <p:nvSpPr>
          <p:cNvPr id="22" name="テキスト ボックス 21"/>
          <p:cNvSpPr txBox="1"/>
          <p:nvPr/>
        </p:nvSpPr>
        <p:spPr>
          <a:xfrm>
            <a:off x="2499050" y="6264532"/>
            <a:ext cx="1018503" cy="369332"/>
          </a:xfrm>
          <a:prstGeom prst="rect">
            <a:avLst/>
          </a:prstGeom>
          <a:noFill/>
        </p:spPr>
        <p:txBody>
          <a:bodyPr wrap="none" rtlCol="0">
            <a:spAutoFit/>
          </a:bodyPr>
          <a:lstStyle/>
          <a:p>
            <a:r>
              <a:rPr kumimoji="1" lang="en-US" altLang="ja-JP" dirty="0" smtClean="0">
                <a:latin typeface="Menlo Regular"/>
                <a:ea typeface="小塚ゴシック Pro L"/>
                <a:cs typeface="Menlo Regular"/>
              </a:rPr>
              <a:t>commit</a:t>
            </a:r>
            <a:endParaRPr kumimoji="1" lang="ja-JP" altLang="en-US" dirty="0" smtClean="0">
              <a:latin typeface="Menlo Regular"/>
              <a:ea typeface="小塚ゴシック Pro L"/>
              <a:cs typeface="Menlo Regular"/>
            </a:endParaRPr>
          </a:p>
        </p:txBody>
      </p:sp>
      <p:sp>
        <p:nvSpPr>
          <p:cNvPr id="23" name="テキスト ボックス 22"/>
          <p:cNvSpPr txBox="1"/>
          <p:nvPr/>
        </p:nvSpPr>
        <p:spPr>
          <a:xfrm>
            <a:off x="404331" y="4412927"/>
            <a:ext cx="879530" cy="369332"/>
          </a:xfrm>
          <a:prstGeom prst="rect">
            <a:avLst/>
          </a:prstGeom>
          <a:noFill/>
        </p:spPr>
        <p:txBody>
          <a:bodyPr wrap="none" rtlCol="0">
            <a:spAutoFit/>
          </a:bodyPr>
          <a:lstStyle/>
          <a:p>
            <a:r>
              <a:rPr kumimoji="1" lang="en-US" altLang="ja-JP" dirty="0" smtClean="0">
                <a:latin typeface="Menlo Regular"/>
                <a:ea typeface="小塚ゴシック Pro L"/>
                <a:cs typeface="Menlo Regular"/>
              </a:rPr>
              <a:t>stage</a:t>
            </a:r>
            <a:endParaRPr kumimoji="1" lang="ja-JP" altLang="en-US" dirty="0" smtClean="0">
              <a:latin typeface="Menlo Regular"/>
              <a:ea typeface="小塚ゴシック Pro L"/>
              <a:cs typeface="Menlo Regular"/>
            </a:endParaRPr>
          </a:p>
        </p:txBody>
      </p:sp>
      <p:sp>
        <p:nvSpPr>
          <p:cNvPr id="4" name="円/楕円 3"/>
          <p:cNvSpPr/>
          <p:nvPr/>
        </p:nvSpPr>
        <p:spPr>
          <a:xfrm>
            <a:off x="697422" y="5584459"/>
            <a:ext cx="510508" cy="510508"/>
          </a:xfrm>
          <a:prstGeom prst="ellipse">
            <a:avLst/>
          </a:prstGeom>
          <a:noFill/>
          <a:ln w="76200" cmpd="sng">
            <a:solidFill>
              <a:schemeClr val="accent6">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sp>
        <p:nvSpPr>
          <p:cNvPr id="26" name="円/楕円 25"/>
          <p:cNvSpPr/>
          <p:nvPr/>
        </p:nvSpPr>
        <p:spPr>
          <a:xfrm>
            <a:off x="1711212" y="5584459"/>
            <a:ext cx="510508" cy="510508"/>
          </a:xfrm>
          <a:prstGeom prst="ellipse">
            <a:avLst/>
          </a:prstGeom>
          <a:noFill/>
          <a:ln w="76200" cmpd="sng">
            <a:solidFill>
              <a:schemeClr val="accent6">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cxnSp>
        <p:nvCxnSpPr>
          <p:cNvPr id="27" name="直線矢印コネクタ 26"/>
          <p:cNvCxnSpPr>
            <a:stCxn id="4" idx="6"/>
            <a:endCxn id="26" idx="2"/>
          </p:cNvCxnSpPr>
          <p:nvPr/>
        </p:nvCxnSpPr>
        <p:spPr>
          <a:xfrm>
            <a:off x="1207930" y="5839713"/>
            <a:ext cx="503282" cy="0"/>
          </a:xfrm>
          <a:prstGeom prst="straightConnector1">
            <a:avLst/>
          </a:prstGeom>
          <a:ln w="38100" cmpd="sng">
            <a:solidFill>
              <a:schemeClr val="tx1"/>
            </a:solidFill>
            <a:headEnd type="diamond"/>
            <a:tailEnd type="triangle" w="lg" len="lg"/>
          </a:ln>
          <a:effectLst/>
        </p:spPr>
        <p:style>
          <a:lnRef idx="2">
            <a:schemeClr val="accent1"/>
          </a:lnRef>
          <a:fillRef idx="0">
            <a:schemeClr val="accent1"/>
          </a:fillRef>
          <a:effectRef idx="1">
            <a:schemeClr val="accent1"/>
          </a:effectRef>
          <a:fontRef idx="minor">
            <a:schemeClr val="tx1"/>
          </a:fontRef>
        </p:style>
      </p:cxnSp>
      <p:sp>
        <p:nvSpPr>
          <p:cNvPr id="29" name="円/楕円 28"/>
          <p:cNvSpPr/>
          <p:nvPr/>
        </p:nvSpPr>
        <p:spPr>
          <a:xfrm>
            <a:off x="2768458" y="5584459"/>
            <a:ext cx="510508" cy="510508"/>
          </a:xfrm>
          <a:prstGeom prst="ellipse">
            <a:avLst/>
          </a:prstGeom>
          <a:noFill/>
          <a:ln w="76200"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cxnSp>
        <p:nvCxnSpPr>
          <p:cNvPr id="30" name="直線矢印コネクタ 29"/>
          <p:cNvCxnSpPr>
            <a:stCxn id="26" idx="6"/>
            <a:endCxn id="29" idx="2"/>
          </p:cNvCxnSpPr>
          <p:nvPr/>
        </p:nvCxnSpPr>
        <p:spPr>
          <a:xfrm>
            <a:off x="2221720" y="5839713"/>
            <a:ext cx="546738" cy="0"/>
          </a:xfrm>
          <a:prstGeom prst="straightConnector1">
            <a:avLst/>
          </a:prstGeom>
          <a:ln w="38100" cmpd="sng">
            <a:solidFill>
              <a:schemeClr val="tx1"/>
            </a:solidFill>
            <a:headEnd type="diamond"/>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角丸四角形 31"/>
          <p:cNvSpPr/>
          <p:nvPr/>
        </p:nvSpPr>
        <p:spPr>
          <a:xfrm>
            <a:off x="1747566" y="3020141"/>
            <a:ext cx="2552220" cy="781502"/>
          </a:xfrm>
          <a:prstGeom prst="round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accent1">
                  <a:lumMod val="75000"/>
                </a:schemeClr>
              </a:solidFill>
              <a:latin typeface="Helvetica Neue Light"/>
              <a:ea typeface="小塚ゴシック Pro L"/>
              <a:cs typeface="Helvetica Neue Light"/>
            </a:endParaRPr>
          </a:p>
        </p:txBody>
      </p:sp>
      <p:sp>
        <p:nvSpPr>
          <p:cNvPr id="33" name="テキスト ボックス 32"/>
          <p:cNvSpPr txBox="1"/>
          <p:nvPr/>
        </p:nvSpPr>
        <p:spPr>
          <a:xfrm>
            <a:off x="195872" y="3226226"/>
            <a:ext cx="1296449" cy="369332"/>
          </a:xfrm>
          <a:prstGeom prst="rect">
            <a:avLst/>
          </a:prstGeom>
          <a:noFill/>
        </p:spPr>
        <p:txBody>
          <a:bodyPr wrap="none" rtlCol="0">
            <a:spAutoFit/>
          </a:bodyPr>
          <a:lstStyle/>
          <a:p>
            <a:r>
              <a:rPr kumimoji="1" lang="en-US" altLang="ja-JP" dirty="0" err="1" smtClean="0">
                <a:latin typeface="Menlo Regular"/>
                <a:ea typeface="小塚ゴシック Pro L"/>
                <a:cs typeface="Menlo Regular"/>
              </a:rPr>
              <a:t>unstaged</a:t>
            </a:r>
            <a:endParaRPr kumimoji="1" lang="ja-JP" altLang="en-US" dirty="0" smtClean="0">
              <a:latin typeface="Menlo Regular"/>
              <a:ea typeface="小塚ゴシック Pro L"/>
              <a:cs typeface="Menlo Regular"/>
            </a:endParaRPr>
          </a:p>
        </p:txBody>
      </p:sp>
      <p:sp>
        <p:nvSpPr>
          <p:cNvPr id="34" name="角丸四角形 33"/>
          <p:cNvSpPr/>
          <p:nvPr/>
        </p:nvSpPr>
        <p:spPr>
          <a:xfrm>
            <a:off x="1747566" y="1714057"/>
            <a:ext cx="2552220" cy="900885"/>
          </a:xfrm>
          <a:prstGeom prst="round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accent1">
                  <a:lumMod val="75000"/>
                </a:schemeClr>
              </a:solidFill>
              <a:latin typeface="Helvetica Neue Light"/>
              <a:ea typeface="小塚ゴシック Pro L"/>
              <a:cs typeface="Helvetica Neue Light"/>
            </a:endParaRPr>
          </a:p>
        </p:txBody>
      </p:sp>
      <p:sp>
        <p:nvSpPr>
          <p:cNvPr id="35" name="テキスト ボックス 34"/>
          <p:cNvSpPr txBox="1"/>
          <p:nvPr/>
        </p:nvSpPr>
        <p:spPr>
          <a:xfrm>
            <a:off x="126386" y="1979833"/>
            <a:ext cx="1435421" cy="369332"/>
          </a:xfrm>
          <a:prstGeom prst="rect">
            <a:avLst/>
          </a:prstGeom>
          <a:noFill/>
        </p:spPr>
        <p:txBody>
          <a:bodyPr wrap="none" rtlCol="0">
            <a:spAutoFit/>
          </a:bodyPr>
          <a:lstStyle/>
          <a:p>
            <a:r>
              <a:rPr kumimoji="1" lang="en-US" altLang="ja-JP" dirty="0" smtClean="0">
                <a:latin typeface="Menlo Regular"/>
                <a:ea typeface="小塚ゴシック Pro L"/>
                <a:cs typeface="Menlo Regular"/>
              </a:rPr>
              <a:t>untracked</a:t>
            </a:r>
            <a:endParaRPr kumimoji="1" lang="ja-JP" altLang="en-US" dirty="0" smtClean="0">
              <a:latin typeface="Menlo Regular"/>
              <a:ea typeface="小塚ゴシック Pro L"/>
              <a:cs typeface="Menlo Regular"/>
            </a:endParaRPr>
          </a:p>
        </p:txBody>
      </p:sp>
      <p:sp>
        <p:nvSpPr>
          <p:cNvPr id="38" name="角丸四角形 37"/>
          <p:cNvSpPr/>
          <p:nvPr/>
        </p:nvSpPr>
        <p:spPr>
          <a:xfrm>
            <a:off x="4773383" y="1675133"/>
            <a:ext cx="4188193" cy="3313211"/>
          </a:xfrm>
          <a:prstGeom prst="roundRect">
            <a:avLst>
              <a:gd name="adj" fmla="val 13665"/>
            </a:avLst>
          </a:prstGeom>
          <a:solidFill>
            <a:schemeClr val="bg1">
              <a:lumMod val="75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rgbClr val="2C3E50"/>
              </a:solidFill>
              <a:latin typeface="Helvetica Neue Light"/>
              <a:ea typeface="小塚ゴシック Pro L"/>
              <a:cs typeface="Helvetica Neue Light"/>
            </a:endParaRPr>
          </a:p>
        </p:txBody>
      </p:sp>
      <p:sp>
        <p:nvSpPr>
          <p:cNvPr id="39" name="テキスト ボックス 38"/>
          <p:cNvSpPr txBox="1"/>
          <p:nvPr/>
        </p:nvSpPr>
        <p:spPr>
          <a:xfrm>
            <a:off x="4884344" y="1786933"/>
            <a:ext cx="312906" cy="438582"/>
          </a:xfrm>
          <a:prstGeom prst="rect">
            <a:avLst/>
          </a:prstGeom>
          <a:noFill/>
        </p:spPr>
        <p:txBody>
          <a:bodyPr wrap="none" rtlCol="0">
            <a:spAutoFit/>
          </a:bodyPr>
          <a:lstStyle/>
          <a:p>
            <a:pPr>
              <a:lnSpc>
                <a:spcPct val="130000"/>
              </a:lnSpc>
            </a:pPr>
            <a:r>
              <a:rPr lang="en-US" altLang="ja-JP" spc="-100" dirty="0">
                <a:solidFill>
                  <a:schemeClr val="accent3">
                    <a:lumMod val="75000"/>
                  </a:schemeClr>
                </a:solidFill>
                <a:latin typeface="Menlo Regular"/>
                <a:ea typeface="小塚ゴシック Pro L"/>
                <a:cs typeface="Menlo Regular"/>
              </a:rPr>
              <a:t>$</a:t>
            </a:r>
            <a:endParaRPr lang="en-US" altLang="ja-JP" spc="-100" dirty="0" smtClean="0">
              <a:solidFill>
                <a:schemeClr val="accent3">
                  <a:lumMod val="75000"/>
                </a:schemeClr>
              </a:solidFill>
              <a:latin typeface="Menlo Regular"/>
              <a:ea typeface="小塚ゴシック Pro L"/>
              <a:cs typeface="Menlo Regular"/>
            </a:endParaRPr>
          </a:p>
        </p:txBody>
      </p:sp>
    </p:spTree>
    <p:extLst>
      <p:ext uri="{BB962C8B-B14F-4D97-AF65-F5344CB8AC3E}">
        <p14:creationId xmlns:p14="http://schemas.microsoft.com/office/powerpoint/2010/main" val="81621417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角丸四角形 39"/>
          <p:cNvSpPr/>
          <p:nvPr/>
        </p:nvSpPr>
        <p:spPr>
          <a:xfrm>
            <a:off x="4773383" y="1675133"/>
            <a:ext cx="4188193" cy="3313211"/>
          </a:xfrm>
          <a:prstGeom prst="roundRect">
            <a:avLst>
              <a:gd name="adj" fmla="val 13665"/>
            </a:avLst>
          </a:prstGeom>
          <a:solidFill>
            <a:schemeClr val="bg1">
              <a:lumMod val="75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rgbClr val="2C3E50"/>
              </a:solidFill>
              <a:latin typeface="Helvetica Neue Light"/>
              <a:ea typeface="小塚ゴシック Pro L"/>
              <a:cs typeface="Helvetica Neue Light"/>
            </a:endParaRPr>
          </a:p>
        </p:txBody>
      </p:sp>
      <p:sp>
        <p:nvSpPr>
          <p:cNvPr id="2" name="タイトル 1"/>
          <p:cNvSpPr>
            <a:spLocks noGrp="1"/>
          </p:cNvSpPr>
          <p:nvPr>
            <p:ph type="title"/>
          </p:nvPr>
        </p:nvSpPr>
        <p:spPr/>
        <p:txBody>
          <a:bodyPr/>
          <a:lstStyle/>
          <a:p>
            <a:r>
              <a:rPr lang="en-US" altLang="ja-JP" dirty="0" err="1"/>
              <a:t>Git</a:t>
            </a:r>
            <a:r>
              <a:rPr lang="ja-JP" altLang="en-US" dirty="0"/>
              <a:t>の基本的な使い方</a:t>
            </a:r>
            <a:r>
              <a:rPr lang="ja-JP" altLang="en-US" dirty="0" smtClean="0"/>
              <a:t>（２</a:t>
            </a:r>
            <a:r>
              <a:rPr lang="en-US" altLang="ja-JP" dirty="0" smtClean="0"/>
              <a:t>/</a:t>
            </a:r>
            <a:r>
              <a:rPr lang="ja-JP" altLang="en-US" dirty="0"/>
              <a:t>７</a:t>
            </a:r>
            <a:r>
              <a:rPr lang="ja-JP" altLang="en-US" dirty="0" smtClean="0"/>
              <a:t>）</a:t>
            </a:r>
            <a:endParaRPr kumimoji="1" lang="ja-JP" altLang="en-US" dirty="0"/>
          </a:p>
        </p:txBody>
      </p:sp>
      <p:sp>
        <p:nvSpPr>
          <p:cNvPr id="3" name="スライド番号プレースホルダー 2"/>
          <p:cNvSpPr>
            <a:spLocks noGrp="1"/>
          </p:cNvSpPr>
          <p:nvPr>
            <p:ph type="sldNum" sz="quarter" idx="10"/>
          </p:nvPr>
        </p:nvSpPr>
        <p:spPr/>
        <p:txBody>
          <a:bodyPr/>
          <a:lstStyle/>
          <a:p>
            <a:fld id="{35C1E218-ABBC-FF4E-98D2-973F1133DEA4}" type="slidenum">
              <a:rPr lang="ja-JP" altLang="en-US" smtClean="0"/>
              <a:pPr/>
              <a:t>8</a:t>
            </a:fld>
            <a:endParaRPr lang="ja-JP" altLang="en-US" dirty="0"/>
          </a:p>
        </p:txBody>
      </p:sp>
      <p:sp>
        <p:nvSpPr>
          <p:cNvPr id="16" name="角丸四角形 15"/>
          <p:cNvSpPr/>
          <p:nvPr/>
        </p:nvSpPr>
        <p:spPr>
          <a:xfrm>
            <a:off x="1747566" y="4206842"/>
            <a:ext cx="2552220" cy="781502"/>
          </a:xfrm>
          <a:prstGeom prst="round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accent1">
                  <a:lumMod val="75000"/>
                </a:schemeClr>
              </a:solidFill>
              <a:latin typeface="Helvetica Neue Light"/>
              <a:ea typeface="小塚ゴシック Pro L"/>
              <a:cs typeface="Helvetica Neue Light"/>
            </a:endParaRPr>
          </a:p>
        </p:txBody>
      </p:sp>
      <p:sp>
        <p:nvSpPr>
          <p:cNvPr id="22" name="テキスト ボックス 21"/>
          <p:cNvSpPr txBox="1"/>
          <p:nvPr/>
        </p:nvSpPr>
        <p:spPr>
          <a:xfrm>
            <a:off x="2499050" y="6264532"/>
            <a:ext cx="1018503" cy="369332"/>
          </a:xfrm>
          <a:prstGeom prst="rect">
            <a:avLst/>
          </a:prstGeom>
          <a:noFill/>
        </p:spPr>
        <p:txBody>
          <a:bodyPr wrap="none" rtlCol="0">
            <a:spAutoFit/>
          </a:bodyPr>
          <a:lstStyle/>
          <a:p>
            <a:r>
              <a:rPr kumimoji="1" lang="en-US" altLang="ja-JP" dirty="0" smtClean="0">
                <a:latin typeface="Menlo Regular"/>
                <a:ea typeface="小塚ゴシック Pro L"/>
                <a:cs typeface="Menlo Regular"/>
              </a:rPr>
              <a:t>commit</a:t>
            </a:r>
            <a:endParaRPr kumimoji="1" lang="ja-JP" altLang="en-US" dirty="0" smtClean="0">
              <a:latin typeface="Menlo Regular"/>
              <a:ea typeface="小塚ゴシック Pro L"/>
              <a:cs typeface="Menlo Regular"/>
            </a:endParaRPr>
          </a:p>
        </p:txBody>
      </p:sp>
      <p:sp>
        <p:nvSpPr>
          <p:cNvPr id="23" name="テキスト ボックス 22"/>
          <p:cNvSpPr txBox="1"/>
          <p:nvPr/>
        </p:nvSpPr>
        <p:spPr>
          <a:xfrm>
            <a:off x="404331" y="4412927"/>
            <a:ext cx="879530" cy="369332"/>
          </a:xfrm>
          <a:prstGeom prst="rect">
            <a:avLst/>
          </a:prstGeom>
          <a:noFill/>
        </p:spPr>
        <p:txBody>
          <a:bodyPr wrap="none" rtlCol="0">
            <a:spAutoFit/>
          </a:bodyPr>
          <a:lstStyle/>
          <a:p>
            <a:r>
              <a:rPr kumimoji="1" lang="en-US" altLang="ja-JP" dirty="0" smtClean="0">
                <a:latin typeface="Menlo Regular"/>
                <a:ea typeface="小塚ゴシック Pro L"/>
                <a:cs typeface="Menlo Regular"/>
              </a:rPr>
              <a:t>stage</a:t>
            </a:r>
            <a:endParaRPr kumimoji="1" lang="ja-JP" altLang="en-US" dirty="0" smtClean="0">
              <a:latin typeface="Menlo Regular"/>
              <a:ea typeface="小塚ゴシック Pro L"/>
              <a:cs typeface="Menlo Regular"/>
            </a:endParaRPr>
          </a:p>
        </p:txBody>
      </p:sp>
      <p:sp>
        <p:nvSpPr>
          <p:cNvPr id="4" name="円/楕円 3"/>
          <p:cNvSpPr/>
          <p:nvPr/>
        </p:nvSpPr>
        <p:spPr>
          <a:xfrm>
            <a:off x="697422" y="5584459"/>
            <a:ext cx="510508" cy="510508"/>
          </a:xfrm>
          <a:prstGeom prst="ellipse">
            <a:avLst/>
          </a:prstGeom>
          <a:noFill/>
          <a:ln w="76200" cmpd="sng">
            <a:solidFill>
              <a:srgbClr val="F0B27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sp>
        <p:nvSpPr>
          <p:cNvPr id="26" name="円/楕円 25"/>
          <p:cNvSpPr/>
          <p:nvPr/>
        </p:nvSpPr>
        <p:spPr>
          <a:xfrm>
            <a:off x="1711212" y="5584459"/>
            <a:ext cx="510508" cy="510508"/>
          </a:xfrm>
          <a:prstGeom prst="ellipse">
            <a:avLst/>
          </a:prstGeom>
          <a:noFill/>
          <a:ln w="76200" cmpd="sng">
            <a:solidFill>
              <a:srgbClr val="F0B27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cxnSp>
        <p:nvCxnSpPr>
          <p:cNvPr id="27" name="直線矢印コネクタ 26"/>
          <p:cNvCxnSpPr>
            <a:stCxn id="4" idx="6"/>
            <a:endCxn id="26" idx="2"/>
          </p:cNvCxnSpPr>
          <p:nvPr/>
        </p:nvCxnSpPr>
        <p:spPr>
          <a:xfrm>
            <a:off x="1207930" y="5839713"/>
            <a:ext cx="503282" cy="0"/>
          </a:xfrm>
          <a:prstGeom prst="straightConnector1">
            <a:avLst/>
          </a:prstGeom>
          <a:ln w="38100" cmpd="sng">
            <a:solidFill>
              <a:schemeClr val="tx1"/>
            </a:solidFill>
            <a:headEnd type="diamond"/>
            <a:tailEnd type="triangle" w="lg" len="lg"/>
          </a:ln>
          <a:effectLst/>
        </p:spPr>
        <p:style>
          <a:lnRef idx="2">
            <a:schemeClr val="accent1"/>
          </a:lnRef>
          <a:fillRef idx="0">
            <a:schemeClr val="accent1"/>
          </a:fillRef>
          <a:effectRef idx="1">
            <a:schemeClr val="accent1"/>
          </a:effectRef>
          <a:fontRef idx="minor">
            <a:schemeClr val="tx1"/>
          </a:fontRef>
        </p:style>
      </p:cxnSp>
      <p:sp>
        <p:nvSpPr>
          <p:cNvPr id="29" name="円/楕円 28"/>
          <p:cNvSpPr/>
          <p:nvPr/>
        </p:nvSpPr>
        <p:spPr>
          <a:xfrm>
            <a:off x="2768458" y="5584459"/>
            <a:ext cx="510508" cy="510508"/>
          </a:xfrm>
          <a:prstGeom prst="ellipse">
            <a:avLst/>
          </a:prstGeom>
          <a:noFill/>
          <a:ln w="76200"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2"/>
              </a:solidFill>
              <a:latin typeface="Helvetica Neue Light"/>
              <a:ea typeface="小塚ゴシック Pro L"/>
              <a:cs typeface="Helvetica Neue Light"/>
            </a:endParaRPr>
          </a:p>
        </p:txBody>
      </p:sp>
      <p:cxnSp>
        <p:nvCxnSpPr>
          <p:cNvPr id="30" name="直線矢印コネクタ 29"/>
          <p:cNvCxnSpPr>
            <a:stCxn id="26" idx="6"/>
            <a:endCxn id="29" idx="2"/>
          </p:cNvCxnSpPr>
          <p:nvPr/>
        </p:nvCxnSpPr>
        <p:spPr>
          <a:xfrm>
            <a:off x="2221720" y="5839713"/>
            <a:ext cx="546738" cy="0"/>
          </a:xfrm>
          <a:prstGeom prst="straightConnector1">
            <a:avLst/>
          </a:prstGeom>
          <a:ln w="38100" cmpd="sng">
            <a:solidFill>
              <a:schemeClr val="tx1"/>
            </a:solidFill>
            <a:headEnd type="diamond"/>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角丸四角形 31"/>
          <p:cNvSpPr/>
          <p:nvPr/>
        </p:nvSpPr>
        <p:spPr>
          <a:xfrm>
            <a:off x="1747566" y="3020141"/>
            <a:ext cx="2552220" cy="781502"/>
          </a:xfrm>
          <a:prstGeom prst="round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accent1">
                  <a:lumMod val="75000"/>
                </a:schemeClr>
              </a:solidFill>
              <a:latin typeface="Helvetica Neue Light"/>
              <a:ea typeface="小塚ゴシック Pro L"/>
              <a:cs typeface="Helvetica Neue Light"/>
            </a:endParaRPr>
          </a:p>
        </p:txBody>
      </p:sp>
      <p:sp>
        <p:nvSpPr>
          <p:cNvPr id="33" name="テキスト ボックス 32"/>
          <p:cNvSpPr txBox="1"/>
          <p:nvPr/>
        </p:nvSpPr>
        <p:spPr>
          <a:xfrm>
            <a:off x="195872" y="3226226"/>
            <a:ext cx="1296449" cy="369332"/>
          </a:xfrm>
          <a:prstGeom prst="rect">
            <a:avLst/>
          </a:prstGeom>
          <a:noFill/>
        </p:spPr>
        <p:txBody>
          <a:bodyPr wrap="none" rtlCol="0">
            <a:spAutoFit/>
          </a:bodyPr>
          <a:lstStyle/>
          <a:p>
            <a:r>
              <a:rPr kumimoji="1" lang="en-US" altLang="ja-JP" dirty="0" err="1" smtClean="0">
                <a:latin typeface="Menlo Regular"/>
                <a:ea typeface="小塚ゴシック Pro L"/>
                <a:cs typeface="Menlo Regular"/>
              </a:rPr>
              <a:t>unstaged</a:t>
            </a:r>
            <a:endParaRPr kumimoji="1" lang="ja-JP" altLang="en-US" dirty="0" smtClean="0">
              <a:latin typeface="Menlo Regular"/>
              <a:ea typeface="小塚ゴシック Pro L"/>
              <a:cs typeface="Menlo Regular"/>
            </a:endParaRPr>
          </a:p>
        </p:txBody>
      </p:sp>
      <p:sp>
        <p:nvSpPr>
          <p:cNvPr id="34" name="角丸四角形 33"/>
          <p:cNvSpPr/>
          <p:nvPr/>
        </p:nvSpPr>
        <p:spPr>
          <a:xfrm>
            <a:off x="1747566" y="1714057"/>
            <a:ext cx="2552220" cy="900885"/>
          </a:xfrm>
          <a:prstGeom prst="round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accent1">
                  <a:lumMod val="75000"/>
                </a:schemeClr>
              </a:solidFill>
              <a:latin typeface="Helvetica Neue Light"/>
              <a:ea typeface="小塚ゴシック Pro L"/>
              <a:cs typeface="Helvetica Neue Light"/>
            </a:endParaRPr>
          </a:p>
        </p:txBody>
      </p:sp>
      <p:sp>
        <p:nvSpPr>
          <p:cNvPr id="35" name="テキスト ボックス 34"/>
          <p:cNvSpPr txBox="1"/>
          <p:nvPr/>
        </p:nvSpPr>
        <p:spPr>
          <a:xfrm>
            <a:off x="126386" y="1979833"/>
            <a:ext cx="1435421" cy="369332"/>
          </a:xfrm>
          <a:prstGeom prst="rect">
            <a:avLst/>
          </a:prstGeom>
          <a:noFill/>
        </p:spPr>
        <p:txBody>
          <a:bodyPr wrap="none" rtlCol="0">
            <a:spAutoFit/>
          </a:bodyPr>
          <a:lstStyle/>
          <a:p>
            <a:r>
              <a:rPr kumimoji="1" lang="en-US" altLang="ja-JP" dirty="0" smtClean="0">
                <a:latin typeface="Menlo Regular"/>
                <a:ea typeface="小塚ゴシック Pro L"/>
                <a:cs typeface="Menlo Regular"/>
              </a:rPr>
              <a:t>untracked</a:t>
            </a:r>
            <a:endParaRPr kumimoji="1" lang="ja-JP" altLang="en-US" dirty="0" smtClean="0">
              <a:latin typeface="Menlo Regular"/>
              <a:ea typeface="小塚ゴシック Pro L"/>
              <a:cs typeface="Menlo Regular"/>
            </a:endParaRPr>
          </a:p>
        </p:txBody>
      </p:sp>
      <p:sp>
        <p:nvSpPr>
          <p:cNvPr id="37" name="テキスト ボックス 36"/>
          <p:cNvSpPr txBox="1"/>
          <p:nvPr/>
        </p:nvSpPr>
        <p:spPr>
          <a:xfrm>
            <a:off x="2166993" y="1841334"/>
            <a:ext cx="1713367" cy="646331"/>
          </a:xfrm>
          <a:prstGeom prst="rect">
            <a:avLst/>
          </a:prstGeom>
          <a:noFill/>
        </p:spPr>
        <p:txBody>
          <a:bodyPr wrap="none" rtlCol="0">
            <a:spAutoFit/>
          </a:bodyPr>
          <a:lstStyle/>
          <a:p>
            <a:r>
              <a:rPr kumimoji="1" lang="en-US" altLang="ja-JP" dirty="0" err="1" smtClean="0">
                <a:latin typeface="Menlo Regular"/>
                <a:ea typeface="小塚ゴシック Pro L"/>
                <a:cs typeface="Menlo Regular"/>
              </a:rPr>
              <a:t>index.php</a:t>
            </a:r>
            <a:endParaRPr kumimoji="1" lang="en-US" altLang="ja-JP" dirty="0" smtClean="0">
              <a:latin typeface="Menlo Regular"/>
              <a:ea typeface="小塚ゴシック Pro L"/>
              <a:cs typeface="Menlo Regular"/>
            </a:endParaRPr>
          </a:p>
          <a:p>
            <a:r>
              <a:rPr lang="en-US" altLang="ja-JP" dirty="0" err="1" smtClean="0">
                <a:latin typeface="Menlo Regular"/>
                <a:ea typeface="小塚ゴシック Pro L"/>
                <a:cs typeface="Menlo Regular"/>
              </a:rPr>
              <a:t>database.db</a:t>
            </a:r>
            <a:endParaRPr lang="en-US" altLang="ja-JP" dirty="0" smtClean="0">
              <a:latin typeface="Menlo Regular"/>
              <a:ea typeface="小塚ゴシック Pro L"/>
              <a:cs typeface="Menlo Regular"/>
            </a:endParaRPr>
          </a:p>
        </p:txBody>
      </p:sp>
      <p:sp>
        <p:nvSpPr>
          <p:cNvPr id="39" name="テキスト ボックス 38"/>
          <p:cNvSpPr txBox="1"/>
          <p:nvPr/>
        </p:nvSpPr>
        <p:spPr>
          <a:xfrm>
            <a:off x="4884344" y="1786933"/>
            <a:ext cx="3842982" cy="798680"/>
          </a:xfrm>
          <a:prstGeom prst="rect">
            <a:avLst/>
          </a:prstGeom>
          <a:noFill/>
        </p:spPr>
        <p:txBody>
          <a:bodyPr wrap="none" rtlCol="0">
            <a:spAutoFit/>
          </a:bodyPr>
          <a:lstStyle/>
          <a:p>
            <a:pPr>
              <a:lnSpc>
                <a:spcPct val="130000"/>
              </a:lnSpc>
            </a:pPr>
            <a:r>
              <a:rPr lang="en-US" altLang="ja-JP" spc="-100" dirty="0" smtClean="0">
                <a:solidFill>
                  <a:schemeClr val="accent3">
                    <a:lumMod val="75000"/>
                  </a:schemeClr>
                </a:solidFill>
                <a:latin typeface="Menlo Regular"/>
                <a:ea typeface="小塚ゴシック Pro L"/>
                <a:cs typeface="Menlo Regular"/>
              </a:rPr>
              <a:t>$ touch </a:t>
            </a:r>
            <a:r>
              <a:rPr lang="en-US" altLang="ja-JP" spc="-100" dirty="0" err="1" smtClean="0">
                <a:solidFill>
                  <a:schemeClr val="accent3">
                    <a:lumMod val="75000"/>
                  </a:schemeClr>
                </a:solidFill>
                <a:latin typeface="Menlo Regular"/>
                <a:ea typeface="小塚ゴシック Pro L"/>
                <a:cs typeface="Menlo Regular"/>
              </a:rPr>
              <a:t>index.php</a:t>
            </a:r>
            <a:r>
              <a:rPr lang="en-US" altLang="ja-JP" spc="-100" dirty="0">
                <a:solidFill>
                  <a:schemeClr val="accent3">
                    <a:lumMod val="75000"/>
                  </a:schemeClr>
                </a:solidFill>
                <a:latin typeface="Menlo Regular"/>
                <a:ea typeface="小塚ゴシック Pro L"/>
                <a:cs typeface="Menlo Regular"/>
              </a:rPr>
              <a:t> </a:t>
            </a:r>
            <a:r>
              <a:rPr lang="en-US" altLang="ja-JP" spc="-100" dirty="0" err="1" smtClean="0">
                <a:solidFill>
                  <a:schemeClr val="accent3">
                    <a:lumMod val="75000"/>
                  </a:schemeClr>
                </a:solidFill>
                <a:latin typeface="Menlo Regular"/>
                <a:ea typeface="小塚ゴシック Pro L"/>
                <a:cs typeface="Menlo Regular"/>
              </a:rPr>
              <a:t>database.db</a:t>
            </a:r>
            <a:endParaRPr lang="en-US" altLang="ja-JP" spc="-100" dirty="0" smtClean="0">
              <a:solidFill>
                <a:schemeClr val="accent3">
                  <a:lumMod val="75000"/>
                </a:schemeClr>
              </a:solidFill>
              <a:latin typeface="Menlo Regular"/>
              <a:ea typeface="小塚ゴシック Pro L"/>
              <a:cs typeface="Menlo Regular"/>
            </a:endParaRPr>
          </a:p>
          <a:p>
            <a:pPr>
              <a:lnSpc>
                <a:spcPct val="130000"/>
              </a:lnSpc>
            </a:pPr>
            <a:r>
              <a:rPr lang="en-US" altLang="ja-JP" spc="-100" dirty="0">
                <a:solidFill>
                  <a:schemeClr val="accent3">
                    <a:lumMod val="75000"/>
                  </a:schemeClr>
                </a:solidFill>
                <a:latin typeface="Menlo Regular"/>
                <a:ea typeface="小塚ゴシック Pro L"/>
                <a:cs typeface="Menlo Regular"/>
              </a:rPr>
              <a:t>$</a:t>
            </a:r>
            <a:endParaRPr lang="en-US" altLang="ja-JP" spc="-100" dirty="0" smtClean="0">
              <a:solidFill>
                <a:schemeClr val="accent3">
                  <a:lumMod val="75000"/>
                </a:schemeClr>
              </a:solidFill>
              <a:latin typeface="Menlo Regular"/>
              <a:ea typeface="小塚ゴシック Pro L"/>
              <a:cs typeface="Menlo Regular"/>
            </a:endParaRPr>
          </a:p>
        </p:txBody>
      </p:sp>
    </p:spTree>
    <p:extLst>
      <p:ext uri="{BB962C8B-B14F-4D97-AF65-F5344CB8AC3E}">
        <p14:creationId xmlns:p14="http://schemas.microsoft.com/office/powerpoint/2010/main" val="3012577565"/>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既定のテーマ">
  <a:themeElements>
    <a:clrScheme name="flat_color_ui">
      <a:dk1>
        <a:srgbClr val="2C3E50"/>
      </a:dk1>
      <a:lt1>
        <a:sysClr val="window" lastClr="FFFFFF"/>
      </a:lt1>
      <a:dk2>
        <a:srgbClr val="1F497D"/>
      </a:dk2>
      <a:lt2>
        <a:srgbClr val="EEECE1"/>
      </a:lt2>
      <a:accent1>
        <a:srgbClr val="2980B9"/>
      </a:accent1>
      <a:accent2>
        <a:srgbClr val="C0392B"/>
      </a:accent2>
      <a:accent3>
        <a:srgbClr val="27AE60"/>
      </a:accent3>
      <a:accent4>
        <a:srgbClr val="8E44AD"/>
      </a:accent4>
      <a:accent5>
        <a:srgbClr val="F1C40F"/>
      </a:accent5>
      <a:accent6>
        <a:srgbClr val="E67E22"/>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3175" cmpd="sng">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sz="1400" dirty="0" smtClean="0">
            <a:solidFill>
              <a:schemeClr val="tx2"/>
            </a:solidFill>
            <a:latin typeface="Helvetica Neue Light"/>
            <a:ea typeface="小塚ゴシック Pro L"/>
            <a:cs typeface="Helvetica Neue Light"/>
          </a:defRPr>
        </a:defPPr>
      </a:lstStyle>
      <a:style>
        <a:lnRef idx="1">
          <a:schemeClr val="accent1"/>
        </a:lnRef>
        <a:fillRef idx="3">
          <a:schemeClr val="accent1"/>
        </a:fillRef>
        <a:effectRef idx="2">
          <a:schemeClr val="accent1"/>
        </a:effectRef>
        <a:fontRef idx="minor">
          <a:schemeClr val="lt1"/>
        </a:fontRef>
      </a:style>
    </a:spDef>
    <a:lnDef>
      <a:spPr>
        <a:ln w="38100" cmpd="sng">
          <a:solidFill>
            <a:schemeClr val="tx1"/>
          </a:solidFill>
          <a:headEnd type="diamond"/>
          <a:tailEnd type="triangle" w="lg" len="lg"/>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kumimoji="1" sz="2400" dirty="0" smtClean="0">
            <a:solidFill>
              <a:schemeClr val="tx2"/>
            </a:solidFill>
            <a:latin typeface="Helvetica Neue Thin"/>
            <a:ea typeface="小塚ゴシック Pro L"/>
            <a:cs typeface="Helvetica Neue Thin"/>
          </a:defRPr>
        </a:defPPr>
      </a:lstStyle>
    </a:tx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既定のテーマ.thmx</Template>
  <TotalTime>10471</TotalTime>
  <Words>1030</Words>
  <Application>Microsoft Macintosh PowerPoint</Application>
  <PresentationFormat>画面に合わせる (4:3)</PresentationFormat>
  <Paragraphs>206</Paragraphs>
  <Slides>18</Slides>
  <Notes>3</Notes>
  <HiddenSlides>0</HiddenSlides>
  <MMClips>0</MMClips>
  <ScaleCrop>false</ScaleCrop>
  <HeadingPairs>
    <vt:vector size="4" baseType="variant">
      <vt:variant>
        <vt:lpstr>テーマ</vt:lpstr>
      </vt:variant>
      <vt:variant>
        <vt:i4>1</vt:i4>
      </vt:variant>
      <vt:variant>
        <vt:lpstr>スライド タイトル</vt:lpstr>
      </vt:variant>
      <vt:variant>
        <vt:i4>18</vt:i4>
      </vt:variant>
    </vt:vector>
  </HeadingPairs>
  <TitlesOfParts>
    <vt:vector size="19" baseType="lpstr">
      <vt:lpstr>既定のテーマ</vt:lpstr>
      <vt:lpstr>Git / Github 超入門</vt:lpstr>
      <vt:lpstr>はじめに</vt:lpstr>
      <vt:lpstr>Gitとは</vt:lpstr>
      <vt:lpstr>Githubとは</vt:lpstr>
      <vt:lpstr>GitとGithubでなにができるか</vt:lpstr>
      <vt:lpstr>Gitのはじめかた（１/２）</vt:lpstr>
      <vt:lpstr>Gitのはじめかた（２/２）</vt:lpstr>
      <vt:lpstr>Gitの基本的な使い方（１/７）</vt:lpstr>
      <vt:lpstr>Gitの基本的な使い方（２/７）</vt:lpstr>
      <vt:lpstr>Gitの基本的な使い方（３/７）</vt:lpstr>
      <vt:lpstr>Gitの基本的な使い方（４/７）</vt:lpstr>
      <vt:lpstr>Gitの基本的な使い方（５/７）</vt:lpstr>
      <vt:lpstr>Gitの基本的な使い方（６/７）</vt:lpstr>
      <vt:lpstr>Gitの基本的な使い方（７/７）</vt:lpstr>
      <vt:lpstr>便利なコマンド</vt:lpstr>
      <vt:lpstr>ブランチ</vt:lpstr>
      <vt:lpstr>GitとGithubを使用した開発</vt:lpstr>
      <vt:lpstr>Githubの基本的な使い方</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出水 厚輝</dc:creator>
  <cp:lastModifiedBy>出水 厚輝</cp:lastModifiedBy>
  <cp:revision>345</cp:revision>
  <dcterms:created xsi:type="dcterms:W3CDTF">2013-11-06T04:45:24Z</dcterms:created>
  <dcterms:modified xsi:type="dcterms:W3CDTF">2014-11-04T16:40:16Z</dcterms:modified>
</cp:coreProperties>
</file>