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slideMasters/slideMaster55.xml" ContentType="application/vnd.openxmlformats-officedocument.presentationml.slideMaster+xml"/>
  <Override PartName="/ppt/slides/slide55.xml" ContentType="application/vnd.openxmlformats-officedocument.presentationml.slide+xml"/>
  <Override PartName="/ppt/slideMasters/slideMaster56.xml" ContentType="application/vnd.openxmlformats-officedocument.presentationml.slideMaster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notesMasterIdLst>
    <p:notesMasterId r:id="rId5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5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2.xml"/>
		</Relationships>
</file>

<file path=ppt/notesSlides/_rels/notesSlide5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3.xml"/>
		</Relationships>
</file>

<file path=ppt/notesSlides/_rels/notesSlide5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4.xml"/>
		</Relationships>
</file>

<file path=ppt/notesSlides/_rels/notesSlide5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5.xml"/>
		</Relationships>
</file>

<file path=ppt/notesSlides/_rels/notesSlide5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6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55px; font-size: 18px;"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55px; font-size: 18px;"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55px; font-size: 18px;"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
  display: flex;
  flex-direction: column;
  padding: 25px 35px 70px 35px;
  font-size: 17px;
  line-height: 1.4;
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
  display: flex;
  flex-direction: column;
  padding: 25px 35px 70px 35px;
  font-size: 16px;
  line-height: 1.4;
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
  display: flex;
  flex-direction: column;
  padding: 25px 35px 70px 35px;
  font-size: 16px;
  line-height: 1.4;
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
  display: flex;
  flex-direction: column;
  padding: 25px 35px 70px 35px;
  font-size: 16px;
  line-height: 1.4;
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
  display: flex;
  flex-direction: column;
  padding: 25px 35px 70px 35px;
  font-size: 16px;
  line-height: 1.4;
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65px;"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
  display: flex;
  flex-direction: column;
  padding: 20px 30px 75px 30px;
  font-size: 15px;
  line-height: 1.3;
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
  display: flex;
  flex-direction: column;
  padding: 20px 30px 75px 30px;
  font-size: 15px;
  line-height: 1.3;
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65px;"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
  padding: 15px 25px 85px 25px;
  font-size: 14px;
  line-height: 1.2;
  display: flex;
  flex-direction: column;
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
  padding: 15px 25px 85px 25px;
  font-size: 13px;
  line-height: 1.15;
  display: flex;
  flex-direction: column;
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55px; font-size: 16px;"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60px; font-size: 16px;"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60px; font-size: 16px;"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65px;"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60px; font-size: 17px;"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55px;"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55px;"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55px;"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65px;"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製造業デジタル変革プロジェクト</dc:title>
  <dc:subject>PptxGenJS Presentation</dc:subject>
  <dc:creator>Created by Marp</dc:creator>
  <cp:lastModifiedBy>Created by Marp</cp:lastModifiedBy>
  <cp:revision>1</cp:revision>
  <dcterms:created xsi:type="dcterms:W3CDTF">2025-07-25T01:22:04Z</dcterms:created>
  <dcterms:modified xsi:type="dcterms:W3CDTF">2025-07-25T01:22:04Z</dcterms:modified>
</cp:coreProperties>
</file>