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notesMasterIdLst>
    <p:notesMasterId r:id="rId5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18px;"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18px;"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18px;"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20px 30px 75px 30px;
  font-size: 14px;
  line-height: 1.25;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20px 30px 75px 30px;
  font-size: 14px;
  line-height: 1.25;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padding: 15px 25px 85px 25px;
  font-size: 13px;
  line-height: 1.15;
  display: flex;
  flex-direction: column;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padding: 15px 25px 85px 25px;
  font-size: 13px;
  line-height: 1.15;
  display: flex;
  flex-direction: column;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16px;"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 font-size: 16px;"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 font-size: 16px;"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 font-size: 17px;"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製造業デジタル変革プロジェクト</dc:title>
  <dc:subject>PptxGenJS Presentation</dc:subject>
  <dc:creator>Created by Marp</dc:creator>
  <cp:lastModifiedBy>Created by Marp</cp:lastModifiedBy>
  <cp:revision>1</cp:revision>
  <dcterms:created xsi:type="dcterms:W3CDTF">2025-07-25T01:04:14Z</dcterms:created>
  <dcterms:modified xsi:type="dcterms:W3CDTF">2025-07-25T01:04:14Z</dcterms:modified>
</cp:coreProperties>
</file>