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slideMasters/slideMaster37.xml" ContentType="application/vnd.openxmlformats-officedocument.presentationml.slideMaster+xml"/>
  <Override PartName="/ppt/slides/slide37.xml" ContentType="application/vnd.openxmlformats-officedocument.presentationml.slide+xml"/>
  <Override PartName="/ppt/slideMasters/slideMaster38.xml" ContentType="application/vnd.openxmlformats-officedocument.presentationml.slideMaster+xml"/>
  <Override PartName="/ppt/slides/slide38.xml" ContentType="application/vnd.openxmlformats-officedocument.presentationml.slide+xml"/>
  <Override PartName="/ppt/slideMasters/slideMaster39.xml" ContentType="application/vnd.openxmlformats-officedocument.presentationml.slideMaster+xml"/>
  <Override PartName="/ppt/slides/slide39.xml" ContentType="application/vnd.openxmlformats-officedocument.presentationml.slide+xml"/>
  <Override PartName="/ppt/slideMasters/slideMaster40.xml" ContentType="application/vnd.openxmlformats-officedocument.presentationml.slideMaster+xml"/>
  <Override PartName="/ppt/slides/slide40.xml" ContentType="application/vnd.openxmlformats-officedocument.presentationml.slide+xml"/>
  <Override PartName="/ppt/slideMasters/slideMaster41.xml" ContentType="application/vnd.openxmlformats-officedocument.presentationml.slideMaster+xml"/>
  <Override PartName="/ppt/slides/slide41.xml" ContentType="application/vnd.openxmlformats-officedocument.presentationml.slide+xml"/>
  <Override PartName="/ppt/slideMasters/slideMaster42.xml" ContentType="application/vnd.openxmlformats-officedocument.presentationml.slideMaster+xml"/>
  <Override PartName="/ppt/slides/slide42.xml" ContentType="application/vnd.openxmlformats-officedocument.presentationml.slide+xml"/>
  <Override PartName="/ppt/slideMasters/slideMaster43.xml" ContentType="application/vnd.openxmlformats-officedocument.presentationml.slideMaster+xml"/>
  <Override PartName="/ppt/slides/slide43.xml" ContentType="application/vnd.openxmlformats-officedocument.presentationml.slide+xml"/>
  <Override PartName="/ppt/slideMasters/slideMaster44.xml" ContentType="application/vnd.openxmlformats-officedocument.presentationml.slideMaster+xml"/>
  <Override PartName="/ppt/slides/slide44.xml" ContentType="application/vnd.openxmlformats-officedocument.presentationml.slide+xml"/>
  <Override PartName="/ppt/slideMasters/slideMaster45.xml" ContentType="application/vnd.openxmlformats-officedocument.presentationml.slideMaster+xml"/>
  <Override PartName="/ppt/slides/slide45.xml" ContentType="application/vnd.openxmlformats-officedocument.presentationml.slide+xml"/>
  <Override PartName="/ppt/slideMasters/slideMaster46.xml" ContentType="application/vnd.openxmlformats-officedocument.presentationml.slideMaster+xml"/>
  <Override PartName="/ppt/slides/slide46.xml" ContentType="application/vnd.openxmlformats-officedocument.presentationml.slide+xml"/>
  <Override PartName="/ppt/slideMasters/slideMaster47.xml" ContentType="application/vnd.openxmlformats-officedocument.presentationml.slideMaster+xml"/>
  <Override PartName="/ppt/slides/slide47.xml" ContentType="application/vnd.openxmlformats-officedocument.presentationml.slide+xml"/>
  <Override PartName="/ppt/slideMasters/slideMaster48.xml" ContentType="application/vnd.openxmlformats-officedocument.presentationml.slideMaster+xml"/>
  <Override PartName="/ppt/slides/slide48.xml" ContentType="application/vnd.openxmlformats-officedocument.presentationml.slide+xml"/>
  <Override PartName="/ppt/slideMasters/slideMaster49.xml" ContentType="application/vnd.openxmlformats-officedocument.presentationml.slideMaster+xml"/>
  <Override PartName="/ppt/slides/slide49.xml" ContentType="application/vnd.openxmlformats-officedocument.presentationml.slide+xml"/>
  <Override PartName="/ppt/slideMasters/slideMaster50.xml" ContentType="application/vnd.openxmlformats-officedocument.presentationml.slideMaster+xml"/>
  <Override PartName="/ppt/slides/slide50.xml" ContentType="application/vnd.openxmlformats-officedocument.presentationml.slide+xml"/>
  <Override PartName="/ppt/slideMasters/slideMaster51.xml" ContentType="application/vnd.openxmlformats-officedocument.presentationml.slideMaster+xml"/>
  <Override PartName="/ppt/slides/slide51.xml" ContentType="application/vnd.openxmlformats-officedocument.presentationml.slide+xml"/>
  <Override PartName="/ppt/slideMasters/slideMaster52.xml" ContentType="application/vnd.openxmlformats-officedocument.presentationml.slideMaster+xml"/>
  <Override PartName="/ppt/slides/slide52.xml" ContentType="application/vnd.openxmlformats-officedocument.presentationml.slide+xml"/>
  <Override PartName="/ppt/slideMasters/slideMaster53.xml" ContentType="application/vnd.openxmlformats-officedocument.presentationml.slideMaster+xml"/>
  <Override PartName="/ppt/slides/slide53.xml" ContentType="application/vnd.openxmlformats-officedocument.presentationml.slide+xml"/>
  <Override PartName="/ppt/slideMasters/slideMaster54.xml" ContentType="application/vnd.openxmlformats-officedocument.presentationml.slideMaster+xml"/>
  <Override PartName="/ppt/slides/slide54.xml" ContentType="application/vnd.openxmlformats-officedocument.presentationml.slide+xml"/>
  <Override PartName="/ppt/slideMasters/slideMaster55.xml" ContentType="application/vnd.openxmlformats-officedocument.presentationml.slideMaster+xml"/>
  <Override PartName="/ppt/slides/slide55.xml" ContentType="application/vnd.openxmlformats-officedocument.presentationml.slide+xml"/>
  <Override PartName="/ppt/slideMasters/slideMaster56.xml" ContentType="application/vnd.openxmlformats-officedocument.presentationml.slideMaster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notesMasterIdLst>
    <p:notesMasterId r:id="rId5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60" Type="http://schemas.openxmlformats.org/officeDocument/2006/relationships/viewProps" Target="viewProps.xml"/><Relationship Id="rId61" Type="http://schemas.openxmlformats.org/officeDocument/2006/relationships/theme" Target="theme/theme1.xml"/><Relationship Id="rId6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3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7.xml"/>
		</Relationships>
</file>

<file path=ppt/notesSlides/_rels/notesSlide3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8.xml"/>
		</Relationships>
</file>

<file path=ppt/notesSlides/_rels/notesSlide3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9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4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0.xml"/>
		</Relationships>
</file>

<file path=ppt/notesSlides/_rels/notesSlide4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1.xml"/>
		</Relationships>
</file>

<file path=ppt/notesSlides/_rels/notesSlide4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2.xml"/>
		</Relationships>
</file>

<file path=ppt/notesSlides/_rels/notesSlide4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3.xml"/>
		</Relationships>
</file>

<file path=ppt/notesSlides/_rels/notesSlide4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4.xml"/>
		</Relationships>
</file>

<file path=ppt/notesSlides/_rels/notesSlide4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5.xml"/>
		</Relationships>
</file>

<file path=ppt/notesSlides/_rels/notesSlide4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6.xml"/>
		</Relationships>
</file>

<file path=ppt/notesSlides/_rels/notesSlide4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7.xml"/>
		</Relationships>
</file>

<file path=ppt/notesSlides/_rels/notesSlide4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8.xml"/>
		</Relationships>
</file>

<file path=ppt/notesSlides/_rels/notesSlide4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9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5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0.xml"/>
		</Relationships>
</file>

<file path=ppt/notesSlides/_rels/notesSlide5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1.xml"/>
		</Relationships>
</file>

<file path=ppt/notesSlides/_rels/notesSlide5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2.xml"/>
		</Relationships>
</file>

<file path=ppt/notesSlides/_rels/notesSlide5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3.xml"/>
		</Relationships>
</file>

<file path=ppt/notesSlides/_rels/notesSlide5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4.xml"/>
		</Relationships>
</file>

<file path=ppt/notesSlides/_rels/notesSlide5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5.xml"/>
		</Relationships>
</file>

<file path=ppt/notesSlides/_rels/notesSlide5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6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45px;"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45px;"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45px;"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_style: "padding-bottom: 45px;"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8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5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56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  <vt:lpstr>Slide 37</vt:lpstr>
      <vt:lpstr>Slide 38</vt:lpstr>
      <vt:lpstr>Slide 39</vt:lpstr>
      <vt:lpstr>Slide 40</vt:lpstr>
      <vt:lpstr>Slide 41</vt:lpstr>
      <vt:lpstr>Slide 42</vt:lpstr>
      <vt:lpstr>Slide 43</vt:lpstr>
      <vt:lpstr>Slide 44</vt:lpstr>
      <vt:lpstr>Slide 45</vt:lpstr>
      <vt:lpstr>Slide 46</vt:lpstr>
      <vt:lpstr>Slide 47</vt:lpstr>
      <vt:lpstr>Slide 48</vt:lpstr>
      <vt:lpstr>Slide 49</vt:lpstr>
      <vt:lpstr>Slide 50</vt:lpstr>
      <vt:lpstr>Slide 51</vt:lpstr>
      <vt:lpstr>Slide 52</vt:lpstr>
      <vt:lpstr>Slide 53</vt:lpstr>
      <vt:lpstr>Slide 54</vt:lpstr>
      <vt:lpstr>Slide 55</vt:lpstr>
      <vt:lpstr>Slide 56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製造業デジタル変革プロジェクト</dc:title>
  <dc:subject>PptxGenJS Presentation</dc:subject>
  <dc:creator>Created by Marp</dc:creator>
  <cp:lastModifiedBy>Created by Marp</cp:lastModifiedBy>
  <cp:revision>1</cp:revision>
  <dcterms:created xsi:type="dcterms:W3CDTF">2025-07-25T00:07:25Z</dcterms:created>
  <dcterms:modified xsi:type="dcterms:W3CDTF">2025-07-25T00:07:25Z</dcterms:modified>
</cp:coreProperties>
</file>