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74" r:id="rId9"/>
    <p:sldId id="271" r:id="rId10"/>
    <p:sldId id="263" r:id="rId11"/>
    <p:sldId id="268" r:id="rId12"/>
    <p:sldId id="261" r:id="rId13"/>
    <p:sldId id="262" r:id="rId14"/>
    <p:sldId id="265" r:id="rId15"/>
    <p:sldId id="266" r:id="rId16"/>
    <p:sldId id="264" r:id="rId17"/>
    <p:sldId id="267" r:id="rId18"/>
    <p:sldId id="272" r:id="rId19"/>
    <p:sldId id="275" r:id="rId20"/>
    <p:sldId id="269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97258" y="6435063"/>
            <a:ext cx="684132" cy="365125"/>
          </a:xfrm>
        </p:spPr>
        <p:txBody>
          <a:bodyPr/>
          <a:lstStyle/>
          <a:p>
            <a:fld id="{F4EB3EAF-C50A-48CC-80B2-033FE4EA3D98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F04-66FD-46EF-AD86-C51D769AD104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9A48-A1B2-47EE-A169-F52118A2C98A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87A6-AF88-4676-BB50-31772863E177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6F0E-88A4-469C-9B73-D54E20873287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2EBF-876A-44FF-96E4-C8AE76F62D77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2BF-CB1D-450E-BB8E-14B8391099C4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8B18-AC9E-4B36-ABAB-F94650B38243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4758" y="6396963"/>
            <a:ext cx="684132" cy="365125"/>
          </a:xfrm>
        </p:spPr>
        <p:txBody>
          <a:bodyPr/>
          <a:lstStyle/>
          <a:p>
            <a:fld id="{7BF83D80-EB87-41A1-9596-84CFA469086C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0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1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2CF9-17E2-47F9-8912-C650C7E729F6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6805-F8FB-415B-A056-C4BF7BC0EDE3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8923-5DE2-4D26-9720-DF33336434CC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FB90-D695-4704-89E8-2AEF38BA74D4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C65E-CAEF-4777-B871-35A4E1E99682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F6-BEC2-4706-9573-9024D8781FF8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7DE-7430-45FD-86B4-03683EE1497C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74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90C0-BC4E-4820-9248-FAFCCC27B2CE}" type="datetime1">
              <a:rPr kumimoji="1" lang="ja-JP" altLang="en-US" smtClean="0"/>
              <a:t>2015/4/3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7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68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5155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JPQL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に似て非なるもの</a:t>
            </a:r>
            <a:endParaRPr lang="en-US" altLang="ja-JP" dirty="0" smtClean="0"/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文の基本構文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エンティティの状態遷移を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理解しましょう！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カスケードとフェッチは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注意して使いましょう！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kumimoji="1" lang="en-US" altLang="ja-JP" dirty="0" err="1" smtClean="0"/>
              <a:t>NetBeans</a:t>
            </a:r>
            <a:r>
              <a:rPr kumimoji="1" lang="ja-JP" altLang="en-US" dirty="0" smtClean="0"/>
              <a:t>か</a:t>
            </a:r>
            <a:r>
              <a:rPr kumimoji="1" lang="en-US" altLang="ja-JP" dirty="0" err="1" smtClean="0"/>
              <a:t>IntelliJ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IDEA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使いましょう！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kumimoji="1" lang="en-US" altLang="ja-JP" dirty="0" smtClean="0"/>
              <a:t>Java EE 7 Essentials</a:t>
            </a: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</a:p>
          <a:p>
            <a:pPr lvl="1"/>
            <a:r>
              <a:rPr lang="en-US" altLang="ja-JP" dirty="0" smtClean="0"/>
              <a:t>JSR 338 (JPA 2.1)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金魚本に載っていない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dirty="0" smtClean="0"/>
              <a:t>今日この後！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大規模な負荷でも</a:t>
            </a:r>
            <a:r>
              <a:rPr kumimoji="1" lang="ja-JP" altLang="en-US" smtClean="0"/>
              <a:t>ドキドキしない為の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について基礎から解説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「はまりポイント」を解説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71" y="3342237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などを中心に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研修講師やってます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r>
              <a:rPr lang="ja-JP" altLang="en-US" dirty="0" smtClean="0"/>
              <a:t>ブログ「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602570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lang="ja-JP" altLang="en-US" dirty="0" smtClean="0"/>
              <a:t>エンティティ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JPQL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エンティティ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065" y="4179624"/>
            <a:ext cx="6326249" cy="170602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標準の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r>
              <a:rPr lang="ja-JP" altLang="en-US" dirty="0" smtClean="0"/>
              <a:t>リレーションを表現できるなど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非常に高機能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高機能ゆえの「はまりポイント」も</a:t>
            </a:r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264438"/>
              </p:ext>
            </p:extLst>
          </p:nvPr>
        </p:nvGraphicFramePr>
        <p:xfrm>
          <a:off x="609600" y="2160588"/>
          <a:ext cx="63484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/>
                <a:gridCol w="1112166"/>
                <a:gridCol w="312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仕様（≒インターフェイス）のみ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（公式の参照実装）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のアーキテクチャ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545</Words>
  <Application>Microsoft Office PowerPoint</Application>
  <PresentationFormat>画面に合わせる (4:3)</PresentationFormat>
  <Paragraphs>131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①JPAの概要と エンティティ</vt:lpstr>
      <vt:lpstr>JPA（Java Persistence API）</vt:lpstr>
      <vt:lpstr>JPAのバージョン</vt:lpstr>
      <vt:lpstr>仕様と実装</vt:lpstr>
      <vt:lpstr>JPAのアーキテクチャ</vt:lpstr>
      <vt:lpstr>②CRUD操作と エンティティの状態</vt:lpstr>
      <vt:lpstr>はまりポイント</vt:lpstr>
      <vt:lpstr>③1対Nの リレーション</vt:lpstr>
      <vt:lpstr>④JPQL</vt:lpstr>
      <vt:lpstr>JPQLとは？</vt:lpstr>
      <vt:lpstr>SELECT文の基本構文</vt:lpstr>
      <vt:lpstr>まとめ</vt:lpstr>
      <vt:lpstr>まとめ</vt:lpstr>
      <vt:lpstr>さらに勉強したい方へ</vt:lpstr>
      <vt:lpstr>さらに勉強したい方へ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40</cp:revision>
  <dcterms:created xsi:type="dcterms:W3CDTF">2015-04-03T06:37:02Z</dcterms:created>
  <dcterms:modified xsi:type="dcterms:W3CDTF">2015-04-03T08:30:27Z</dcterms:modified>
</cp:coreProperties>
</file>