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55F5E9-CA73-5A46-8267-280935C97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AF9DA3E-2344-E543-A2AA-AFA95F6CA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1C526E-DBD6-4E44-9C90-D01E37643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81DE-809A-1C48-B0D2-B6263D586221}" type="datetimeFigureOut">
              <a:rPr lang="en-US" altLang="ja-JP"/>
              <a:t>8/5/20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59936-DB2A-F749-A1D6-A9C172C7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C03186-73C0-A14A-AE23-1224E93E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1625-3EA0-5E4C-80E5-8DC320C5B554}" type="slidenum">
              <a:rPr lang="en-US" altLang="ja-JP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6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D0E4DD-5B66-3840-A6E0-02C6B9B2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533AC2-E6F1-9742-BB32-E5D8FB749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AEAD3D-60E1-5E4E-A0F7-8B14C3F71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81DE-809A-1C48-B0D2-B6263D586221}" type="datetimeFigureOut">
              <a:rPr lang="en-US" altLang="ja-JP"/>
              <a:t>8/5/20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E3BB98-E1D2-B74B-B3BF-F2577984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A774C3-6425-C142-8982-0998D62B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1625-3EA0-5E4C-80E5-8DC320C5B554}" type="slidenum">
              <a:rPr lang="en-US" altLang="ja-JP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7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33F62F0-F2AF-0C4D-BFEA-696EF2EFB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354396-EB20-284E-AD14-0B0D43DB4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1901D3-1F92-BB4D-9D0C-DF3A9FF0B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81DE-809A-1C48-B0D2-B6263D586221}" type="datetimeFigureOut">
              <a:rPr lang="en-US" altLang="ja-JP"/>
              <a:t>8/5/20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05B8CB-FF1A-E54D-B9C1-2F1209F0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86B154-77F1-1E44-B7FA-704D5E35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1625-3EA0-5E4C-80E5-8DC320C5B554}" type="slidenum">
              <a:rPr lang="en-US" altLang="ja-JP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5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A6416F-7BA8-764B-B156-4E190A8F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8DE983-8785-0840-8918-286D13F85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A03613-3F96-7142-A6F7-BBDAA75D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81DE-809A-1C48-B0D2-B6263D586221}" type="datetimeFigureOut">
              <a:rPr lang="en-US" altLang="ja-JP"/>
              <a:t>8/5/20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39164A-6278-A34D-8A24-C45E93B59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EEBF28-B46F-3D46-B82E-7E75EBD6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1625-3EA0-5E4C-80E5-8DC320C5B554}" type="slidenum">
              <a:rPr lang="en-US" altLang="ja-JP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3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CC41F8-FBD4-6F42-8C6A-BFC06157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01FEC4-4ACC-8E42-93C3-4889B10EC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8F9B94-3C8C-AC4D-ABB5-989800EEE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81DE-809A-1C48-B0D2-B6263D586221}" type="datetimeFigureOut">
              <a:rPr lang="en-US" altLang="ja-JP"/>
              <a:t>8/5/20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B31537-C08E-2E41-A66E-C4814D16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7A06F1-6CF1-6F45-8AD5-4F04DA62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1625-3EA0-5E4C-80E5-8DC320C5B554}" type="slidenum">
              <a:rPr lang="en-US" altLang="ja-JP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1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941A10-B5F8-E84F-88FD-63E4EBDB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D1775C-0C6D-2A43-BCF8-B7C685F00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4D58AF7-25EF-8A4C-8537-68508C740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DF86D7-FF87-3144-9F0B-8C8C30B7A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81DE-809A-1C48-B0D2-B6263D586221}" type="datetimeFigureOut">
              <a:rPr lang="en-US" altLang="ja-JP"/>
              <a:t>8/5/20</a:t>
            </a:fld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91B422-48F1-BC4A-84F9-98B025D2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5A4316-2AB1-9C4E-B49A-F4072AB8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1625-3EA0-5E4C-80E5-8DC320C5B554}" type="slidenum">
              <a:rPr lang="en-US" altLang="ja-JP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7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F8FFCF-458D-CC45-A4A7-907B85033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A88B2C-A723-D24E-A170-9E30D43A3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2E9A9B-638C-BB47-98FC-61A6F7382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67ECEC-E42F-9245-B26F-E7774B5BC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2B8E974-3049-8549-9E53-C3E8C05DF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555BAA7-DBDB-D14F-87C4-AA0AA0EF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81DE-809A-1C48-B0D2-B6263D586221}" type="datetimeFigureOut">
              <a:rPr lang="en-US" altLang="ja-JP"/>
              <a:t>8/5/20</a:t>
            </a:fld>
            <a:endParaRPr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F400382-32BF-274B-A5A5-2749CA82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CB8DD0-3E0C-3043-BE19-E4AA00C9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1625-3EA0-5E4C-80E5-8DC320C5B554}" type="slidenum">
              <a:rPr lang="en-US" altLang="ja-JP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4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8778B5-5579-F247-939A-522ECD36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EE9B64-F723-4B4C-B0E1-5AB11319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81DE-809A-1C48-B0D2-B6263D586221}" type="datetimeFigureOut">
              <a:rPr lang="en-US" altLang="ja-JP"/>
              <a:t>8/5/20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C429C4-4548-B84B-8EBB-F54B9459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FCF14F7-46A6-0741-A8E9-EC0E093B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1625-3EA0-5E4C-80E5-8DC320C5B554}" type="slidenum">
              <a:rPr lang="en-US" altLang="ja-JP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2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149DB99-B107-6A49-99D3-AB4FB781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81DE-809A-1C48-B0D2-B6263D586221}" type="datetimeFigureOut">
              <a:rPr lang="en-US" altLang="ja-JP"/>
              <a:t>8/5/20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08A0493-A1AC-D744-83DB-70138A28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B34252-9AA3-3245-9F20-F4E35BF3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1625-3EA0-5E4C-80E5-8DC320C5B554}" type="slidenum">
              <a:rPr lang="en-US" altLang="ja-JP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1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712D1D-24E2-F54C-898F-7F9759EF6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975CE9-804C-5647-98C5-89227DEAD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04547C8-7236-2B4A-9377-F6ABC97D5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12AEC8-45F4-8247-A6AC-266D6A98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81DE-809A-1C48-B0D2-B6263D586221}" type="datetimeFigureOut">
              <a:rPr lang="en-US" altLang="ja-JP"/>
              <a:t>8/5/20</a:t>
            </a:fld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69D19A-885F-B548-97DA-C35FE974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C7AC12-7B2F-7A4F-B19F-336D0503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1625-3EA0-5E4C-80E5-8DC320C5B554}" type="slidenum">
              <a:rPr lang="en-US" altLang="ja-JP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3A2558-5A3A-3F4D-93E4-B8BC95A68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A8C6E30-4AB7-F942-A509-284EC23DE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997F3E-ED3C-8F49-8614-90F04D354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80F5F1-95AB-9349-95DB-1392ACFF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81DE-809A-1C48-B0D2-B6263D586221}" type="datetimeFigureOut">
              <a:rPr lang="en-US" altLang="ja-JP"/>
              <a:t>8/5/20</a:t>
            </a:fld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5A4B02-4A5A-C744-A3DF-26C422FD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105977-4441-BA49-9D01-C2A285CB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1625-3EA0-5E4C-80E5-8DC320C5B554}" type="slidenum">
              <a:rPr lang="en-US" altLang="ja-JP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6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76FF4FB-03A3-DB44-9E6E-261A5576A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F4BD87-7A52-F043-8689-E7080AE5D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F52DC2-CD8B-8842-9072-34379BCE9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881DE-809A-1C48-B0D2-B6263D586221}" type="datetimeFigureOut">
              <a:t>2020/8/5</a:t>
            </a:fld>
            <a:endParaRPr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8F3C5B-95F2-894C-8DBC-1C2509457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65D066-173F-9043-BBE4-2E776B72C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91625-3EA0-5E4C-80E5-8DC320C5B554}" type="slidenum">
              <a:rPr lang="en-US" altLang="ja-JP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095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EC2F17EA-F9BF-2B40-8FEF-029E86F60559}"/>
              </a:ext>
            </a:extLst>
          </p:cNvPr>
          <p:cNvGrpSpPr/>
          <p:nvPr/>
        </p:nvGrpSpPr>
        <p:grpSpPr>
          <a:xfrm>
            <a:off x="-124598" y="-215594"/>
            <a:ext cx="12441196" cy="8298180"/>
            <a:chOff x="955010" y="0"/>
            <a:chExt cx="10281980" cy="68580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4DA5E382-F8E9-5440-9119-0B6890EBA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5010" y="0"/>
              <a:ext cx="10281980" cy="6858000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32C426E0-20F2-3A49-9956-3B4CFEE40A19}"/>
                </a:ext>
              </a:extLst>
            </p:cNvPr>
            <p:cNvSpPr/>
            <p:nvPr/>
          </p:nvSpPr>
          <p:spPr>
            <a:xfrm>
              <a:off x="1905070" y="3861699"/>
              <a:ext cx="827619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C00000"/>
                  </a:solidFill>
                </a:rPr>
                <a:t>Tab</a:t>
              </a:r>
              <a:endParaRPr sz="1100">
                <a:solidFill>
                  <a:srgbClr val="C00000"/>
                </a:solidFill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E69388C-C384-0942-AFEB-3FA222C3BB91}"/>
                </a:ext>
              </a:extLst>
            </p:cNvPr>
            <p:cNvSpPr/>
            <p:nvPr/>
          </p:nvSpPr>
          <p:spPr>
            <a:xfrm>
              <a:off x="1905070" y="4886458"/>
              <a:ext cx="438737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C00000"/>
                  </a:solidFill>
                </a:rPr>
                <a:t>ctrl</a:t>
              </a:r>
              <a:endParaRPr sz="1100">
                <a:solidFill>
                  <a:srgbClr val="C00000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1B15BDA-B71E-6146-8005-22028B161D51}"/>
                </a:ext>
              </a:extLst>
            </p:cNvPr>
            <p:cNvSpPr/>
            <p:nvPr/>
          </p:nvSpPr>
          <p:spPr>
            <a:xfrm>
              <a:off x="2513320" y="4886458"/>
              <a:ext cx="438737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C00000"/>
                  </a:solidFill>
                </a:rPr>
                <a:t>Mac</a:t>
              </a:r>
              <a:endParaRPr sz="1100">
                <a:solidFill>
                  <a:srgbClr val="C00000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7D52CD3-26DC-6245-9DFA-BB4B7210FA76}"/>
                </a:ext>
              </a:extLst>
            </p:cNvPr>
            <p:cNvSpPr/>
            <p:nvPr/>
          </p:nvSpPr>
          <p:spPr>
            <a:xfrm>
              <a:off x="3201747" y="4886458"/>
              <a:ext cx="438737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C00000"/>
                  </a:solidFill>
                </a:rPr>
                <a:t>alt</a:t>
              </a:r>
              <a:endParaRPr sz="1100">
                <a:solidFill>
                  <a:srgbClr val="C00000"/>
                </a:solidFill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DFBBE74-6C7C-F04D-8EED-E922FF037C13}"/>
                </a:ext>
              </a:extLst>
            </p:cNvPr>
            <p:cNvSpPr/>
            <p:nvPr/>
          </p:nvSpPr>
          <p:spPr>
            <a:xfrm>
              <a:off x="9954644" y="4313644"/>
              <a:ext cx="438737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C00000"/>
                  </a:solidFill>
                </a:rPr>
                <a:t>¥|</a:t>
              </a:r>
            </a:p>
            <a:p>
              <a:pPr algn="ctr"/>
              <a:r>
                <a:rPr lang="en-US" sz="500">
                  <a:solidFill>
                    <a:srgbClr val="C00000"/>
                  </a:solidFill>
                </a:rPr>
                <a:t>長押しSHIFT</a:t>
              </a:r>
              <a:endParaRPr sz="500">
                <a:solidFill>
                  <a:srgbClr val="C00000"/>
                </a:solidFill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B673F8EC-C838-1442-8576-2B67673BFA46}"/>
                </a:ext>
              </a:extLst>
            </p:cNvPr>
            <p:cNvSpPr/>
            <p:nvPr/>
          </p:nvSpPr>
          <p:spPr>
            <a:xfrm>
              <a:off x="8891666" y="4313644"/>
              <a:ext cx="438737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C00000"/>
                  </a:solidFill>
                </a:rPr>
                <a:t>_</a:t>
              </a:r>
              <a:endParaRPr sz="1100">
                <a:solidFill>
                  <a:srgbClr val="C00000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5AF9B55-9BEE-314C-808C-48473E6E9CE0}"/>
                </a:ext>
              </a:extLst>
            </p:cNvPr>
            <p:cNvSpPr/>
            <p:nvPr/>
          </p:nvSpPr>
          <p:spPr>
            <a:xfrm>
              <a:off x="8360893" y="2794899"/>
              <a:ext cx="438737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C00000"/>
                  </a:solidFill>
                </a:rPr>
                <a:t>-=</a:t>
              </a:r>
              <a:endParaRPr sz="1100">
                <a:solidFill>
                  <a:srgbClr val="C00000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BC65A8A1-3DC8-1A44-875C-9663146DC890}"/>
                </a:ext>
              </a:extLst>
            </p:cNvPr>
            <p:cNvSpPr/>
            <p:nvPr/>
          </p:nvSpPr>
          <p:spPr>
            <a:xfrm>
              <a:off x="8891665" y="2794899"/>
              <a:ext cx="438737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C00000"/>
                  </a:solidFill>
                </a:rPr>
                <a:t>^~</a:t>
              </a:r>
              <a:endParaRPr sz="1100">
                <a:solidFill>
                  <a:srgbClr val="C00000"/>
                </a:solidFill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CB8A966-071F-264F-AF6F-16AD33A68D01}"/>
                </a:ext>
              </a:extLst>
            </p:cNvPr>
            <p:cNvSpPr/>
            <p:nvPr/>
          </p:nvSpPr>
          <p:spPr>
            <a:xfrm>
              <a:off x="8619006" y="3315414"/>
              <a:ext cx="438737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C00000"/>
                  </a:solidFill>
                </a:rPr>
                <a:t>@`</a:t>
              </a:r>
              <a:endParaRPr sz="1100">
                <a:solidFill>
                  <a:srgbClr val="C00000"/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A1DFDE4-3F97-F145-86F0-82026AC0EA8F}"/>
                </a:ext>
              </a:extLst>
            </p:cNvPr>
            <p:cNvSpPr/>
            <p:nvPr/>
          </p:nvSpPr>
          <p:spPr>
            <a:xfrm>
              <a:off x="9166612" y="3315414"/>
              <a:ext cx="438737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C00000"/>
                  </a:solidFill>
                </a:rPr>
                <a:t>[{</a:t>
              </a:r>
              <a:endParaRPr sz="1100">
                <a:solidFill>
                  <a:srgbClr val="C00000"/>
                </a:solidFill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6A1A2B5-DAA1-8A4E-9672-D98C7A27AFFC}"/>
                </a:ext>
              </a:extLst>
            </p:cNvPr>
            <p:cNvSpPr/>
            <p:nvPr/>
          </p:nvSpPr>
          <p:spPr>
            <a:xfrm>
              <a:off x="9822707" y="3309611"/>
              <a:ext cx="438737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C00000"/>
                  </a:solidFill>
                </a:rPr>
                <a:t>]}</a:t>
              </a:r>
              <a:endParaRPr sz="1100">
                <a:solidFill>
                  <a:srgbClr val="C00000"/>
                </a:solidFill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AF5BB61-E9D3-5149-BAE5-C53058F7FE1B}"/>
                </a:ext>
              </a:extLst>
            </p:cNvPr>
            <p:cNvSpPr/>
            <p:nvPr/>
          </p:nvSpPr>
          <p:spPr>
            <a:xfrm>
              <a:off x="8239297" y="3814529"/>
              <a:ext cx="438737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C00000"/>
                  </a:solidFill>
                </a:rPr>
                <a:t>;+</a:t>
              </a:r>
              <a:endParaRPr sz="1100">
                <a:solidFill>
                  <a:srgbClr val="C00000"/>
                </a:solidFill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8DE5A7F9-FEC7-764B-BC48-6E5DE72453B6}"/>
                </a:ext>
              </a:extLst>
            </p:cNvPr>
            <p:cNvSpPr/>
            <p:nvPr/>
          </p:nvSpPr>
          <p:spPr>
            <a:xfrm>
              <a:off x="8759867" y="3814529"/>
              <a:ext cx="438737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C00000"/>
                  </a:solidFill>
                </a:rPr>
                <a:t>:*</a:t>
              </a:r>
              <a:endParaRPr sz="1100">
                <a:solidFill>
                  <a:srgbClr val="C00000"/>
                </a:solidFill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32720051-93C2-E547-BAA2-E67D0E5AACCE}"/>
                </a:ext>
              </a:extLst>
            </p:cNvPr>
            <p:cNvSpPr/>
            <p:nvPr/>
          </p:nvSpPr>
          <p:spPr>
            <a:xfrm>
              <a:off x="7300443" y="4313644"/>
              <a:ext cx="438737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C00000"/>
                  </a:solidFill>
                </a:rPr>
                <a:t>,&lt;</a:t>
              </a:r>
              <a:endParaRPr sz="1100">
                <a:solidFill>
                  <a:srgbClr val="C00000"/>
                </a:solidFill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0E37C55-63C9-114F-AB6F-FEE9507CF067}"/>
                </a:ext>
              </a:extLst>
            </p:cNvPr>
            <p:cNvSpPr/>
            <p:nvPr/>
          </p:nvSpPr>
          <p:spPr>
            <a:xfrm>
              <a:off x="7831932" y="4313644"/>
              <a:ext cx="438737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C00000"/>
                  </a:solidFill>
                </a:rPr>
                <a:t>.&gt;</a:t>
              </a:r>
              <a:endParaRPr sz="1100">
                <a:solidFill>
                  <a:srgbClr val="C00000"/>
                </a:solidFill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B8250AAD-772A-5C49-9958-0BBB5B2374AD}"/>
                </a:ext>
              </a:extLst>
            </p:cNvPr>
            <p:cNvSpPr/>
            <p:nvPr/>
          </p:nvSpPr>
          <p:spPr>
            <a:xfrm>
              <a:off x="8367720" y="4313644"/>
              <a:ext cx="438737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C00000"/>
                  </a:solidFill>
                </a:rPr>
                <a:t>/?</a:t>
              </a:r>
              <a:endParaRPr sz="1100">
                <a:solidFill>
                  <a:srgbClr val="C00000"/>
                </a:solidFill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BEAF5803-4D39-F249-A562-4EFB1EE8DC26}"/>
                </a:ext>
              </a:extLst>
            </p:cNvPr>
            <p:cNvSpPr/>
            <p:nvPr/>
          </p:nvSpPr>
          <p:spPr>
            <a:xfrm>
              <a:off x="6015568" y="5666808"/>
              <a:ext cx="438737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rgbClr val="C00000"/>
                  </a:solidFill>
                </a:rPr>
                <a:t>TMUX</a:t>
              </a:r>
              <a:endParaRPr sz="1100" b="1">
                <a:solidFill>
                  <a:srgbClr val="C00000"/>
                </a:solidFill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1EC99B0-CC4D-994E-AE0A-A5E7469E1143}"/>
                </a:ext>
              </a:extLst>
            </p:cNvPr>
            <p:cNvSpPr/>
            <p:nvPr/>
          </p:nvSpPr>
          <p:spPr>
            <a:xfrm>
              <a:off x="3822507" y="4886458"/>
              <a:ext cx="438737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rgbClr val="C00000"/>
                  </a:solidFill>
                </a:rPr>
                <a:t>FN</a:t>
              </a:r>
              <a:endParaRPr sz="1100" b="1">
                <a:solidFill>
                  <a:srgbClr val="C00000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FC4B473-71DF-3D4B-8353-33C700900409}"/>
                </a:ext>
              </a:extLst>
            </p:cNvPr>
            <p:cNvSpPr/>
            <p:nvPr/>
          </p:nvSpPr>
          <p:spPr>
            <a:xfrm>
              <a:off x="6118231" y="4845702"/>
              <a:ext cx="474492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C00000"/>
                  </a:solidFill>
                </a:rPr>
                <a:t>英数</a:t>
              </a:r>
              <a:endParaRPr sz="1100">
                <a:solidFill>
                  <a:srgbClr val="C00000"/>
                </a:solidFill>
              </a:endParaRP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B6435C28-E36F-C742-926D-245D23194A17}"/>
                </a:ext>
              </a:extLst>
            </p:cNvPr>
            <p:cNvSpPr/>
            <p:nvPr/>
          </p:nvSpPr>
          <p:spPr>
            <a:xfrm>
              <a:off x="7831932" y="4834159"/>
              <a:ext cx="438737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rgbClr val="C00000"/>
                  </a:solidFill>
                </a:rPr>
                <a:t>FN</a:t>
              </a:r>
              <a:endParaRPr sz="1100" b="1">
                <a:solidFill>
                  <a:srgbClr val="C00000"/>
                </a:solidFill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7BE1FBD-5502-F842-AA2B-21202F93BC46}"/>
                </a:ext>
              </a:extLst>
            </p:cNvPr>
            <p:cNvSpPr/>
            <p:nvPr/>
          </p:nvSpPr>
          <p:spPr>
            <a:xfrm>
              <a:off x="5679494" y="2833404"/>
              <a:ext cx="438737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C00000"/>
                  </a:solidFill>
                </a:rPr>
                <a:t>&amp;</a:t>
              </a:r>
              <a:endParaRPr sz="1100">
                <a:solidFill>
                  <a:srgbClr val="C00000"/>
                </a:solidFill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C9C9BA68-14EE-2F42-ADC3-D9C71A338133}"/>
                </a:ext>
              </a:extLst>
            </p:cNvPr>
            <p:cNvSpPr/>
            <p:nvPr/>
          </p:nvSpPr>
          <p:spPr>
            <a:xfrm>
              <a:off x="6234936" y="2833404"/>
              <a:ext cx="438737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C00000"/>
                  </a:solidFill>
                </a:rPr>
                <a:t>‘</a:t>
              </a:r>
              <a:endParaRPr sz="1100">
                <a:solidFill>
                  <a:srgbClr val="C00000"/>
                </a:solidFill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6670CEF0-0F74-8549-9282-D32C60994E0C}"/>
                </a:ext>
              </a:extLst>
            </p:cNvPr>
            <p:cNvSpPr/>
            <p:nvPr/>
          </p:nvSpPr>
          <p:spPr>
            <a:xfrm>
              <a:off x="6790378" y="2833404"/>
              <a:ext cx="438737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C00000"/>
                  </a:solidFill>
                </a:rPr>
                <a:t>(</a:t>
              </a:r>
              <a:endParaRPr sz="1100">
                <a:solidFill>
                  <a:srgbClr val="C00000"/>
                </a:solidFill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9BA78A6D-EE87-134B-8306-244767C743E0}"/>
                </a:ext>
              </a:extLst>
            </p:cNvPr>
            <p:cNvSpPr/>
            <p:nvPr/>
          </p:nvSpPr>
          <p:spPr>
            <a:xfrm>
              <a:off x="7321150" y="2843483"/>
              <a:ext cx="438737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C00000"/>
                  </a:solidFill>
                </a:rPr>
                <a:t>)</a:t>
              </a:r>
              <a:endParaRPr sz="1100">
                <a:solidFill>
                  <a:srgbClr val="C00000"/>
                </a:solidFill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CA3747DF-CD71-9142-8342-DEDDE288A95D}"/>
                </a:ext>
              </a:extLst>
            </p:cNvPr>
            <p:cNvSpPr/>
            <p:nvPr/>
          </p:nvSpPr>
          <p:spPr>
            <a:xfrm>
              <a:off x="2961755" y="2841640"/>
              <a:ext cx="438737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C00000"/>
                  </a:solidFill>
                </a:rPr>
                <a:t>“</a:t>
              </a:r>
              <a:endParaRPr sz="1100">
                <a:solidFill>
                  <a:srgbClr val="C00000"/>
                </a:solidFill>
              </a:endParaRPr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D0E7AF8-B562-B844-A366-E013FE799543}"/>
              </a:ext>
            </a:extLst>
          </p:cNvPr>
          <p:cNvSpPr/>
          <p:nvPr/>
        </p:nvSpPr>
        <p:spPr>
          <a:xfrm>
            <a:off x="6994821" y="5633738"/>
            <a:ext cx="574135" cy="433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C00000"/>
                </a:solidFill>
              </a:rPr>
              <a:t>かな</a:t>
            </a:r>
            <a:endParaRPr sz="11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56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DA5E382-F8E9-5440-9119-0B6890EBA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10" y="0"/>
            <a:ext cx="10281980" cy="6858000"/>
          </a:xfrm>
          <a:prstGeom prst="rect">
            <a:avLst/>
          </a:prstGeom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37AA20B-3043-654F-86C8-B1B9DB047FD4}"/>
              </a:ext>
            </a:extLst>
          </p:cNvPr>
          <p:cNvSpPr/>
          <p:nvPr/>
        </p:nvSpPr>
        <p:spPr>
          <a:xfrm>
            <a:off x="9672716" y="2801936"/>
            <a:ext cx="530872" cy="358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C00000"/>
                </a:solidFill>
              </a:rPr>
              <a:t>DEL</a:t>
            </a:r>
            <a:endParaRPr sz="1100">
              <a:solidFill>
                <a:srgbClr val="C00000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F3CE43E-DB33-FB4E-BAAA-63D36D236285}"/>
              </a:ext>
            </a:extLst>
          </p:cNvPr>
          <p:cNvSpPr/>
          <p:nvPr/>
        </p:nvSpPr>
        <p:spPr>
          <a:xfrm>
            <a:off x="4597423" y="4359516"/>
            <a:ext cx="438737" cy="358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C00000"/>
                </a:solidFill>
              </a:rPr>
              <a:t>CS-V</a:t>
            </a:r>
            <a:endParaRPr sz="1100" b="1">
              <a:solidFill>
                <a:srgbClr val="C0000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74CF927-9694-B841-8011-6621A326614D}"/>
              </a:ext>
            </a:extLst>
          </p:cNvPr>
          <p:cNvSpPr/>
          <p:nvPr/>
        </p:nvSpPr>
        <p:spPr>
          <a:xfrm>
            <a:off x="1897333" y="4321889"/>
            <a:ext cx="1001419" cy="433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C00000"/>
                </a:solidFill>
              </a:rPr>
              <a:t>F13</a:t>
            </a:r>
            <a:endParaRPr sz="1100">
              <a:solidFill>
                <a:srgbClr val="C0000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AC8C86-28D1-734C-8C34-4639AFB25208}"/>
              </a:ext>
            </a:extLst>
          </p:cNvPr>
          <p:cNvSpPr/>
          <p:nvPr/>
        </p:nvSpPr>
        <p:spPr>
          <a:xfrm>
            <a:off x="1897332" y="3835740"/>
            <a:ext cx="803827" cy="433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>
                <a:solidFill>
                  <a:srgbClr val="C00000"/>
                </a:solidFill>
              </a:rPr>
              <a:t>漢字</a:t>
            </a:r>
            <a:endParaRPr sz="11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947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32</Words>
  <Application>Microsoft Macintosh PowerPoint</Application>
  <PresentationFormat>ワイド画面</PresentationFormat>
  <Paragraphs>31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青山真也</dc:creator>
  <cp:lastModifiedBy>青山真也</cp:lastModifiedBy>
  <cp:revision>10</cp:revision>
  <cp:lastPrinted>2020-07-15T17:32:51Z</cp:lastPrinted>
  <dcterms:created xsi:type="dcterms:W3CDTF">2020-07-15T16:47:44Z</dcterms:created>
  <dcterms:modified xsi:type="dcterms:W3CDTF">2020-08-04T20:50:31Z</dcterms:modified>
</cp:coreProperties>
</file>