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9"/>
  </p:notesMasterIdLst>
  <p:handoutMasterIdLst>
    <p:handoutMasterId r:id="rId50"/>
  </p:handoutMasterIdLst>
  <p:sldIdLst>
    <p:sldId id="256" r:id="rId2"/>
    <p:sldId id="259" r:id="rId3"/>
    <p:sldId id="267" r:id="rId4"/>
    <p:sldId id="265" r:id="rId5"/>
    <p:sldId id="260" r:id="rId6"/>
    <p:sldId id="261" r:id="rId7"/>
    <p:sldId id="289" r:id="rId8"/>
    <p:sldId id="534" r:id="rId9"/>
    <p:sldId id="438" r:id="rId10"/>
    <p:sldId id="470" r:id="rId11"/>
    <p:sldId id="426" r:id="rId12"/>
    <p:sldId id="458" r:id="rId13"/>
    <p:sldId id="437" r:id="rId14"/>
    <p:sldId id="461" r:id="rId15"/>
    <p:sldId id="454" r:id="rId16"/>
    <p:sldId id="463" r:id="rId17"/>
    <p:sldId id="507" r:id="rId18"/>
    <p:sldId id="518" r:id="rId19"/>
    <p:sldId id="509" r:id="rId20"/>
    <p:sldId id="494" r:id="rId21"/>
    <p:sldId id="536" r:id="rId22"/>
    <p:sldId id="535" r:id="rId23"/>
    <p:sldId id="528" r:id="rId24"/>
    <p:sldId id="525" r:id="rId25"/>
    <p:sldId id="495" r:id="rId26"/>
    <p:sldId id="496" r:id="rId27"/>
    <p:sldId id="497" r:id="rId28"/>
    <p:sldId id="527" r:id="rId29"/>
    <p:sldId id="499" r:id="rId30"/>
    <p:sldId id="510" r:id="rId31"/>
    <p:sldId id="516" r:id="rId32"/>
    <p:sldId id="517" r:id="rId33"/>
    <p:sldId id="500" r:id="rId34"/>
    <p:sldId id="502" r:id="rId35"/>
    <p:sldId id="501" r:id="rId36"/>
    <p:sldId id="505" r:id="rId37"/>
    <p:sldId id="537" r:id="rId38"/>
    <p:sldId id="513" r:id="rId39"/>
    <p:sldId id="515" r:id="rId40"/>
    <p:sldId id="538" r:id="rId41"/>
    <p:sldId id="529" r:id="rId42"/>
    <p:sldId id="519" r:id="rId43"/>
    <p:sldId id="520" r:id="rId44"/>
    <p:sldId id="521" r:id="rId45"/>
    <p:sldId id="522" r:id="rId46"/>
    <p:sldId id="523" r:id="rId47"/>
    <p:sldId id="524" r:id="rId4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90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extLst>
      <p:ext uri="{19B8F6BF-5375-455C-9EA6-DF929625EA0E}">
        <p15:presenceInfo xmlns:p15="http://schemas.microsoft.com/office/powerpoint/2012/main" userId="PC5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0066FF"/>
    <a:srgbClr val="0099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8" autoAdjust="0"/>
    <p:restoredTop sz="94074" autoAdjust="0"/>
  </p:normalViewPr>
  <p:slideViewPr>
    <p:cSldViewPr snapToGrid="0">
      <p:cViewPr varScale="1">
        <p:scale>
          <a:sx n="79" d="100"/>
          <a:sy n="79" d="100"/>
        </p:scale>
        <p:origin x="90" y="606"/>
      </p:cViewPr>
      <p:guideLst>
        <p:guide orient="horz" pos="2478"/>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9550-404C-9E6E-3443916F399C}"/>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9550-404C-9E6E-3443916F399C}"/>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9550-404C-9E6E-3443916F399C}"/>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9550-404C-9E6E-3443916F399C}"/>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9550-404C-9E6E-3443916F399C}"/>
                </c:ext>
                <c:ext xmlns:c15="http://schemas.microsoft.com/office/drawing/2012/chart" uri="{CE6537A1-D6FC-4f65-9D91-7224C49458BB}">
                  <c15:layout/>
                  <c15:dlblFieldTable/>
                  <c15:showDataLabelsRange val="0"/>
                </c:ext>
              </c:extLst>
            </c:dLbl>
            <c:dLbl>
              <c:idx val="2"/>
              <c:layout/>
              <c:tx>
                <c:rich>
                  <a:bodyPr/>
                  <a:lstStyle/>
                  <a:p>
                    <a:fld id="{1813FB8F-DC61-48CC-A76F-72FB21182DE4}"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9550-404C-9E6E-3443916F399C}"/>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9550-404C-9E6E-3443916F399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907E-4DC4-8008-90B19AAD144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907E-4DC4-8008-90B19AAD144E}"/>
            </c:ext>
          </c:extLst>
        </c:ser>
        <c:dLbls>
          <c:showLegendKey val="0"/>
          <c:showVal val="0"/>
          <c:showCatName val="0"/>
          <c:showSerName val="0"/>
          <c:showPercent val="0"/>
          <c:showBubbleSize val="0"/>
        </c:dLbls>
        <c:gapWidth val="219"/>
        <c:overlap val="-27"/>
        <c:axId val="432671984"/>
        <c:axId val="432680216"/>
      </c:barChart>
      <c:catAx>
        <c:axId val="432671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2680216"/>
        <c:crosses val="autoZero"/>
        <c:auto val="1"/>
        <c:lblAlgn val="ctr"/>
        <c:lblOffset val="100"/>
        <c:noMultiLvlLbl val="0"/>
      </c:catAx>
      <c:valAx>
        <c:axId val="43268021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32671984"/>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89A5-4481-B6C3-4AB3D2E5094E}"/>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89A5-4481-B6C3-4AB3D2E5094E}"/>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89A5-4481-B6C3-4AB3D2E5094E}"/>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89A5-4481-B6C3-4AB3D2E5094E}"/>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89A5-4481-B6C3-4AB3D2E5094E}"/>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89A5-4481-B6C3-4AB3D2E5094E}"/>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89A5-4481-B6C3-4AB3D2E5094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A188-4118-8E4D-CBFC3BC9609A}"/>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A188-4118-8E4D-CBFC3BC9609A}"/>
            </c:ext>
          </c:extLst>
        </c:ser>
        <c:dLbls>
          <c:showLegendKey val="0"/>
          <c:showVal val="0"/>
          <c:showCatName val="0"/>
          <c:showSerName val="0"/>
          <c:showPercent val="0"/>
          <c:showBubbleSize val="0"/>
        </c:dLbls>
        <c:gapWidth val="219"/>
        <c:overlap val="-27"/>
        <c:axId val="432671200"/>
        <c:axId val="432677864"/>
      </c:barChart>
      <c:catAx>
        <c:axId val="4326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2677864"/>
        <c:crosses val="autoZero"/>
        <c:auto val="1"/>
        <c:lblAlgn val="ctr"/>
        <c:lblOffset val="100"/>
        <c:noMultiLvlLbl val="0"/>
      </c:catAx>
      <c:valAx>
        <c:axId val="43267786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32671200"/>
        <c:crosses val="autoZero"/>
        <c:crossBetween val="between"/>
        <c:majorUnit val="10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E17E-470C-9295-3806DC240E8D}"/>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E17E-470C-9295-3806DC240E8D}"/>
            </c:ext>
          </c:extLst>
        </c:ser>
        <c:dLbls>
          <c:showLegendKey val="0"/>
          <c:showVal val="0"/>
          <c:showCatName val="0"/>
          <c:showSerName val="0"/>
          <c:showPercent val="0"/>
          <c:showBubbleSize val="0"/>
        </c:dLbls>
        <c:gapWidth val="219"/>
        <c:overlap val="-27"/>
        <c:axId val="432671592"/>
        <c:axId val="432675512"/>
      </c:barChart>
      <c:catAx>
        <c:axId val="432671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2675512"/>
        <c:crosses val="autoZero"/>
        <c:auto val="1"/>
        <c:lblAlgn val="ctr"/>
        <c:lblOffset val="100"/>
        <c:noMultiLvlLbl val="0"/>
      </c:catAx>
      <c:valAx>
        <c:axId val="43267551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32671592"/>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28DD-4307-A2F4-A792B81F2A62}"/>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28DD-4307-A2F4-A792B81F2A62}"/>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28DD-4307-A2F4-A792B81F2A62}"/>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28DD-4307-A2F4-A792B81F2A62}"/>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28DD-4307-A2F4-A792B81F2A62}"/>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28DD-4307-A2F4-A792B81F2A62}"/>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28DD-4307-A2F4-A792B81F2A6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8465-45D6-8129-5CE4FED6013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8465-45D6-8129-5CE4FED6013E}"/>
            </c:ext>
          </c:extLst>
        </c:ser>
        <c:dLbls>
          <c:showLegendKey val="0"/>
          <c:showVal val="0"/>
          <c:showCatName val="0"/>
          <c:showSerName val="0"/>
          <c:showPercent val="0"/>
          <c:showBubbleSize val="0"/>
        </c:dLbls>
        <c:gapWidth val="219"/>
        <c:overlap val="-27"/>
        <c:axId val="432670808"/>
        <c:axId val="432675904"/>
      </c:barChart>
      <c:catAx>
        <c:axId val="432670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2675904"/>
        <c:crosses val="autoZero"/>
        <c:auto val="1"/>
        <c:lblAlgn val="ctr"/>
        <c:lblOffset val="100"/>
        <c:noMultiLvlLbl val="0"/>
      </c:catAx>
      <c:valAx>
        <c:axId val="43267590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32670808"/>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B8FE-4FD3-804C-0A77EA0470C9}"/>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B8FE-4FD3-804C-0A77EA0470C9}"/>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B8FE-4FD3-804C-0A77EA0470C9}"/>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B8FE-4FD3-804C-0A77EA0470C9}"/>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B8FE-4FD3-804C-0A77EA0470C9}"/>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B8FE-4FD3-804C-0A77EA0470C9}"/>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B8FE-4FD3-804C-0A77EA0470C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2019/2/28</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2019/2/28</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4267152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26</a:t>
            </a:fld>
            <a:endParaRPr kumimoji="1" lang="ja-JP" altLang="en-US"/>
          </a:p>
        </p:txBody>
      </p:sp>
    </p:spTree>
    <p:extLst>
      <p:ext uri="{BB962C8B-B14F-4D97-AF65-F5344CB8AC3E}">
        <p14:creationId xmlns:p14="http://schemas.microsoft.com/office/powerpoint/2010/main" val="370563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27</a:t>
            </a:fld>
            <a:endParaRPr kumimoji="1" lang="ja-JP" altLang="en-US"/>
          </a:p>
        </p:txBody>
      </p:sp>
    </p:spTree>
    <p:extLst>
      <p:ext uri="{BB962C8B-B14F-4D97-AF65-F5344CB8AC3E}">
        <p14:creationId xmlns:p14="http://schemas.microsoft.com/office/powerpoint/2010/main" val="3778749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3311251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404634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38</a:t>
            </a:fld>
            <a:endParaRPr kumimoji="1" lang="ja-JP" altLang="en-US"/>
          </a:p>
        </p:txBody>
      </p:sp>
    </p:spTree>
    <p:extLst>
      <p:ext uri="{BB962C8B-B14F-4D97-AF65-F5344CB8AC3E}">
        <p14:creationId xmlns:p14="http://schemas.microsoft.com/office/powerpoint/2010/main" val="4200337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47</a:t>
            </a:fld>
            <a:endParaRPr kumimoji="1" lang="ja-JP" altLang="en-US"/>
          </a:p>
        </p:txBody>
      </p:sp>
    </p:spTree>
    <p:extLst>
      <p:ext uri="{BB962C8B-B14F-4D97-AF65-F5344CB8AC3E}">
        <p14:creationId xmlns:p14="http://schemas.microsoft.com/office/powerpoint/2010/main" val="289945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7</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365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130620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315518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3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a:t>領地拡大型ゲームの</a:t>
            </a:r>
            <a:r>
              <a:rPr kumimoji="1" lang="en-US" altLang="ja-JP" dirty="0"/>
              <a:t/>
            </a:r>
            <a:br>
              <a:rPr kumimoji="1" lang="en-US" altLang="ja-JP" dirty="0"/>
            </a:br>
            <a:r>
              <a:rPr lang="ja-JP" altLang="en-US" dirty="0"/>
              <a:t>対戦アルゴリズムに</a:t>
            </a:r>
            <a:r>
              <a:rPr lang="en-US" altLang="ja-JP" dirty="0"/>
              <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既存の結果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0" i="0" u="none" strike="noStrike" kern="1200" cap="none" spc="0" normalizeH="0" baseline="0" noProof="0" dirty="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228947"/>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b="0" i="0" u="none" strike="noStrike" kern="1200" cap="none" spc="0" normalizeH="0" baseline="0" noProof="0" dirty="0" smtClean="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15" name="テキスト ボックス 14"/>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cxnSp>
        <p:nvCxnSpPr>
          <p:cNvPr id="16" name="直線コネクタ 15"/>
          <p:cNvCxnSpPr>
            <a:endCxn id="12"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2" idx="2"/>
            <a:endCxn id="15"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角丸四角形吹き出し 1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a:t>
            </a:r>
            <a:r>
              <a:rPr kumimoji="1" lang="ja-JP" altLang="en-US" sz="2800" dirty="0" smtClean="0"/>
              <a:t>と簡単</a:t>
            </a:r>
            <a:endParaRPr kumimoji="1" lang="ja-JP" altLang="en-US" sz="2800" dirty="0"/>
          </a:p>
        </p:txBody>
      </p:sp>
      <p:grpSp>
        <p:nvGrpSpPr>
          <p:cNvPr id="14" name="グループ化 13"/>
          <p:cNvGrpSpPr/>
          <p:nvPr/>
        </p:nvGrpSpPr>
        <p:grpSpPr>
          <a:xfrm>
            <a:off x="7086600" y="4809926"/>
            <a:ext cx="1800000" cy="1800000"/>
            <a:chOff x="567609" y="2857500"/>
            <a:chExt cx="3600000" cy="3600000"/>
          </a:xfrm>
        </p:grpSpPr>
        <p:sp>
          <p:nvSpPr>
            <p:cNvPr id="18" name="正方形/長方形 17"/>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9" name="正方形/長方形 18"/>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テキスト ボックス 43"/>
          <p:cNvSpPr txBox="1"/>
          <p:nvPr/>
        </p:nvSpPr>
        <p:spPr>
          <a:xfrm>
            <a:off x="2740838" y="5354139"/>
            <a:ext cx="1793630" cy="461665"/>
          </a:xfrm>
          <a:prstGeom prst="rect">
            <a:avLst/>
          </a:prstGeom>
          <a:noFill/>
          <a:ln>
            <a:solidFill>
              <a:schemeClr val="tx1"/>
            </a:solidFill>
          </a:ln>
        </p:spPr>
        <p:txBody>
          <a:bodyPr wrap="square" rtlCol="0">
            <a:spAutoFit/>
          </a:bodyPr>
          <a:lstStyle/>
          <a:p>
            <a:r>
              <a:rPr kumimoji="1" lang="ja-JP" altLang="en-US" sz="2400" dirty="0"/>
              <a:t>部分グリッド</a:t>
            </a:r>
          </a:p>
        </p:txBody>
      </p:sp>
      <p:cxnSp>
        <p:nvCxnSpPr>
          <p:cNvPr id="45" name="直線コネクタ 44"/>
          <p:cNvCxnSpPr>
            <a:endCxn id="44"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4" idx="2"/>
            <a:endCxn id="47"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テキスト ボックス 46"/>
          <p:cNvSpPr txBox="1"/>
          <p:nvPr/>
        </p:nvSpPr>
        <p:spPr>
          <a:xfrm>
            <a:off x="3063618" y="5957649"/>
            <a:ext cx="1148071" cy="461665"/>
          </a:xfrm>
          <a:prstGeom prst="rect">
            <a:avLst/>
          </a:prstGeom>
          <a:solidFill>
            <a:schemeClr val="bg1"/>
          </a:solidFill>
          <a:ln>
            <a:solidFill>
              <a:schemeClr val="tx1"/>
            </a:solidFill>
          </a:ln>
        </p:spPr>
        <p:txBody>
          <a:bodyPr wrap="none" rtlCol="0">
            <a:spAutoFit/>
          </a:bodyPr>
          <a:lstStyle/>
          <a:p>
            <a:r>
              <a:rPr kumimoji="1" lang="ja-JP" altLang="en-US" sz="2400" dirty="0"/>
              <a:t>グリッド</a:t>
            </a:r>
          </a:p>
        </p:txBody>
      </p:sp>
    </p:spTree>
    <p:extLst>
      <p:ext uri="{BB962C8B-B14F-4D97-AF65-F5344CB8AC3E}">
        <p14:creationId xmlns:p14="http://schemas.microsoft.com/office/powerpoint/2010/main" val="3229972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a:t>
            </a:r>
            <a:r>
              <a:rPr kumimoji="1" lang="ja-JP" altLang="en-US" sz="2800" dirty="0" smtClean="0"/>
              <a:t>と簡単</a:t>
            </a:r>
            <a:endParaRPr kumimoji="1" lang="ja-JP" altLang="en-US" sz="2800" dirty="0"/>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7F6D5F1-A7E9-4E3D-A273-1FF4D2B5E228}"/>
              </a:ext>
            </a:extLst>
          </p:cNvPr>
          <p:cNvSpPr>
            <a:spLocks noGrp="1"/>
          </p:cNvSpPr>
          <p:nvPr>
            <p:ph type="title"/>
          </p:nvPr>
        </p:nvSpPr>
        <p:spPr/>
        <p:txBody>
          <a:bodyPr/>
          <a:lstStyle/>
          <a:p>
            <a:r>
              <a:rPr kumimoji="1" lang="ja-JP" altLang="en-US" dirty="0"/>
              <a:t>証明の流れ</a:t>
            </a:r>
          </a:p>
        </p:txBody>
      </p:sp>
      <p:sp>
        <p:nvSpPr>
          <p:cNvPr id="3" name="コンテンツ プレースホルダー 2">
            <a:extLst>
              <a:ext uri="{FF2B5EF4-FFF2-40B4-BE49-F238E27FC236}">
                <a16:creationId xmlns="" xmlns:a16="http://schemas.microsoft.com/office/drawing/2014/main" id="{FF1AEBCD-8080-443B-8D28-D3C3FE23AE32}"/>
              </a:ext>
            </a:extLst>
          </p:cNvPr>
          <p:cNvSpPr>
            <a:spLocks noGrp="1"/>
          </p:cNvSpPr>
          <p:nvPr>
            <p:ph idx="1"/>
          </p:nvPr>
        </p:nvSpPr>
        <p:spPr>
          <a:xfrm>
            <a:off x="2760509" y="1049753"/>
            <a:ext cx="3696008" cy="513393"/>
          </a:xfrm>
          <a:ln>
            <a:solidFill>
              <a:schemeClr val="tx1"/>
            </a:solidFill>
          </a:ln>
        </p:spPr>
        <p:txBody>
          <a:bodyPr/>
          <a:lstStyle/>
          <a:p>
            <a:r>
              <a:rPr kumimoji="1" lang="ja-JP" altLang="en-US" sz="3200" dirty="0"/>
              <a:t>最短共通上位列問題</a:t>
            </a:r>
            <a:endParaRPr kumimoji="1" lang="en-US" altLang="ja-JP" sz="3200" dirty="0"/>
          </a:p>
        </p:txBody>
      </p:sp>
      <p:sp>
        <p:nvSpPr>
          <p:cNvPr id="4" name="スライド番号プレースホルダー 3">
            <a:extLst>
              <a:ext uri="{FF2B5EF4-FFF2-40B4-BE49-F238E27FC236}">
                <a16:creationId xmlns="" xmlns:a16="http://schemas.microsoft.com/office/drawing/2014/main" id="{7C3865F3-F28A-4234-87F6-6F3FA6407BC6}"/>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822960" y="2676075"/>
            <a:ext cx="7864503"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部分グリッドにおける</a:t>
            </a:r>
            <a:r>
              <a:rPr lang="en-US" altLang="ja-JP" sz="3200" dirty="0"/>
              <a:t>Flood-It</a:t>
            </a:r>
            <a:r>
              <a:rPr lang="ja-JP" altLang="en-US" sz="3200" dirty="0"/>
              <a:t>の困難性の証明</a:t>
            </a:r>
            <a:endParaRPr lang="en-US" altLang="ja-JP" sz="3200" dirty="0"/>
          </a:p>
        </p:txBody>
      </p:sp>
      <p:sp>
        <p:nvSpPr>
          <p:cNvPr id="7" name="下矢印 6"/>
          <p:cNvSpPr/>
          <p:nvPr/>
        </p:nvSpPr>
        <p:spPr>
          <a:xfrm>
            <a:off x="3225149" y="1719599"/>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帰着</a:t>
            </a:r>
          </a:p>
        </p:txBody>
      </p:sp>
      <p:sp>
        <p:nvSpPr>
          <p:cNvPr id="9" name="下矢印 8"/>
          <p:cNvSpPr/>
          <p:nvPr/>
        </p:nvSpPr>
        <p:spPr>
          <a:xfrm>
            <a:off x="3211496" y="3446405"/>
            <a:ext cx="2766727" cy="768626"/>
          </a:xfrm>
          <a:prstGeom prst="downArrow">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0"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1065723" y="4417705"/>
            <a:ext cx="7012554"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グリッドにおける</a:t>
            </a:r>
            <a:r>
              <a:rPr lang="en-US" altLang="ja-JP" sz="3200" dirty="0"/>
              <a:t>Flood-It</a:t>
            </a:r>
            <a:r>
              <a:rPr lang="ja-JP" altLang="en-US" sz="3200" dirty="0"/>
              <a:t>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822959" y="3759839"/>
                <a:ext cx="1621858" cy="220363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問題例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a:p>
            </p:txBody>
          </p:sp>
        </mc:Choice>
        <mc:Fallback xmlns="">
          <p:sp>
            <p:nvSpPr>
              <p:cNvPr id="8"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203639"/>
              </a:xfrm>
              <a:prstGeom prst="rect">
                <a:avLst/>
              </a:prstGeom>
              <a:blipFill rotWithShape="0">
                <a:blip r:embed="rId2"/>
                <a:stretch>
                  <a:fillRect l="-13158" t="-58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 xmlns:a16="http://schemas.microsoft.com/office/drawing/2014/main" val="20000"/>
                        </a:ext>
                      </a:extLst>
                    </a:gridCol>
                    <a:gridCol w="4197315">
                      <a:extLst>
                        <a:ext uri="{9D8B030D-6E8A-4147-A177-3AD203B41FA5}">
                          <a16:colId xmlns=""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3536265" y="387247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536265" y="3872476"/>
                <a:ext cx="3440301" cy="523220"/>
              </a:xfrm>
              <a:prstGeom prst="rect">
                <a:avLst/>
              </a:prstGeom>
              <a:blipFill rotWithShape="0">
                <a:blip r:embed="rId5"/>
                <a:stretch>
                  <a:fillRect t="-15116" r="-2482"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2090918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950715"/>
              </a:xfrm>
            </p:spPr>
            <p:txBody>
              <a:bodyPr/>
              <a:lstStyle/>
              <a:p>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以下の共通上位列がある場合は先手が</a:t>
                </a:r>
                <a:endParaRPr kumimoji="1" lang="en-US" altLang="ja-JP" dirty="0"/>
              </a:p>
              <a:p>
                <a:r>
                  <a:rPr kumimoji="1" lang="ja-JP" altLang="en-US" dirty="0"/>
                  <a:t>大きいブロックを全部取れて先手の勝ち．</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950715"/>
              </a:xfrm>
              <a:blipFill rotWithShape="0">
                <a:blip r:embed="rId2"/>
                <a:stretch>
                  <a:fillRect l="-2827" t="-12821" b="-198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grpSp>
        <p:nvGrpSpPr>
          <p:cNvPr id="11" name="グループ化 10"/>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 name="正方形/長方形 3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129336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mc:AlternateContent xmlns:mc="http://schemas.openxmlformats.org/markup-compatibility/2006" xmlns:a14="http://schemas.microsoft.com/office/drawing/2010/main">
        <mc:Choice Requires="a14">
          <p:sp>
            <p:nvSpPr>
              <p:cNvPr id="31" name="コンテンツ プレースホルダー 2"/>
              <p:cNvSpPr txBox="1">
                <a:spLocks/>
              </p:cNvSpPr>
              <p:nvPr/>
            </p:nvSpPr>
            <p:spPr>
              <a:xfrm>
                <a:off x="822959" y="758815"/>
                <a:ext cx="7543801" cy="95071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𝑡</m:t>
                    </m:r>
                  </m:oMath>
                </a14:m>
                <a:r>
                  <a:rPr lang="ja-JP" altLang="en-US" dirty="0"/>
                  <a:t>以下の共通上位列がない場合は後手が</a:t>
                </a:r>
                <a:endParaRPr lang="en-US" altLang="ja-JP" dirty="0"/>
              </a:p>
              <a:p>
                <a:r>
                  <a:rPr lang="ja-JP" altLang="en-US" dirty="0"/>
                  <a:t>大きいブロックをひとつ以上取れて後手の勝ち．</a:t>
                </a:r>
              </a:p>
            </p:txBody>
          </p:sp>
        </mc:Choice>
        <mc:Fallback xmlns="">
          <p:sp>
            <p:nvSpPr>
              <p:cNvPr id="31" name="コンテンツ プレースホルダー 2"/>
              <p:cNvSpPr txBox="1">
                <a:spLocks noRot="1" noChangeAspect="1" noMove="1" noResize="1" noEditPoints="1" noAdjustHandles="1" noChangeArrowheads="1" noChangeShapeType="1" noTextEdit="1"/>
              </p:cNvSpPr>
              <p:nvPr/>
            </p:nvSpPr>
            <p:spPr>
              <a:xfrm>
                <a:off x="822959" y="758815"/>
                <a:ext cx="7543801" cy="950715"/>
              </a:xfrm>
              <a:prstGeom prst="rect">
                <a:avLst/>
              </a:prstGeom>
              <a:blipFill rotWithShape="0">
                <a:blip r:embed="rId2"/>
                <a:stretch>
                  <a:fillRect l="-2827" t="-12821" b="-19872"/>
                </a:stretch>
              </a:blipFill>
            </p:spPr>
            <p:txBody>
              <a:bodyPr/>
              <a:lstStyle/>
              <a:p>
                <a:r>
                  <a:rPr lang="ja-JP" altLang="en-US">
                    <a:noFill/>
                  </a:rPr>
                  <a:t> </a:t>
                </a:r>
              </a:p>
            </p:txBody>
          </p:sp>
        </mc:Fallback>
      </mc:AlternateContent>
      <p:grpSp>
        <p:nvGrpSpPr>
          <p:cNvPr id="3" name="グループ化 2"/>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 name="正方形/長方形 31"/>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4" name="正方形/長方形 33"/>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607247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pSp>
        <p:nvGrpSpPr>
          <p:cNvPr id="3" name="グループ化 2"/>
          <p:cNvGrpSpPr/>
          <p:nvPr/>
        </p:nvGrpSpPr>
        <p:grpSpPr>
          <a:xfrm>
            <a:off x="150903" y="1551830"/>
            <a:ext cx="8887914" cy="5306170"/>
            <a:chOff x="62202" y="1183847"/>
            <a:chExt cx="8887914" cy="5306170"/>
          </a:xfrm>
        </p:grpSpPr>
        <p:grpSp>
          <p:nvGrpSpPr>
            <p:cNvPr id="1546" name="グループ化 1545"/>
            <p:cNvGrpSpPr/>
            <p:nvPr/>
          </p:nvGrpSpPr>
          <p:grpSpPr>
            <a:xfrm>
              <a:off x="605575" y="1183847"/>
              <a:ext cx="8344541" cy="5306170"/>
              <a:chOff x="595401" y="741085"/>
              <a:chExt cx="8344541" cy="5306170"/>
            </a:xfrm>
          </p:grpSpPr>
          <p:cxnSp>
            <p:nvCxnSpPr>
              <p:cNvPr id="1547" name="直線コネクタ 1546"/>
              <p:cNvCxnSpPr>
                <a:stCxn id="1749" idx="6"/>
                <a:endCxn id="1649" idx="2"/>
              </p:cNvCxnSpPr>
              <p:nvPr/>
            </p:nvCxnSpPr>
            <p:spPr>
              <a:xfrm>
                <a:off x="6858984" y="5230807"/>
                <a:ext cx="1394455" cy="0"/>
              </a:xfrm>
              <a:prstGeom prst="line">
                <a:avLst/>
              </a:prstGeom>
              <a:noFill/>
              <a:ln w="38100" cap="flat" cmpd="sng" algn="ctr">
                <a:solidFill>
                  <a:sysClr val="windowText" lastClr="000000"/>
                </a:solidFill>
                <a:prstDash val="solid"/>
                <a:miter lim="800000"/>
              </a:ln>
              <a:effectLst/>
            </p:spPr>
          </p:cxnSp>
          <p:cxnSp>
            <p:nvCxnSpPr>
              <p:cNvPr id="1548" name="直線コネクタ 1547"/>
              <p:cNvCxnSpPr>
                <a:stCxn id="1748" idx="6"/>
                <a:endCxn id="1645" idx="2"/>
              </p:cNvCxnSpPr>
              <p:nvPr/>
            </p:nvCxnSpPr>
            <p:spPr>
              <a:xfrm>
                <a:off x="6852577" y="4861881"/>
                <a:ext cx="1400861" cy="0"/>
              </a:xfrm>
              <a:prstGeom prst="line">
                <a:avLst/>
              </a:prstGeom>
              <a:noFill/>
              <a:ln w="38100" cap="flat" cmpd="sng" algn="ctr">
                <a:solidFill>
                  <a:sysClr val="windowText" lastClr="000000"/>
                </a:solidFill>
                <a:prstDash val="solid"/>
                <a:miter lim="800000"/>
              </a:ln>
              <a:effectLst/>
            </p:spPr>
          </p:cxnSp>
          <p:cxnSp>
            <p:nvCxnSpPr>
              <p:cNvPr id="1549" name="直線コネクタ 1548"/>
              <p:cNvCxnSpPr>
                <a:stCxn id="1747" idx="6"/>
                <a:endCxn id="1641" idx="2"/>
              </p:cNvCxnSpPr>
              <p:nvPr/>
            </p:nvCxnSpPr>
            <p:spPr>
              <a:xfrm>
                <a:off x="6858984" y="4492955"/>
                <a:ext cx="1394455" cy="0"/>
              </a:xfrm>
              <a:prstGeom prst="line">
                <a:avLst/>
              </a:prstGeom>
              <a:noFill/>
              <a:ln w="38100" cap="flat" cmpd="sng" algn="ctr">
                <a:solidFill>
                  <a:sysClr val="windowText" lastClr="000000"/>
                </a:solidFill>
                <a:prstDash val="solid"/>
                <a:miter lim="800000"/>
              </a:ln>
              <a:effectLst/>
            </p:spPr>
          </p:cxnSp>
          <p:cxnSp>
            <p:nvCxnSpPr>
              <p:cNvPr id="1550" name="直線コネクタ 1549"/>
              <p:cNvCxnSpPr>
                <a:stCxn id="1746" idx="6"/>
                <a:endCxn id="1637" idx="2"/>
              </p:cNvCxnSpPr>
              <p:nvPr/>
            </p:nvCxnSpPr>
            <p:spPr>
              <a:xfrm>
                <a:off x="6858984" y="4124029"/>
                <a:ext cx="1394455" cy="0"/>
              </a:xfrm>
              <a:prstGeom prst="line">
                <a:avLst/>
              </a:prstGeom>
              <a:noFill/>
              <a:ln w="38100" cap="flat" cmpd="sng" algn="ctr">
                <a:solidFill>
                  <a:sysClr val="windowText" lastClr="000000"/>
                </a:solidFill>
                <a:prstDash val="solid"/>
                <a:miter lim="800000"/>
              </a:ln>
              <a:effectLst/>
            </p:spPr>
          </p:cxnSp>
          <p:cxnSp>
            <p:nvCxnSpPr>
              <p:cNvPr id="1551" name="直線コネクタ 1550"/>
              <p:cNvCxnSpPr>
                <a:stCxn id="1700" idx="6"/>
                <a:endCxn id="1633" idx="2"/>
              </p:cNvCxnSpPr>
              <p:nvPr/>
            </p:nvCxnSpPr>
            <p:spPr>
              <a:xfrm flipV="1">
                <a:off x="6858984" y="3750097"/>
                <a:ext cx="1394455" cy="1265"/>
              </a:xfrm>
              <a:prstGeom prst="line">
                <a:avLst/>
              </a:prstGeom>
              <a:noFill/>
              <a:ln w="38100" cap="flat" cmpd="sng" algn="ctr">
                <a:solidFill>
                  <a:sysClr val="windowText" lastClr="000000"/>
                </a:solidFill>
                <a:prstDash val="solid"/>
                <a:miter lim="800000"/>
              </a:ln>
              <a:effectLst/>
            </p:spPr>
          </p:cxnSp>
          <p:cxnSp>
            <p:nvCxnSpPr>
              <p:cNvPr id="1552" name="直線コネクタ 1551"/>
              <p:cNvCxnSpPr>
                <a:stCxn id="1699" idx="6"/>
                <a:endCxn id="1629" idx="2"/>
              </p:cNvCxnSpPr>
              <p:nvPr/>
            </p:nvCxnSpPr>
            <p:spPr>
              <a:xfrm flipV="1">
                <a:off x="6852577" y="3381171"/>
                <a:ext cx="1400861" cy="1265"/>
              </a:xfrm>
              <a:prstGeom prst="line">
                <a:avLst/>
              </a:prstGeom>
              <a:noFill/>
              <a:ln w="38100" cap="flat" cmpd="sng" algn="ctr">
                <a:solidFill>
                  <a:sysClr val="windowText" lastClr="000000"/>
                </a:solidFill>
                <a:prstDash val="solid"/>
                <a:miter lim="800000"/>
              </a:ln>
              <a:effectLst/>
            </p:spPr>
          </p:cxnSp>
          <p:cxnSp>
            <p:nvCxnSpPr>
              <p:cNvPr id="1553" name="直線コネクタ 1552"/>
              <p:cNvCxnSpPr>
                <a:stCxn id="1698" idx="6"/>
                <a:endCxn id="1625" idx="2"/>
              </p:cNvCxnSpPr>
              <p:nvPr/>
            </p:nvCxnSpPr>
            <p:spPr>
              <a:xfrm flipV="1">
                <a:off x="6858984" y="3012245"/>
                <a:ext cx="1394455" cy="1265"/>
              </a:xfrm>
              <a:prstGeom prst="line">
                <a:avLst/>
              </a:prstGeom>
              <a:noFill/>
              <a:ln w="38100" cap="flat" cmpd="sng" algn="ctr">
                <a:solidFill>
                  <a:sysClr val="windowText" lastClr="000000"/>
                </a:solidFill>
                <a:prstDash val="solid"/>
                <a:miter lim="800000"/>
              </a:ln>
              <a:effectLst/>
            </p:spPr>
          </p:cxnSp>
          <p:cxnSp>
            <p:nvCxnSpPr>
              <p:cNvPr id="1554" name="直線コネクタ 1553"/>
              <p:cNvCxnSpPr>
                <a:stCxn id="1697" idx="6"/>
                <a:endCxn id="1621" idx="2"/>
              </p:cNvCxnSpPr>
              <p:nvPr/>
            </p:nvCxnSpPr>
            <p:spPr>
              <a:xfrm flipV="1">
                <a:off x="6858984" y="2643319"/>
                <a:ext cx="1394455" cy="1265"/>
              </a:xfrm>
              <a:prstGeom prst="line">
                <a:avLst/>
              </a:prstGeom>
              <a:noFill/>
              <a:ln w="38100" cap="flat" cmpd="sng" algn="ctr">
                <a:solidFill>
                  <a:sysClr val="windowText" lastClr="000000"/>
                </a:solidFill>
                <a:prstDash val="solid"/>
                <a:miter lim="800000"/>
              </a:ln>
              <a:effectLst/>
            </p:spPr>
          </p:cxnSp>
          <p:cxnSp>
            <p:nvCxnSpPr>
              <p:cNvPr id="1555" name="直線コネクタ 1554"/>
              <p:cNvCxnSpPr>
                <a:stCxn id="1602" idx="6"/>
                <a:endCxn id="1617" idx="2"/>
              </p:cNvCxnSpPr>
              <p:nvPr/>
            </p:nvCxnSpPr>
            <p:spPr>
              <a:xfrm>
                <a:off x="6858984" y="2269388"/>
                <a:ext cx="1394455" cy="0"/>
              </a:xfrm>
              <a:prstGeom prst="line">
                <a:avLst/>
              </a:prstGeom>
              <a:noFill/>
              <a:ln w="38100" cap="flat" cmpd="sng" algn="ctr">
                <a:solidFill>
                  <a:sysClr val="windowText" lastClr="000000"/>
                </a:solidFill>
                <a:prstDash val="solid"/>
                <a:miter lim="800000"/>
              </a:ln>
              <a:effectLst/>
            </p:spPr>
          </p:cxnSp>
          <p:cxnSp>
            <p:nvCxnSpPr>
              <p:cNvPr id="1556" name="直線コネクタ 1555"/>
              <p:cNvCxnSpPr>
                <a:stCxn id="1601" idx="6"/>
                <a:endCxn id="1613" idx="2"/>
              </p:cNvCxnSpPr>
              <p:nvPr/>
            </p:nvCxnSpPr>
            <p:spPr>
              <a:xfrm>
                <a:off x="6852577" y="1900461"/>
                <a:ext cx="1400861" cy="0"/>
              </a:xfrm>
              <a:prstGeom prst="line">
                <a:avLst/>
              </a:prstGeom>
              <a:noFill/>
              <a:ln w="38100" cap="flat" cmpd="sng" algn="ctr">
                <a:solidFill>
                  <a:sysClr val="windowText" lastClr="000000"/>
                </a:solidFill>
                <a:prstDash val="solid"/>
                <a:miter lim="800000"/>
              </a:ln>
              <a:effectLst/>
            </p:spPr>
          </p:cxnSp>
          <p:cxnSp>
            <p:nvCxnSpPr>
              <p:cNvPr id="1557" name="直線コネクタ 1556"/>
              <p:cNvCxnSpPr>
                <a:stCxn id="1600" idx="6"/>
                <a:endCxn id="1609" idx="2"/>
              </p:cNvCxnSpPr>
              <p:nvPr/>
            </p:nvCxnSpPr>
            <p:spPr>
              <a:xfrm>
                <a:off x="6858984" y="1531535"/>
                <a:ext cx="1394455" cy="0"/>
              </a:xfrm>
              <a:prstGeom prst="line">
                <a:avLst/>
              </a:prstGeom>
              <a:noFill/>
              <a:ln w="38100" cap="flat" cmpd="sng" algn="ctr">
                <a:solidFill>
                  <a:sysClr val="windowText" lastClr="000000"/>
                </a:solidFill>
                <a:prstDash val="solid"/>
                <a:miter lim="800000"/>
              </a:ln>
              <a:effectLst/>
            </p:spPr>
          </p:cxnSp>
          <p:cxnSp>
            <p:nvCxnSpPr>
              <p:cNvPr id="1558" name="直線コネクタ 1557"/>
              <p:cNvCxnSpPr>
                <a:stCxn id="1599" idx="6"/>
                <a:endCxn id="1605" idx="2"/>
              </p:cNvCxnSpPr>
              <p:nvPr/>
            </p:nvCxnSpPr>
            <p:spPr>
              <a:xfrm>
                <a:off x="6858984" y="1162610"/>
                <a:ext cx="1394455" cy="0"/>
              </a:xfrm>
              <a:prstGeom prst="line">
                <a:avLst/>
              </a:prstGeom>
              <a:noFill/>
              <a:ln w="38100" cap="flat" cmpd="sng" algn="ctr">
                <a:solidFill>
                  <a:sysClr val="windowText" lastClr="000000"/>
                </a:solidFill>
                <a:prstDash val="solid"/>
                <a:miter lim="800000"/>
              </a:ln>
              <a:effectLst/>
            </p:spPr>
          </p:cxnSp>
          <p:cxnSp>
            <p:nvCxnSpPr>
              <p:cNvPr id="1559" name="直線コネクタ 1558"/>
              <p:cNvCxnSpPr>
                <a:stCxn id="1863" idx="4"/>
                <a:endCxn id="1884" idx="0"/>
              </p:cNvCxnSpPr>
              <p:nvPr/>
            </p:nvCxnSpPr>
            <p:spPr>
              <a:xfrm>
                <a:off x="1614047" y="4248252"/>
                <a:ext cx="0" cy="858332"/>
              </a:xfrm>
              <a:prstGeom prst="line">
                <a:avLst/>
              </a:prstGeom>
              <a:noFill/>
              <a:ln w="38100" cap="flat" cmpd="sng" algn="ctr">
                <a:solidFill>
                  <a:sysClr val="windowText" lastClr="000000"/>
                </a:solidFill>
                <a:prstDash val="solid"/>
                <a:miter lim="800000"/>
              </a:ln>
              <a:effectLst/>
            </p:spPr>
          </p:cxnSp>
          <p:cxnSp>
            <p:nvCxnSpPr>
              <p:cNvPr id="1560" name="直線コネクタ 1559"/>
              <p:cNvCxnSpPr>
                <a:stCxn id="1823" idx="4"/>
                <a:endCxn id="1844" idx="0"/>
              </p:cNvCxnSpPr>
              <p:nvPr/>
            </p:nvCxnSpPr>
            <p:spPr>
              <a:xfrm>
                <a:off x="2252465" y="2767543"/>
                <a:ext cx="0" cy="858332"/>
              </a:xfrm>
              <a:prstGeom prst="line">
                <a:avLst/>
              </a:prstGeom>
              <a:noFill/>
              <a:ln w="38100" cap="flat" cmpd="sng" algn="ctr">
                <a:solidFill>
                  <a:sysClr val="windowText" lastClr="000000"/>
                </a:solidFill>
                <a:prstDash val="solid"/>
                <a:miter lim="800000"/>
              </a:ln>
              <a:effectLst/>
            </p:spPr>
          </p:cxnSp>
          <p:cxnSp>
            <p:nvCxnSpPr>
              <p:cNvPr id="1561" name="直線コネクタ 1560"/>
              <p:cNvCxnSpPr>
                <a:stCxn id="1604" idx="4"/>
                <a:endCxn id="1648" idx="0"/>
              </p:cNvCxnSpPr>
              <p:nvPr/>
            </p:nvCxnSpPr>
            <p:spPr>
              <a:xfrm>
                <a:off x="8073784" y="1286833"/>
                <a:ext cx="0" cy="3819752"/>
              </a:xfrm>
              <a:prstGeom prst="line">
                <a:avLst/>
              </a:prstGeom>
              <a:noFill/>
              <a:ln w="38100" cap="flat" cmpd="sng" algn="ctr">
                <a:solidFill>
                  <a:sysClr val="windowText" lastClr="000000"/>
                </a:solidFill>
                <a:prstDash val="solid"/>
                <a:miter lim="800000"/>
              </a:ln>
              <a:effectLst/>
            </p:spPr>
          </p:cxnSp>
          <p:cxnSp>
            <p:nvCxnSpPr>
              <p:cNvPr id="1562" name="直線コネクタ 1561"/>
              <p:cNvCxnSpPr>
                <a:stCxn id="1598" idx="4"/>
                <a:endCxn id="1646" idx="0"/>
              </p:cNvCxnSpPr>
              <p:nvPr/>
            </p:nvCxnSpPr>
            <p:spPr>
              <a:xfrm>
                <a:off x="7038638" y="1286833"/>
                <a:ext cx="0" cy="3819752"/>
              </a:xfrm>
              <a:prstGeom prst="line">
                <a:avLst/>
              </a:prstGeom>
              <a:noFill/>
              <a:ln w="38100" cap="flat" cmpd="sng" algn="ctr">
                <a:solidFill>
                  <a:sysClr val="windowText" lastClr="000000"/>
                </a:solidFill>
                <a:prstDash val="solid"/>
                <a:miter lim="800000"/>
              </a:ln>
              <a:effectLst/>
            </p:spPr>
          </p:cxnSp>
          <p:cxnSp>
            <p:nvCxnSpPr>
              <p:cNvPr id="1563" name="直線コネクタ 1562"/>
              <p:cNvCxnSpPr>
                <a:stCxn id="1603" idx="4"/>
                <a:endCxn id="1647" idx="0"/>
              </p:cNvCxnSpPr>
              <p:nvPr/>
            </p:nvCxnSpPr>
            <p:spPr>
              <a:xfrm>
                <a:off x="7350059" y="1286833"/>
                <a:ext cx="0" cy="3819752"/>
              </a:xfrm>
              <a:prstGeom prst="line">
                <a:avLst/>
              </a:prstGeom>
              <a:noFill/>
              <a:ln w="38100" cap="flat" cmpd="sng" algn="ctr">
                <a:solidFill>
                  <a:sysClr val="windowText" lastClr="000000"/>
                </a:solidFill>
                <a:prstDash val="solid"/>
                <a:miter lim="800000"/>
              </a:ln>
              <a:effectLst/>
            </p:spPr>
          </p:cxnSp>
          <p:cxnSp>
            <p:nvCxnSpPr>
              <p:cNvPr id="1564" name="直線コネクタ 1563"/>
              <p:cNvCxnSpPr>
                <a:stCxn id="1594" idx="4"/>
                <a:endCxn id="1793" idx="0"/>
              </p:cNvCxnSpPr>
              <p:nvPr/>
            </p:nvCxnSpPr>
            <p:spPr>
              <a:xfrm>
                <a:off x="1934478" y="1286833"/>
                <a:ext cx="0" cy="858332"/>
              </a:xfrm>
              <a:prstGeom prst="line">
                <a:avLst/>
              </a:prstGeom>
              <a:noFill/>
              <a:ln w="38100" cap="flat" cmpd="sng" algn="ctr">
                <a:solidFill>
                  <a:sysClr val="windowText" lastClr="000000"/>
                </a:solidFill>
                <a:prstDash val="solid"/>
                <a:miter lim="800000"/>
              </a:ln>
              <a:effectLst/>
            </p:spPr>
          </p:cxnSp>
          <p:cxnSp>
            <p:nvCxnSpPr>
              <p:cNvPr id="1565" name="直線コネクタ 1564"/>
              <p:cNvCxnSpPr>
                <a:stCxn id="1650" idx="4"/>
                <a:endCxn id="1795" idx="0"/>
              </p:cNvCxnSpPr>
              <p:nvPr/>
            </p:nvCxnSpPr>
            <p:spPr>
              <a:xfrm>
                <a:off x="3518324" y="1286833"/>
                <a:ext cx="0" cy="858332"/>
              </a:xfrm>
              <a:prstGeom prst="line">
                <a:avLst/>
              </a:prstGeom>
              <a:noFill/>
              <a:ln w="38100" cap="flat" cmpd="sng" algn="ctr">
                <a:solidFill>
                  <a:sysClr val="windowText" lastClr="000000"/>
                </a:solidFill>
                <a:prstDash val="solid"/>
                <a:miter lim="800000"/>
              </a:ln>
              <a:effectLst/>
            </p:spPr>
          </p:cxnSp>
          <p:cxnSp>
            <p:nvCxnSpPr>
              <p:cNvPr id="1566" name="直線コネクタ 1565"/>
              <p:cNvCxnSpPr>
                <a:stCxn id="1651" idx="4"/>
                <a:endCxn id="1796" idx="0"/>
              </p:cNvCxnSpPr>
              <p:nvPr/>
            </p:nvCxnSpPr>
            <p:spPr>
              <a:xfrm>
                <a:off x="3200337" y="1286833"/>
                <a:ext cx="0" cy="858332"/>
              </a:xfrm>
              <a:prstGeom prst="line">
                <a:avLst/>
              </a:prstGeom>
              <a:noFill/>
              <a:ln w="38100" cap="flat" cmpd="sng" algn="ctr">
                <a:solidFill>
                  <a:sysClr val="windowText" lastClr="000000"/>
                </a:solidFill>
                <a:prstDash val="solid"/>
                <a:miter lim="800000"/>
              </a:ln>
              <a:effectLst/>
            </p:spPr>
          </p:cxnSp>
          <p:cxnSp>
            <p:nvCxnSpPr>
              <p:cNvPr id="1567" name="直線コネクタ 1566"/>
              <p:cNvCxnSpPr>
                <a:stCxn id="1584" idx="4"/>
                <a:endCxn id="1790" idx="0"/>
              </p:cNvCxnSpPr>
              <p:nvPr/>
            </p:nvCxnSpPr>
            <p:spPr>
              <a:xfrm>
                <a:off x="2879906" y="1286833"/>
                <a:ext cx="0" cy="858332"/>
              </a:xfrm>
              <a:prstGeom prst="line">
                <a:avLst/>
              </a:prstGeom>
              <a:noFill/>
              <a:ln w="38100" cap="flat" cmpd="sng" algn="ctr">
                <a:solidFill>
                  <a:sysClr val="windowText" lastClr="000000"/>
                </a:solidFill>
                <a:prstDash val="solid"/>
                <a:miter lim="800000"/>
              </a:ln>
              <a:effectLst/>
            </p:spPr>
          </p:cxnSp>
          <p:cxnSp>
            <p:nvCxnSpPr>
              <p:cNvPr id="1568" name="直線コネクタ 1567"/>
              <p:cNvCxnSpPr>
                <a:stCxn id="1588" idx="4"/>
                <a:endCxn id="1791" idx="0"/>
              </p:cNvCxnSpPr>
              <p:nvPr/>
            </p:nvCxnSpPr>
            <p:spPr>
              <a:xfrm>
                <a:off x="2566186" y="1286833"/>
                <a:ext cx="0" cy="858332"/>
              </a:xfrm>
              <a:prstGeom prst="line">
                <a:avLst/>
              </a:prstGeom>
              <a:noFill/>
              <a:ln w="38100" cap="flat" cmpd="sng" algn="ctr">
                <a:solidFill>
                  <a:sysClr val="windowText" lastClr="000000"/>
                </a:solidFill>
                <a:prstDash val="solid"/>
                <a:miter lim="800000"/>
              </a:ln>
              <a:effectLst/>
            </p:spPr>
          </p:cxnSp>
          <p:cxnSp>
            <p:nvCxnSpPr>
              <p:cNvPr id="1569" name="直線コネクタ 1568"/>
              <p:cNvCxnSpPr>
                <a:stCxn id="1800" idx="6"/>
                <a:endCxn id="1650" idx="2"/>
              </p:cNvCxnSpPr>
              <p:nvPr/>
            </p:nvCxnSpPr>
            <p:spPr>
              <a:xfrm>
                <a:off x="1430285" y="1162610"/>
                <a:ext cx="1956272" cy="0"/>
              </a:xfrm>
              <a:prstGeom prst="line">
                <a:avLst/>
              </a:prstGeom>
              <a:noFill/>
              <a:ln w="38100" cap="flat" cmpd="sng" algn="ctr">
                <a:solidFill>
                  <a:sysClr val="windowText" lastClr="000000"/>
                </a:solidFill>
                <a:prstDash val="solid"/>
                <a:miter lim="800000"/>
              </a:ln>
              <a:effectLst/>
            </p:spPr>
          </p:cxnSp>
          <p:cxnSp>
            <p:nvCxnSpPr>
              <p:cNvPr id="1570" name="直線コネクタ 1569"/>
              <p:cNvCxnSpPr>
                <a:stCxn id="1801" idx="6"/>
                <a:endCxn id="1781" idx="2"/>
              </p:cNvCxnSpPr>
              <p:nvPr/>
            </p:nvCxnSpPr>
            <p:spPr>
              <a:xfrm>
                <a:off x="1430285" y="1531535"/>
                <a:ext cx="1956272" cy="0"/>
              </a:xfrm>
              <a:prstGeom prst="line">
                <a:avLst/>
              </a:prstGeom>
              <a:noFill/>
              <a:ln w="38100" cap="flat" cmpd="sng" algn="ctr">
                <a:solidFill>
                  <a:sysClr val="windowText" lastClr="000000"/>
                </a:solidFill>
                <a:prstDash val="solid"/>
                <a:miter lim="800000"/>
              </a:ln>
              <a:effectLst/>
            </p:spPr>
          </p:cxnSp>
          <p:cxnSp>
            <p:nvCxnSpPr>
              <p:cNvPr id="1571" name="直線コネクタ 1570"/>
              <p:cNvCxnSpPr>
                <a:stCxn id="1802" idx="6"/>
                <a:endCxn id="1788" idx="2"/>
              </p:cNvCxnSpPr>
              <p:nvPr/>
            </p:nvCxnSpPr>
            <p:spPr>
              <a:xfrm>
                <a:off x="1430285" y="1900461"/>
                <a:ext cx="1956272" cy="0"/>
              </a:xfrm>
              <a:prstGeom prst="line">
                <a:avLst/>
              </a:prstGeom>
              <a:noFill/>
              <a:ln w="38100" cap="flat" cmpd="sng" algn="ctr">
                <a:solidFill>
                  <a:sysClr val="windowText" lastClr="000000"/>
                </a:solidFill>
                <a:prstDash val="solid"/>
                <a:miter lim="800000"/>
              </a:ln>
              <a:effectLst/>
            </p:spPr>
          </p:cxnSp>
          <p:cxnSp>
            <p:nvCxnSpPr>
              <p:cNvPr id="1572" name="直線コネクタ 1571"/>
              <p:cNvCxnSpPr>
                <a:stCxn id="1803" idx="6"/>
                <a:endCxn id="1795" idx="2"/>
              </p:cNvCxnSpPr>
              <p:nvPr/>
            </p:nvCxnSpPr>
            <p:spPr>
              <a:xfrm>
                <a:off x="1430285" y="2269388"/>
                <a:ext cx="1956272" cy="0"/>
              </a:xfrm>
              <a:prstGeom prst="line">
                <a:avLst/>
              </a:prstGeom>
              <a:noFill/>
              <a:ln w="38100" cap="flat" cmpd="sng" algn="ctr">
                <a:solidFill>
                  <a:sysClr val="windowText" lastClr="000000"/>
                </a:solidFill>
                <a:prstDash val="solid"/>
                <a:miter lim="800000"/>
              </a:ln>
              <a:effectLst/>
            </p:spPr>
          </p:cxnSp>
          <p:cxnSp>
            <p:nvCxnSpPr>
              <p:cNvPr id="1573" name="直線コネクタ 1572"/>
              <p:cNvCxnSpPr>
                <a:stCxn id="1587" idx="6"/>
                <a:endCxn id="1599" idx="2"/>
              </p:cNvCxnSpPr>
              <p:nvPr/>
            </p:nvCxnSpPr>
            <p:spPr>
              <a:xfrm>
                <a:off x="4345615" y="1162610"/>
                <a:ext cx="2249834" cy="0"/>
              </a:xfrm>
              <a:prstGeom prst="line">
                <a:avLst/>
              </a:prstGeom>
              <a:noFill/>
              <a:ln w="38100" cap="flat" cmpd="sng" algn="ctr">
                <a:solidFill>
                  <a:sysClr val="windowText" lastClr="000000"/>
                </a:solidFill>
                <a:prstDash val="solid"/>
                <a:miter lim="800000"/>
              </a:ln>
              <a:effectLst/>
            </p:spPr>
          </p:cxnSp>
          <p:cxnSp>
            <p:nvCxnSpPr>
              <p:cNvPr id="1574" name="直線コネクタ 1573"/>
              <p:cNvCxnSpPr>
                <a:stCxn id="1673" idx="6"/>
                <a:endCxn id="1600" idx="2"/>
              </p:cNvCxnSpPr>
              <p:nvPr/>
            </p:nvCxnSpPr>
            <p:spPr>
              <a:xfrm>
                <a:off x="4345615" y="1531535"/>
                <a:ext cx="2249834" cy="0"/>
              </a:xfrm>
              <a:prstGeom prst="line">
                <a:avLst/>
              </a:prstGeom>
              <a:noFill/>
              <a:ln w="38100" cap="flat" cmpd="sng" algn="ctr">
                <a:solidFill>
                  <a:sysClr val="windowText" lastClr="000000"/>
                </a:solidFill>
                <a:prstDash val="solid"/>
                <a:miter lim="800000"/>
              </a:ln>
              <a:effectLst/>
            </p:spPr>
          </p:cxnSp>
          <p:cxnSp>
            <p:nvCxnSpPr>
              <p:cNvPr id="1575" name="直線コネクタ 1574"/>
              <p:cNvCxnSpPr>
                <a:stCxn id="1675" idx="6"/>
                <a:endCxn id="1601" idx="2"/>
              </p:cNvCxnSpPr>
              <p:nvPr/>
            </p:nvCxnSpPr>
            <p:spPr>
              <a:xfrm>
                <a:off x="4345615" y="1900461"/>
                <a:ext cx="2243427" cy="0"/>
              </a:xfrm>
              <a:prstGeom prst="line">
                <a:avLst/>
              </a:prstGeom>
              <a:noFill/>
              <a:ln w="38100" cap="flat" cmpd="sng" algn="ctr">
                <a:solidFill>
                  <a:sysClr val="windowText" lastClr="000000"/>
                </a:solidFill>
                <a:prstDash val="solid"/>
                <a:miter lim="800000"/>
              </a:ln>
              <a:effectLst/>
            </p:spPr>
          </p:cxnSp>
          <p:cxnSp>
            <p:nvCxnSpPr>
              <p:cNvPr id="1576" name="直線コネクタ 1575"/>
              <p:cNvCxnSpPr>
                <a:stCxn id="1677" idx="6"/>
                <a:endCxn id="1602" idx="2"/>
              </p:cNvCxnSpPr>
              <p:nvPr/>
            </p:nvCxnSpPr>
            <p:spPr>
              <a:xfrm>
                <a:off x="4345615" y="2269388"/>
                <a:ext cx="2249834" cy="0"/>
              </a:xfrm>
              <a:prstGeom prst="line">
                <a:avLst/>
              </a:prstGeom>
              <a:noFill/>
              <a:ln w="38100" cap="flat" cmpd="sng" algn="ctr">
                <a:solidFill>
                  <a:sysClr val="windowText" lastClr="000000"/>
                </a:solidFill>
                <a:prstDash val="solid"/>
                <a:miter lim="800000"/>
              </a:ln>
              <a:effectLst/>
            </p:spPr>
          </p:cxnSp>
          <p:cxnSp>
            <p:nvCxnSpPr>
              <p:cNvPr id="1577" name="直線コネクタ 1576"/>
              <p:cNvCxnSpPr>
                <a:stCxn id="1586" idx="4"/>
                <a:endCxn id="1676" idx="0"/>
              </p:cNvCxnSpPr>
              <p:nvPr/>
            </p:nvCxnSpPr>
            <p:spPr>
              <a:xfrm>
                <a:off x="4531835" y="1286833"/>
                <a:ext cx="0" cy="858332"/>
              </a:xfrm>
              <a:prstGeom prst="line">
                <a:avLst/>
              </a:prstGeom>
              <a:noFill/>
              <a:ln w="38100" cap="flat" cmpd="sng" algn="ctr">
                <a:solidFill>
                  <a:sysClr val="windowText" lastClr="000000"/>
                </a:solidFill>
                <a:prstDash val="solid"/>
                <a:miter lim="800000"/>
              </a:ln>
              <a:effectLst/>
            </p:spPr>
          </p:cxnSp>
          <p:cxnSp>
            <p:nvCxnSpPr>
              <p:cNvPr id="1578" name="直線コネクタ 1577"/>
              <p:cNvCxnSpPr>
                <a:stCxn id="1587" idx="4"/>
                <a:endCxn id="1677" idx="0"/>
              </p:cNvCxnSpPr>
              <p:nvPr/>
            </p:nvCxnSpPr>
            <p:spPr>
              <a:xfrm>
                <a:off x="4213847" y="1286833"/>
                <a:ext cx="0" cy="858332"/>
              </a:xfrm>
              <a:prstGeom prst="line">
                <a:avLst/>
              </a:prstGeom>
              <a:noFill/>
              <a:ln w="38100" cap="flat" cmpd="sng" algn="ctr">
                <a:solidFill>
                  <a:sysClr val="windowText" lastClr="000000"/>
                </a:solidFill>
                <a:prstDash val="solid"/>
                <a:miter lim="800000"/>
              </a:ln>
              <a:effectLst/>
            </p:spPr>
          </p:cxnSp>
          <p:cxnSp>
            <p:nvCxnSpPr>
              <p:cNvPr id="1579" name="直線コネクタ 1578"/>
              <p:cNvCxnSpPr>
                <a:stCxn id="1583" idx="4"/>
                <a:endCxn id="1671" idx="0"/>
              </p:cNvCxnSpPr>
              <p:nvPr/>
            </p:nvCxnSpPr>
            <p:spPr>
              <a:xfrm>
                <a:off x="4843256" y="1286833"/>
                <a:ext cx="4109" cy="858332"/>
              </a:xfrm>
              <a:prstGeom prst="line">
                <a:avLst/>
              </a:prstGeom>
              <a:noFill/>
              <a:ln w="38100" cap="flat" cmpd="sng" algn="ctr">
                <a:solidFill>
                  <a:sysClr val="windowText" lastClr="000000"/>
                </a:solidFill>
                <a:prstDash val="solid"/>
                <a:miter lim="800000"/>
              </a:ln>
              <a:effectLst/>
            </p:spPr>
          </p:cxnSp>
          <p:cxnSp>
            <p:nvCxnSpPr>
              <p:cNvPr id="1580" name="直線コネクタ 1579"/>
              <p:cNvCxnSpPr>
                <a:stCxn id="1599" idx="4"/>
                <a:endCxn id="1602" idx="0"/>
              </p:cNvCxnSpPr>
              <p:nvPr/>
            </p:nvCxnSpPr>
            <p:spPr>
              <a:xfrm>
                <a:off x="6727216" y="1286833"/>
                <a:ext cx="0" cy="858332"/>
              </a:xfrm>
              <a:prstGeom prst="line">
                <a:avLst/>
              </a:prstGeom>
              <a:noFill/>
              <a:ln w="38100" cap="flat" cmpd="sng" algn="ctr">
                <a:solidFill>
                  <a:sysClr val="windowText" lastClr="000000"/>
                </a:solidFill>
                <a:prstDash val="solid"/>
                <a:miter lim="800000"/>
              </a:ln>
              <a:effectLst/>
            </p:spPr>
          </p:cxnSp>
          <p:cxnSp>
            <p:nvCxnSpPr>
              <p:cNvPr id="1581" name="直線コネクタ 1580"/>
              <p:cNvCxnSpPr>
                <a:stCxn id="1591" idx="4"/>
                <a:endCxn id="1652" idx="0"/>
              </p:cNvCxnSpPr>
              <p:nvPr/>
            </p:nvCxnSpPr>
            <p:spPr>
              <a:xfrm>
                <a:off x="6415794" y="1286833"/>
                <a:ext cx="0" cy="858332"/>
              </a:xfrm>
              <a:prstGeom prst="line">
                <a:avLst/>
              </a:prstGeom>
              <a:noFill/>
              <a:ln w="38100" cap="flat" cmpd="sng" algn="ctr">
                <a:solidFill>
                  <a:sysClr val="windowText" lastClr="000000"/>
                </a:solidFill>
                <a:prstDash val="solid"/>
                <a:miter lim="800000"/>
              </a:ln>
              <a:effectLst/>
            </p:spPr>
          </p:cxnSp>
          <p:cxnSp>
            <p:nvCxnSpPr>
              <p:cNvPr id="1582" name="直線コネクタ 1581"/>
              <p:cNvCxnSpPr>
                <a:stCxn id="1605" idx="4"/>
                <a:endCxn id="1649" idx="0"/>
              </p:cNvCxnSpPr>
              <p:nvPr/>
            </p:nvCxnSpPr>
            <p:spPr>
              <a:xfrm>
                <a:off x="8385205" y="1286833"/>
                <a:ext cx="0" cy="3819752"/>
              </a:xfrm>
              <a:prstGeom prst="line">
                <a:avLst/>
              </a:prstGeom>
              <a:noFill/>
              <a:ln w="38100" cap="flat" cmpd="sng" algn="ctr">
                <a:solidFill>
                  <a:sysClr val="windowText" lastClr="000000"/>
                </a:solidFill>
                <a:prstDash val="solid"/>
                <a:miter lim="800000"/>
              </a:ln>
              <a:effectLst/>
            </p:spPr>
          </p:cxnSp>
          <p:sp>
            <p:nvSpPr>
              <p:cNvPr id="1583" name="円/楕円 1582"/>
              <p:cNvSpPr/>
              <p:nvPr/>
            </p:nvSpPr>
            <p:spPr>
              <a:xfrm>
                <a:off x="471148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4" name="円/楕円 1583"/>
              <p:cNvSpPr/>
              <p:nvPr/>
            </p:nvSpPr>
            <p:spPr>
              <a:xfrm>
                <a:off x="274813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5" name="円/楕円 1584"/>
              <p:cNvSpPr/>
              <p:nvPr/>
            </p:nvSpPr>
            <p:spPr>
              <a:xfrm>
                <a:off x="5661184"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6" name="円/楕円 1585"/>
              <p:cNvSpPr/>
              <p:nvPr/>
            </p:nvSpPr>
            <p:spPr>
              <a:xfrm>
                <a:off x="4400068"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7" name="円/楕円 1586"/>
              <p:cNvSpPr/>
              <p:nvPr/>
            </p:nvSpPr>
            <p:spPr>
              <a:xfrm>
                <a:off x="408208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8" name="円/楕円 1587"/>
              <p:cNvSpPr/>
              <p:nvPr/>
            </p:nvSpPr>
            <p:spPr>
              <a:xfrm>
                <a:off x="2434419"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9" name="円/楕円 1588"/>
              <p:cNvSpPr/>
              <p:nvPr/>
            </p:nvSpPr>
            <p:spPr>
              <a:xfrm>
                <a:off x="5347464"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0" name="円/楕円 1589"/>
              <p:cNvSpPr/>
              <p:nvPr/>
            </p:nvSpPr>
            <p:spPr>
              <a:xfrm>
                <a:off x="212069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1" name="円/楕円 1590"/>
              <p:cNvSpPr/>
              <p:nvPr/>
            </p:nvSpPr>
            <p:spPr>
              <a:xfrm>
                <a:off x="6284028"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2" name="円/楕円 1591"/>
              <p:cNvSpPr/>
              <p:nvPr/>
            </p:nvSpPr>
            <p:spPr>
              <a:xfrm>
                <a:off x="628402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3" name="円/楕円 1592"/>
              <p:cNvSpPr/>
              <p:nvPr/>
            </p:nvSpPr>
            <p:spPr>
              <a:xfrm>
                <a:off x="628402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4" name="円/楕円 1593"/>
              <p:cNvSpPr/>
              <p:nvPr/>
            </p:nvSpPr>
            <p:spPr>
              <a:xfrm>
                <a:off x="1802712"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5" name="円/楕円 1594"/>
              <p:cNvSpPr/>
              <p:nvPr/>
            </p:nvSpPr>
            <p:spPr>
              <a:xfrm>
                <a:off x="5972606"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6" name="円/楕円 1595"/>
              <p:cNvSpPr/>
              <p:nvPr/>
            </p:nvSpPr>
            <p:spPr>
              <a:xfrm>
                <a:off x="1482280"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7" name="円/楕円 1596"/>
              <p:cNvSpPr/>
              <p:nvPr/>
            </p:nvSpPr>
            <p:spPr>
              <a:xfrm>
                <a:off x="5029477"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8" name="円/楕円 1597"/>
              <p:cNvSpPr/>
              <p:nvPr/>
            </p:nvSpPr>
            <p:spPr>
              <a:xfrm>
                <a:off x="6906871"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9" name="円/楕円 1598"/>
              <p:cNvSpPr/>
              <p:nvPr/>
            </p:nvSpPr>
            <p:spPr>
              <a:xfrm>
                <a:off x="659544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0" name="円/楕円 1599"/>
              <p:cNvSpPr/>
              <p:nvPr/>
            </p:nvSpPr>
            <p:spPr>
              <a:xfrm>
                <a:off x="659544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1" name="円/楕円 1600"/>
              <p:cNvSpPr/>
              <p:nvPr/>
            </p:nvSpPr>
            <p:spPr>
              <a:xfrm>
                <a:off x="6589042"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2" name="円/楕円 1601"/>
              <p:cNvSpPr/>
              <p:nvPr/>
            </p:nvSpPr>
            <p:spPr>
              <a:xfrm>
                <a:off x="659544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3" name="円/楕円 1602"/>
              <p:cNvSpPr/>
              <p:nvPr/>
            </p:nvSpPr>
            <p:spPr>
              <a:xfrm>
                <a:off x="7218292"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4" name="円/楕円 1603"/>
              <p:cNvSpPr/>
              <p:nvPr/>
            </p:nvSpPr>
            <p:spPr>
              <a:xfrm>
                <a:off x="794201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5" name="円/楕円 1604"/>
              <p:cNvSpPr/>
              <p:nvPr/>
            </p:nvSpPr>
            <p:spPr>
              <a:xfrm>
                <a:off x="8253439"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6" name="円/楕円 1605"/>
              <p:cNvSpPr/>
              <p:nvPr/>
            </p:nvSpPr>
            <p:spPr>
              <a:xfrm>
                <a:off x="6906871"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7" name="円/楕円 1606"/>
              <p:cNvSpPr/>
              <p:nvPr/>
            </p:nvSpPr>
            <p:spPr>
              <a:xfrm>
                <a:off x="7218292"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8" name="円/楕円 1607"/>
              <p:cNvSpPr/>
              <p:nvPr/>
            </p:nvSpPr>
            <p:spPr>
              <a:xfrm>
                <a:off x="794201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9" name="円/楕円 1608"/>
              <p:cNvSpPr/>
              <p:nvPr/>
            </p:nvSpPr>
            <p:spPr>
              <a:xfrm>
                <a:off x="8253439"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0" name="円/楕円 1609"/>
              <p:cNvSpPr/>
              <p:nvPr/>
            </p:nvSpPr>
            <p:spPr>
              <a:xfrm>
                <a:off x="6906871"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1" name="円/楕円 1610"/>
              <p:cNvSpPr/>
              <p:nvPr/>
            </p:nvSpPr>
            <p:spPr>
              <a:xfrm>
                <a:off x="7218292"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2" name="円/楕円 1611"/>
              <p:cNvSpPr/>
              <p:nvPr/>
            </p:nvSpPr>
            <p:spPr>
              <a:xfrm>
                <a:off x="794201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3" name="円/楕円 1612"/>
              <p:cNvSpPr/>
              <p:nvPr/>
            </p:nvSpPr>
            <p:spPr>
              <a:xfrm>
                <a:off x="8253439"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4" name="円/楕円 1613"/>
              <p:cNvSpPr/>
              <p:nvPr/>
            </p:nvSpPr>
            <p:spPr>
              <a:xfrm>
                <a:off x="6906871"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5" name="円/楕円 1614"/>
              <p:cNvSpPr/>
              <p:nvPr/>
            </p:nvSpPr>
            <p:spPr>
              <a:xfrm>
                <a:off x="7218292"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6" name="円/楕円 1615"/>
              <p:cNvSpPr/>
              <p:nvPr/>
            </p:nvSpPr>
            <p:spPr>
              <a:xfrm>
                <a:off x="794201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7" name="円/楕円 1616"/>
              <p:cNvSpPr/>
              <p:nvPr/>
            </p:nvSpPr>
            <p:spPr>
              <a:xfrm>
                <a:off x="8253439"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8" name="円/楕円 1617"/>
              <p:cNvSpPr/>
              <p:nvPr/>
            </p:nvSpPr>
            <p:spPr>
              <a:xfrm>
                <a:off x="6906871"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9" name="円/楕円 1618"/>
              <p:cNvSpPr/>
              <p:nvPr/>
            </p:nvSpPr>
            <p:spPr>
              <a:xfrm>
                <a:off x="7218292"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0" name="円/楕円 1619"/>
              <p:cNvSpPr/>
              <p:nvPr/>
            </p:nvSpPr>
            <p:spPr>
              <a:xfrm>
                <a:off x="794201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1" name="円/楕円 1620"/>
              <p:cNvSpPr/>
              <p:nvPr/>
            </p:nvSpPr>
            <p:spPr>
              <a:xfrm>
                <a:off x="8253439"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2" name="円/楕円 1621"/>
              <p:cNvSpPr/>
              <p:nvPr/>
            </p:nvSpPr>
            <p:spPr>
              <a:xfrm>
                <a:off x="6906871"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3" name="円/楕円 1622"/>
              <p:cNvSpPr/>
              <p:nvPr/>
            </p:nvSpPr>
            <p:spPr>
              <a:xfrm>
                <a:off x="7218292"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4" name="円/楕円 1623"/>
              <p:cNvSpPr/>
              <p:nvPr/>
            </p:nvSpPr>
            <p:spPr>
              <a:xfrm>
                <a:off x="794201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5" name="円/楕円 1624"/>
              <p:cNvSpPr/>
              <p:nvPr/>
            </p:nvSpPr>
            <p:spPr>
              <a:xfrm>
                <a:off x="8253439"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6" name="円/楕円 1625"/>
              <p:cNvSpPr/>
              <p:nvPr/>
            </p:nvSpPr>
            <p:spPr>
              <a:xfrm>
                <a:off x="6906871"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7" name="円/楕円 1626"/>
              <p:cNvSpPr/>
              <p:nvPr/>
            </p:nvSpPr>
            <p:spPr>
              <a:xfrm>
                <a:off x="7218292"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8" name="円/楕円 1627"/>
              <p:cNvSpPr/>
              <p:nvPr/>
            </p:nvSpPr>
            <p:spPr>
              <a:xfrm>
                <a:off x="794201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9" name="円/楕円 1628"/>
              <p:cNvSpPr/>
              <p:nvPr/>
            </p:nvSpPr>
            <p:spPr>
              <a:xfrm>
                <a:off x="8253439"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0" name="円/楕円 1629"/>
              <p:cNvSpPr/>
              <p:nvPr/>
            </p:nvSpPr>
            <p:spPr>
              <a:xfrm>
                <a:off x="6906871"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1" name="円/楕円 1630"/>
              <p:cNvSpPr/>
              <p:nvPr/>
            </p:nvSpPr>
            <p:spPr>
              <a:xfrm>
                <a:off x="7218292"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2" name="円/楕円 1631"/>
              <p:cNvSpPr/>
              <p:nvPr/>
            </p:nvSpPr>
            <p:spPr>
              <a:xfrm>
                <a:off x="794201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3" name="円/楕円 1632"/>
              <p:cNvSpPr/>
              <p:nvPr/>
            </p:nvSpPr>
            <p:spPr>
              <a:xfrm>
                <a:off x="8253439"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4" name="円/楕円 1633"/>
              <p:cNvSpPr/>
              <p:nvPr/>
            </p:nvSpPr>
            <p:spPr>
              <a:xfrm>
                <a:off x="6906871"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5" name="円/楕円 1634"/>
              <p:cNvSpPr/>
              <p:nvPr/>
            </p:nvSpPr>
            <p:spPr>
              <a:xfrm>
                <a:off x="7218292"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6" name="円/楕円 1635"/>
              <p:cNvSpPr/>
              <p:nvPr/>
            </p:nvSpPr>
            <p:spPr>
              <a:xfrm>
                <a:off x="794201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7" name="円/楕円 1636"/>
              <p:cNvSpPr/>
              <p:nvPr/>
            </p:nvSpPr>
            <p:spPr>
              <a:xfrm>
                <a:off x="8253439"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8" name="円/楕円 1637"/>
              <p:cNvSpPr/>
              <p:nvPr/>
            </p:nvSpPr>
            <p:spPr>
              <a:xfrm>
                <a:off x="6906871"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9" name="円/楕円 1638"/>
              <p:cNvSpPr/>
              <p:nvPr/>
            </p:nvSpPr>
            <p:spPr>
              <a:xfrm>
                <a:off x="7218292"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0" name="円/楕円 1639"/>
              <p:cNvSpPr/>
              <p:nvPr/>
            </p:nvSpPr>
            <p:spPr>
              <a:xfrm>
                <a:off x="794201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1" name="円/楕円 1640"/>
              <p:cNvSpPr/>
              <p:nvPr/>
            </p:nvSpPr>
            <p:spPr>
              <a:xfrm>
                <a:off x="8253439"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2" name="円/楕円 1641"/>
              <p:cNvSpPr/>
              <p:nvPr/>
            </p:nvSpPr>
            <p:spPr>
              <a:xfrm>
                <a:off x="6906871"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3" name="円/楕円 1642"/>
              <p:cNvSpPr/>
              <p:nvPr/>
            </p:nvSpPr>
            <p:spPr>
              <a:xfrm>
                <a:off x="7218292"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4" name="円/楕円 1643"/>
              <p:cNvSpPr/>
              <p:nvPr/>
            </p:nvSpPr>
            <p:spPr>
              <a:xfrm>
                <a:off x="794201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5" name="円/楕円 1644"/>
              <p:cNvSpPr/>
              <p:nvPr/>
            </p:nvSpPr>
            <p:spPr>
              <a:xfrm>
                <a:off x="8253439"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6" name="円/楕円 1645"/>
              <p:cNvSpPr/>
              <p:nvPr/>
            </p:nvSpPr>
            <p:spPr>
              <a:xfrm>
                <a:off x="6906871"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7" name="円/楕円 1646"/>
              <p:cNvSpPr/>
              <p:nvPr/>
            </p:nvSpPr>
            <p:spPr>
              <a:xfrm>
                <a:off x="7218292"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8" name="円/楕円 1647"/>
              <p:cNvSpPr/>
              <p:nvPr/>
            </p:nvSpPr>
            <p:spPr>
              <a:xfrm>
                <a:off x="794201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9" name="円/楕円 1648"/>
              <p:cNvSpPr/>
              <p:nvPr/>
            </p:nvSpPr>
            <p:spPr>
              <a:xfrm>
                <a:off x="8253439"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0" name="円/楕円 1649"/>
              <p:cNvSpPr/>
              <p:nvPr/>
            </p:nvSpPr>
            <p:spPr>
              <a:xfrm>
                <a:off x="338655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1" name="円/楕円 1650"/>
              <p:cNvSpPr/>
              <p:nvPr/>
            </p:nvSpPr>
            <p:spPr>
              <a:xfrm>
                <a:off x="306857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2" name="円/楕円 1651"/>
              <p:cNvSpPr/>
              <p:nvPr/>
            </p:nvSpPr>
            <p:spPr>
              <a:xfrm>
                <a:off x="6284028"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3" name="直線コネクタ 1652"/>
              <p:cNvCxnSpPr>
                <a:endCxn id="1656" idx="0"/>
              </p:cNvCxnSpPr>
              <p:nvPr/>
            </p:nvCxnSpPr>
            <p:spPr>
              <a:xfrm>
                <a:off x="5792951" y="1286833"/>
                <a:ext cx="0" cy="858332"/>
              </a:xfrm>
              <a:prstGeom prst="line">
                <a:avLst/>
              </a:prstGeom>
              <a:noFill/>
              <a:ln w="38100" cap="flat" cmpd="sng" algn="ctr">
                <a:solidFill>
                  <a:sysClr val="windowText" lastClr="000000"/>
                </a:solidFill>
                <a:prstDash val="solid"/>
                <a:miter lim="800000"/>
              </a:ln>
              <a:effectLst/>
            </p:spPr>
          </p:cxnSp>
          <p:sp>
            <p:nvSpPr>
              <p:cNvPr id="1654" name="円/楕円 1653"/>
              <p:cNvSpPr/>
              <p:nvPr/>
            </p:nvSpPr>
            <p:spPr>
              <a:xfrm>
                <a:off x="5661184"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5" name="円/楕円 1654"/>
              <p:cNvSpPr/>
              <p:nvPr/>
            </p:nvSpPr>
            <p:spPr>
              <a:xfrm>
                <a:off x="5661184"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6" name="円/楕円 1655"/>
              <p:cNvSpPr/>
              <p:nvPr/>
            </p:nvSpPr>
            <p:spPr>
              <a:xfrm>
                <a:off x="5661184"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7" name="直線コネクタ 1656"/>
              <p:cNvCxnSpPr>
                <a:endCxn id="1660" idx="0"/>
              </p:cNvCxnSpPr>
              <p:nvPr/>
            </p:nvCxnSpPr>
            <p:spPr>
              <a:xfrm>
                <a:off x="5161244" y="1286833"/>
                <a:ext cx="0" cy="858332"/>
              </a:xfrm>
              <a:prstGeom prst="line">
                <a:avLst/>
              </a:prstGeom>
              <a:noFill/>
              <a:ln w="38100" cap="flat" cmpd="sng" algn="ctr">
                <a:solidFill>
                  <a:sysClr val="windowText" lastClr="000000"/>
                </a:solidFill>
                <a:prstDash val="solid"/>
                <a:miter lim="800000"/>
              </a:ln>
              <a:effectLst/>
            </p:spPr>
          </p:cxnSp>
          <p:sp>
            <p:nvSpPr>
              <p:cNvPr id="1658" name="円/楕円 1657"/>
              <p:cNvSpPr/>
              <p:nvPr/>
            </p:nvSpPr>
            <p:spPr>
              <a:xfrm>
                <a:off x="502947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9" name="円/楕円 1658"/>
              <p:cNvSpPr/>
              <p:nvPr/>
            </p:nvSpPr>
            <p:spPr>
              <a:xfrm>
                <a:off x="502947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0" name="円/楕円 1659"/>
              <p:cNvSpPr/>
              <p:nvPr/>
            </p:nvSpPr>
            <p:spPr>
              <a:xfrm>
                <a:off x="5029477"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1" name="直線コネクタ 1660"/>
              <p:cNvCxnSpPr>
                <a:endCxn id="1664" idx="0"/>
              </p:cNvCxnSpPr>
              <p:nvPr/>
            </p:nvCxnSpPr>
            <p:spPr>
              <a:xfrm>
                <a:off x="5481530" y="1286833"/>
                <a:ext cx="0" cy="858332"/>
              </a:xfrm>
              <a:prstGeom prst="line">
                <a:avLst/>
              </a:prstGeom>
              <a:noFill/>
              <a:ln w="38100" cap="flat" cmpd="sng" algn="ctr">
                <a:solidFill>
                  <a:sysClr val="windowText" lastClr="000000"/>
                </a:solidFill>
                <a:prstDash val="solid"/>
                <a:miter lim="800000"/>
              </a:ln>
              <a:effectLst/>
            </p:spPr>
          </p:cxnSp>
          <p:sp>
            <p:nvSpPr>
              <p:cNvPr id="1662" name="円/楕円 1661"/>
              <p:cNvSpPr/>
              <p:nvPr/>
            </p:nvSpPr>
            <p:spPr>
              <a:xfrm>
                <a:off x="5349763"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3" name="円/楕円 1662"/>
              <p:cNvSpPr/>
              <p:nvPr/>
            </p:nvSpPr>
            <p:spPr>
              <a:xfrm>
                <a:off x="5343357"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4" name="円/楕円 1663"/>
              <p:cNvSpPr/>
              <p:nvPr/>
            </p:nvSpPr>
            <p:spPr>
              <a:xfrm>
                <a:off x="5349763"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5" name="直線コネクタ 1664"/>
              <p:cNvCxnSpPr>
                <a:endCxn id="1668" idx="0"/>
              </p:cNvCxnSpPr>
              <p:nvPr/>
            </p:nvCxnSpPr>
            <p:spPr>
              <a:xfrm>
                <a:off x="6104372" y="1286833"/>
                <a:ext cx="0" cy="858332"/>
              </a:xfrm>
              <a:prstGeom prst="line">
                <a:avLst/>
              </a:prstGeom>
              <a:noFill/>
              <a:ln w="38100" cap="flat" cmpd="sng" algn="ctr">
                <a:solidFill>
                  <a:sysClr val="windowText" lastClr="000000"/>
                </a:solidFill>
                <a:prstDash val="solid"/>
                <a:miter lim="800000"/>
              </a:ln>
              <a:effectLst/>
            </p:spPr>
          </p:cxnSp>
          <p:sp>
            <p:nvSpPr>
              <p:cNvPr id="1666" name="円/楕円 1665"/>
              <p:cNvSpPr/>
              <p:nvPr/>
            </p:nvSpPr>
            <p:spPr>
              <a:xfrm>
                <a:off x="5972605"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7" name="円/楕円 1666"/>
              <p:cNvSpPr/>
              <p:nvPr/>
            </p:nvSpPr>
            <p:spPr>
              <a:xfrm>
                <a:off x="5966198"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8" name="円/楕円 1667"/>
              <p:cNvSpPr/>
              <p:nvPr/>
            </p:nvSpPr>
            <p:spPr>
              <a:xfrm>
                <a:off x="5972605"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9" name="円/楕円 1668"/>
              <p:cNvSpPr/>
              <p:nvPr/>
            </p:nvSpPr>
            <p:spPr>
              <a:xfrm>
                <a:off x="4715598"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0" name="円/楕円 1669"/>
              <p:cNvSpPr/>
              <p:nvPr/>
            </p:nvSpPr>
            <p:spPr>
              <a:xfrm>
                <a:off x="4709191"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1" name="円/楕円 1670"/>
              <p:cNvSpPr/>
              <p:nvPr/>
            </p:nvSpPr>
            <p:spPr>
              <a:xfrm>
                <a:off x="4715598"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2" name="円/楕円 1671"/>
              <p:cNvSpPr/>
              <p:nvPr/>
            </p:nvSpPr>
            <p:spPr>
              <a:xfrm>
                <a:off x="440006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3" name="円/楕円 1672"/>
              <p:cNvSpPr/>
              <p:nvPr/>
            </p:nvSpPr>
            <p:spPr>
              <a:xfrm>
                <a:off x="408208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4" name="円/楕円 1673"/>
              <p:cNvSpPr/>
              <p:nvPr/>
            </p:nvSpPr>
            <p:spPr>
              <a:xfrm>
                <a:off x="440006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5" name="円/楕円 1674"/>
              <p:cNvSpPr/>
              <p:nvPr/>
            </p:nvSpPr>
            <p:spPr>
              <a:xfrm>
                <a:off x="408208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6" name="円/楕円 1675"/>
              <p:cNvSpPr/>
              <p:nvPr/>
            </p:nvSpPr>
            <p:spPr>
              <a:xfrm>
                <a:off x="4400068"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7" name="円/楕円 1676"/>
              <p:cNvSpPr/>
              <p:nvPr/>
            </p:nvSpPr>
            <p:spPr>
              <a:xfrm>
                <a:off x="408208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78" name="直線コネクタ 1677"/>
              <p:cNvCxnSpPr>
                <a:stCxn id="1690" idx="6"/>
                <a:endCxn id="1697" idx="2"/>
              </p:cNvCxnSpPr>
              <p:nvPr/>
            </p:nvCxnSpPr>
            <p:spPr>
              <a:xfrm>
                <a:off x="4345615" y="2644583"/>
                <a:ext cx="2249834" cy="0"/>
              </a:xfrm>
              <a:prstGeom prst="line">
                <a:avLst/>
              </a:prstGeom>
              <a:noFill/>
              <a:ln w="38100" cap="flat" cmpd="sng" algn="ctr">
                <a:solidFill>
                  <a:sysClr val="windowText" lastClr="000000"/>
                </a:solidFill>
                <a:prstDash val="solid"/>
                <a:miter lim="800000"/>
              </a:ln>
              <a:effectLst/>
            </p:spPr>
          </p:cxnSp>
          <p:cxnSp>
            <p:nvCxnSpPr>
              <p:cNvPr id="1679" name="直線コネクタ 1678"/>
              <p:cNvCxnSpPr>
                <a:stCxn id="1722" idx="6"/>
                <a:endCxn id="1698" idx="2"/>
              </p:cNvCxnSpPr>
              <p:nvPr/>
            </p:nvCxnSpPr>
            <p:spPr>
              <a:xfrm>
                <a:off x="4345615" y="3013510"/>
                <a:ext cx="2249834" cy="0"/>
              </a:xfrm>
              <a:prstGeom prst="line">
                <a:avLst/>
              </a:prstGeom>
              <a:noFill/>
              <a:ln w="38100" cap="flat" cmpd="sng" algn="ctr">
                <a:solidFill>
                  <a:sysClr val="windowText" lastClr="000000"/>
                </a:solidFill>
                <a:prstDash val="solid"/>
                <a:miter lim="800000"/>
              </a:ln>
              <a:effectLst/>
            </p:spPr>
          </p:cxnSp>
          <p:cxnSp>
            <p:nvCxnSpPr>
              <p:cNvPr id="1680" name="直線コネクタ 1679"/>
              <p:cNvCxnSpPr>
                <a:stCxn id="1724" idx="6"/>
                <a:endCxn id="1699" idx="2"/>
              </p:cNvCxnSpPr>
              <p:nvPr/>
            </p:nvCxnSpPr>
            <p:spPr>
              <a:xfrm>
                <a:off x="4345615" y="3382436"/>
                <a:ext cx="2243427" cy="0"/>
              </a:xfrm>
              <a:prstGeom prst="line">
                <a:avLst/>
              </a:prstGeom>
              <a:noFill/>
              <a:ln w="38100" cap="flat" cmpd="sng" algn="ctr">
                <a:solidFill>
                  <a:sysClr val="windowText" lastClr="000000"/>
                </a:solidFill>
                <a:prstDash val="solid"/>
                <a:miter lim="800000"/>
              </a:ln>
              <a:effectLst/>
            </p:spPr>
          </p:cxnSp>
          <p:cxnSp>
            <p:nvCxnSpPr>
              <p:cNvPr id="1681" name="直線コネクタ 1680"/>
              <p:cNvCxnSpPr>
                <a:stCxn id="1726" idx="6"/>
                <a:endCxn id="1700" idx="2"/>
              </p:cNvCxnSpPr>
              <p:nvPr/>
            </p:nvCxnSpPr>
            <p:spPr>
              <a:xfrm>
                <a:off x="4345615" y="3751361"/>
                <a:ext cx="2249834" cy="0"/>
              </a:xfrm>
              <a:prstGeom prst="line">
                <a:avLst/>
              </a:prstGeom>
              <a:noFill/>
              <a:ln w="38100" cap="flat" cmpd="sng" algn="ctr">
                <a:solidFill>
                  <a:sysClr val="windowText" lastClr="000000"/>
                </a:solidFill>
                <a:prstDash val="solid"/>
                <a:miter lim="800000"/>
              </a:ln>
              <a:effectLst/>
            </p:spPr>
          </p:cxnSp>
          <p:cxnSp>
            <p:nvCxnSpPr>
              <p:cNvPr id="1682" name="直線コネクタ 1681"/>
              <p:cNvCxnSpPr>
                <a:stCxn id="1689" idx="4"/>
                <a:endCxn id="1725" idx="0"/>
              </p:cNvCxnSpPr>
              <p:nvPr/>
            </p:nvCxnSpPr>
            <p:spPr>
              <a:xfrm>
                <a:off x="4531835" y="2768807"/>
                <a:ext cx="0" cy="858332"/>
              </a:xfrm>
              <a:prstGeom prst="line">
                <a:avLst/>
              </a:prstGeom>
              <a:noFill/>
              <a:ln w="38100" cap="flat" cmpd="sng" algn="ctr">
                <a:solidFill>
                  <a:sysClr val="windowText" lastClr="000000"/>
                </a:solidFill>
                <a:prstDash val="solid"/>
                <a:miter lim="800000"/>
              </a:ln>
              <a:effectLst/>
            </p:spPr>
          </p:cxnSp>
          <p:cxnSp>
            <p:nvCxnSpPr>
              <p:cNvPr id="1683" name="直線コネクタ 1682"/>
              <p:cNvCxnSpPr>
                <a:stCxn id="1690" idx="4"/>
                <a:endCxn id="1726" idx="0"/>
              </p:cNvCxnSpPr>
              <p:nvPr/>
            </p:nvCxnSpPr>
            <p:spPr>
              <a:xfrm>
                <a:off x="4213847" y="2768807"/>
                <a:ext cx="0" cy="858332"/>
              </a:xfrm>
              <a:prstGeom prst="line">
                <a:avLst/>
              </a:prstGeom>
              <a:noFill/>
              <a:ln w="38100" cap="flat" cmpd="sng" algn="ctr">
                <a:solidFill>
                  <a:sysClr val="windowText" lastClr="000000"/>
                </a:solidFill>
                <a:prstDash val="solid"/>
                <a:miter lim="800000"/>
              </a:ln>
              <a:effectLst/>
            </p:spPr>
          </p:cxnSp>
          <p:cxnSp>
            <p:nvCxnSpPr>
              <p:cNvPr id="1684" name="直線コネクタ 1683"/>
              <p:cNvCxnSpPr>
                <a:stCxn id="1687" idx="4"/>
                <a:endCxn id="1720" idx="0"/>
              </p:cNvCxnSpPr>
              <p:nvPr/>
            </p:nvCxnSpPr>
            <p:spPr>
              <a:xfrm>
                <a:off x="4843256" y="2768807"/>
                <a:ext cx="4109" cy="858332"/>
              </a:xfrm>
              <a:prstGeom prst="line">
                <a:avLst/>
              </a:prstGeom>
              <a:noFill/>
              <a:ln w="38100" cap="flat" cmpd="sng" algn="ctr">
                <a:solidFill>
                  <a:sysClr val="windowText" lastClr="000000"/>
                </a:solidFill>
                <a:prstDash val="solid"/>
                <a:miter lim="800000"/>
              </a:ln>
              <a:effectLst/>
            </p:spPr>
          </p:cxnSp>
          <p:cxnSp>
            <p:nvCxnSpPr>
              <p:cNvPr id="1685" name="直線コネクタ 1684"/>
              <p:cNvCxnSpPr>
                <a:stCxn id="1697" idx="4"/>
                <a:endCxn id="1700" idx="0"/>
              </p:cNvCxnSpPr>
              <p:nvPr/>
            </p:nvCxnSpPr>
            <p:spPr>
              <a:xfrm>
                <a:off x="6727216" y="2768807"/>
                <a:ext cx="0" cy="858332"/>
              </a:xfrm>
              <a:prstGeom prst="line">
                <a:avLst/>
              </a:prstGeom>
              <a:noFill/>
              <a:ln w="38100" cap="flat" cmpd="sng" algn="ctr">
                <a:solidFill>
                  <a:sysClr val="windowText" lastClr="000000"/>
                </a:solidFill>
                <a:prstDash val="solid"/>
                <a:miter lim="800000"/>
              </a:ln>
              <a:effectLst/>
            </p:spPr>
          </p:cxnSp>
          <p:cxnSp>
            <p:nvCxnSpPr>
              <p:cNvPr id="1686" name="直線コネクタ 1685"/>
              <p:cNvCxnSpPr>
                <a:stCxn id="1692" idx="4"/>
                <a:endCxn id="1701" idx="0"/>
              </p:cNvCxnSpPr>
              <p:nvPr/>
            </p:nvCxnSpPr>
            <p:spPr>
              <a:xfrm>
                <a:off x="6415794" y="2768807"/>
                <a:ext cx="0" cy="858332"/>
              </a:xfrm>
              <a:prstGeom prst="line">
                <a:avLst/>
              </a:prstGeom>
              <a:noFill/>
              <a:ln w="38100" cap="flat" cmpd="sng" algn="ctr">
                <a:solidFill>
                  <a:sysClr val="windowText" lastClr="000000"/>
                </a:solidFill>
                <a:prstDash val="solid"/>
                <a:miter lim="800000"/>
              </a:ln>
              <a:effectLst/>
            </p:spPr>
          </p:cxnSp>
          <p:sp>
            <p:nvSpPr>
              <p:cNvPr id="1687" name="円/楕円 1686"/>
              <p:cNvSpPr/>
              <p:nvPr/>
            </p:nvSpPr>
            <p:spPr>
              <a:xfrm>
                <a:off x="4711489"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8" name="円/楕円 1687"/>
              <p:cNvSpPr/>
              <p:nvPr/>
            </p:nvSpPr>
            <p:spPr>
              <a:xfrm>
                <a:off x="5661184"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9" name="円/楕円 1688"/>
              <p:cNvSpPr/>
              <p:nvPr/>
            </p:nvSpPr>
            <p:spPr>
              <a:xfrm>
                <a:off x="4400068"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0" name="円/楕円 1689"/>
              <p:cNvSpPr/>
              <p:nvPr/>
            </p:nvSpPr>
            <p:spPr>
              <a:xfrm>
                <a:off x="4082080"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1" name="円/楕円 1690"/>
              <p:cNvSpPr/>
              <p:nvPr/>
            </p:nvSpPr>
            <p:spPr>
              <a:xfrm>
                <a:off x="5347464"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2" name="円/楕円 1691"/>
              <p:cNvSpPr/>
              <p:nvPr/>
            </p:nvSpPr>
            <p:spPr>
              <a:xfrm>
                <a:off x="6284028"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3" name="円/楕円 1692"/>
              <p:cNvSpPr/>
              <p:nvPr/>
            </p:nvSpPr>
            <p:spPr>
              <a:xfrm>
                <a:off x="628402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4" name="円/楕円 1693"/>
              <p:cNvSpPr/>
              <p:nvPr/>
            </p:nvSpPr>
            <p:spPr>
              <a:xfrm>
                <a:off x="628402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5" name="円/楕円 1694"/>
              <p:cNvSpPr/>
              <p:nvPr/>
            </p:nvSpPr>
            <p:spPr>
              <a:xfrm>
                <a:off x="5972606"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6" name="円/楕円 1695"/>
              <p:cNvSpPr/>
              <p:nvPr/>
            </p:nvSpPr>
            <p:spPr>
              <a:xfrm>
                <a:off x="5029477"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7" name="円/楕円 1696"/>
              <p:cNvSpPr/>
              <p:nvPr/>
            </p:nvSpPr>
            <p:spPr>
              <a:xfrm>
                <a:off x="6595449"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8" name="円/楕円 1697"/>
              <p:cNvSpPr/>
              <p:nvPr/>
            </p:nvSpPr>
            <p:spPr>
              <a:xfrm>
                <a:off x="6595449"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9" name="円/楕円 1698"/>
              <p:cNvSpPr/>
              <p:nvPr/>
            </p:nvSpPr>
            <p:spPr>
              <a:xfrm>
                <a:off x="6589042"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0" name="円/楕円 1699"/>
              <p:cNvSpPr/>
              <p:nvPr/>
            </p:nvSpPr>
            <p:spPr>
              <a:xfrm>
                <a:off x="6595449"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1" name="円/楕円 1700"/>
              <p:cNvSpPr/>
              <p:nvPr/>
            </p:nvSpPr>
            <p:spPr>
              <a:xfrm>
                <a:off x="6284028"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2" name="直線コネクタ 1701"/>
              <p:cNvCxnSpPr>
                <a:endCxn id="1705" idx="0"/>
              </p:cNvCxnSpPr>
              <p:nvPr/>
            </p:nvCxnSpPr>
            <p:spPr>
              <a:xfrm>
                <a:off x="5792951" y="2768807"/>
                <a:ext cx="0" cy="858332"/>
              </a:xfrm>
              <a:prstGeom prst="line">
                <a:avLst/>
              </a:prstGeom>
              <a:noFill/>
              <a:ln w="38100" cap="flat" cmpd="sng" algn="ctr">
                <a:solidFill>
                  <a:sysClr val="windowText" lastClr="000000"/>
                </a:solidFill>
                <a:prstDash val="solid"/>
                <a:miter lim="800000"/>
              </a:ln>
              <a:effectLst/>
            </p:spPr>
          </p:cxnSp>
          <p:sp>
            <p:nvSpPr>
              <p:cNvPr id="1703" name="円/楕円 1702"/>
              <p:cNvSpPr/>
              <p:nvPr/>
            </p:nvSpPr>
            <p:spPr>
              <a:xfrm>
                <a:off x="5661184"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4" name="円/楕円 1703"/>
              <p:cNvSpPr/>
              <p:nvPr/>
            </p:nvSpPr>
            <p:spPr>
              <a:xfrm>
                <a:off x="5661184"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5" name="円/楕円 1704"/>
              <p:cNvSpPr/>
              <p:nvPr/>
            </p:nvSpPr>
            <p:spPr>
              <a:xfrm>
                <a:off x="5661184"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6" name="直線コネクタ 1705"/>
              <p:cNvCxnSpPr>
                <a:endCxn id="1709" idx="0"/>
              </p:cNvCxnSpPr>
              <p:nvPr/>
            </p:nvCxnSpPr>
            <p:spPr>
              <a:xfrm>
                <a:off x="5161244" y="2768807"/>
                <a:ext cx="0" cy="858332"/>
              </a:xfrm>
              <a:prstGeom prst="line">
                <a:avLst/>
              </a:prstGeom>
              <a:noFill/>
              <a:ln w="38100" cap="flat" cmpd="sng" algn="ctr">
                <a:solidFill>
                  <a:sysClr val="windowText" lastClr="000000"/>
                </a:solidFill>
                <a:prstDash val="solid"/>
                <a:miter lim="800000"/>
              </a:ln>
              <a:effectLst/>
            </p:spPr>
          </p:cxnSp>
          <p:sp>
            <p:nvSpPr>
              <p:cNvPr id="1707" name="円/楕円 1706"/>
              <p:cNvSpPr/>
              <p:nvPr/>
            </p:nvSpPr>
            <p:spPr>
              <a:xfrm>
                <a:off x="5029477"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8" name="円/楕円 1707"/>
              <p:cNvSpPr/>
              <p:nvPr/>
            </p:nvSpPr>
            <p:spPr>
              <a:xfrm>
                <a:off x="5029477"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9" name="円/楕円 1708"/>
              <p:cNvSpPr/>
              <p:nvPr/>
            </p:nvSpPr>
            <p:spPr>
              <a:xfrm>
                <a:off x="5029477"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0" name="直線コネクタ 1709"/>
              <p:cNvCxnSpPr>
                <a:endCxn id="1713" idx="0"/>
              </p:cNvCxnSpPr>
              <p:nvPr/>
            </p:nvCxnSpPr>
            <p:spPr>
              <a:xfrm>
                <a:off x="5481530" y="2768807"/>
                <a:ext cx="0" cy="858332"/>
              </a:xfrm>
              <a:prstGeom prst="line">
                <a:avLst/>
              </a:prstGeom>
              <a:noFill/>
              <a:ln w="38100" cap="flat" cmpd="sng" algn="ctr">
                <a:solidFill>
                  <a:sysClr val="windowText" lastClr="000000"/>
                </a:solidFill>
                <a:prstDash val="solid"/>
                <a:miter lim="800000"/>
              </a:ln>
              <a:effectLst/>
            </p:spPr>
          </p:cxnSp>
          <p:sp>
            <p:nvSpPr>
              <p:cNvPr id="1711" name="円/楕円 1710"/>
              <p:cNvSpPr/>
              <p:nvPr/>
            </p:nvSpPr>
            <p:spPr>
              <a:xfrm>
                <a:off x="5349763"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2" name="円/楕円 1711"/>
              <p:cNvSpPr/>
              <p:nvPr/>
            </p:nvSpPr>
            <p:spPr>
              <a:xfrm>
                <a:off x="5343357"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3" name="円/楕円 1712"/>
              <p:cNvSpPr/>
              <p:nvPr/>
            </p:nvSpPr>
            <p:spPr>
              <a:xfrm>
                <a:off x="5349763"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4" name="直線コネクタ 1713"/>
              <p:cNvCxnSpPr>
                <a:endCxn id="1717" idx="0"/>
              </p:cNvCxnSpPr>
              <p:nvPr/>
            </p:nvCxnSpPr>
            <p:spPr>
              <a:xfrm>
                <a:off x="6104372" y="2768807"/>
                <a:ext cx="0" cy="858332"/>
              </a:xfrm>
              <a:prstGeom prst="line">
                <a:avLst/>
              </a:prstGeom>
              <a:noFill/>
              <a:ln w="38100" cap="flat" cmpd="sng" algn="ctr">
                <a:solidFill>
                  <a:sysClr val="windowText" lastClr="000000"/>
                </a:solidFill>
                <a:prstDash val="solid"/>
                <a:miter lim="800000"/>
              </a:ln>
              <a:effectLst/>
            </p:spPr>
          </p:cxnSp>
          <p:sp>
            <p:nvSpPr>
              <p:cNvPr id="1715" name="円/楕円 1714"/>
              <p:cNvSpPr/>
              <p:nvPr/>
            </p:nvSpPr>
            <p:spPr>
              <a:xfrm>
                <a:off x="5972605"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6" name="円/楕円 1715"/>
              <p:cNvSpPr/>
              <p:nvPr/>
            </p:nvSpPr>
            <p:spPr>
              <a:xfrm>
                <a:off x="5966198"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7" name="円/楕円 1716"/>
              <p:cNvSpPr/>
              <p:nvPr/>
            </p:nvSpPr>
            <p:spPr>
              <a:xfrm>
                <a:off x="5972605"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8" name="円/楕円 1717"/>
              <p:cNvSpPr/>
              <p:nvPr/>
            </p:nvSpPr>
            <p:spPr>
              <a:xfrm>
                <a:off x="4715598"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9" name="円/楕円 1718"/>
              <p:cNvSpPr/>
              <p:nvPr/>
            </p:nvSpPr>
            <p:spPr>
              <a:xfrm>
                <a:off x="4709191"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0" name="円/楕円 1719"/>
              <p:cNvSpPr/>
              <p:nvPr/>
            </p:nvSpPr>
            <p:spPr>
              <a:xfrm>
                <a:off x="4715598"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1" name="円/楕円 1720"/>
              <p:cNvSpPr/>
              <p:nvPr/>
            </p:nvSpPr>
            <p:spPr>
              <a:xfrm>
                <a:off x="440006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2" name="円/楕円 1721"/>
              <p:cNvSpPr/>
              <p:nvPr/>
            </p:nvSpPr>
            <p:spPr>
              <a:xfrm>
                <a:off x="4082080"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3" name="円/楕円 1722"/>
              <p:cNvSpPr/>
              <p:nvPr/>
            </p:nvSpPr>
            <p:spPr>
              <a:xfrm>
                <a:off x="440006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4" name="円/楕円 1723"/>
              <p:cNvSpPr/>
              <p:nvPr/>
            </p:nvSpPr>
            <p:spPr>
              <a:xfrm>
                <a:off x="4082080"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5" name="円/楕円 1724"/>
              <p:cNvSpPr/>
              <p:nvPr/>
            </p:nvSpPr>
            <p:spPr>
              <a:xfrm>
                <a:off x="4400068"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6" name="円/楕円 1725"/>
              <p:cNvSpPr/>
              <p:nvPr/>
            </p:nvSpPr>
            <p:spPr>
              <a:xfrm>
                <a:off x="4082080"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27" name="直線コネクタ 1726"/>
              <p:cNvCxnSpPr>
                <a:stCxn id="1739" idx="6"/>
                <a:endCxn id="1746" idx="2"/>
              </p:cNvCxnSpPr>
              <p:nvPr/>
            </p:nvCxnSpPr>
            <p:spPr>
              <a:xfrm>
                <a:off x="4345615" y="4124029"/>
                <a:ext cx="2249834" cy="0"/>
              </a:xfrm>
              <a:prstGeom prst="line">
                <a:avLst/>
              </a:prstGeom>
              <a:noFill/>
              <a:ln w="38100" cap="flat" cmpd="sng" algn="ctr">
                <a:solidFill>
                  <a:sysClr val="windowText" lastClr="000000"/>
                </a:solidFill>
                <a:prstDash val="solid"/>
                <a:miter lim="800000"/>
              </a:ln>
              <a:effectLst/>
            </p:spPr>
          </p:cxnSp>
          <p:cxnSp>
            <p:nvCxnSpPr>
              <p:cNvPr id="1728" name="直線コネクタ 1727"/>
              <p:cNvCxnSpPr>
                <a:stCxn id="1771" idx="6"/>
                <a:endCxn id="1747" idx="2"/>
              </p:cNvCxnSpPr>
              <p:nvPr/>
            </p:nvCxnSpPr>
            <p:spPr>
              <a:xfrm>
                <a:off x="4345615" y="4492955"/>
                <a:ext cx="2249834" cy="0"/>
              </a:xfrm>
              <a:prstGeom prst="line">
                <a:avLst/>
              </a:prstGeom>
              <a:noFill/>
              <a:ln w="38100" cap="flat" cmpd="sng" algn="ctr">
                <a:solidFill>
                  <a:sysClr val="windowText" lastClr="000000"/>
                </a:solidFill>
                <a:prstDash val="solid"/>
                <a:miter lim="800000"/>
              </a:ln>
              <a:effectLst/>
            </p:spPr>
          </p:cxnSp>
          <p:cxnSp>
            <p:nvCxnSpPr>
              <p:cNvPr id="1729" name="直線コネクタ 1728"/>
              <p:cNvCxnSpPr>
                <a:stCxn id="1773" idx="6"/>
                <a:endCxn id="1748" idx="2"/>
              </p:cNvCxnSpPr>
              <p:nvPr/>
            </p:nvCxnSpPr>
            <p:spPr>
              <a:xfrm>
                <a:off x="4345615" y="4861881"/>
                <a:ext cx="2243427" cy="0"/>
              </a:xfrm>
              <a:prstGeom prst="line">
                <a:avLst/>
              </a:prstGeom>
              <a:noFill/>
              <a:ln w="38100" cap="flat" cmpd="sng" algn="ctr">
                <a:solidFill>
                  <a:sysClr val="windowText" lastClr="000000"/>
                </a:solidFill>
                <a:prstDash val="solid"/>
                <a:miter lim="800000"/>
              </a:ln>
              <a:effectLst/>
            </p:spPr>
          </p:cxnSp>
          <p:cxnSp>
            <p:nvCxnSpPr>
              <p:cNvPr id="1730" name="直線コネクタ 1729"/>
              <p:cNvCxnSpPr>
                <a:stCxn id="1775" idx="6"/>
                <a:endCxn id="1749" idx="2"/>
              </p:cNvCxnSpPr>
              <p:nvPr/>
            </p:nvCxnSpPr>
            <p:spPr>
              <a:xfrm>
                <a:off x="4345615" y="5230807"/>
                <a:ext cx="2249834" cy="0"/>
              </a:xfrm>
              <a:prstGeom prst="line">
                <a:avLst/>
              </a:prstGeom>
              <a:noFill/>
              <a:ln w="38100" cap="flat" cmpd="sng" algn="ctr">
                <a:solidFill>
                  <a:sysClr val="windowText" lastClr="000000"/>
                </a:solidFill>
                <a:prstDash val="solid"/>
                <a:miter lim="800000"/>
              </a:ln>
              <a:effectLst/>
            </p:spPr>
          </p:cxnSp>
          <p:cxnSp>
            <p:nvCxnSpPr>
              <p:cNvPr id="1731" name="直線コネクタ 1730"/>
              <p:cNvCxnSpPr>
                <a:stCxn id="1738" idx="4"/>
                <a:endCxn id="1774" idx="0"/>
              </p:cNvCxnSpPr>
              <p:nvPr/>
            </p:nvCxnSpPr>
            <p:spPr>
              <a:xfrm>
                <a:off x="4531835" y="4248252"/>
                <a:ext cx="0" cy="858332"/>
              </a:xfrm>
              <a:prstGeom prst="line">
                <a:avLst/>
              </a:prstGeom>
              <a:noFill/>
              <a:ln w="38100" cap="flat" cmpd="sng" algn="ctr">
                <a:solidFill>
                  <a:sysClr val="windowText" lastClr="000000"/>
                </a:solidFill>
                <a:prstDash val="solid"/>
                <a:miter lim="800000"/>
              </a:ln>
              <a:effectLst/>
            </p:spPr>
          </p:cxnSp>
          <p:cxnSp>
            <p:nvCxnSpPr>
              <p:cNvPr id="1732" name="直線コネクタ 1731"/>
              <p:cNvCxnSpPr>
                <a:stCxn id="1739" idx="4"/>
                <a:endCxn id="1775" idx="0"/>
              </p:cNvCxnSpPr>
              <p:nvPr/>
            </p:nvCxnSpPr>
            <p:spPr>
              <a:xfrm>
                <a:off x="4213847" y="4248252"/>
                <a:ext cx="0" cy="858332"/>
              </a:xfrm>
              <a:prstGeom prst="line">
                <a:avLst/>
              </a:prstGeom>
              <a:noFill/>
              <a:ln w="38100" cap="flat" cmpd="sng" algn="ctr">
                <a:solidFill>
                  <a:sysClr val="windowText" lastClr="000000"/>
                </a:solidFill>
                <a:prstDash val="solid"/>
                <a:miter lim="800000"/>
              </a:ln>
              <a:effectLst/>
            </p:spPr>
          </p:cxnSp>
          <p:cxnSp>
            <p:nvCxnSpPr>
              <p:cNvPr id="1733" name="直線コネクタ 1732"/>
              <p:cNvCxnSpPr>
                <a:stCxn id="1736" idx="4"/>
                <a:endCxn id="1769" idx="0"/>
              </p:cNvCxnSpPr>
              <p:nvPr/>
            </p:nvCxnSpPr>
            <p:spPr>
              <a:xfrm>
                <a:off x="4843256" y="4248252"/>
                <a:ext cx="4109" cy="858332"/>
              </a:xfrm>
              <a:prstGeom prst="line">
                <a:avLst/>
              </a:prstGeom>
              <a:noFill/>
              <a:ln w="38100" cap="flat" cmpd="sng" algn="ctr">
                <a:solidFill>
                  <a:sysClr val="windowText" lastClr="000000"/>
                </a:solidFill>
                <a:prstDash val="solid"/>
                <a:miter lim="800000"/>
              </a:ln>
              <a:effectLst/>
            </p:spPr>
          </p:cxnSp>
          <p:cxnSp>
            <p:nvCxnSpPr>
              <p:cNvPr id="1734" name="直線コネクタ 1733"/>
              <p:cNvCxnSpPr>
                <a:stCxn id="1746" idx="4"/>
                <a:endCxn id="1749" idx="0"/>
              </p:cNvCxnSpPr>
              <p:nvPr/>
            </p:nvCxnSpPr>
            <p:spPr>
              <a:xfrm>
                <a:off x="6727216" y="4248252"/>
                <a:ext cx="0" cy="858332"/>
              </a:xfrm>
              <a:prstGeom prst="line">
                <a:avLst/>
              </a:prstGeom>
              <a:noFill/>
              <a:ln w="38100" cap="flat" cmpd="sng" algn="ctr">
                <a:solidFill>
                  <a:sysClr val="windowText" lastClr="000000"/>
                </a:solidFill>
                <a:prstDash val="solid"/>
                <a:miter lim="800000"/>
              </a:ln>
              <a:effectLst/>
            </p:spPr>
          </p:cxnSp>
          <p:cxnSp>
            <p:nvCxnSpPr>
              <p:cNvPr id="1735" name="直線コネクタ 1734"/>
              <p:cNvCxnSpPr>
                <a:stCxn id="1741" idx="4"/>
                <a:endCxn id="1750" idx="0"/>
              </p:cNvCxnSpPr>
              <p:nvPr/>
            </p:nvCxnSpPr>
            <p:spPr>
              <a:xfrm>
                <a:off x="6415794" y="4248252"/>
                <a:ext cx="0" cy="858332"/>
              </a:xfrm>
              <a:prstGeom prst="line">
                <a:avLst/>
              </a:prstGeom>
              <a:noFill/>
              <a:ln w="38100" cap="flat" cmpd="sng" algn="ctr">
                <a:solidFill>
                  <a:sysClr val="windowText" lastClr="000000"/>
                </a:solidFill>
                <a:prstDash val="solid"/>
                <a:miter lim="800000"/>
              </a:ln>
              <a:effectLst/>
            </p:spPr>
          </p:cxnSp>
          <p:sp>
            <p:nvSpPr>
              <p:cNvPr id="1736" name="円/楕円 1735"/>
              <p:cNvSpPr/>
              <p:nvPr/>
            </p:nvSpPr>
            <p:spPr>
              <a:xfrm>
                <a:off x="4711489"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7" name="円/楕円 1736"/>
              <p:cNvSpPr/>
              <p:nvPr/>
            </p:nvSpPr>
            <p:spPr>
              <a:xfrm>
                <a:off x="5661184"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8" name="円/楕円 1737"/>
              <p:cNvSpPr/>
              <p:nvPr/>
            </p:nvSpPr>
            <p:spPr>
              <a:xfrm>
                <a:off x="4400068"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9" name="円/楕円 1738"/>
              <p:cNvSpPr/>
              <p:nvPr/>
            </p:nvSpPr>
            <p:spPr>
              <a:xfrm>
                <a:off x="408208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0" name="円/楕円 1739"/>
              <p:cNvSpPr/>
              <p:nvPr/>
            </p:nvSpPr>
            <p:spPr>
              <a:xfrm>
                <a:off x="5347464"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1" name="円/楕円 1740"/>
              <p:cNvSpPr/>
              <p:nvPr/>
            </p:nvSpPr>
            <p:spPr>
              <a:xfrm>
                <a:off x="6284028"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2" name="円/楕円 1741"/>
              <p:cNvSpPr/>
              <p:nvPr/>
            </p:nvSpPr>
            <p:spPr>
              <a:xfrm>
                <a:off x="628402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3" name="円/楕円 1742"/>
              <p:cNvSpPr/>
              <p:nvPr/>
            </p:nvSpPr>
            <p:spPr>
              <a:xfrm>
                <a:off x="628402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4" name="円/楕円 1743"/>
              <p:cNvSpPr/>
              <p:nvPr/>
            </p:nvSpPr>
            <p:spPr>
              <a:xfrm>
                <a:off x="5972606"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5" name="円/楕円 1744"/>
              <p:cNvSpPr/>
              <p:nvPr/>
            </p:nvSpPr>
            <p:spPr>
              <a:xfrm>
                <a:off x="5029477"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6" name="円/楕円 1745"/>
              <p:cNvSpPr/>
              <p:nvPr/>
            </p:nvSpPr>
            <p:spPr>
              <a:xfrm>
                <a:off x="659544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7" name="円/楕円 1746"/>
              <p:cNvSpPr/>
              <p:nvPr/>
            </p:nvSpPr>
            <p:spPr>
              <a:xfrm>
                <a:off x="659544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8" name="円/楕円 1747"/>
              <p:cNvSpPr/>
              <p:nvPr/>
            </p:nvSpPr>
            <p:spPr>
              <a:xfrm>
                <a:off x="6589042"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9" name="円/楕円 1748"/>
              <p:cNvSpPr/>
              <p:nvPr/>
            </p:nvSpPr>
            <p:spPr>
              <a:xfrm>
                <a:off x="6595449"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0" name="円/楕円 1749"/>
              <p:cNvSpPr/>
              <p:nvPr/>
            </p:nvSpPr>
            <p:spPr>
              <a:xfrm>
                <a:off x="6284028"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1" name="直線コネクタ 1750"/>
              <p:cNvCxnSpPr>
                <a:endCxn id="1754" idx="0"/>
              </p:cNvCxnSpPr>
              <p:nvPr/>
            </p:nvCxnSpPr>
            <p:spPr>
              <a:xfrm>
                <a:off x="5792951" y="4248252"/>
                <a:ext cx="0" cy="858332"/>
              </a:xfrm>
              <a:prstGeom prst="line">
                <a:avLst/>
              </a:prstGeom>
              <a:noFill/>
              <a:ln w="38100" cap="flat" cmpd="sng" algn="ctr">
                <a:solidFill>
                  <a:sysClr val="windowText" lastClr="000000"/>
                </a:solidFill>
                <a:prstDash val="solid"/>
                <a:miter lim="800000"/>
              </a:ln>
              <a:effectLst/>
            </p:spPr>
          </p:cxnSp>
          <p:sp>
            <p:nvSpPr>
              <p:cNvPr id="1752" name="円/楕円 1751"/>
              <p:cNvSpPr/>
              <p:nvPr/>
            </p:nvSpPr>
            <p:spPr>
              <a:xfrm>
                <a:off x="5661184"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3" name="円/楕円 1752"/>
              <p:cNvSpPr/>
              <p:nvPr/>
            </p:nvSpPr>
            <p:spPr>
              <a:xfrm>
                <a:off x="5661184"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4" name="円/楕円 1753"/>
              <p:cNvSpPr/>
              <p:nvPr/>
            </p:nvSpPr>
            <p:spPr>
              <a:xfrm>
                <a:off x="5661184"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5" name="直線コネクタ 1754"/>
              <p:cNvCxnSpPr>
                <a:endCxn id="1758" idx="0"/>
              </p:cNvCxnSpPr>
              <p:nvPr/>
            </p:nvCxnSpPr>
            <p:spPr>
              <a:xfrm>
                <a:off x="5161244" y="4248252"/>
                <a:ext cx="0" cy="858332"/>
              </a:xfrm>
              <a:prstGeom prst="line">
                <a:avLst/>
              </a:prstGeom>
              <a:noFill/>
              <a:ln w="38100" cap="flat" cmpd="sng" algn="ctr">
                <a:solidFill>
                  <a:sysClr val="windowText" lastClr="000000"/>
                </a:solidFill>
                <a:prstDash val="solid"/>
                <a:miter lim="800000"/>
              </a:ln>
              <a:effectLst/>
            </p:spPr>
          </p:cxnSp>
          <p:sp>
            <p:nvSpPr>
              <p:cNvPr id="1756" name="円/楕円 1755"/>
              <p:cNvSpPr/>
              <p:nvPr/>
            </p:nvSpPr>
            <p:spPr>
              <a:xfrm>
                <a:off x="502947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7" name="円/楕円 1756"/>
              <p:cNvSpPr/>
              <p:nvPr/>
            </p:nvSpPr>
            <p:spPr>
              <a:xfrm>
                <a:off x="502947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8" name="円/楕円 1757"/>
              <p:cNvSpPr/>
              <p:nvPr/>
            </p:nvSpPr>
            <p:spPr>
              <a:xfrm>
                <a:off x="5029477"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9" name="直線コネクタ 1758"/>
              <p:cNvCxnSpPr>
                <a:endCxn id="1762" idx="0"/>
              </p:cNvCxnSpPr>
              <p:nvPr/>
            </p:nvCxnSpPr>
            <p:spPr>
              <a:xfrm>
                <a:off x="5481530" y="4248252"/>
                <a:ext cx="0" cy="858332"/>
              </a:xfrm>
              <a:prstGeom prst="line">
                <a:avLst/>
              </a:prstGeom>
              <a:noFill/>
              <a:ln w="38100" cap="flat" cmpd="sng" algn="ctr">
                <a:solidFill>
                  <a:sysClr val="windowText" lastClr="000000"/>
                </a:solidFill>
                <a:prstDash val="solid"/>
                <a:miter lim="800000"/>
              </a:ln>
              <a:effectLst/>
            </p:spPr>
          </p:cxnSp>
          <p:sp>
            <p:nvSpPr>
              <p:cNvPr id="1760" name="円/楕円 1759"/>
              <p:cNvSpPr/>
              <p:nvPr/>
            </p:nvSpPr>
            <p:spPr>
              <a:xfrm>
                <a:off x="5349763"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1" name="円/楕円 1760"/>
              <p:cNvSpPr/>
              <p:nvPr/>
            </p:nvSpPr>
            <p:spPr>
              <a:xfrm>
                <a:off x="5343357"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2" name="円/楕円 1761"/>
              <p:cNvSpPr/>
              <p:nvPr/>
            </p:nvSpPr>
            <p:spPr>
              <a:xfrm>
                <a:off x="5349763"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63" name="直線コネクタ 1762"/>
              <p:cNvCxnSpPr>
                <a:endCxn id="1766" idx="0"/>
              </p:cNvCxnSpPr>
              <p:nvPr/>
            </p:nvCxnSpPr>
            <p:spPr>
              <a:xfrm>
                <a:off x="6104372" y="4248252"/>
                <a:ext cx="0" cy="858332"/>
              </a:xfrm>
              <a:prstGeom prst="line">
                <a:avLst/>
              </a:prstGeom>
              <a:noFill/>
              <a:ln w="38100" cap="flat" cmpd="sng" algn="ctr">
                <a:solidFill>
                  <a:sysClr val="windowText" lastClr="000000"/>
                </a:solidFill>
                <a:prstDash val="solid"/>
                <a:miter lim="800000"/>
              </a:ln>
              <a:effectLst/>
            </p:spPr>
          </p:cxnSp>
          <p:sp>
            <p:nvSpPr>
              <p:cNvPr id="1764" name="円/楕円 1763"/>
              <p:cNvSpPr/>
              <p:nvPr/>
            </p:nvSpPr>
            <p:spPr>
              <a:xfrm>
                <a:off x="5972605"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5" name="円/楕円 1764"/>
              <p:cNvSpPr/>
              <p:nvPr/>
            </p:nvSpPr>
            <p:spPr>
              <a:xfrm>
                <a:off x="5966198"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6" name="円/楕円 1765"/>
              <p:cNvSpPr/>
              <p:nvPr/>
            </p:nvSpPr>
            <p:spPr>
              <a:xfrm>
                <a:off x="5972605"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7" name="円/楕円 1766"/>
              <p:cNvSpPr/>
              <p:nvPr/>
            </p:nvSpPr>
            <p:spPr>
              <a:xfrm>
                <a:off x="4715598"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8" name="円/楕円 1767"/>
              <p:cNvSpPr/>
              <p:nvPr/>
            </p:nvSpPr>
            <p:spPr>
              <a:xfrm>
                <a:off x="4709191"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9" name="円/楕円 1768"/>
              <p:cNvSpPr/>
              <p:nvPr/>
            </p:nvSpPr>
            <p:spPr>
              <a:xfrm>
                <a:off x="4715598"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0" name="円/楕円 1769"/>
              <p:cNvSpPr/>
              <p:nvPr/>
            </p:nvSpPr>
            <p:spPr>
              <a:xfrm>
                <a:off x="440006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1" name="円/楕円 1770"/>
              <p:cNvSpPr/>
              <p:nvPr/>
            </p:nvSpPr>
            <p:spPr>
              <a:xfrm>
                <a:off x="408208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2" name="円/楕円 1771"/>
              <p:cNvSpPr/>
              <p:nvPr/>
            </p:nvSpPr>
            <p:spPr>
              <a:xfrm>
                <a:off x="440006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3" name="円/楕円 1772"/>
              <p:cNvSpPr/>
              <p:nvPr/>
            </p:nvSpPr>
            <p:spPr>
              <a:xfrm>
                <a:off x="408208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4" name="円/楕円 1773"/>
              <p:cNvSpPr/>
              <p:nvPr/>
            </p:nvSpPr>
            <p:spPr>
              <a:xfrm>
                <a:off x="4400068"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5" name="円/楕円 1774"/>
              <p:cNvSpPr/>
              <p:nvPr/>
            </p:nvSpPr>
            <p:spPr>
              <a:xfrm>
                <a:off x="408208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6" name="円/楕円 1775"/>
              <p:cNvSpPr/>
              <p:nvPr/>
            </p:nvSpPr>
            <p:spPr>
              <a:xfrm>
                <a:off x="2748139"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7" name="円/楕円 1776"/>
              <p:cNvSpPr/>
              <p:nvPr/>
            </p:nvSpPr>
            <p:spPr>
              <a:xfrm>
                <a:off x="2434419"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8" name="円/楕円 1777"/>
              <p:cNvSpPr/>
              <p:nvPr/>
            </p:nvSpPr>
            <p:spPr>
              <a:xfrm>
                <a:off x="212069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9" name="円/楕円 1778"/>
              <p:cNvSpPr/>
              <p:nvPr/>
            </p:nvSpPr>
            <p:spPr>
              <a:xfrm>
                <a:off x="1802712"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0" name="円/楕円 1779"/>
              <p:cNvSpPr/>
              <p:nvPr/>
            </p:nvSpPr>
            <p:spPr>
              <a:xfrm>
                <a:off x="1482280"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1" name="円/楕円 1780"/>
              <p:cNvSpPr/>
              <p:nvPr/>
            </p:nvSpPr>
            <p:spPr>
              <a:xfrm>
                <a:off x="338655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2" name="円/楕円 1781"/>
              <p:cNvSpPr/>
              <p:nvPr/>
            </p:nvSpPr>
            <p:spPr>
              <a:xfrm>
                <a:off x="306857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3" name="円/楕円 1782"/>
              <p:cNvSpPr/>
              <p:nvPr/>
            </p:nvSpPr>
            <p:spPr>
              <a:xfrm>
                <a:off x="2748139"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4" name="円/楕円 1783"/>
              <p:cNvSpPr/>
              <p:nvPr/>
            </p:nvSpPr>
            <p:spPr>
              <a:xfrm>
                <a:off x="2434419"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5" name="円/楕円 1784"/>
              <p:cNvSpPr/>
              <p:nvPr/>
            </p:nvSpPr>
            <p:spPr>
              <a:xfrm>
                <a:off x="2120699"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6" name="円/楕円 1785"/>
              <p:cNvSpPr/>
              <p:nvPr/>
            </p:nvSpPr>
            <p:spPr>
              <a:xfrm>
                <a:off x="1802712"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7" name="円/楕円 1786"/>
              <p:cNvSpPr/>
              <p:nvPr/>
            </p:nvSpPr>
            <p:spPr>
              <a:xfrm>
                <a:off x="1482280"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8" name="円/楕円 1787"/>
              <p:cNvSpPr/>
              <p:nvPr/>
            </p:nvSpPr>
            <p:spPr>
              <a:xfrm>
                <a:off x="338655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9" name="円/楕円 1788"/>
              <p:cNvSpPr/>
              <p:nvPr/>
            </p:nvSpPr>
            <p:spPr>
              <a:xfrm>
                <a:off x="306857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0" name="円/楕円 1789"/>
              <p:cNvSpPr/>
              <p:nvPr/>
            </p:nvSpPr>
            <p:spPr>
              <a:xfrm>
                <a:off x="274813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1" name="円/楕円 1790"/>
              <p:cNvSpPr/>
              <p:nvPr/>
            </p:nvSpPr>
            <p:spPr>
              <a:xfrm>
                <a:off x="2434419"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2" name="円/楕円 1791"/>
              <p:cNvSpPr/>
              <p:nvPr/>
            </p:nvSpPr>
            <p:spPr>
              <a:xfrm>
                <a:off x="2120699"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3" name="円/楕円 1792"/>
              <p:cNvSpPr/>
              <p:nvPr/>
            </p:nvSpPr>
            <p:spPr>
              <a:xfrm>
                <a:off x="1802712"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4" name="円/楕円 1793"/>
              <p:cNvSpPr/>
              <p:nvPr/>
            </p:nvSpPr>
            <p:spPr>
              <a:xfrm>
                <a:off x="1482280"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5" name="円/楕円 1794"/>
              <p:cNvSpPr/>
              <p:nvPr/>
            </p:nvSpPr>
            <p:spPr>
              <a:xfrm>
                <a:off x="338655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6" name="円/楕円 1795"/>
              <p:cNvSpPr/>
              <p:nvPr/>
            </p:nvSpPr>
            <p:spPr>
              <a:xfrm>
                <a:off x="306857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97" name="直線コネクタ 1796"/>
              <p:cNvCxnSpPr>
                <a:stCxn id="1596" idx="4"/>
                <a:endCxn id="1794" idx="0"/>
              </p:cNvCxnSpPr>
              <p:nvPr/>
            </p:nvCxnSpPr>
            <p:spPr>
              <a:xfrm>
                <a:off x="1614047" y="1286833"/>
                <a:ext cx="0" cy="858332"/>
              </a:xfrm>
              <a:prstGeom prst="line">
                <a:avLst/>
              </a:prstGeom>
              <a:noFill/>
              <a:ln w="38100" cap="flat" cmpd="sng" algn="ctr">
                <a:solidFill>
                  <a:sysClr val="windowText" lastClr="000000"/>
                </a:solidFill>
                <a:prstDash val="solid"/>
                <a:miter lim="800000"/>
              </a:ln>
              <a:effectLst/>
            </p:spPr>
          </p:cxnSp>
          <p:cxnSp>
            <p:nvCxnSpPr>
              <p:cNvPr id="1798" name="直線コネクタ 1797"/>
              <p:cNvCxnSpPr>
                <a:stCxn id="1590" idx="4"/>
                <a:endCxn id="1792" idx="0"/>
              </p:cNvCxnSpPr>
              <p:nvPr/>
            </p:nvCxnSpPr>
            <p:spPr>
              <a:xfrm>
                <a:off x="2252465" y="1286833"/>
                <a:ext cx="0" cy="858332"/>
              </a:xfrm>
              <a:prstGeom prst="line">
                <a:avLst/>
              </a:prstGeom>
              <a:noFill/>
              <a:ln w="38100" cap="flat" cmpd="sng" algn="ctr">
                <a:solidFill>
                  <a:sysClr val="windowText" lastClr="000000"/>
                </a:solidFill>
                <a:prstDash val="solid"/>
                <a:miter lim="800000"/>
              </a:ln>
              <a:effectLst/>
            </p:spPr>
          </p:cxnSp>
          <p:cxnSp>
            <p:nvCxnSpPr>
              <p:cNvPr id="1799" name="直線コネクタ 1798"/>
              <p:cNvCxnSpPr>
                <a:stCxn id="1800" idx="4"/>
                <a:endCxn id="1811" idx="0"/>
              </p:cNvCxnSpPr>
              <p:nvPr/>
            </p:nvCxnSpPr>
            <p:spPr>
              <a:xfrm>
                <a:off x="1298518" y="1286833"/>
                <a:ext cx="0" cy="3819752"/>
              </a:xfrm>
              <a:prstGeom prst="line">
                <a:avLst/>
              </a:prstGeom>
              <a:noFill/>
              <a:ln w="38100" cap="flat" cmpd="sng" algn="ctr">
                <a:solidFill>
                  <a:sysClr val="windowText" lastClr="000000"/>
                </a:solidFill>
                <a:prstDash val="solid"/>
                <a:miter lim="800000"/>
              </a:ln>
              <a:effectLst/>
            </p:spPr>
          </p:cxnSp>
          <p:sp>
            <p:nvSpPr>
              <p:cNvPr id="1800" name="円/楕円 1799"/>
              <p:cNvSpPr/>
              <p:nvPr/>
            </p:nvSpPr>
            <p:spPr>
              <a:xfrm>
                <a:off x="1166751"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1" name="円/楕円 1800"/>
              <p:cNvSpPr/>
              <p:nvPr/>
            </p:nvSpPr>
            <p:spPr>
              <a:xfrm>
                <a:off x="1166751"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2" name="円/楕円 1801"/>
              <p:cNvSpPr/>
              <p:nvPr/>
            </p:nvSpPr>
            <p:spPr>
              <a:xfrm>
                <a:off x="1166751"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3" name="円/楕円 1802"/>
              <p:cNvSpPr/>
              <p:nvPr/>
            </p:nvSpPr>
            <p:spPr>
              <a:xfrm>
                <a:off x="1166751"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4" name="円/楕円 1803"/>
              <p:cNvSpPr/>
              <p:nvPr/>
            </p:nvSpPr>
            <p:spPr>
              <a:xfrm>
                <a:off x="1166751"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5" name="円/楕円 1804"/>
              <p:cNvSpPr/>
              <p:nvPr/>
            </p:nvSpPr>
            <p:spPr>
              <a:xfrm>
                <a:off x="1166751"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6" name="円/楕円 1805"/>
              <p:cNvSpPr/>
              <p:nvPr/>
            </p:nvSpPr>
            <p:spPr>
              <a:xfrm>
                <a:off x="1166751"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7" name="円/楕円 1806"/>
              <p:cNvSpPr/>
              <p:nvPr/>
            </p:nvSpPr>
            <p:spPr>
              <a:xfrm>
                <a:off x="1166751"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8" name="円/楕円 1807"/>
              <p:cNvSpPr/>
              <p:nvPr/>
            </p:nvSpPr>
            <p:spPr>
              <a:xfrm>
                <a:off x="1166751"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9" name="円/楕円 1808"/>
              <p:cNvSpPr/>
              <p:nvPr/>
            </p:nvSpPr>
            <p:spPr>
              <a:xfrm>
                <a:off x="1166751"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0" name="円/楕円 1809"/>
              <p:cNvSpPr/>
              <p:nvPr/>
            </p:nvSpPr>
            <p:spPr>
              <a:xfrm>
                <a:off x="1166751"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1" name="円/楕円 1810"/>
              <p:cNvSpPr/>
              <p:nvPr/>
            </p:nvSpPr>
            <p:spPr>
              <a:xfrm>
                <a:off x="1166751"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12" name="直線コネクタ 1811"/>
              <p:cNvCxnSpPr>
                <a:stCxn id="1824" idx="4"/>
                <a:endCxn id="1845" idx="0"/>
              </p:cNvCxnSpPr>
              <p:nvPr/>
            </p:nvCxnSpPr>
            <p:spPr>
              <a:xfrm>
                <a:off x="1934478" y="2767543"/>
                <a:ext cx="0" cy="858332"/>
              </a:xfrm>
              <a:prstGeom prst="line">
                <a:avLst/>
              </a:prstGeom>
              <a:noFill/>
              <a:ln w="38100" cap="flat" cmpd="sng" algn="ctr">
                <a:solidFill>
                  <a:sysClr val="windowText" lastClr="000000"/>
                </a:solidFill>
                <a:prstDash val="solid"/>
                <a:miter lim="800000"/>
              </a:ln>
              <a:effectLst/>
            </p:spPr>
          </p:cxnSp>
          <p:cxnSp>
            <p:nvCxnSpPr>
              <p:cNvPr id="1813" name="直線コネクタ 1812"/>
              <p:cNvCxnSpPr>
                <a:stCxn id="1826" idx="4"/>
                <a:endCxn id="1847" idx="0"/>
              </p:cNvCxnSpPr>
              <p:nvPr/>
            </p:nvCxnSpPr>
            <p:spPr>
              <a:xfrm>
                <a:off x="3518324" y="2767543"/>
                <a:ext cx="0" cy="858332"/>
              </a:xfrm>
              <a:prstGeom prst="line">
                <a:avLst/>
              </a:prstGeom>
              <a:noFill/>
              <a:ln w="38100" cap="flat" cmpd="sng" algn="ctr">
                <a:solidFill>
                  <a:sysClr val="windowText" lastClr="000000"/>
                </a:solidFill>
                <a:prstDash val="solid"/>
                <a:miter lim="800000"/>
              </a:ln>
              <a:effectLst/>
            </p:spPr>
          </p:cxnSp>
          <p:cxnSp>
            <p:nvCxnSpPr>
              <p:cNvPr id="1814" name="直線コネクタ 1813"/>
              <p:cNvCxnSpPr>
                <a:stCxn id="1827" idx="4"/>
                <a:endCxn id="1848" idx="0"/>
              </p:cNvCxnSpPr>
              <p:nvPr/>
            </p:nvCxnSpPr>
            <p:spPr>
              <a:xfrm>
                <a:off x="3200337" y="2767543"/>
                <a:ext cx="0" cy="858332"/>
              </a:xfrm>
              <a:prstGeom prst="line">
                <a:avLst/>
              </a:prstGeom>
              <a:noFill/>
              <a:ln w="38100" cap="flat" cmpd="sng" algn="ctr">
                <a:solidFill>
                  <a:sysClr val="windowText" lastClr="000000"/>
                </a:solidFill>
                <a:prstDash val="solid"/>
                <a:miter lim="800000"/>
              </a:ln>
              <a:effectLst/>
            </p:spPr>
          </p:cxnSp>
          <p:cxnSp>
            <p:nvCxnSpPr>
              <p:cNvPr id="1815" name="直線コネクタ 1814"/>
              <p:cNvCxnSpPr>
                <a:stCxn id="1821" idx="4"/>
                <a:endCxn id="1842" idx="0"/>
              </p:cNvCxnSpPr>
              <p:nvPr/>
            </p:nvCxnSpPr>
            <p:spPr>
              <a:xfrm>
                <a:off x="2879906" y="2767543"/>
                <a:ext cx="0" cy="858332"/>
              </a:xfrm>
              <a:prstGeom prst="line">
                <a:avLst/>
              </a:prstGeom>
              <a:noFill/>
              <a:ln w="38100" cap="flat" cmpd="sng" algn="ctr">
                <a:solidFill>
                  <a:sysClr val="windowText" lastClr="000000"/>
                </a:solidFill>
                <a:prstDash val="solid"/>
                <a:miter lim="800000"/>
              </a:ln>
              <a:effectLst/>
            </p:spPr>
          </p:cxnSp>
          <p:cxnSp>
            <p:nvCxnSpPr>
              <p:cNvPr id="1816" name="直線コネクタ 1815"/>
              <p:cNvCxnSpPr>
                <a:stCxn id="1822" idx="4"/>
                <a:endCxn id="1843" idx="0"/>
              </p:cNvCxnSpPr>
              <p:nvPr/>
            </p:nvCxnSpPr>
            <p:spPr>
              <a:xfrm>
                <a:off x="2566186" y="2767543"/>
                <a:ext cx="0" cy="858332"/>
              </a:xfrm>
              <a:prstGeom prst="line">
                <a:avLst/>
              </a:prstGeom>
              <a:noFill/>
              <a:ln w="38100" cap="flat" cmpd="sng" algn="ctr">
                <a:solidFill>
                  <a:sysClr val="windowText" lastClr="000000"/>
                </a:solidFill>
                <a:prstDash val="solid"/>
                <a:miter lim="800000"/>
              </a:ln>
              <a:effectLst/>
            </p:spPr>
          </p:cxnSp>
          <p:cxnSp>
            <p:nvCxnSpPr>
              <p:cNvPr id="1817" name="直線コネクタ 1816"/>
              <p:cNvCxnSpPr>
                <a:endCxn id="1826" idx="2"/>
              </p:cNvCxnSpPr>
              <p:nvPr/>
            </p:nvCxnSpPr>
            <p:spPr>
              <a:xfrm>
                <a:off x="1430285" y="2643320"/>
                <a:ext cx="1956272" cy="0"/>
              </a:xfrm>
              <a:prstGeom prst="line">
                <a:avLst/>
              </a:prstGeom>
              <a:noFill/>
              <a:ln w="38100" cap="flat" cmpd="sng" algn="ctr">
                <a:solidFill>
                  <a:sysClr val="windowText" lastClr="000000"/>
                </a:solidFill>
                <a:prstDash val="solid"/>
                <a:miter lim="800000"/>
              </a:ln>
              <a:effectLst/>
            </p:spPr>
          </p:cxnSp>
          <p:cxnSp>
            <p:nvCxnSpPr>
              <p:cNvPr id="1818" name="直線コネクタ 1817"/>
              <p:cNvCxnSpPr>
                <a:endCxn id="1833" idx="2"/>
              </p:cNvCxnSpPr>
              <p:nvPr/>
            </p:nvCxnSpPr>
            <p:spPr>
              <a:xfrm>
                <a:off x="1430285" y="3012245"/>
                <a:ext cx="1956272" cy="0"/>
              </a:xfrm>
              <a:prstGeom prst="line">
                <a:avLst/>
              </a:prstGeom>
              <a:noFill/>
              <a:ln w="38100" cap="flat" cmpd="sng" algn="ctr">
                <a:solidFill>
                  <a:sysClr val="windowText" lastClr="000000"/>
                </a:solidFill>
                <a:prstDash val="solid"/>
                <a:miter lim="800000"/>
              </a:ln>
              <a:effectLst/>
            </p:spPr>
          </p:cxnSp>
          <p:cxnSp>
            <p:nvCxnSpPr>
              <p:cNvPr id="1819" name="直線コネクタ 1818"/>
              <p:cNvCxnSpPr>
                <a:endCxn id="1840" idx="2"/>
              </p:cNvCxnSpPr>
              <p:nvPr/>
            </p:nvCxnSpPr>
            <p:spPr>
              <a:xfrm>
                <a:off x="1430285" y="3381171"/>
                <a:ext cx="1956272" cy="0"/>
              </a:xfrm>
              <a:prstGeom prst="line">
                <a:avLst/>
              </a:prstGeom>
              <a:noFill/>
              <a:ln w="38100" cap="flat" cmpd="sng" algn="ctr">
                <a:solidFill>
                  <a:sysClr val="windowText" lastClr="000000"/>
                </a:solidFill>
                <a:prstDash val="solid"/>
                <a:miter lim="800000"/>
              </a:ln>
              <a:effectLst/>
            </p:spPr>
          </p:cxnSp>
          <p:cxnSp>
            <p:nvCxnSpPr>
              <p:cNvPr id="1820" name="直線コネクタ 1819"/>
              <p:cNvCxnSpPr>
                <a:endCxn id="1847" idx="2"/>
              </p:cNvCxnSpPr>
              <p:nvPr/>
            </p:nvCxnSpPr>
            <p:spPr>
              <a:xfrm>
                <a:off x="1430285" y="3750097"/>
                <a:ext cx="1956272" cy="0"/>
              </a:xfrm>
              <a:prstGeom prst="line">
                <a:avLst/>
              </a:prstGeom>
              <a:noFill/>
              <a:ln w="38100" cap="flat" cmpd="sng" algn="ctr">
                <a:solidFill>
                  <a:sysClr val="windowText" lastClr="000000"/>
                </a:solidFill>
                <a:prstDash val="solid"/>
                <a:miter lim="800000"/>
              </a:ln>
              <a:effectLst/>
            </p:spPr>
          </p:cxnSp>
          <p:sp>
            <p:nvSpPr>
              <p:cNvPr id="1821" name="円/楕円 1820"/>
              <p:cNvSpPr/>
              <p:nvPr/>
            </p:nvSpPr>
            <p:spPr>
              <a:xfrm>
                <a:off x="2748139"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2" name="円/楕円 1821"/>
              <p:cNvSpPr/>
              <p:nvPr/>
            </p:nvSpPr>
            <p:spPr>
              <a:xfrm>
                <a:off x="2434419"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3" name="円/楕円 1822"/>
              <p:cNvSpPr/>
              <p:nvPr/>
            </p:nvSpPr>
            <p:spPr>
              <a:xfrm>
                <a:off x="2120699" y="251909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4" name="円/楕円 1823"/>
              <p:cNvSpPr/>
              <p:nvPr/>
            </p:nvSpPr>
            <p:spPr>
              <a:xfrm>
                <a:off x="1802712"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5" name="円/楕円 1824"/>
              <p:cNvSpPr/>
              <p:nvPr/>
            </p:nvSpPr>
            <p:spPr>
              <a:xfrm>
                <a:off x="1482280"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6" name="円/楕円 1825"/>
              <p:cNvSpPr/>
              <p:nvPr/>
            </p:nvSpPr>
            <p:spPr>
              <a:xfrm>
                <a:off x="338655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7" name="円/楕円 1826"/>
              <p:cNvSpPr/>
              <p:nvPr/>
            </p:nvSpPr>
            <p:spPr>
              <a:xfrm>
                <a:off x="3068570"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8" name="円/楕円 1827"/>
              <p:cNvSpPr/>
              <p:nvPr/>
            </p:nvSpPr>
            <p:spPr>
              <a:xfrm>
                <a:off x="2748139"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9" name="円/楕円 1828"/>
              <p:cNvSpPr/>
              <p:nvPr/>
            </p:nvSpPr>
            <p:spPr>
              <a:xfrm>
                <a:off x="2434419"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0" name="円/楕円 1829"/>
              <p:cNvSpPr/>
              <p:nvPr/>
            </p:nvSpPr>
            <p:spPr>
              <a:xfrm>
                <a:off x="2120699" y="288802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1" name="円/楕円 1830"/>
              <p:cNvSpPr/>
              <p:nvPr/>
            </p:nvSpPr>
            <p:spPr>
              <a:xfrm>
                <a:off x="1802712"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2" name="円/楕円 1831"/>
              <p:cNvSpPr/>
              <p:nvPr/>
            </p:nvSpPr>
            <p:spPr>
              <a:xfrm>
                <a:off x="1482280"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3" name="円/楕円 1832"/>
              <p:cNvSpPr/>
              <p:nvPr/>
            </p:nvSpPr>
            <p:spPr>
              <a:xfrm>
                <a:off x="338655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4" name="円/楕円 1833"/>
              <p:cNvSpPr/>
              <p:nvPr/>
            </p:nvSpPr>
            <p:spPr>
              <a:xfrm>
                <a:off x="3068570"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5" name="円/楕円 1834"/>
              <p:cNvSpPr/>
              <p:nvPr/>
            </p:nvSpPr>
            <p:spPr>
              <a:xfrm>
                <a:off x="2748139"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6" name="円/楕円 1835"/>
              <p:cNvSpPr/>
              <p:nvPr/>
            </p:nvSpPr>
            <p:spPr>
              <a:xfrm>
                <a:off x="2434419"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7" name="円/楕円 1836"/>
              <p:cNvSpPr/>
              <p:nvPr/>
            </p:nvSpPr>
            <p:spPr>
              <a:xfrm>
                <a:off x="2120699" y="325694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8" name="円/楕円 1837"/>
              <p:cNvSpPr/>
              <p:nvPr/>
            </p:nvSpPr>
            <p:spPr>
              <a:xfrm>
                <a:off x="1802712"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9" name="円/楕円 1838"/>
              <p:cNvSpPr/>
              <p:nvPr/>
            </p:nvSpPr>
            <p:spPr>
              <a:xfrm>
                <a:off x="1482280"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0" name="円/楕円 1839"/>
              <p:cNvSpPr/>
              <p:nvPr/>
            </p:nvSpPr>
            <p:spPr>
              <a:xfrm>
                <a:off x="338655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1" name="円/楕円 1840"/>
              <p:cNvSpPr/>
              <p:nvPr/>
            </p:nvSpPr>
            <p:spPr>
              <a:xfrm>
                <a:off x="3068570"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2" name="円/楕円 1841"/>
              <p:cNvSpPr/>
              <p:nvPr/>
            </p:nvSpPr>
            <p:spPr>
              <a:xfrm>
                <a:off x="2748139"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3" name="円/楕円 1842"/>
              <p:cNvSpPr/>
              <p:nvPr/>
            </p:nvSpPr>
            <p:spPr>
              <a:xfrm>
                <a:off x="2434419"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4" name="円/楕円 1843"/>
              <p:cNvSpPr/>
              <p:nvPr/>
            </p:nvSpPr>
            <p:spPr>
              <a:xfrm>
                <a:off x="2120699" y="362587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5" name="円/楕円 1844"/>
              <p:cNvSpPr/>
              <p:nvPr/>
            </p:nvSpPr>
            <p:spPr>
              <a:xfrm>
                <a:off x="1802712"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6" name="円/楕円 1845"/>
              <p:cNvSpPr/>
              <p:nvPr/>
            </p:nvSpPr>
            <p:spPr>
              <a:xfrm>
                <a:off x="1482280"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7" name="円/楕円 1846"/>
              <p:cNvSpPr/>
              <p:nvPr/>
            </p:nvSpPr>
            <p:spPr>
              <a:xfrm>
                <a:off x="338655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8" name="円/楕円 1847"/>
              <p:cNvSpPr/>
              <p:nvPr/>
            </p:nvSpPr>
            <p:spPr>
              <a:xfrm>
                <a:off x="3068570"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49" name="直線コネクタ 1848"/>
              <p:cNvCxnSpPr>
                <a:stCxn id="1825" idx="4"/>
                <a:endCxn id="1846" idx="0"/>
              </p:cNvCxnSpPr>
              <p:nvPr/>
            </p:nvCxnSpPr>
            <p:spPr>
              <a:xfrm>
                <a:off x="1614047" y="2767543"/>
                <a:ext cx="0" cy="858332"/>
              </a:xfrm>
              <a:prstGeom prst="line">
                <a:avLst/>
              </a:prstGeom>
              <a:noFill/>
              <a:ln w="38100" cap="flat" cmpd="sng" algn="ctr">
                <a:solidFill>
                  <a:sysClr val="windowText" lastClr="000000"/>
                </a:solidFill>
                <a:prstDash val="solid"/>
                <a:miter lim="800000"/>
              </a:ln>
              <a:effectLst/>
            </p:spPr>
          </p:cxnSp>
          <p:cxnSp>
            <p:nvCxnSpPr>
              <p:cNvPr id="1850" name="直線コネクタ 1849"/>
              <p:cNvCxnSpPr>
                <a:stCxn id="1862" idx="4"/>
                <a:endCxn id="1883" idx="0"/>
              </p:cNvCxnSpPr>
              <p:nvPr/>
            </p:nvCxnSpPr>
            <p:spPr>
              <a:xfrm>
                <a:off x="1934478" y="4248252"/>
                <a:ext cx="0" cy="858332"/>
              </a:xfrm>
              <a:prstGeom prst="line">
                <a:avLst/>
              </a:prstGeom>
              <a:noFill/>
              <a:ln w="38100" cap="flat" cmpd="sng" algn="ctr">
                <a:solidFill>
                  <a:sysClr val="windowText" lastClr="000000"/>
                </a:solidFill>
                <a:prstDash val="solid"/>
                <a:miter lim="800000"/>
              </a:ln>
              <a:effectLst/>
            </p:spPr>
          </p:cxnSp>
          <p:cxnSp>
            <p:nvCxnSpPr>
              <p:cNvPr id="1851" name="直線コネクタ 1850"/>
              <p:cNvCxnSpPr>
                <a:stCxn id="1864" idx="4"/>
                <a:endCxn id="1885" idx="0"/>
              </p:cNvCxnSpPr>
              <p:nvPr/>
            </p:nvCxnSpPr>
            <p:spPr>
              <a:xfrm>
                <a:off x="3518324" y="4248252"/>
                <a:ext cx="0" cy="858332"/>
              </a:xfrm>
              <a:prstGeom prst="line">
                <a:avLst/>
              </a:prstGeom>
              <a:noFill/>
              <a:ln w="38100" cap="flat" cmpd="sng" algn="ctr">
                <a:solidFill>
                  <a:sysClr val="windowText" lastClr="000000"/>
                </a:solidFill>
                <a:prstDash val="solid"/>
                <a:miter lim="800000"/>
              </a:ln>
              <a:effectLst/>
            </p:spPr>
          </p:cxnSp>
          <p:cxnSp>
            <p:nvCxnSpPr>
              <p:cNvPr id="1852" name="直線コネクタ 1851"/>
              <p:cNvCxnSpPr>
                <a:stCxn id="1865" idx="4"/>
                <a:endCxn id="1886" idx="0"/>
              </p:cNvCxnSpPr>
              <p:nvPr/>
            </p:nvCxnSpPr>
            <p:spPr>
              <a:xfrm>
                <a:off x="3200337" y="4248252"/>
                <a:ext cx="0" cy="858332"/>
              </a:xfrm>
              <a:prstGeom prst="line">
                <a:avLst/>
              </a:prstGeom>
              <a:noFill/>
              <a:ln w="38100" cap="flat" cmpd="sng" algn="ctr">
                <a:solidFill>
                  <a:sysClr val="windowText" lastClr="000000"/>
                </a:solidFill>
                <a:prstDash val="solid"/>
                <a:miter lim="800000"/>
              </a:ln>
              <a:effectLst/>
            </p:spPr>
          </p:cxnSp>
          <p:cxnSp>
            <p:nvCxnSpPr>
              <p:cNvPr id="1853" name="直線コネクタ 1852"/>
              <p:cNvCxnSpPr>
                <a:stCxn id="1859" idx="4"/>
                <a:endCxn id="1880" idx="0"/>
              </p:cNvCxnSpPr>
              <p:nvPr/>
            </p:nvCxnSpPr>
            <p:spPr>
              <a:xfrm>
                <a:off x="2879906" y="4248252"/>
                <a:ext cx="0" cy="858332"/>
              </a:xfrm>
              <a:prstGeom prst="line">
                <a:avLst/>
              </a:prstGeom>
              <a:noFill/>
              <a:ln w="38100" cap="flat" cmpd="sng" algn="ctr">
                <a:solidFill>
                  <a:sysClr val="windowText" lastClr="000000"/>
                </a:solidFill>
                <a:prstDash val="solid"/>
                <a:miter lim="800000"/>
              </a:ln>
              <a:effectLst/>
            </p:spPr>
          </p:cxnSp>
          <p:cxnSp>
            <p:nvCxnSpPr>
              <p:cNvPr id="1854" name="直線コネクタ 1853"/>
              <p:cNvCxnSpPr>
                <a:stCxn id="1860" idx="4"/>
                <a:endCxn id="1881" idx="0"/>
              </p:cNvCxnSpPr>
              <p:nvPr/>
            </p:nvCxnSpPr>
            <p:spPr>
              <a:xfrm>
                <a:off x="2566186" y="4248252"/>
                <a:ext cx="0" cy="858332"/>
              </a:xfrm>
              <a:prstGeom prst="line">
                <a:avLst/>
              </a:prstGeom>
              <a:noFill/>
              <a:ln w="38100" cap="flat" cmpd="sng" algn="ctr">
                <a:solidFill>
                  <a:sysClr val="windowText" lastClr="000000"/>
                </a:solidFill>
                <a:prstDash val="solid"/>
                <a:miter lim="800000"/>
              </a:ln>
              <a:effectLst/>
            </p:spPr>
          </p:cxnSp>
          <p:cxnSp>
            <p:nvCxnSpPr>
              <p:cNvPr id="1855" name="直線コネクタ 1854"/>
              <p:cNvCxnSpPr>
                <a:endCxn id="1864" idx="2"/>
              </p:cNvCxnSpPr>
              <p:nvPr/>
            </p:nvCxnSpPr>
            <p:spPr>
              <a:xfrm>
                <a:off x="1430285" y="4124029"/>
                <a:ext cx="1956272" cy="0"/>
              </a:xfrm>
              <a:prstGeom prst="line">
                <a:avLst/>
              </a:prstGeom>
              <a:noFill/>
              <a:ln w="38100" cap="flat" cmpd="sng" algn="ctr">
                <a:solidFill>
                  <a:sysClr val="windowText" lastClr="000000"/>
                </a:solidFill>
                <a:prstDash val="solid"/>
                <a:miter lim="800000"/>
              </a:ln>
              <a:effectLst/>
            </p:spPr>
          </p:cxnSp>
          <p:cxnSp>
            <p:nvCxnSpPr>
              <p:cNvPr id="1856" name="直線コネクタ 1855"/>
              <p:cNvCxnSpPr>
                <a:endCxn id="1871" idx="2"/>
              </p:cNvCxnSpPr>
              <p:nvPr/>
            </p:nvCxnSpPr>
            <p:spPr>
              <a:xfrm>
                <a:off x="1430285" y="4492955"/>
                <a:ext cx="1956272" cy="0"/>
              </a:xfrm>
              <a:prstGeom prst="line">
                <a:avLst/>
              </a:prstGeom>
              <a:noFill/>
              <a:ln w="38100" cap="flat" cmpd="sng" algn="ctr">
                <a:solidFill>
                  <a:sysClr val="windowText" lastClr="000000"/>
                </a:solidFill>
                <a:prstDash val="solid"/>
                <a:miter lim="800000"/>
              </a:ln>
              <a:effectLst/>
            </p:spPr>
          </p:cxnSp>
          <p:cxnSp>
            <p:nvCxnSpPr>
              <p:cNvPr id="1857" name="直線コネクタ 1856"/>
              <p:cNvCxnSpPr>
                <a:endCxn id="1878" idx="2"/>
              </p:cNvCxnSpPr>
              <p:nvPr/>
            </p:nvCxnSpPr>
            <p:spPr>
              <a:xfrm>
                <a:off x="1430285" y="4861881"/>
                <a:ext cx="1956272" cy="0"/>
              </a:xfrm>
              <a:prstGeom prst="line">
                <a:avLst/>
              </a:prstGeom>
              <a:noFill/>
              <a:ln w="38100" cap="flat" cmpd="sng" algn="ctr">
                <a:solidFill>
                  <a:sysClr val="windowText" lastClr="000000"/>
                </a:solidFill>
                <a:prstDash val="solid"/>
                <a:miter lim="800000"/>
              </a:ln>
              <a:effectLst/>
            </p:spPr>
          </p:cxnSp>
          <p:cxnSp>
            <p:nvCxnSpPr>
              <p:cNvPr id="1858" name="直線コネクタ 1857"/>
              <p:cNvCxnSpPr>
                <a:endCxn id="1885" idx="2"/>
              </p:cNvCxnSpPr>
              <p:nvPr/>
            </p:nvCxnSpPr>
            <p:spPr>
              <a:xfrm>
                <a:off x="1430285" y="5230807"/>
                <a:ext cx="1956272" cy="0"/>
              </a:xfrm>
              <a:prstGeom prst="line">
                <a:avLst/>
              </a:prstGeom>
              <a:noFill/>
              <a:ln w="38100" cap="flat" cmpd="sng" algn="ctr">
                <a:solidFill>
                  <a:sysClr val="windowText" lastClr="000000"/>
                </a:solidFill>
                <a:prstDash val="solid"/>
                <a:miter lim="800000"/>
              </a:ln>
              <a:effectLst/>
            </p:spPr>
          </p:cxnSp>
          <p:sp>
            <p:nvSpPr>
              <p:cNvPr id="1859" name="円/楕円 1858"/>
              <p:cNvSpPr/>
              <p:nvPr/>
            </p:nvSpPr>
            <p:spPr>
              <a:xfrm>
                <a:off x="274813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0" name="円/楕円 1859"/>
              <p:cNvSpPr/>
              <p:nvPr/>
            </p:nvSpPr>
            <p:spPr>
              <a:xfrm>
                <a:off x="2434419"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1" name="円/楕円 1860"/>
              <p:cNvSpPr/>
              <p:nvPr/>
            </p:nvSpPr>
            <p:spPr>
              <a:xfrm>
                <a:off x="212069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2" name="円/楕円 1861"/>
              <p:cNvSpPr/>
              <p:nvPr/>
            </p:nvSpPr>
            <p:spPr>
              <a:xfrm>
                <a:off x="1802712"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3" name="円/楕円 1862"/>
              <p:cNvSpPr/>
              <p:nvPr/>
            </p:nvSpPr>
            <p:spPr>
              <a:xfrm>
                <a:off x="1482280"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4" name="円/楕円 1863"/>
              <p:cNvSpPr/>
              <p:nvPr/>
            </p:nvSpPr>
            <p:spPr>
              <a:xfrm>
                <a:off x="338655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5" name="円/楕円 1864"/>
              <p:cNvSpPr/>
              <p:nvPr/>
            </p:nvSpPr>
            <p:spPr>
              <a:xfrm>
                <a:off x="306857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6" name="円/楕円 1865"/>
              <p:cNvSpPr/>
              <p:nvPr/>
            </p:nvSpPr>
            <p:spPr>
              <a:xfrm>
                <a:off x="274813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7" name="円/楕円 1866"/>
              <p:cNvSpPr/>
              <p:nvPr/>
            </p:nvSpPr>
            <p:spPr>
              <a:xfrm>
                <a:off x="2434419"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8" name="円/楕円 1867"/>
              <p:cNvSpPr/>
              <p:nvPr/>
            </p:nvSpPr>
            <p:spPr>
              <a:xfrm>
                <a:off x="212069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9" name="円/楕円 1868"/>
              <p:cNvSpPr/>
              <p:nvPr/>
            </p:nvSpPr>
            <p:spPr>
              <a:xfrm>
                <a:off x="1802712"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0" name="円/楕円 1869"/>
              <p:cNvSpPr/>
              <p:nvPr/>
            </p:nvSpPr>
            <p:spPr>
              <a:xfrm>
                <a:off x="1482280"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1" name="円/楕円 1870"/>
              <p:cNvSpPr/>
              <p:nvPr/>
            </p:nvSpPr>
            <p:spPr>
              <a:xfrm>
                <a:off x="338655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2" name="円/楕円 1871"/>
              <p:cNvSpPr/>
              <p:nvPr/>
            </p:nvSpPr>
            <p:spPr>
              <a:xfrm>
                <a:off x="306857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3" name="円/楕円 1872"/>
              <p:cNvSpPr/>
              <p:nvPr/>
            </p:nvSpPr>
            <p:spPr>
              <a:xfrm>
                <a:off x="274813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4" name="円/楕円 1873"/>
              <p:cNvSpPr/>
              <p:nvPr/>
            </p:nvSpPr>
            <p:spPr>
              <a:xfrm>
                <a:off x="2434419"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5" name="円/楕円 1874"/>
              <p:cNvSpPr/>
              <p:nvPr/>
            </p:nvSpPr>
            <p:spPr>
              <a:xfrm>
                <a:off x="212069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6" name="円/楕円 1875"/>
              <p:cNvSpPr/>
              <p:nvPr/>
            </p:nvSpPr>
            <p:spPr>
              <a:xfrm>
                <a:off x="1802712"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7" name="円/楕円 1876"/>
              <p:cNvSpPr/>
              <p:nvPr/>
            </p:nvSpPr>
            <p:spPr>
              <a:xfrm>
                <a:off x="1482280"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8" name="円/楕円 1877"/>
              <p:cNvSpPr/>
              <p:nvPr/>
            </p:nvSpPr>
            <p:spPr>
              <a:xfrm>
                <a:off x="338655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9" name="円/楕円 1878"/>
              <p:cNvSpPr/>
              <p:nvPr/>
            </p:nvSpPr>
            <p:spPr>
              <a:xfrm>
                <a:off x="306857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0" name="円/楕円 1879"/>
              <p:cNvSpPr/>
              <p:nvPr/>
            </p:nvSpPr>
            <p:spPr>
              <a:xfrm>
                <a:off x="274813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1" name="円/楕円 1880"/>
              <p:cNvSpPr/>
              <p:nvPr/>
            </p:nvSpPr>
            <p:spPr>
              <a:xfrm>
                <a:off x="2434419"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2" name="円/楕円 1881"/>
              <p:cNvSpPr/>
              <p:nvPr/>
            </p:nvSpPr>
            <p:spPr>
              <a:xfrm>
                <a:off x="212069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3" name="円/楕円 1882"/>
              <p:cNvSpPr/>
              <p:nvPr/>
            </p:nvSpPr>
            <p:spPr>
              <a:xfrm>
                <a:off x="1802712"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4" name="円/楕円 1883"/>
              <p:cNvSpPr/>
              <p:nvPr/>
            </p:nvSpPr>
            <p:spPr>
              <a:xfrm>
                <a:off x="1482280"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5" name="円/楕円 1884"/>
              <p:cNvSpPr/>
              <p:nvPr/>
            </p:nvSpPr>
            <p:spPr>
              <a:xfrm>
                <a:off x="338655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6" name="円/楕円 1885"/>
              <p:cNvSpPr/>
              <p:nvPr/>
            </p:nvSpPr>
            <p:spPr>
              <a:xfrm>
                <a:off x="306857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87" name="直線コネクタ 1886"/>
              <p:cNvCxnSpPr>
                <a:stCxn id="1861" idx="4"/>
                <a:endCxn id="1882" idx="0"/>
              </p:cNvCxnSpPr>
              <p:nvPr/>
            </p:nvCxnSpPr>
            <p:spPr>
              <a:xfrm>
                <a:off x="2252465" y="4248252"/>
                <a:ext cx="0" cy="858332"/>
              </a:xfrm>
              <a:prstGeom prst="line">
                <a:avLst/>
              </a:prstGeom>
              <a:noFill/>
              <a:ln w="38100" cap="flat" cmpd="sng" algn="ctr">
                <a:solidFill>
                  <a:sysClr val="windowText" lastClr="000000"/>
                </a:solidFill>
                <a:prstDash val="solid"/>
                <a:miter lim="800000"/>
              </a:ln>
              <a:effectLst/>
            </p:spPr>
          </p:cxnSp>
          <p:grpSp>
            <p:nvGrpSpPr>
              <p:cNvPr id="1888" name="グループ化 1887"/>
              <p:cNvGrpSpPr/>
              <p:nvPr/>
            </p:nvGrpSpPr>
            <p:grpSpPr>
              <a:xfrm>
                <a:off x="7586219" y="1100498"/>
                <a:ext cx="264028" cy="124223"/>
                <a:chOff x="4462667" y="581891"/>
                <a:chExt cx="501219" cy="190005"/>
              </a:xfrm>
            </p:grpSpPr>
            <p:sp>
              <p:nvSpPr>
                <p:cNvPr id="2054" name="正方形/長方形 20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5" name="グループ化 2054"/>
                <p:cNvGrpSpPr/>
                <p:nvPr/>
              </p:nvGrpSpPr>
              <p:grpSpPr>
                <a:xfrm>
                  <a:off x="4518837" y="632369"/>
                  <a:ext cx="389952" cy="93245"/>
                  <a:chOff x="4536374" y="457141"/>
                  <a:chExt cx="709270" cy="180000"/>
                </a:xfrm>
              </p:grpSpPr>
              <p:sp>
                <p:nvSpPr>
                  <p:cNvPr id="2056" name="円/楕円 20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7" name="円/楕円 20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8" name="円/楕円 20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89" name="グループ化 1888"/>
              <p:cNvGrpSpPr/>
              <p:nvPr/>
            </p:nvGrpSpPr>
            <p:grpSpPr>
              <a:xfrm>
                <a:off x="7586219" y="1469424"/>
                <a:ext cx="264028" cy="124223"/>
                <a:chOff x="4462667" y="581891"/>
                <a:chExt cx="501219" cy="190005"/>
              </a:xfrm>
            </p:grpSpPr>
            <p:sp>
              <p:nvSpPr>
                <p:cNvPr id="2049" name="正方形/長方形 20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0" name="グループ化 2049"/>
                <p:cNvGrpSpPr/>
                <p:nvPr/>
              </p:nvGrpSpPr>
              <p:grpSpPr>
                <a:xfrm>
                  <a:off x="4518837" y="632369"/>
                  <a:ext cx="389952" cy="93245"/>
                  <a:chOff x="4536374" y="457141"/>
                  <a:chExt cx="709270" cy="180000"/>
                </a:xfrm>
              </p:grpSpPr>
              <p:sp>
                <p:nvSpPr>
                  <p:cNvPr id="2051" name="円/楕円 20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2" name="円/楕円 20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3" name="円/楕円 20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0" name="グループ化 1889"/>
              <p:cNvGrpSpPr/>
              <p:nvPr/>
            </p:nvGrpSpPr>
            <p:grpSpPr>
              <a:xfrm>
                <a:off x="7586219" y="1843356"/>
                <a:ext cx="264028" cy="124223"/>
                <a:chOff x="4462667" y="581891"/>
                <a:chExt cx="501219" cy="190005"/>
              </a:xfrm>
            </p:grpSpPr>
            <p:sp>
              <p:nvSpPr>
                <p:cNvPr id="2044" name="正方形/長方形 20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5" name="グループ化 2044"/>
                <p:cNvGrpSpPr/>
                <p:nvPr/>
              </p:nvGrpSpPr>
              <p:grpSpPr>
                <a:xfrm>
                  <a:off x="4518837" y="632369"/>
                  <a:ext cx="389952" cy="93245"/>
                  <a:chOff x="4536374" y="457141"/>
                  <a:chExt cx="709270" cy="180000"/>
                </a:xfrm>
              </p:grpSpPr>
              <p:sp>
                <p:nvSpPr>
                  <p:cNvPr id="2046" name="円/楕円 20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7" name="円/楕円 20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8" name="円/楕円 20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1" name="グループ化 1890"/>
              <p:cNvGrpSpPr/>
              <p:nvPr/>
            </p:nvGrpSpPr>
            <p:grpSpPr>
              <a:xfrm>
                <a:off x="7586219" y="2212282"/>
                <a:ext cx="264028" cy="124223"/>
                <a:chOff x="4462667" y="581891"/>
                <a:chExt cx="501219" cy="190005"/>
              </a:xfrm>
            </p:grpSpPr>
            <p:sp>
              <p:nvSpPr>
                <p:cNvPr id="2039" name="正方形/長方形 20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0" name="グループ化 2039"/>
                <p:cNvGrpSpPr/>
                <p:nvPr/>
              </p:nvGrpSpPr>
              <p:grpSpPr>
                <a:xfrm>
                  <a:off x="4518837" y="632369"/>
                  <a:ext cx="389952" cy="93245"/>
                  <a:chOff x="4536374" y="457141"/>
                  <a:chExt cx="709270" cy="180000"/>
                </a:xfrm>
              </p:grpSpPr>
              <p:sp>
                <p:nvSpPr>
                  <p:cNvPr id="2041" name="円/楕円 20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2" name="円/楕円 20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3" name="円/楕円 20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2" name="グループ化 1891"/>
              <p:cNvGrpSpPr/>
              <p:nvPr/>
            </p:nvGrpSpPr>
            <p:grpSpPr>
              <a:xfrm>
                <a:off x="7586219" y="2583466"/>
                <a:ext cx="264028" cy="124223"/>
                <a:chOff x="4462667" y="581891"/>
                <a:chExt cx="501219" cy="190005"/>
              </a:xfrm>
            </p:grpSpPr>
            <p:sp>
              <p:nvSpPr>
                <p:cNvPr id="2034" name="正方形/長方形 203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5" name="グループ化 2034"/>
                <p:cNvGrpSpPr/>
                <p:nvPr/>
              </p:nvGrpSpPr>
              <p:grpSpPr>
                <a:xfrm>
                  <a:off x="4518837" y="632369"/>
                  <a:ext cx="389952" cy="93245"/>
                  <a:chOff x="4536374" y="457141"/>
                  <a:chExt cx="709270" cy="180000"/>
                </a:xfrm>
              </p:grpSpPr>
              <p:sp>
                <p:nvSpPr>
                  <p:cNvPr id="2036" name="円/楕円 203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7" name="円/楕円 203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8" name="円/楕円 203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3" name="グループ化 1892"/>
              <p:cNvGrpSpPr/>
              <p:nvPr/>
            </p:nvGrpSpPr>
            <p:grpSpPr>
              <a:xfrm>
                <a:off x="7586219" y="2952393"/>
                <a:ext cx="264028" cy="124223"/>
                <a:chOff x="4462667" y="581891"/>
                <a:chExt cx="501219" cy="190005"/>
              </a:xfrm>
            </p:grpSpPr>
            <p:sp>
              <p:nvSpPr>
                <p:cNvPr id="2029" name="正方形/長方形 202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0" name="グループ化 2029"/>
                <p:cNvGrpSpPr/>
                <p:nvPr/>
              </p:nvGrpSpPr>
              <p:grpSpPr>
                <a:xfrm>
                  <a:off x="4518837" y="632369"/>
                  <a:ext cx="389952" cy="93245"/>
                  <a:chOff x="4536374" y="457141"/>
                  <a:chExt cx="709270" cy="180000"/>
                </a:xfrm>
              </p:grpSpPr>
              <p:sp>
                <p:nvSpPr>
                  <p:cNvPr id="2031" name="円/楕円 203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2" name="円/楕円 203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3" name="円/楕円 203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4" name="グループ化 1893"/>
              <p:cNvGrpSpPr/>
              <p:nvPr/>
            </p:nvGrpSpPr>
            <p:grpSpPr>
              <a:xfrm>
                <a:off x="7586219" y="3321318"/>
                <a:ext cx="264028" cy="124223"/>
                <a:chOff x="4462667" y="581891"/>
                <a:chExt cx="501219" cy="190005"/>
              </a:xfrm>
            </p:grpSpPr>
            <p:sp>
              <p:nvSpPr>
                <p:cNvPr id="2024" name="正方形/長方形 202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5" name="グループ化 2024"/>
                <p:cNvGrpSpPr/>
                <p:nvPr/>
              </p:nvGrpSpPr>
              <p:grpSpPr>
                <a:xfrm>
                  <a:off x="4518837" y="632369"/>
                  <a:ext cx="389952" cy="93245"/>
                  <a:chOff x="4536374" y="457141"/>
                  <a:chExt cx="709270" cy="180000"/>
                </a:xfrm>
              </p:grpSpPr>
              <p:sp>
                <p:nvSpPr>
                  <p:cNvPr id="2026" name="円/楕円 202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7" name="円/楕円 202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8" name="円/楕円 202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5" name="グループ化 1894"/>
              <p:cNvGrpSpPr/>
              <p:nvPr/>
            </p:nvGrpSpPr>
            <p:grpSpPr>
              <a:xfrm>
                <a:off x="7586219" y="3690244"/>
                <a:ext cx="264028" cy="124223"/>
                <a:chOff x="4462667" y="581891"/>
                <a:chExt cx="501219" cy="190005"/>
              </a:xfrm>
            </p:grpSpPr>
            <p:sp>
              <p:nvSpPr>
                <p:cNvPr id="2019" name="正方形/長方形 201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0" name="グループ化 2019"/>
                <p:cNvGrpSpPr/>
                <p:nvPr/>
              </p:nvGrpSpPr>
              <p:grpSpPr>
                <a:xfrm>
                  <a:off x="4518837" y="632369"/>
                  <a:ext cx="389952" cy="93245"/>
                  <a:chOff x="4536374" y="457141"/>
                  <a:chExt cx="709270" cy="180000"/>
                </a:xfrm>
              </p:grpSpPr>
              <p:sp>
                <p:nvSpPr>
                  <p:cNvPr id="2021" name="円/楕円 202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2" name="円/楕円 202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3" name="円/楕円 202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6" name="グループ化 1895"/>
              <p:cNvGrpSpPr/>
              <p:nvPr/>
            </p:nvGrpSpPr>
            <p:grpSpPr>
              <a:xfrm>
                <a:off x="7586219" y="4061917"/>
                <a:ext cx="264028" cy="124223"/>
                <a:chOff x="4462667" y="581891"/>
                <a:chExt cx="501219" cy="190005"/>
              </a:xfrm>
            </p:grpSpPr>
            <p:sp>
              <p:nvSpPr>
                <p:cNvPr id="2014" name="正方形/長方形 201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5" name="グループ化 2014"/>
                <p:cNvGrpSpPr/>
                <p:nvPr/>
              </p:nvGrpSpPr>
              <p:grpSpPr>
                <a:xfrm>
                  <a:off x="4518837" y="632369"/>
                  <a:ext cx="389952" cy="93245"/>
                  <a:chOff x="4536374" y="457141"/>
                  <a:chExt cx="709270" cy="180000"/>
                </a:xfrm>
              </p:grpSpPr>
              <p:sp>
                <p:nvSpPr>
                  <p:cNvPr id="2016" name="円/楕円 201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7" name="円/楕円 201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8" name="円/楕円 201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7" name="グループ化 1896"/>
              <p:cNvGrpSpPr/>
              <p:nvPr/>
            </p:nvGrpSpPr>
            <p:grpSpPr>
              <a:xfrm>
                <a:off x="7586219" y="4430843"/>
                <a:ext cx="264028" cy="124223"/>
                <a:chOff x="4462667" y="581891"/>
                <a:chExt cx="501219" cy="190005"/>
              </a:xfrm>
            </p:grpSpPr>
            <p:sp>
              <p:nvSpPr>
                <p:cNvPr id="2009" name="正方形/長方形 200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0" name="グループ化 2009"/>
                <p:cNvGrpSpPr/>
                <p:nvPr/>
              </p:nvGrpSpPr>
              <p:grpSpPr>
                <a:xfrm>
                  <a:off x="4518837" y="632369"/>
                  <a:ext cx="389952" cy="93245"/>
                  <a:chOff x="4536374" y="457141"/>
                  <a:chExt cx="709270" cy="180000"/>
                </a:xfrm>
              </p:grpSpPr>
              <p:sp>
                <p:nvSpPr>
                  <p:cNvPr id="2011" name="円/楕円 201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2" name="円/楕円 201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3" name="円/楕円 201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8" name="グループ化 1897"/>
              <p:cNvGrpSpPr/>
              <p:nvPr/>
            </p:nvGrpSpPr>
            <p:grpSpPr>
              <a:xfrm>
                <a:off x="7586219" y="4799770"/>
                <a:ext cx="264028" cy="124223"/>
                <a:chOff x="4462667" y="581891"/>
                <a:chExt cx="501219" cy="190005"/>
              </a:xfrm>
            </p:grpSpPr>
            <p:sp>
              <p:nvSpPr>
                <p:cNvPr id="2004" name="正方形/長方形 200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5" name="グループ化 2004"/>
                <p:cNvGrpSpPr/>
                <p:nvPr/>
              </p:nvGrpSpPr>
              <p:grpSpPr>
                <a:xfrm>
                  <a:off x="4518837" y="632369"/>
                  <a:ext cx="389952" cy="93245"/>
                  <a:chOff x="4536374" y="457141"/>
                  <a:chExt cx="709270" cy="180000"/>
                </a:xfrm>
              </p:grpSpPr>
              <p:sp>
                <p:nvSpPr>
                  <p:cNvPr id="2006" name="円/楕円 200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7" name="円/楕円 200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8" name="円/楕円 200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9" name="グループ化 1898"/>
              <p:cNvGrpSpPr/>
              <p:nvPr/>
            </p:nvGrpSpPr>
            <p:grpSpPr>
              <a:xfrm>
                <a:off x="7586219" y="5168695"/>
                <a:ext cx="264028" cy="124223"/>
                <a:chOff x="4462667" y="581891"/>
                <a:chExt cx="501219" cy="190005"/>
              </a:xfrm>
            </p:grpSpPr>
            <p:sp>
              <p:nvSpPr>
                <p:cNvPr id="1999" name="正方形/長方形 199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0" name="グループ化 1999"/>
                <p:cNvGrpSpPr/>
                <p:nvPr/>
              </p:nvGrpSpPr>
              <p:grpSpPr>
                <a:xfrm>
                  <a:off x="4518837" y="632369"/>
                  <a:ext cx="389952" cy="93245"/>
                  <a:chOff x="4536374" y="457141"/>
                  <a:chExt cx="709270" cy="180000"/>
                </a:xfrm>
              </p:grpSpPr>
              <p:sp>
                <p:nvSpPr>
                  <p:cNvPr id="2001" name="円/楕円 200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2" name="円/楕円 200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3" name="円/楕円 200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0" name="直線コネクタ 1899"/>
              <p:cNvCxnSpPr>
                <a:stCxn id="1650" idx="6"/>
                <a:endCxn id="1587" idx="2"/>
              </p:cNvCxnSpPr>
              <p:nvPr/>
            </p:nvCxnSpPr>
            <p:spPr>
              <a:xfrm>
                <a:off x="3650091" y="1162610"/>
                <a:ext cx="431989" cy="0"/>
              </a:xfrm>
              <a:prstGeom prst="line">
                <a:avLst/>
              </a:prstGeom>
              <a:noFill/>
              <a:ln w="38100" cap="flat" cmpd="sng" algn="ctr">
                <a:solidFill>
                  <a:sysClr val="windowText" lastClr="000000"/>
                </a:solidFill>
                <a:prstDash val="solid"/>
                <a:miter lim="800000"/>
              </a:ln>
              <a:effectLst/>
            </p:spPr>
          </p:cxnSp>
          <p:grpSp>
            <p:nvGrpSpPr>
              <p:cNvPr id="1901" name="グループ化 1900"/>
              <p:cNvGrpSpPr/>
              <p:nvPr/>
            </p:nvGrpSpPr>
            <p:grpSpPr>
              <a:xfrm>
                <a:off x="3734833" y="1100498"/>
                <a:ext cx="264028" cy="124223"/>
                <a:chOff x="4462667" y="581891"/>
                <a:chExt cx="501219" cy="190005"/>
              </a:xfrm>
            </p:grpSpPr>
            <p:sp>
              <p:nvSpPr>
                <p:cNvPr id="1994" name="正方形/長方形 199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5" name="グループ化 1994"/>
                <p:cNvGrpSpPr/>
                <p:nvPr/>
              </p:nvGrpSpPr>
              <p:grpSpPr>
                <a:xfrm>
                  <a:off x="4518837" y="632369"/>
                  <a:ext cx="389952" cy="93245"/>
                  <a:chOff x="4536374" y="457141"/>
                  <a:chExt cx="709270" cy="180000"/>
                </a:xfrm>
              </p:grpSpPr>
              <p:sp>
                <p:nvSpPr>
                  <p:cNvPr id="1996" name="円/楕円 199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7" name="円/楕円 199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8" name="円/楕円 199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2" name="直線コネクタ 1901"/>
              <p:cNvCxnSpPr>
                <a:stCxn id="1781" idx="6"/>
                <a:endCxn id="1673" idx="2"/>
              </p:cNvCxnSpPr>
              <p:nvPr/>
            </p:nvCxnSpPr>
            <p:spPr>
              <a:xfrm>
                <a:off x="3650091" y="1531535"/>
                <a:ext cx="431989" cy="0"/>
              </a:xfrm>
              <a:prstGeom prst="line">
                <a:avLst/>
              </a:prstGeom>
              <a:noFill/>
              <a:ln w="38100" cap="flat" cmpd="sng" algn="ctr">
                <a:solidFill>
                  <a:sysClr val="windowText" lastClr="000000"/>
                </a:solidFill>
                <a:prstDash val="solid"/>
                <a:miter lim="800000"/>
              </a:ln>
              <a:effectLst/>
            </p:spPr>
          </p:cxnSp>
          <p:cxnSp>
            <p:nvCxnSpPr>
              <p:cNvPr id="1903" name="直線コネクタ 1902"/>
              <p:cNvCxnSpPr>
                <a:stCxn id="1788" idx="6"/>
                <a:endCxn id="1675" idx="2"/>
              </p:cNvCxnSpPr>
              <p:nvPr/>
            </p:nvCxnSpPr>
            <p:spPr>
              <a:xfrm>
                <a:off x="3650091" y="1900461"/>
                <a:ext cx="431989" cy="0"/>
              </a:xfrm>
              <a:prstGeom prst="line">
                <a:avLst/>
              </a:prstGeom>
              <a:noFill/>
              <a:ln w="38100" cap="flat" cmpd="sng" algn="ctr">
                <a:solidFill>
                  <a:sysClr val="windowText" lastClr="000000"/>
                </a:solidFill>
                <a:prstDash val="solid"/>
                <a:miter lim="800000"/>
              </a:ln>
              <a:effectLst/>
            </p:spPr>
          </p:cxnSp>
          <p:cxnSp>
            <p:nvCxnSpPr>
              <p:cNvPr id="1904" name="直線コネクタ 1903"/>
              <p:cNvCxnSpPr>
                <a:stCxn id="1795" idx="6"/>
                <a:endCxn id="1677" idx="2"/>
              </p:cNvCxnSpPr>
              <p:nvPr/>
            </p:nvCxnSpPr>
            <p:spPr>
              <a:xfrm>
                <a:off x="3650091" y="2269388"/>
                <a:ext cx="431989" cy="0"/>
              </a:xfrm>
              <a:prstGeom prst="line">
                <a:avLst/>
              </a:prstGeom>
              <a:noFill/>
              <a:ln w="38100" cap="flat" cmpd="sng" algn="ctr">
                <a:solidFill>
                  <a:sysClr val="windowText" lastClr="000000"/>
                </a:solidFill>
                <a:prstDash val="solid"/>
                <a:miter lim="800000"/>
              </a:ln>
              <a:effectLst/>
            </p:spPr>
          </p:cxnSp>
          <p:cxnSp>
            <p:nvCxnSpPr>
              <p:cNvPr id="1905" name="直線コネクタ 1904"/>
              <p:cNvCxnSpPr>
                <a:stCxn id="1826" idx="6"/>
                <a:endCxn id="1690" idx="2"/>
              </p:cNvCxnSpPr>
              <p:nvPr/>
            </p:nvCxnSpPr>
            <p:spPr>
              <a:xfrm>
                <a:off x="3650091" y="2643319"/>
                <a:ext cx="431989" cy="1265"/>
              </a:xfrm>
              <a:prstGeom prst="line">
                <a:avLst/>
              </a:prstGeom>
              <a:noFill/>
              <a:ln w="38100" cap="flat" cmpd="sng" algn="ctr">
                <a:solidFill>
                  <a:sysClr val="windowText" lastClr="000000"/>
                </a:solidFill>
                <a:prstDash val="solid"/>
                <a:miter lim="800000"/>
              </a:ln>
              <a:effectLst/>
            </p:spPr>
          </p:cxnSp>
          <p:cxnSp>
            <p:nvCxnSpPr>
              <p:cNvPr id="1906" name="直線コネクタ 1905"/>
              <p:cNvCxnSpPr>
                <a:stCxn id="1833" idx="6"/>
                <a:endCxn id="1722" idx="2"/>
              </p:cNvCxnSpPr>
              <p:nvPr/>
            </p:nvCxnSpPr>
            <p:spPr>
              <a:xfrm>
                <a:off x="3650091" y="3012245"/>
                <a:ext cx="431989" cy="1265"/>
              </a:xfrm>
              <a:prstGeom prst="line">
                <a:avLst/>
              </a:prstGeom>
              <a:noFill/>
              <a:ln w="38100" cap="flat" cmpd="sng" algn="ctr">
                <a:solidFill>
                  <a:sysClr val="windowText" lastClr="000000"/>
                </a:solidFill>
                <a:prstDash val="solid"/>
                <a:miter lim="800000"/>
              </a:ln>
              <a:effectLst/>
            </p:spPr>
          </p:cxnSp>
          <p:cxnSp>
            <p:nvCxnSpPr>
              <p:cNvPr id="1907" name="直線コネクタ 1906"/>
              <p:cNvCxnSpPr>
                <a:stCxn id="1840" idx="6"/>
                <a:endCxn id="1724" idx="2"/>
              </p:cNvCxnSpPr>
              <p:nvPr/>
            </p:nvCxnSpPr>
            <p:spPr>
              <a:xfrm>
                <a:off x="3650091" y="3381171"/>
                <a:ext cx="431989" cy="1265"/>
              </a:xfrm>
              <a:prstGeom prst="line">
                <a:avLst/>
              </a:prstGeom>
              <a:noFill/>
              <a:ln w="38100" cap="flat" cmpd="sng" algn="ctr">
                <a:solidFill>
                  <a:sysClr val="windowText" lastClr="000000"/>
                </a:solidFill>
                <a:prstDash val="solid"/>
                <a:miter lim="800000"/>
              </a:ln>
              <a:effectLst/>
            </p:spPr>
          </p:cxnSp>
          <p:cxnSp>
            <p:nvCxnSpPr>
              <p:cNvPr id="1908" name="直線コネクタ 1907"/>
              <p:cNvCxnSpPr>
                <a:stCxn id="1847" idx="6"/>
                <a:endCxn id="1726" idx="2"/>
              </p:cNvCxnSpPr>
              <p:nvPr/>
            </p:nvCxnSpPr>
            <p:spPr>
              <a:xfrm>
                <a:off x="3650091" y="3750097"/>
                <a:ext cx="431989" cy="1265"/>
              </a:xfrm>
              <a:prstGeom prst="line">
                <a:avLst/>
              </a:prstGeom>
              <a:noFill/>
              <a:ln w="38100" cap="flat" cmpd="sng" algn="ctr">
                <a:solidFill>
                  <a:sysClr val="windowText" lastClr="000000"/>
                </a:solidFill>
                <a:prstDash val="solid"/>
                <a:miter lim="800000"/>
              </a:ln>
              <a:effectLst/>
            </p:spPr>
          </p:cxnSp>
          <p:cxnSp>
            <p:nvCxnSpPr>
              <p:cNvPr id="1909" name="直線コネクタ 1908"/>
              <p:cNvCxnSpPr>
                <a:stCxn id="1864" idx="6"/>
                <a:endCxn id="1739" idx="2"/>
              </p:cNvCxnSpPr>
              <p:nvPr/>
            </p:nvCxnSpPr>
            <p:spPr>
              <a:xfrm>
                <a:off x="3650091" y="4124029"/>
                <a:ext cx="431989" cy="0"/>
              </a:xfrm>
              <a:prstGeom prst="line">
                <a:avLst/>
              </a:prstGeom>
              <a:noFill/>
              <a:ln w="38100" cap="flat" cmpd="sng" algn="ctr">
                <a:solidFill>
                  <a:sysClr val="windowText" lastClr="000000"/>
                </a:solidFill>
                <a:prstDash val="solid"/>
                <a:miter lim="800000"/>
              </a:ln>
              <a:effectLst/>
            </p:spPr>
          </p:cxnSp>
          <p:cxnSp>
            <p:nvCxnSpPr>
              <p:cNvPr id="1910" name="直線コネクタ 1909"/>
              <p:cNvCxnSpPr>
                <a:stCxn id="1871" idx="6"/>
                <a:endCxn id="1771" idx="2"/>
              </p:cNvCxnSpPr>
              <p:nvPr/>
            </p:nvCxnSpPr>
            <p:spPr>
              <a:xfrm>
                <a:off x="3650091" y="4492955"/>
                <a:ext cx="431989" cy="0"/>
              </a:xfrm>
              <a:prstGeom prst="line">
                <a:avLst/>
              </a:prstGeom>
              <a:noFill/>
              <a:ln w="38100" cap="flat" cmpd="sng" algn="ctr">
                <a:solidFill>
                  <a:sysClr val="windowText" lastClr="000000"/>
                </a:solidFill>
                <a:prstDash val="solid"/>
                <a:miter lim="800000"/>
              </a:ln>
              <a:effectLst/>
            </p:spPr>
          </p:cxnSp>
          <p:cxnSp>
            <p:nvCxnSpPr>
              <p:cNvPr id="1911" name="直線コネクタ 1910"/>
              <p:cNvCxnSpPr>
                <a:stCxn id="1878" idx="6"/>
                <a:endCxn id="1773" idx="2"/>
              </p:cNvCxnSpPr>
              <p:nvPr/>
            </p:nvCxnSpPr>
            <p:spPr>
              <a:xfrm>
                <a:off x="3650091" y="4861881"/>
                <a:ext cx="431989" cy="0"/>
              </a:xfrm>
              <a:prstGeom prst="line">
                <a:avLst/>
              </a:prstGeom>
              <a:noFill/>
              <a:ln w="38100" cap="flat" cmpd="sng" algn="ctr">
                <a:solidFill>
                  <a:sysClr val="windowText" lastClr="000000"/>
                </a:solidFill>
                <a:prstDash val="solid"/>
                <a:miter lim="800000"/>
              </a:ln>
              <a:effectLst/>
            </p:spPr>
          </p:cxnSp>
          <p:cxnSp>
            <p:nvCxnSpPr>
              <p:cNvPr id="1912" name="直線コネクタ 1911"/>
              <p:cNvCxnSpPr>
                <a:stCxn id="1885" idx="6"/>
                <a:endCxn id="1775" idx="2"/>
              </p:cNvCxnSpPr>
              <p:nvPr/>
            </p:nvCxnSpPr>
            <p:spPr>
              <a:xfrm>
                <a:off x="3650091" y="5230807"/>
                <a:ext cx="431989" cy="0"/>
              </a:xfrm>
              <a:prstGeom prst="line">
                <a:avLst/>
              </a:prstGeom>
              <a:noFill/>
              <a:ln w="38100" cap="flat" cmpd="sng" algn="ctr">
                <a:solidFill>
                  <a:sysClr val="windowText" lastClr="000000"/>
                </a:solidFill>
                <a:prstDash val="solid"/>
                <a:miter lim="800000"/>
              </a:ln>
              <a:effectLst/>
            </p:spPr>
          </p:cxnSp>
          <p:grpSp>
            <p:nvGrpSpPr>
              <p:cNvPr id="1913" name="グループ化 1912"/>
              <p:cNvGrpSpPr/>
              <p:nvPr/>
            </p:nvGrpSpPr>
            <p:grpSpPr>
              <a:xfrm>
                <a:off x="3734833" y="1474430"/>
                <a:ext cx="264028" cy="124223"/>
                <a:chOff x="4462667" y="581891"/>
                <a:chExt cx="501219" cy="190005"/>
              </a:xfrm>
            </p:grpSpPr>
            <p:sp>
              <p:nvSpPr>
                <p:cNvPr id="1989" name="正方形/長方形 198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0" name="グループ化 1989"/>
                <p:cNvGrpSpPr/>
                <p:nvPr/>
              </p:nvGrpSpPr>
              <p:grpSpPr>
                <a:xfrm>
                  <a:off x="4518837" y="632369"/>
                  <a:ext cx="389952" cy="93245"/>
                  <a:chOff x="4536374" y="457141"/>
                  <a:chExt cx="709270" cy="180000"/>
                </a:xfrm>
              </p:grpSpPr>
              <p:sp>
                <p:nvSpPr>
                  <p:cNvPr id="1991" name="円/楕円 199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2" name="円/楕円 199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3" name="円/楕円 199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4" name="グループ化 1913"/>
              <p:cNvGrpSpPr/>
              <p:nvPr/>
            </p:nvGrpSpPr>
            <p:grpSpPr>
              <a:xfrm>
                <a:off x="3734833" y="1838350"/>
                <a:ext cx="264028" cy="124223"/>
                <a:chOff x="4462667" y="581891"/>
                <a:chExt cx="501219" cy="190005"/>
              </a:xfrm>
            </p:grpSpPr>
            <p:sp>
              <p:nvSpPr>
                <p:cNvPr id="1984" name="正方形/長方形 198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5" name="グループ化 1984"/>
                <p:cNvGrpSpPr/>
                <p:nvPr/>
              </p:nvGrpSpPr>
              <p:grpSpPr>
                <a:xfrm>
                  <a:off x="4518837" y="632369"/>
                  <a:ext cx="389952" cy="93245"/>
                  <a:chOff x="4536374" y="457141"/>
                  <a:chExt cx="709270" cy="180000"/>
                </a:xfrm>
              </p:grpSpPr>
              <p:sp>
                <p:nvSpPr>
                  <p:cNvPr id="1986" name="円/楕円 198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7" name="円/楕円 198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8" name="円/楕円 198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5" name="グループ化 1914"/>
              <p:cNvGrpSpPr/>
              <p:nvPr/>
            </p:nvGrpSpPr>
            <p:grpSpPr>
              <a:xfrm>
                <a:off x="3734833" y="2212282"/>
                <a:ext cx="264028" cy="124223"/>
                <a:chOff x="4462667" y="581891"/>
                <a:chExt cx="501219" cy="190005"/>
              </a:xfrm>
            </p:grpSpPr>
            <p:sp>
              <p:nvSpPr>
                <p:cNvPr id="1979" name="正方形/長方形 197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0" name="グループ化 1979"/>
                <p:cNvGrpSpPr/>
                <p:nvPr/>
              </p:nvGrpSpPr>
              <p:grpSpPr>
                <a:xfrm>
                  <a:off x="4518837" y="632369"/>
                  <a:ext cx="389952" cy="93245"/>
                  <a:chOff x="4536374" y="457141"/>
                  <a:chExt cx="709270" cy="180000"/>
                </a:xfrm>
              </p:grpSpPr>
              <p:sp>
                <p:nvSpPr>
                  <p:cNvPr id="1981" name="円/楕円 198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2" name="円/楕円 198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3" name="円/楕円 198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6" name="グループ化 1915"/>
              <p:cNvGrpSpPr/>
              <p:nvPr/>
            </p:nvGrpSpPr>
            <p:grpSpPr>
              <a:xfrm>
                <a:off x="3734833" y="2576202"/>
                <a:ext cx="264028" cy="124223"/>
                <a:chOff x="4462667" y="581891"/>
                <a:chExt cx="501219" cy="190005"/>
              </a:xfrm>
            </p:grpSpPr>
            <p:sp>
              <p:nvSpPr>
                <p:cNvPr id="1974" name="正方形/長方形 197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5" name="グループ化 1974"/>
                <p:cNvGrpSpPr/>
                <p:nvPr/>
              </p:nvGrpSpPr>
              <p:grpSpPr>
                <a:xfrm>
                  <a:off x="4518837" y="632369"/>
                  <a:ext cx="389952" cy="93245"/>
                  <a:chOff x="4536374" y="457141"/>
                  <a:chExt cx="709270" cy="180000"/>
                </a:xfrm>
              </p:grpSpPr>
              <p:sp>
                <p:nvSpPr>
                  <p:cNvPr id="1976" name="円/楕円 197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7" name="円/楕円 197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8" name="円/楕円 197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7" name="グループ化 1916"/>
              <p:cNvGrpSpPr/>
              <p:nvPr/>
            </p:nvGrpSpPr>
            <p:grpSpPr>
              <a:xfrm>
                <a:off x="3734833" y="2950134"/>
                <a:ext cx="264028" cy="124223"/>
                <a:chOff x="4462667" y="581891"/>
                <a:chExt cx="501219" cy="190005"/>
              </a:xfrm>
            </p:grpSpPr>
            <p:sp>
              <p:nvSpPr>
                <p:cNvPr id="1969" name="正方形/長方形 196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0" name="グループ化 1969"/>
                <p:cNvGrpSpPr/>
                <p:nvPr/>
              </p:nvGrpSpPr>
              <p:grpSpPr>
                <a:xfrm>
                  <a:off x="4518837" y="632369"/>
                  <a:ext cx="389952" cy="93245"/>
                  <a:chOff x="4536374" y="457141"/>
                  <a:chExt cx="709270" cy="180000"/>
                </a:xfrm>
              </p:grpSpPr>
              <p:sp>
                <p:nvSpPr>
                  <p:cNvPr id="1971" name="円/楕円 197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2" name="円/楕円 197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3" name="円/楕円 197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8" name="グループ化 1917"/>
              <p:cNvGrpSpPr/>
              <p:nvPr/>
            </p:nvGrpSpPr>
            <p:grpSpPr>
              <a:xfrm>
                <a:off x="3734833" y="3314053"/>
                <a:ext cx="264028" cy="124223"/>
                <a:chOff x="4462667" y="581891"/>
                <a:chExt cx="501219" cy="190005"/>
              </a:xfrm>
            </p:grpSpPr>
            <p:sp>
              <p:nvSpPr>
                <p:cNvPr id="1964" name="正方形/長方形 196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5" name="グループ化 1964"/>
                <p:cNvGrpSpPr/>
                <p:nvPr/>
              </p:nvGrpSpPr>
              <p:grpSpPr>
                <a:xfrm>
                  <a:off x="4518837" y="632369"/>
                  <a:ext cx="389952" cy="93245"/>
                  <a:chOff x="4536374" y="457141"/>
                  <a:chExt cx="709270" cy="180000"/>
                </a:xfrm>
              </p:grpSpPr>
              <p:sp>
                <p:nvSpPr>
                  <p:cNvPr id="1966" name="円/楕円 196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7" name="円/楕円 196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8" name="円/楕円 196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9" name="グループ化 1918"/>
              <p:cNvGrpSpPr/>
              <p:nvPr/>
            </p:nvGrpSpPr>
            <p:grpSpPr>
              <a:xfrm>
                <a:off x="3734833" y="3687985"/>
                <a:ext cx="264028" cy="124223"/>
                <a:chOff x="4462667" y="581891"/>
                <a:chExt cx="501219" cy="190005"/>
              </a:xfrm>
            </p:grpSpPr>
            <p:sp>
              <p:nvSpPr>
                <p:cNvPr id="1959" name="正方形/長方形 195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0" name="グループ化 1959"/>
                <p:cNvGrpSpPr/>
                <p:nvPr/>
              </p:nvGrpSpPr>
              <p:grpSpPr>
                <a:xfrm>
                  <a:off x="4518837" y="632369"/>
                  <a:ext cx="389952" cy="93245"/>
                  <a:chOff x="4536374" y="457141"/>
                  <a:chExt cx="709270" cy="180000"/>
                </a:xfrm>
              </p:grpSpPr>
              <p:sp>
                <p:nvSpPr>
                  <p:cNvPr id="1961" name="円/楕円 196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2" name="円/楕円 196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3" name="円/楕円 196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0" name="グループ化 1919"/>
              <p:cNvGrpSpPr/>
              <p:nvPr/>
            </p:nvGrpSpPr>
            <p:grpSpPr>
              <a:xfrm>
                <a:off x="3734833" y="4061797"/>
                <a:ext cx="264028" cy="124223"/>
                <a:chOff x="4462667" y="581891"/>
                <a:chExt cx="501219" cy="190005"/>
              </a:xfrm>
            </p:grpSpPr>
            <p:sp>
              <p:nvSpPr>
                <p:cNvPr id="1954" name="正方形/長方形 19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5" name="グループ化 1954"/>
                <p:cNvGrpSpPr/>
                <p:nvPr/>
              </p:nvGrpSpPr>
              <p:grpSpPr>
                <a:xfrm>
                  <a:off x="4518837" y="632369"/>
                  <a:ext cx="389952" cy="93245"/>
                  <a:chOff x="4536374" y="457141"/>
                  <a:chExt cx="709270" cy="180000"/>
                </a:xfrm>
              </p:grpSpPr>
              <p:sp>
                <p:nvSpPr>
                  <p:cNvPr id="1956" name="円/楕円 19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7" name="円/楕円 19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8" name="円/楕円 19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1" name="グループ化 1920"/>
              <p:cNvGrpSpPr/>
              <p:nvPr/>
            </p:nvGrpSpPr>
            <p:grpSpPr>
              <a:xfrm>
                <a:off x="3734833" y="4435729"/>
                <a:ext cx="264028" cy="124223"/>
                <a:chOff x="4462667" y="581891"/>
                <a:chExt cx="501219" cy="190005"/>
              </a:xfrm>
            </p:grpSpPr>
            <p:sp>
              <p:nvSpPr>
                <p:cNvPr id="1949" name="正方形/長方形 19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0" name="グループ化 1949"/>
                <p:cNvGrpSpPr/>
                <p:nvPr/>
              </p:nvGrpSpPr>
              <p:grpSpPr>
                <a:xfrm>
                  <a:off x="4518837" y="632369"/>
                  <a:ext cx="389952" cy="93245"/>
                  <a:chOff x="4536374" y="457141"/>
                  <a:chExt cx="709270" cy="180000"/>
                </a:xfrm>
              </p:grpSpPr>
              <p:sp>
                <p:nvSpPr>
                  <p:cNvPr id="1951" name="円/楕円 19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2" name="円/楕円 19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3" name="円/楕円 19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2" name="グループ化 1921"/>
              <p:cNvGrpSpPr/>
              <p:nvPr/>
            </p:nvGrpSpPr>
            <p:grpSpPr>
              <a:xfrm>
                <a:off x="3734833" y="4799650"/>
                <a:ext cx="264028" cy="124223"/>
                <a:chOff x="4462667" y="581891"/>
                <a:chExt cx="501219" cy="190005"/>
              </a:xfrm>
            </p:grpSpPr>
            <p:sp>
              <p:nvSpPr>
                <p:cNvPr id="1944" name="正方形/長方形 19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5" name="グループ化 1944"/>
                <p:cNvGrpSpPr/>
                <p:nvPr/>
              </p:nvGrpSpPr>
              <p:grpSpPr>
                <a:xfrm>
                  <a:off x="4518837" y="632369"/>
                  <a:ext cx="389952" cy="93245"/>
                  <a:chOff x="4536374" y="457141"/>
                  <a:chExt cx="709270" cy="180000"/>
                </a:xfrm>
              </p:grpSpPr>
              <p:sp>
                <p:nvSpPr>
                  <p:cNvPr id="1946" name="円/楕円 19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7" name="円/楕円 19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8" name="円/楕円 19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3" name="グループ化 1922"/>
              <p:cNvGrpSpPr/>
              <p:nvPr/>
            </p:nvGrpSpPr>
            <p:grpSpPr>
              <a:xfrm>
                <a:off x="3734833" y="5173582"/>
                <a:ext cx="264028" cy="124223"/>
                <a:chOff x="4462667" y="581891"/>
                <a:chExt cx="501219" cy="190005"/>
              </a:xfrm>
            </p:grpSpPr>
            <p:sp>
              <p:nvSpPr>
                <p:cNvPr id="1939" name="正方形/長方形 19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0" name="グループ化 1939"/>
                <p:cNvGrpSpPr/>
                <p:nvPr/>
              </p:nvGrpSpPr>
              <p:grpSpPr>
                <a:xfrm>
                  <a:off x="4518837" y="632369"/>
                  <a:ext cx="389952" cy="93245"/>
                  <a:chOff x="4536374" y="457141"/>
                  <a:chExt cx="709270" cy="180000"/>
                </a:xfrm>
              </p:grpSpPr>
              <p:sp>
                <p:nvSpPr>
                  <p:cNvPr id="1941" name="円/楕円 19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2" name="円/楕円 19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3" name="円/楕円 19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sp>
            <p:nvSpPr>
              <p:cNvPr id="1924" name="左中かっこ 1923"/>
              <p:cNvSpPr/>
              <p:nvPr/>
            </p:nvSpPr>
            <p:spPr>
              <a:xfrm rot="16200000">
                <a:off x="3732864" y="4729875"/>
                <a:ext cx="266445" cy="1595033"/>
              </a:xfrm>
              <a:prstGeom prst="leftBrace">
                <a:avLst>
                  <a:gd name="adj1" fmla="val 10925"/>
                  <a:gd name="adj2" fmla="val 50558"/>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5" name="左中かっこ 1924"/>
              <p:cNvSpPr/>
              <p:nvPr/>
            </p:nvSpPr>
            <p:spPr>
              <a:xfrm rot="16200000">
                <a:off x="7576214" y="4724826"/>
                <a:ext cx="271417" cy="1610102"/>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6" name="左中かっこ 1925"/>
              <p:cNvSpPr/>
              <p:nvPr/>
            </p:nvSpPr>
            <p:spPr>
              <a:xfrm rot="16200000">
                <a:off x="5662047" y="4447722"/>
                <a:ext cx="266445" cy="2159340"/>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7" name="左中かっこ 1926"/>
              <p:cNvSpPr/>
              <p:nvPr/>
            </p:nvSpPr>
            <p:spPr>
              <a:xfrm rot="16200000">
                <a:off x="2116579" y="4759869"/>
                <a:ext cx="231038" cy="1499635"/>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28" name="テキスト ボックス 1927"/>
                  <p:cNvSpPr txBox="1"/>
                  <p:nvPr/>
                </p:nvSpPr>
                <p:spPr>
                  <a:xfrm>
                    <a:off x="1618286" y="5625832"/>
                    <a:ext cx="11854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3" name="テキスト ボックス 912"/>
                  <p:cNvSpPr txBox="1">
                    <a:spLocks noRot="1" noChangeAspect="1" noMove="1" noResize="1" noEditPoints="1" noAdjustHandles="1" noChangeArrowheads="1" noChangeShapeType="1" noTextEdit="1"/>
                  </p:cNvSpPr>
                  <p:nvPr/>
                </p:nvSpPr>
                <p:spPr>
                  <a:xfrm>
                    <a:off x="2157715" y="6358110"/>
                    <a:ext cx="1580578" cy="79189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9" name="テキスト ボックス 1928">
                    <a:extLst>
                      <a:ext uri="{FF2B5EF4-FFF2-40B4-BE49-F238E27FC236}">
                        <a16:creationId xmlns="" xmlns:a16="http://schemas.microsoft.com/office/drawing/2014/main" id="{E4C3C1CC-7DFB-4879-9982-E12AF92D5157}"/>
                      </a:ext>
                    </a:extLst>
                  </p:cNvPr>
                  <p:cNvSpPr txBox="1"/>
                  <p:nvPr/>
                </p:nvSpPr>
                <p:spPr>
                  <a:xfrm>
                    <a:off x="5228799" y="5631757"/>
                    <a:ext cx="112830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4" name="テキスト ボックス 913">
                    <a:extLst>
                      <a:ext uri="{FF2B5EF4-FFF2-40B4-BE49-F238E27FC236}">
                        <a16:creationId xmlns:a16="http://schemas.microsoft.com/office/drawing/2014/main" xmlns=""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6971731" y="6366009"/>
                    <a:ext cx="1504405" cy="791895"/>
                  </a:xfrm>
                  <a:prstGeom prst="rect">
                    <a:avLst/>
                  </a:prstGeom>
                  <a:blipFill rotWithShape="0">
                    <a:blip r:embed="rId3"/>
                    <a:stretch>
                      <a:fillRect/>
                    </a:stretch>
                  </a:blipFill>
                </p:spPr>
                <p:txBody>
                  <a:bodyPr/>
                  <a:lstStyle/>
                  <a:p>
                    <a:r>
                      <a:rPr lang="ja-JP" altLang="en-US">
                        <a:noFill/>
                      </a:rPr>
                      <a:t> </a:t>
                    </a:r>
                  </a:p>
                </p:txBody>
              </p:sp>
            </mc:Fallback>
          </mc:AlternateContent>
          <p:sp>
            <p:nvSpPr>
              <p:cNvPr id="1930" name="左中かっこ 1929">
                <a:extLst>
                  <a:ext uri="{FF2B5EF4-FFF2-40B4-BE49-F238E27FC236}">
                    <a16:creationId xmlns="" xmlns:a16="http://schemas.microsoft.com/office/drawing/2014/main" id="{7484E61E-C510-4FF0-978A-471330A22C3C}"/>
                  </a:ext>
                </a:extLst>
              </p:cNvPr>
              <p:cNvSpPr/>
              <p:nvPr/>
            </p:nvSpPr>
            <p:spPr>
              <a:xfrm rot="16200000">
                <a:off x="1178548" y="5392198"/>
                <a:ext cx="239814" cy="239306"/>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1" name="テキスト ボックス 1930">
                    <a:extLst>
                      <a:ext uri="{FF2B5EF4-FFF2-40B4-BE49-F238E27FC236}">
                        <a16:creationId xmlns="" xmlns:a16="http://schemas.microsoft.com/office/drawing/2014/main" id="{6DAFFFD6-997E-4295-8337-371E646493AD}"/>
                      </a:ext>
                    </a:extLst>
                  </p:cNvPr>
                  <p:cNvSpPr txBox="1"/>
                  <p:nvPr/>
                </p:nvSpPr>
                <p:spPr>
                  <a:xfrm>
                    <a:off x="1086938" y="5631757"/>
                    <a:ext cx="4230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6" name="テキスト ボックス 915">
                    <a:extLst>
                      <a:ext uri="{FF2B5EF4-FFF2-40B4-BE49-F238E27FC236}">
                        <a16:creationId xmlns:a16="http://schemas.microsoft.com/office/drawing/2014/main" xmlns=""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449250" y="6366010"/>
                    <a:ext cx="564045" cy="79951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2" name="テキスト ボックス 1931">
                    <a:extLst>
                      <a:ext uri="{FF2B5EF4-FFF2-40B4-BE49-F238E27FC236}">
                        <a16:creationId xmlns="" xmlns:a16="http://schemas.microsoft.com/office/drawing/2014/main" id="{07010F26-716B-423D-9E77-19B5E202747E}"/>
                      </a:ext>
                    </a:extLst>
                  </p:cNvPr>
                  <p:cNvSpPr txBox="1"/>
                  <p:nvPr/>
                </p:nvSpPr>
                <p:spPr>
                  <a:xfrm>
                    <a:off x="2769608" y="5631757"/>
                    <a:ext cx="207134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0"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oMath>
                      </m:oMathPara>
                    </a14:m>
                    <a:endParaRPr kumimoji="0" lang="ja-JP" altLang="en-US" sz="2100" b="0" i="1"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7" name="テキスト ボックス 916">
                    <a:extLst>
                      <a:ext uri="{FF2B5EF4-FFF2-40B4-BE49-F238E27FC236}">
                        <a16:creationId xmlns:a16="http://schemas.microsoft.com/office/drawing/2014/main" xmlns=""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3692810" y="6366009"/>
                    <a:ext cx="2761799" cy="79189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3" name="テキスト ボックス 1932">
                    <a:extLst>
                      <a:ext uri="{FF2B5EF4-FFF2-40B4-BE49-F238E27FC236}">
                        <a16:creationId xmlns="" xmlns:a16="http://schemas.microsoft.com/office/drawing/2014/main" id="{65944549-9B1C-4094-8DD6-656F7C2BBAD6}"/>
                      </a:ext>
                    </a:extLst>
                  </p:cNvPr>
                  <p:cNvSpPr txBox="1"/>
                  <p:nvPr/>
                </p:nvSpPr>
                <p:spPr>
                  <a:xfrm>
                    <a:off x="7421980" y="5631757"/>
                    <a:ext cx="598920"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8" name="テキスト ボックス 917">
                    <a:extLst>
                      <a:ext uri="{FF2B5EF4-FFF2-40B4-BE49-F238E27FC236}">
                        <a16:creationId xmlns:a16="http://schemas.microsoft.com/office/drawing/2014/main" xmlns=""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9895973" y="6366010"/>
                    <a:ext cx="798560" cy="791895"/>
                  </a:xfrm>
                  <a:prstGeom prst="rect">
                    <a:avLst/>
                  </a:prstGeom>
                  <a:blipFill rotWithShape="0">
                    <a:blip r:embed="rId6"/>
                    <a:stretch>
                      <a:fillRect/>
                    </a:stretch>
                  </a:blipFill>
                </p:spPr>
                <p:txBody>
                  <a:bodyPr/>
                  <a:lstStyle/>
                  <a:p>
                    <a:r>
                      <a:rPr lang="ja-JP" altLang="en-US">
                        <a:noFill/>
                      </a:rPr>
                      <a:t> </a:t>
                    </a:r>
                  </a:p>
                </p:txBody>
              </p:sp>
            </mc:Fallback>
          </mc:AlternateContent>
          <p:sp>
            <p:nvSpPr>
              <p:cNvPr id="1934" name="左中かっこ 1933">
                <a:extLst>
                  <a:ext uri="{FF2B5EF4-FFF2-40B4-BE49-F238E27FC236}">
                    <a16:creationId xmlns="" xmlns:a16="http://schemas.microsoft.com/office/drawing/2014/main" id="{D2B35B43-3535-4E27-BDFC-B8165A3301B0}"/>
                  </a:ext>
                </a:extLst>
              </p:cNvPr>
              <p:cNvSpPr/>
              <p:nvPr/>
            </p:nvSpPr>
            <p:spPr>
              <a:xfrm>
                <a:off x="595401" y="1038388"/>
                <a:ext cx="215806" cy="4316642"/>
              </a:xfrm>
              <a:prstGeom prst="leftBrace">
                <a:avLst>
                  <a:gd name="adj1" fmla="val 10125"/>
                  <a:gd name="adj2" fmla="val 50266"/>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5" name="テキスト ボックス 1934"/>
                  <p:cNvSpPr txBox="1"/>
                  <p:nvPr/>
                </p:nvSpPr>
                <p:spPr>
                  <a:xfrm>
                    <a:off x="8432046" y="5035705"/>
                    <a:ext cx="507896"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2" name="テキスト ボックス 921"/>
                  <p:cNvSpPr txBox="1">
                    <a:spLocks noRot="1" noChangeAspect="1" noMove="1" noResize="1" noEditPoints="1" noAdjustHandles="1" noChangeArrowheads="1" noChangeShapeType="1" noTextEdit="1"/>
                  </p:cNvSpPr>
                  <p:nvPr/>
                </p:nvSpPr>
                <p:spPr>
                  <a:xfrm>
                    <a:off x="11242728" y="5571274"/>
                    <a:ext cx="901423" cy="1139466"/>
                  </a:xfrm>
                  <a:prstGeom prst="rect">
                    <a:avLst/>
                  </a:prstGeom>
                  <a:blipFill rotWithShape="0">
                    <a:blip r:embed="rId8"/>
                    <a:stretch>
                      <a:fillRect/>
                    </a:stretch>
                  </a:blipFill>
                </p:spPr>
                <p:txBody>
                  <a:bodyPr/>
                  <a:lstStyle/>
                  <a:p>
                    <a:r>
                      <a:rPr lang="ja-JP" altLang="en-US">
                        <a:noFill/>
                      </a:rPr>
                      <a:t> </a:t>
                    </a:r>
                  </a:p>
                </p:txBody>
              </p:sp>
            </mc:Fallback>
          </mc:AlternateContent>
          <p:sp>
            <p:nvSpPr>
              <p:cNvPr id="1936" name="円/楕円 1935"/>
              <p:cNvSpPr/>
              <p:nvPr/>
            </p:nvSpPr>
            <p:spPr>
              <a:xfrm>
                <a:off x="8210653" y="5056571"/>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37" name="円/楕円 1936"/>
              <p:cNvSpPr/>
              <p:nvPr/>
            </p:nvSpPr>
            <p:spPr>
              <a:xfrm>
                <a:off x="1119971" y="985466"/>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8" name="テキスト ボックス 1937"/>
                  <p:cNvSpPr txBox="1"/>
                  <p:nvPr/>
                </p:nvSpPr>
                <p:spPr>
                  <a:xfrm>
                    <a:off x="753902" y="741085"/>
                    <a:ext cx="52123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5" name="テキスト ボックス 924"/>
                  <p:cNvSpPr txBox="1">
                    <a:spLocks noRot="1" noChangeAspect="1" noMove="1" noResize="1" noEditPoints="1" noAdjustHandles="1" noChangeArrowheads="1" noChangeShapeType="1" noTextEdit="1"/>
                  </p:cNvSpPr>
                  <p:nvPr/>
                </p:nvSpPr>
                <p:spPr>
                  <a:xfrm>
                    <a:off x="1005202" y="-154887"/>
                    <a:ext cx="633956" cy="523220"/>
                  </a:xfrm>
                  <a:prstGeom prst="rect">
                    <a:avLst/>
                  </a:prstGeom>
                  <a:blipFill rotWithShape="0">
                    <a:blip r:embed="rId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059" name="テキスト ボックス 2058">
                  <a:extLst>
                    <a:ext uri="{FF2B5EF4-FFF2-40B4-BE49-F238E27FC236}">
                      <a16:creationId xmlns="" xmlns:a16="http://schemas.microsoft.com/office/drawing/2014/main" id="{298A6F79-47C5-44F3-AA0A-54172F8B0BB3}"/>
                    </a:ext>
                  </a:extLst>
                </p:cNvPr>
                <p:cNvSpPr txBox="1"/>
                <p:nvPr/>
              </p:nvSpPr>
              <p:spPr>
                <a:xfrm>
                  <a:off x="62202" y="3431722"/>
                  <a:ext cx="523446"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solidFill>
                              <a:prstClr val="black"/>
                            </a:solidFill>
                            <a:latin typeface="Cambria Math" panose="02040503050406030204" pitchFamily="18" charset="0"/>
                          </a:rPr>
                          <m:t>4</m:t>
                        </m:r>
                        <m:r>
                          <a:rPr lang="en-US" altLang="ja-JP" sz="2100" i="1" dirty="0">
                            <a:solidFill>
                              <a:prstClr val="black"/>
                            </a:solidFill>
                            <a:latin typeface="Cambria Math" panose="02040503050406030204" pitchFamily="18" charset="0"/>
                          </a:rPr>
                          <m:t>𝑠</m:t>
                        </m:r>
                      </m:oMath>
                    </m:oMathPara>
                  </a14:m>
                  <a:endParaRPr lang="ja-JP" altLang="en-US" sz="2100" dirty="0">
                    <a:solidFill>
                      <a:prstClr val="black"/>
                    </a:solidFill>
                  </a:endParaRPr>
                </a:p>
              </p:txBody>
            </p:sp>
          </mc:Choice>
          <mc:Fallback xmlns="">
            <p:sp>
              <p:nvSpPr>
                <p:cNvPr id="2059" name="テキスト ボックス 2058">
                  <a:extLst>
                    <a:ext uri="{FF2B5EF4-FFF2-40B4-BE49-F238E27FC236}">
                      <a16:creationId xmlns:a16="http://schemas.microsoft.com/office/drawing/2014/main" xmlns="" xmlns:a14="http://schemas.microsoft.com/office/drawing/2010/main" id="{298A6F79-47C5-44F3-AA0A-54172F8B0BB3}"/>
                    </a:ext>
                  </a:extLst>
                </p:cNvPr>
                <p:cNvSpPr txBox="1">
                  <a:spLocks noRot="1" noChangeAspect="1" noMove="1" noResize="1" noEditPoints="1" noAdjustHandles="1" noChangeArrowheads="1" noChangeShapeType="1" noTextEdit="1"/>
                </p:cNvSpPr>
                <p:nvPr/>
              </p:nvSpPr>
              <p:spPr>
                <a:xfrm>
                  <a:off x="62202" y="3431722"/>
                  <a:ext cx="523446" cy="415498"/>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519" name="正方形/長方形 518"/>
          <p:cNvSpPr/>
          <p:nvPr/>
        </p:nvSpPr>
        <p:spPr>
          <a:xfrm>
            <a:off x="3119637" y="1849132"/>
            <a:ext cx="1697134" cy="137172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p:cNvSpPr/>
          <p:nvPr/>
        </p:nvSpPr>
        <p:spPr>
          <a:xfrm>
            <a:off x="3119637" y="4820561"/>
            <a:ext cx="1697134" cy="134521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p:cNvSpPr/>
          <p:nvPr/>
        </p:nvSpPr>
        <p:spPr>
          <a:xfrm>
            <a:off x="3119637" y="3319832"/>
            <a:ext cx="1697134" cy="1389349"/>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056507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kumimoji="1" lang="ja-JP" altLang="en-US" dirty="0" smtClean="0"/>
              <a:t>隙間の部分に</a:t>
            </a:r>
            <a:r>
              <a:rPr kumimoji="1" lang="ja-JP" altLang="en-US" dirty="0" smtClean="0"/>
              <a:t>疑似的な</a:t>
            </a:r>
            <a:r>
              <a:rPr kumimoji="1" lang="ja-JP" altLang="en-US" dirty="0" smtClean="0"/>
              <a:t>壁を接続することで</a:t>
            </a:r>
            <a:endParaRPr kumimoji="1" lang="en-US" altLang="ja-JP" dirty="0" smtClean="0"/>
          </a:p>
          <a:p>
            <a:r>
              <a:rPr lang="ja-JP" altLang="en-US" dirty="0" smtClean="0"/>
              <a:t>グリッドに拡張する．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3798848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584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603" name="左中かっこ 602">
            <a:extLst>
              <a:ext uri="{FF2B5EF4-FFF2-40B4-BE49-F238E27FC236}">
                <a16:creationId xmlns=""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90" name="グループ化 89">
            <a:extLst>
              <a:ext uri="{FF2B5EF4-FFF2-40B4-BE49-F238E27FC236}">
                <a16:creationId xmlns="" xmlns:a16="http://schemas.microsoft.com/office/drawing/2014/main" id="{44057BF6-AF0D-4C30-BD77-180CEC9DE883}"/>
              </a:ext>
            </a:extLst>
          </p:cNvPr>
          <p:cNvGrpSpPr/>
          <p:nvPr/>
        </p:nvGrpSpPr>
        <p:grpSpPr>
          <a:xfrm>
            <a:off x="1564697" y="3006260"/>
            <a:ext cx="5467682" cy="393347"/>
            <a:chOff x="-1574096" y="1968803"/>
            <a:chExt cx="12238890" cy="734400"/>
          </a:xfrm>
        </p:grpSpPr>
        <p:grpSp>
          <p:nvGrpSpPr>
            <p:cNvPr id="91" name="グループ化 90">
              <a:extLst>
                <a:ext uri="{FF2B5EF4-FFF2-40B4-BE49-F238E27FC236}">
                  <a16:creationId xmlns="" xmlns:a16="http://schemas.microsoft.com/office/drawing/2014/main" id="{96A30C77-6907-46F5-B488-933564B3C6AF}"/>
                </a:ext>
              </a:extLst>
            </p:cNvPr>
            <p:cNvGrpSpPr/>
            <p:nvPr/>
          </p:nvGrpSpPr>
          <p:grpSpPr>
            <a:xfrm>
              <a:off x="-855206" y="1968803"/>
              <a:ext cx="2880048" cy="734400"/>
              <a:chOff x="1226688" y="2099432"/>
              <a:chExt cx="2885079" cy="734400"/>
            </a:xfrm>
          </p:grpSpPr>
          <p:grpSp>
            <p:nvGrpSpPr>
              <p:cNvPr id="1042" name="グループ化 1041">
                <a:extLst>
                  <a:ext uri="{FF2B5EF4-FFF2-40B4-BE49-F238E27FC236}">
                    <a16:creationId xmlns="" xmlns:a16="http://schemas.microsoft.com/office/drawing/2014/main" id="{102FA7D6-41D4-4AC2-88B6-31EEDEA7FB0E}"/>
                  </a:ext>
                </a:extLst>
              </p:cNvPr>
              <p:cNvGrpSpPr/>
              <p:nvPr/>
            </p:nvGrpSpPr>
            <p:grpSpPr>
              <a:xfrm>
                <a:off x="1226688" y="2099432"/>
                <a:ext cx="1440000" cy="734400"/>
                <a:chOff x="1226688" y="2099432"/>
                <a:chExt cx="1446621" cy="734400"/>
              </a:xfrm>
            </p:grpSpPr>
            <p:grpSp>
              <p:nvGrpSpPr>
                <p:cNvPr id="1176" name="グループ化 1175">
                  <a:extLst>
                    <a:ext uri="{FF2B5EF4-FFF2-40B4-BE49-F238E27FC236}">
                      <a16:creationId xmlns="" xmlns:a16="http://schemas.microsoft.com/office/drawing/2014/main" id="{BDAC745B-38A0-4833-B563-2CC8B84F2CD1}"/>
                    </a:ext>
                  </a:extLst>
                </p:cNvPr>
                <p:cNvGrpSpPr/>
                <p:nvPr/>
              </p:nvGrpSpPr>
              <p:grpSpPr>
                <a:xfrm>
                  <a:off x="1226688" y="2099432"/>
                  <a:ext cx="720000" cy="734400"/>
                  <a:chOff x="2908531" y="1323826"/>
                  <a:chExt cx="1447422" cy="1440000"/>
                </a:xfrm>
              </p:grpSpPr>
              <p:sp>
                <p:nvSpPr>
                  <p:cNvPr id="1243" name="正方形/長方形 1242">
                    <a:extLst>
                      <a:ext uri="{FF2B5EF4-FFF2-40B4-BE49-F238E27FC236}">
                        <a16:creationId xmlns="" xmlns:a16="http://schemas.microsoft.com/office/drawing/2014/main"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4" name="正方形/長方形 1243">
                    <a:extLst>
                      <a:ext uri="{FF2B5EF4-FFF2-40B4-BE49-F238E27FC236}">
                        <a16:creationId xmlns="" xmlns:a16="http://schemas.microsoft.com/office/drawing/2014/main"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5" name="正方形/長方形 1244">
                    <a:extLst>
                      <a:ext uri="{FF2B5EF4-FFF2-40B4-BE49-F238E27FC236}">
                        <a16:creationId xmlns="" xmlns:a16="http://schemas.microsoft.com/office/drawing/2014/main"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6" name="正方形/長方形 1245">
                    <a:extLst>
                      <a:ext uri="{FF2B5EF4-FFF2-40B4-BE49-F238E27FC236}">
                        <a16:creationId xmlns="" xmlns:a16="http://schemas.microsoft.com/office/drawing/2014/main"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7" name="正方形/長方形 1246">
                    <a:extLst>
                      <a:ext uri="{FF2B5EF4-FFF2-40B4-BE49-F238E27FC236}">
                        <a16:creationId xmlns="" xmlns:a16="http://schemas.microsoft.com/office/drawing/2014/main"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8" name="正方形/長方形 1247">
                    <a:extLst>
                      <a:ext uri="{FF2B5EF4-FFF2-40B4-BE49-F238E27FC236}">
                        <a16:creationId xmlns="" xmlns:a16="http://schemas.microsoft.com/office/drawing/2014/main"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9" name="正方形/長方形 1248">
                    <a:extLst>
                      <a:ext uri="{FF2B5EF4-FFF2-40B4-BE49-F238E27FC236}">
                        <a16:creationId xmlns="" xmlns:a16="http://schemas.microsoft.com/office/drawing/2014/main"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0" name="正方形/長方形 1249">
                    <a:extLst>
                      <a:ext uri="{FF2B5EF4-FFF2-40B4-BE49-F238E27FC236}">
                        <a16:creationId xmlns="" xmlns:a16="http://schemas.microsoft.com/office/drawing/2014/main"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1" name="正方形/長方形 1250">
                    <a:extLst>
                      <a:ext uri="{FF2B5EF4-FFF2-40B4-BE49-F238E27FC236}">
                        <a16:creationId xmlns="" xmlns:a16="http://schemas.microsoft.com/office/drawing/2014/main"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2" name="正方形/長方形 1251">
                    <a:extLst>
                      <a:ext uri="{FF2B5EF4-FFF2-40B4-BE49-F238E27FC236}">
                        <a16:creationId xmlns="" xmlns:a16="http://schemas.microsoft.com/office/drawing/2014/main"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3" name="正方形/長方形 1252">
                    <a:extLst>
                      <a:ext uri="{FF2B5EF4-FFF2-40B4-BE49-F238E27FC236}">
                        <a16:creationId xmlns="" xmlns:a16="http://schemas.microsoft.com/office/drawing/2014/main"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4" name="正方形/長方形 1253">
                    <a:extLst>
                      <a:ext uri="{FF2B5EF4-FFF2-40B4-BE49-F238E27FC236}">
                        <a16:creationId xmlns="" xmlns:a16="http://schemas.microsoft.com/office/drawing/2014/main"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5" name="正方形/長方形 1254">
                    <a:extLst>
                      <a:ext uri="{FF2B5EF4-FFF2-40B4-BE49-F238E27FC236}">
                        <a16:creationId xmlns="" xmlns:a16="http://schemas.microsoft.com/office/drawing/2014/main"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6" name="正方形/長方形 1255">
                    <a:extLst>
                      <a:ext uri="{FF2B5EF4-FFF2-40B4-BE49-F238E27FC236}">
                        <a16:creationId xmlns="" xmlns:a16="http://schemas.microsoft.com/office/drawing/2014/main"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7" name="正方形/長方形 1256">
                    <a:extLst>
                      <a:ext uri="{FF2B5EF4-FFF2-40B4-BE49-F238E27FC236}">
                        <a16:creationId xmlns="" xmlns:a16="http://schemas.microsoft.com/office/drawing/2014/main"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8" name="正方形/長方形 1257">
                    <a:extLst>
                      <a:ext uri="{FF2B5EF4-FFF2-40B4-BE49-F238E27FC236}">
                        <a16:creationId xmlns="" xmlns:a16="http://schemas.microsoft.com/office/drawing/2014/main"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9" name="正方形/長方形 1258">
                    <a:extLst>
                      <a:ext uri="{FF2B5EF4-FFF2-40B4-BE49-F238E27FC236}">
                        <a16:creationId xmlns="" xmlns:a16="http://schemas.microsoft.com/office/drawing/2014/main"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0" name="正方形/長方形 1259">
                    <a:extLst>
                      <a:ext uri="{FF2B5EF4-FFF2-40B4-BE49-F238E27FC236}">
                        <a16:creationId xmlns="" xmlns:a16="http://schemas.microsoft.com/office/drawing/2014/main"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1" name="正方形/長方形 1260">
                    <a:extLst>
                      <a:ext uri="{FF2B5EF4-FFF2-40B4-BE49-F238E27FC236}">
                        <a16:creationId xmlns="" xmlns:a16="http://schemas.microsoft.com/office/drawing/2014/main"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2" name="正方形/長方形 1261">
                    <a:extLst>
                      <a:ext uri="{FF2B5EF4-FFF2-40B4-BE49-F238E27FC236}">
                        <a16:creationId xmlns="" xmlns:a16="http://schemas.microsoft.com/office/drawing/2014/main"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3" name="正方形/長方形 1262">
                    <a:extLst>
                      <a:ext uri="{FF2B5EF4-FFF2-40B4-BE49-F238E27FC236}">
                        <a16:creationId xmlns="" xmlns:a16="http://schemas.microsoft.com/office/drawing/2014/main"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4" name="正方形/長方形 1263">
                    <a:extLst>
                      <a:ext uri="{FF2B5EF4-FFF2-40B4-BE49-F238E27FC236}">
                        <a16:creationId xmlns="" xmlns:a16="http://schemas.microsoft.com/office/drawing/2014/main"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5" name="正方形/長方形 1264">
                    <a:extLst>
                      <a:ext uri="{FF2B5EF4-FFF2-40B4-BE49-F238E27FC236}">
                        <a16:creationId xmlns="" xmlns:a16="http://schemas.microsoft.com/office/drawing/2014/main"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6" name="正方形/長方形 1265">
                    <a:extLst>
                      <a:ext uri="{FF2B5EF4-FFF2-40B4-BE49-F238E27FC236}">
                        <a16:creationId xmlns="" xmlns:a16="http://schemas.microsoft.com/office/drawing/2014/main"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7" name="正方形/長方形 1266">
                    <a:extLst>
                      <a:ext uri="{FF2B5EF4-FFF2-40B4-BE49-F238E27FC236}">
                        <a16:creationId xmlns="" xmlns:a16="http://schemas.microsoft.com/office/drawing/2014/main"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8" name="正方形/長方形 1267">
                    <a:extLst>
                      <a:ext uri="{FF2B5EF4-FFF2-40B4-BE49-F238E27FC236}">
                        <a16:creationId xmlns="" xmlns:a16="http://schemas.microsoft.com/office/drawing/2014/main"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9" name="正方形/長方形 1268">
                    <a:extLst>
                      <a:ext uri="{FF2B5EF4-FFF2-40B4-BE49-F238E27FC236}">
                        <a16:creationId xmlns="" xmlns:a16="http://schemas.microsoft.com/office/drawing/2014/main"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0" name="正方形/長方形 1269">
                    <a:extLst>
                      <a:ext uri="{FF2B5EF4-FFF2-40B4-BE49-F238E27FC236}">
                        <a16:creationId xmlns="" xmlns:a16="http://schemas.microsoft.com/office/drawing/2014/main"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1" name="正方形/長方形 1270">
                    <a:extLst>
                      <a:ext uri="{FF2B5EF4-FFF2-40B4-BE49-F238E27FC236}">
                        <a16:creationId xmlns="" xmlns:a16="http://schemas.microsoft.com/office/drawing/2014/main"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2" name="正方形/長方形 1271">
                    <a:extLst>
                      <a:ext uri="{FF2B5EF4-FFF2-40B4-BE49-F238E27FC236}">
                        <a16:creationId xmlns="" xmlns:a16="http://schemas.microsoft.com/office/drawing/2014/main"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3" name="正方形/長方形 1272">
                    <a:extLst>
                      <a:ext uri="{FF2B5EF4-FFF2-40B4-BE49-F238E27FC236}">
                        <a16:creationId xmlns="" xmlns:a16="http://schemas.microsoft.com/office/drawing/2014/main"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4" name="正方形/長方形 1273">
                    <a:extLst>
                      <a:ext uri="{FF2B5EF4-FFF2-40B4-BE49-F238E27FC236}">
                        <a16:creationId xmlns="" xmlns:a16="http://schemas.microsoft.com/office/drawing/2014/main"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5" name="正方形/長方形 1274">
                    <a:extLst>
                      <a:ext uri="{FF2B5EF4-FFF2-40B4-BE49-F238E27FC236}">
                        <a16:creationId xmlns="" xmlns:a16="http://schemas.microsoft.com/office/drawing/2014/main"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6" name="正方形/長方形 1275">
                    <a:extLst>
                      <a:ext uri="{FF2B5EF4-FFF2-40B4-BE49-F238E27FC236}">
                        <a16:creationId xmlns="" xmlns:a16="http://schemas.microsoft.com/office/drawing/2014/main"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7" name="正方形/長方形 1276">
                    <a:extLst>
                      <a:ext uri="{FF2B5EF4-FFF2-40B4-BE49-F238E27FC236}">
                        <a16:creationId xmlns="" xmlns:a16="http://schemas.microsoft.com/office/drawing/2014/main"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8" name="正方形/長方形 1277">
                    <a:extLst>
                      <a:ext uri="{FF2B5EF4-FFF2-40B4-BE49-F238E27FC236}">
                        <a16:creationId xmlns="" xmlns:a16="http://schemas.microsoft.com/office/drawing/2014/main"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9" name="正方形/長方形 1278">
                    <a:extLst>
                      <a:ext uri="{FF2B5EF4-FFF2-40B4-BE49-F238E27FC236}">
                        <a16:creationId xmlns="" xmlns:a16="http://schemas.microsoft.com/office/drawing/2014/main"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0" name="正方形/長方形 1279">
                    <a:extLst>
                      <a:ext uri="{FF2B5EF4-FFF2-40B4-BE49-F238E27FC236}">
                        <a16:creationId xmlns="" xmlns:a16="http://schemas.microsoft.com/office/drawing/2014/main"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1" name="正方形/長方形 1280">
                    <a:extLst>
                      <a:ext uri="{FF2B5EF4-FFF2-40B4-BE49-F238E27FC236}">
                        <a16:creationId xmlns="" xmlns:a16="http://schemas.microsoft.com/office/drawing/2014/main"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2" name="正方形/長方形 1281">
                    <a:extLst>
                      <a:ext uri="{FF2B5EF4-FFF2-40B4-BE49-F238E27FC236}">
                        <a16:creationId xmlns="" xmlns:a16="http://schemas.microsoft.com/office/drawing/2014/main"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3" name="正方形/長方形 1282">
                    <a:extLst>
                      <a:ext uri="{FF2B5EF4-FFF2-40B4-BE49-F238E27FC236}">
                        <a16:creationId xmlns="" xmlns:a16="http://schemas.microsoft.com/office/drawing/2014/main"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4" name="正方形/長方形 1283">
                    <a:extLst>
                      <a:ext uri="{FF2B5EF4-FFF2-40B4-BE49-F238E27FC236}">
                        <a16:creationId xmlns="" xmlns:a16="http://schemas.microsoft.com/office/drawing/2014/main"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5" name="正方形/長方形 1284">
                    <a:extLst>
                      <a:ext uri="{FF2B5EF4-FFF2-40B4-BE49-F238E27FC236}">
                        <a16:creationId xmlns="" xmlns:a16="http://schemas.microsoft.com/office/drawing/2014/main"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6" name="正方形/長方形 1285">
                    <a:extLst>
                      <a:ext uri="{FF2B5EF4-FFF2-40B4-BE49-F238E27FC236}">
                        <a16:creationId xmlns="" xmlns:a16="http://schemas.microsoft.com/office/drawing/2014/main"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7" name="正方形/長方形 1286">
                    <a:extLst>
                      <a:ext uri="{FF2B5EF4-FFF2-40B4-BE49-F238E27FC236}">
                        <a16:creationId xmlns="" xmlns:a16="http://schemas.microsoft.com/office/drawing/2014/main"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8" name="正方形/長方形 1287">
                    <a:extLst>
                      <a:ext uri="{FF2B5EF4-FFF2-40B4-BE49-F238E27FC236}">
                        <a16:creationId xmlns="" xmlns:a16="http://schemas.microsoft.com/office/drawing/2014/main"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9" name="正方形/長方形 1288">
                    <a:extLst>
                      <a:ext uri="{FF2B5EF4-FFF2-40B4-BE49-F238E27FC236}">
                        <a16:creationId xmlns="" xmlns:a16="http://schemas.microsoft.com/office/drawing/2014/main"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0" name="正方形/長方形 1289">
                    <a:extLst>
                      <a:ext uri="{FF2B5EF4-FFF2-40B4-BE49-F238E27FC236}">
                        <a16:creationId xmlns="" xmlns:a16="http://schemas.microsoft.com/office/drawing/2014/main"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1" name="正方形/長方形 1290">
                    <a:extLst>
                      <a:ext uri="{FF2B5EF4-FFF2-40B4-BE49-F238E27FC236}">
                        <a16:creationId xmlns="" xmlns:a16="http://schemas.microsoft.com/office/drawing/2014/main"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2" name="正方形/長方形 1291">
                    <a:extLst>
                      <a:ext uri="{FF2B5EF4-FFF2-40B4-BE49-F238E27FC236}">
                        <a16:creationId xmlns="" xmlns:a16="http://schemas.microsoft.com/office/drawing/2014/main"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3" name="正方形/長方形 1292">
                    <a:extLst>
                      <a:ext uri="{FF2B5EF4-FFF2-40B4-BE49-F238E27FC236}">
                        <a16:creationId xmlns="" xmlns:a16="http://schemas.microsoft.com/office/drawing/2014/main"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4" name="正方形/長方形 1293">
                    <a:extLst>
                      <a:ext uri="{FF2B5EF4-FFF2-40B4-BE49-F238E27FC236}">
                        <a16:creationId xmlns="" xmlns:a16="http://schemas.microsoft.com/office/drawing/2014/main"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5" name="正方形/長方形 1294">
                    <a:extLst>
                      <a:ext uri="{FF2B5EF4-FFF2-40B4-BE49-F238E27FC236}">
                        <a16:creationId xmlns="" xmlns:a16="http://schemas.microsoft.com/office/drawing/2014/main"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6" name="正方形/長方形 1295">
                    <a:extLst>
                      <a:ext uri="{FF2B5EF4-FFF2-40B4-BE49-F238E27FC236}">
                        <a16:creationId xmlns="" xmlns:a16="http://schemas.microsoft.com/office/drawing/2014/main"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7" name="正方形/長方形 1296">
                    <a:extLst>
                      <a:ext uri="{FF2B5EF4-FFF2-40B4-BE49-F238E27FC236}">
                        <a16:creationId xmlns="" xmlns:a16="http://schemas.microsoft.com/office/drawing/2014/main"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8" name="正方形/長方形 1297">
                    <a:extLst>
                      <a:ext uri="{FF2B5EF4-FFF2-40B4-BE49-F238E27FC236}">
                        <a16:creationId xmlns="" xmlns:a16="http://schemas.microsoft.com/office/drawing/2014/main"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9" name="正方形/長方形 1298">
                    <a:extLst>
                      <a:ext uri="{FF2B5EF4-FFF2-40B4-BE49-F238E27FC236}">
                        <a16:creationId xmlns="" xmlns:a16="http://schemas.microsoft.com/office/drawing/2014/main"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0" name="正方形/長方形 1299">
                    <a:extLst>
                      <a:ext uri="{FF2B5EF4-FFF2-40B4-BE49-F238E27FC236}">
                        <a16:creationId xmlns="" xmlns:a16="http://schemas.microsoft.com/office/drawing/2014/main"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1" name="正方形/長方形 1300">
                    <a:extLst>
                      <a:ext uri="{FF2B5EF4-FFF2-40B4-BE49-F238E27FC236}">
                        <a16:creationId xmlns="" xmlns:a16="http://schemas.microsoft.com/office/drawing/2014/main"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2" name="正方形/長方形 1301">
                    <a:extLst>
                      <a:ext uri="{FF2B5EF4-FFF2-40B4-BE49-F238E27FC236}">
                        <a16:creationId xmlns="" xmlns:a16="http://schemas.microsoft.com/office/drawing/2014/main"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3" name="正方形/長方形 1302">
                    <a:extLst>
                      <a:ext uri="{FF2B5EF4-FFF2-40B4-BE49-F238E27FC236}">
                        <a16:creationId xmlns="" xmlns:a16="http://schemas.microsoft.com/office/drawing/2014/main"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4" name="正方形/長方形 1303">
                    <a:extLst>
                      <a:ext uri="{FF2B5EF4-FFF2-40B4-BE49-F238E27FC236}">
                        <a16:creationId xmlns="" xmlns:a16="http://schemas.microsoft.com/office/drawing/2014/main"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5" name="正方形/長方形 1304">
                    <a:extLst>
                      <a:ext uri="{FF2B5EF4-FFF2-40B4-BE49-F238E27FC236}">
                        <a16:creationId xmlns="" xmlns:a16="http://schemas.microsoft.com/office/drawing/2014/main"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6" name="正方形/長方形 1305">
                    <a:extLst>
                      <a:ext uri="{FF2B5EF4-FFF2-40B4-BE49-F238E27FC236}">
                        <a16:creationId xmlns="" xmlns:a16="http://schemas.microsoft.com/office/drawing/2014/main"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7" name="正方形/長方形 1306">
                    <a:extLst>
                      <a:ext uri="{FF2B5EF4-FFF2-40B4-BE49-F238E27FC236}">
                        <a16:creationId xmlns="" xmlns:a16="http://schemas.microsoft.com/office/drawing/2014/main"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177" name="グループ化 1176">
                  <a:extLst>
                    <a:ext uri="{FF2B5EF4-FFF2-40B4-BE49-F238E27FC236}">
                      <a16:creationId xmlns="" xmlns:a16="http://schemas.microsoft.com/office/drawing/2014/main" id="{19B016A3-B8CE-4655-AF26-36022EC50806}"/>
                    </a:ext>
                  </a:extLst>
                </p:cNvPr>
                <p:cNvGrpSpPr/>
                <p:nvPr/>
              </p:nvGrpSpPr>
              <p:grpSpPr>
                <a:xfrm>
                  <a:off x="1953309" y="2099432"/>
                  <a:ext cx="720000" cy="734400"/>
                  <a:chOff x="2908531" y="1323826"/>
                  <a:chExt cx="1447422" cy="1440000"/>
                </a:xfrm>
              </p:grpSpPr>
              <p:sp>
                <p:nvSpPr>
                  <p:cNvPr id="1178" name="正方形/長方形 1177">
                    <a:extLst>
                      <a:ext uri="{FF2B5EF4-FFF2-40B4-BE49-F238E27FC236}">
                        <a16:creationId xmlns="" xmlns:a16="http://schemas.microsoft.com/office/drawing/2014/main"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9" name="正方形/長方形 1178">
                    <a:extLst>
                      <a:ext uri="{FF2B5EF4-FFF2-40B4-BE49-F238E27FC236}">
                        <a16:creationId xmlns="" xmlns:a16="http://schemas.microsoft.com/office/drawing/2014/main"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0" name="正方形/長方形 1179">
                    <a:extLst>
                      <a:ext uri="{FF2B5EF4-FFF2-40B4-BE49-F238E27FC236}">
                        <a16:creationId xmlns="" xmlns:a16="http://schemas.microsoft.com/office/drawing/2014/main"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1" name="正方形/長方形 1180">
                    <a:extLst>
                      <a:ext uri="{FF2B5EF4-FFF2-40B4-BE49-F238E27FC236}">
                        <a16:creationId xmlns="" xmlns:a16="http://schemas.microsoft.com/office/drawing/2014/main"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2" name="正方形/長方形 1181">
                    <a:extLst>
                      <a:ext uri="{FF2B5EF4-FFF2-40B4-BE49-F238E27FC236}">
                        <a16:creationId xmlns="" xmlns:a16="http://schemas.microsoft.com/office/drawing/2014/main"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3" name="正方形/長方形 1182">
                    <a:extLst>
                      <a:ext uri="{FF2B5EF4-FFF2-40B4-BE49-F238E27FC236}">
                        <a16:creationId xmlns="" xmlns:a16="http://schemas.microsoft.com/office/drawing/2014/main"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4" name="正方形/長方形 1183">
                    <a:extLst>
                      <a:ext uri="{FF2B5EF4-FFF2-40B4-BE49-F238E27FC236}">
                        <a16:creationId xmlns="" xmlns:a16="http://schemas.microsoft.com/office/drawing/2014/main"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5" name="正方形/長方形 1184">
                    <a:extLst>
                      <a:ext uri="{FF2B5EF4-FFF2-40B4-BE49-F238E27FC236}">
                        <a16:creationId xmlns="" xmlns:a16="http://schemas.microsoft.com/office/drawing/2014/main"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6" name="正方形/長方形 1185">
                    <a:extLst>
                      <a:ext uri="{FF2B5EF4-FFF2-40B4-BE49-F238E27FC236}">
                        <a16:creationId xmlns="" xmlns:a16="http://schemas.microsoft.com/office/drawing/2014/main"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7" name="正方形/長方形 1186">
                    <a:extLst>
                      <a:ext uri="{FF2B5EF4-FFF2-40B4-BE49-F238E27FC236}">
                        <a16:creationId xmlns="" xmlns:a16="http://schemas.microsoft.com/office/drawing/2014/main"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8" name="正方形/長方形 1187">
                    <a:extLst>
                      <a:ext uri="{FF2B5EF4-FFF2-40B4-BE49-F238E27FC236}">
                        <a16:creationId xmlns="" xmlns:a16="http://schemas.microsoft.com/office/drawing/2014/main"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9" name="正方形/長方形 1188">
                    <a:extLst>
                      <a:ext uri="{FF2B5EF4-FFF2-40B4-BE49-F238E27FC236}">
                        <a16:creationId xmlns="" xmlns:a16="http://schemas.microsoft.com/office/drawing/2014/main"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0" name="正方形/長方形 1189">
                    <a:extLst>
                      <a:ext uri="{FF2B5EF4-FFF2-40B4-BE49-F238E27FC236}">
                        <a16:creationId xmlns="" xmlns:a16="http://schemas.microsoft.com/office/drawing/2014/main"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1" name="正方形/長方形 1190">
                    <a:extLst>
                      <a:ext uri="{FF2B5EF4-FFF2-40B4-BE49-F238E27FC236}">
                        <a16:creationId xmlns="" xmlns:a16="http://schemas.microsoft.com/office/drawing/2014/main"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2" name="正方形/長方形 1191">
                    <a:extLst>
                      <a:ext uri="{FF2B5EF4-FFF2-40B4-BE49-F238E27FC236}">
                        <a16:creationId xmlns="" xmlns:a16="http://schemas.microsoft.com/office/drawing/2014/main"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3" name="正方形/長方形 1192">
                    <a:extLst>
                      <a:ext uri="{FF2B5EF4-FFF2-40B4-BE49-F238E27FC236}">
                        <a16:creationId xmlns="" xmlns:a16="http://schemas.microsoft.com/office/drawing/2014/main"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4" name="正方形/長方形 1193">
                    <a:extLst>
                      <a:ext uri="{FF2B5EF4-FFF2-40B4-BE49-F238E27FC236}">
                        <a16:creationId xmlns="" xmlns:a16="http://schemas.microsoft.com/office/drawing/2014/main"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5" name="正方形/長方形 1194">
                    <a:extLst>
                      <a:ext uri="{FF2B5EF4-FFF2-40B4-BE49-F238E27FC236}">
                        <a16:creationId xmlns="" xmlns:a16="http://schemas.microsoft.com/office/drawing/2014/main"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6" name="正方形/長方形 1195">
                    <a:extLst>
                      <a:ext uri="{FF2B5EF4-FFF2-40B4-BE49-F238E27FC236}">
                        <a16:creationId xmlns="" xmlns:a16="http://schemas.microsoft.com/office/drawing/2014/main"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7" name="正方形/長方形 1196">
                    <a:extLst>
                      <a:ext uri="{FF2B5EF4-FFF2-40B4-BE49-F238E27FC236}">
                        <a16:creationId xmlns="" xmlns:a16="http://schemas.microsoft.com/office/drawing/2014/main"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8" name="正方形/長方形 1197">
                    <a:extLst>
                      <a:ext uri="{FF2B5EF4-FFF2-40B4-BE49-F238E27FC236}">
                        <a16:creationId xmlns="" xmlns:a16="http://schemas.microsoft.com/office/drawing/2014/main"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9" name="正方形/長方形 1198">
                    <a:extLst>
                      <a:ext uri="{FF2B5EF4-FFF2-40B4-BE49-F238E27FC236}">
                        <a16:creationId xmlns="" xmlns:a16="http://schemas.microsoft.com/office/drawing/2014/main"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0" name="正方形/長方形 1199">
                    <a:extLst>
                      <a:ext uri="{FF2B5EF4-FFF2-40B4-BE49-F238E27FC236}">
                        <a16:creationId xmlns="" xmlns:a16="http://schemas.microsoft.com/office/drawing/2014/main"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1" name="正方形/長方形 1200">
                    <a:extLst>
                      <a:ext uri="{FF2B5EF4-FFF2-40B4-BE49-F238E27FC236}">
                        <a16:creationId xmlns="" xmlns:a16="http://schemas.microsoft.com/office/drawing/2014/main"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2" name="正方形/長方形 1201">
                    <a:extLst>
                      <a:ext uri="{FF2B5EF4-FFF2-40B4-BE49-F238E27FC236}">
                        <a16:creationId xmlns="" xmlns:a16="http://schemas.microsoft.com/office/drawing/2014/main"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3" name="正方形/長方形 1202">
                    <a:extLst>
                      <a:ext uri="{FF2B5EF4-FFF2-40B4-BE49-F238E27FC236}">
                        <a16:creationId xmlns="" xmlns:a16="http://schemas.microsoft.com/office/drawing/2014/main"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4" name="正方形/長方形 1203">
                    <a:extLst>
                      <a:ext uri="{FF2B5EF4-FFF2-40B4-BE49-F238E27FC236}">
                        <a16:creationId xmlns="" xmlns:a16="http://schemas.microsoft.com/office/drawing/2014/main"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5" name="正方形/長方形 1204">
                    <a:extLst>
                      <a:ext uri="{FF2B5EF4-FFF2-40B4-BE49-F238E27FC236}">
                        <a16:creationId xmlns="" xmlns:a16="http://schemas.microsoft.com/office/drawing/2014/main"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6" name="正方形/長方形 1205">
                    <a:extLst>
                      <a:ext uri="{FF2B5EF4-FFF2-40B4-BE49-F238E27FC236}">
                        <a16:creationId xmlns="" xmlns:a16="http://schemas.microsoft.com/office/drawing/2014/main"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7" name="正方形/長方形 1206">
                    <a:extLst>
                      <a:ext uri="{FF2B5EF4-FFF2-40B4-BE49-F238E27FC236}">
                        <a16:creationId xmlns="" xmlns:a16="http://schemas.microsoft.com/office/drawing/2014/main"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8" name="正方形/長方形 1207">
                    <a:extLst>
                      <a:ext uri="{FF2B5EF4-FFF2-40B4-BE49-F238E27FC236}">
                        <a16:creationId xmlns="" xmlns:a16="http://schemas.microsoft.com/office/drawing/2014/main"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9" name="正方形/長方形 1208">
                    <a:extLst>
                      <a:ext uri="{FF2B5EF4-FFF2-40B4-BE49-F238E27FC236}">
                        <a16:creationId xmlns="" xmlns:a16="http://schemas.microsoft.com/office/drawing/2014/main"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0" name="正方形/長方形 1209">
                    <a:extLst>
                      <a:ext uri="{FF2B5EF4-FFF2-40B4-BE49-F238E27FC236}">
                        <a16:creationId xmlns="" xmlns:a16="http://schemas.microsoft.com/office/drawing/2014/main"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1" name="正方形/長方形 1210">
                    <a:extLst>
                      <a:ext uri="{FF2B5EF4-FFF2-40B4-BE49-F238E27FC236}">
                        <a16:creationId xmlns="" xmlns:a16="http://schemas.microsoft.com/office/drawing/2014/main"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2" name="正方形/長方形 1211">
                    <a:extLst>
                      <a:ext uri="{FF2B5EF4-FFF2-40B4-BE49-F238E27FC236}">
                        <a16:creationId xmlns="" xmlns:a16="http://schemas.microsoft.com/office/drawing/2014/main"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3" name="正方形/長方形 1212">
                    <a:extLst>
                      <a:ext uri="{FF2B5EF4-FFF2-40B4-BE49-F238E27FC236}">
                        <a16:creationId xmlns="" xmlns:a16="http://schemas.microsoft.com/office/drawing/2014/main"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4" name="正方形/長方形 1213">
                    <a:extLst>
                      <a:ext uri="{FF2B5EF4-FFF2-40B4-BE49-F238E27FC236}">
                        <a16:creationId xmlns="" xmlns:a16="http://schemas.microsoft.com/office/drawing/2014/main"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5" name="正方形/長方形 1214">
                    <a:extLst>
                      <a:ext uri="{FF2B5EF4-FFF2-40B4-BE49-F238E27FC236}">
                        <a16:creationId xmlns="" xmlns:a16="http://schemas.microsoft.com/office/drawing/2014/main"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6" name="正方形/長方形 1215">
                    <a:extLst>
                      <a:ext uri="{FF2B5EF4-FFF2-40B4-BE49-F238E27FC236}">
                        <a16:creationId xmlns="" xmlns:a16="http://schemas.microsoft.com/office/drawing/2014/main"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7" name="正方形/長方形 1216">
                    <a:extLst>
                      <a:ext uri="{FF2B5EF4-FFF2-40B4-BE49-F238E27FC236}">
                        <a16:creationId xmlns="" xmlns:a16="http://schemas.microsoft.com/office/drawing/2014/main"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8" name="正方形/長方形 1217">
                    <a:extLst>
                      <a:ext uri="{FF2B5EF4-FFF2-40B4-BE49-F238E27FC236}">
                        <a16:creationId xmlns="" xmlns:a16="http://schemas.microsoft.com/office/drawing/2014/main"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9" name="正方形/長方形 1218">
                    <a:extLst>
                      <a:ext uri="{FF2B5EF4-FFF2-40B4-BE49-F238E27FC236}">
                        <a16:creationId xmlns="" xmlns:a16="http://schemas.microsoft.com/office/drawing/2014/main"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0" name="正方形/長方形 1219">
                    <a:extLst>
                      <a:ext uri="{FF2B5EF4-FFF2-40B4-BE49-F238E27FC236}">
                        <a16:creationId xmlns="" xmlns:a16="http://schemas.microsoft.com/office/drawing/2014/main"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1" name="正方形/長方形 1220">
                    <a:extLst>
                      <a:ext uri="{FF2B5EF4-FFF2-40B4-BE49-F238E27FC236}">
                        <a16:creationId xmlns="" xmlns:a16="http://schemas.microsoft.com/office/drawing/2014/main"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2" name="正方形/長方形 1221">
                    <a:extLst>
                      <a:ext uri="{FF2B5EF4-FFF2-40B4-BE49-F238E27FC236}">
                        <a16:creationId xmlns="" xmlns:a16="http://schemas.microsoft.com/office/drawing/2014/main"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3" name="正方形/長方形 1222">
                    <a:extLst>
                      <a:ext uri="{FF2B5EF4-FFF2-40B4-BE49-F238E27FC236}">
                        <a16:creationId xmlns="" xmlns:a16="http://schemas.microsoft.com/office/drawing/2014/main"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4" name="正方形/長方形 1223">
                    <a:extLst>
                      <a:ext uri="{FF2B5EF4-FFF2-40B4-BE49-F238E27FC236}">
                        <a16:creationId xmlns="" xmlns:a16="http://schemas.microsoft.com/office/drawing/2014/main"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5" name="正方形/長方形 1224">
                    <a:extLst>
                      <a:ext uri="{FF2B5EF4-FFF2-40B4-BE49-F238E27FC236}">
                        <a16:creationId xmlns="" xmlns:a16="http://schemas.microsoft.com/office/drawing/2014/main"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6" name="正方形/長方形 1225">
                    <a:extLst>
                      <a:ext uri="{FF2B5EF4-FFF2-40B4-BE49-F238E27FC236}">
                        <a16:creationId xmlns="" xmlns:a16="http://schemas.microsoft.com/office/drawing/2014/main"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7" name="正方形/長方形 1226">
                    <a:extLst>
                      <a:ext uri="{FF2B5EF4-FFF2-40B4-BE49-F238E27FC236}">
                        <a16:creationId xmlns="" xmlns:a16="http://schemas.microsoft.com/office/drawing/2014/main"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8" name="正方形/長方形 1227">
                    <a:extLst>
                      <a:ext uri="{FF2B5EF4-FFF2-40B4-BE49-F238E27FC236}">
                        <a16:creationId xmlns="" xmlns:a16="http://schemas.microsoft.com/office/drawing/2014/main"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9" name="正方形/長方形 1228">
                    <a:extLst>
                      <a:ext uri="{FF2B5EF4-FFF2-40B4-BE49-F238E27FC236}">
                        <a16:creationId xmlns="" xmlns:a16="http://schemas.microsoft.com/office/drawing/2014/main"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0" name="正方形/長方形 1229">
                    <a:extLst>
                      <a:ext uri="{FF2B5EF4-FFF2-40B4-BE49-F238E27FC236}">
                        <a16:creationId xmlns="" xmlns:a16="http://schemas.microsoft.com/office/drawing/2014/main"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1" name="正方形/長方形 1230">
                    <a:extLst>
                      <a:ext uri="{FF2B5EF4-FFF2-40B4-BE49-F238E27FC236}">
                        <a16:creationId xmlns="" xmlns:a16="http://schemas.microsoft.com/office/drawing/2014/main"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2" name="正方形/長方形 1231">
                    <a:extLst>
                      <a:ext uri="{FF2B5EF4-FFF2-40B4-BE49-F238E27FC236}">
                        <a16:creationId xmlns="" xmlns:a16="http://schemas.microsoft.com/office/drawing/2014/main"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3" name="正方形/長方形 1232">
                    <a:extLst>
                      <a:ext uri="{FF2B5EF4-FFF2-40B4-BE49-F238E27FC236}">
                        <a16:creationId xmlns="" xmlns:a16="http://schemas.microsoft.com/office/drawing/2014/main"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4" name="正方形/長方形 1233">
                    <a:extLst>
                      <a:ext uri="{FF2B5EF4-FFF2-40B4-BE49-F238E27FC236}">
                        <a16:creationId xmlns="" xmlns:a16="http://schemas.microsoft.com/office/drawing/2014/main"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5" name="正方形/長方形 1234">
                    <a:extLst>
                      <a:ext uri="{FF2B5EF4-FFF2-40B4-BE49-F238E27FC236}">
                        <a16:creationId xmlns="" xmlns:a16="http://schemas.microsoft.com/office/drawing/2014/main"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6" name="正方形/長方形 1235">
                    <a:extLst>
                      <a:ext uri="{FF2B5EF4-FFF2-40B4-BE49-F238E27FC236}">
                        <a16:creationId xmlns="" xmlns:a16="http://schemas.microsoft.com/office/drawing/2014/main"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7" name="正方形/長方形 1236">
                    <a:extLst>
                      <a:ext uri="{FF2B5EF4-FFF2-40B4-BE49-F238E27FC236}">
                        <a16:creationId xmlns="" xmlns:a16="http://schemas.microsoft.com/office/drawing/2014/main"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8" name="正方形/長方形 1237">
                    <a:extLst>
                      <a:ext uri="{FF2B5EF4-FFF2-40B4-BE49-F238E27FC236}">
                        <a16:creationId xmlns="" xmlns:a16="http://schemas.microsoft.com/office/drawing/2014/main"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9" name="正方形/長方形 1238">
                    <a:extLst>
                      <a:ext uri="{FF2B5EF4-FFF2-40B4-BE49-F238E27FC236}">
                        <a16:creationId xmlns="" xmlns:a16="http://schemas.microsoft.com/office/drawing/2014/main"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0" name="正方形/長方形 1239">
                    <a:extLst>
                      <a:ext uri="{FF2B5EF4-FFF2-40B4-BE49-F238E27FC236}">
                        <a16:creationId xmlns="" xmlns:a16="http://schemas.microsoft.com/office/drawing/2014/main"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1" name="正方形/長方形 1240">
                    <a:extLst>
                      <a:ext uri="{FF2B5EF4-FFF2-40B4-BE49-F238E27FC236}">
                        <a16:creationId xmlns="" xmlns:a16="http://schemas.microsoft.com/office/drawing/2014/main"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2" name="正方形/長方形 1241">
                    <a:extLst>
                      <a:ext uri="{FF2B5EF4-FFF2-40B4-BE49-F238E27FC236}">
                        <a16:creationId xmlns="" xmlns:a16="http://schemas.microsoft.com/office/drawing/2014/main"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043" name="グループ化 1042">
                <a:extLst>
                  <a:ext uri="{FF2B5EF4-FFF2-40B4-BE49-F238E27FC236}">
                    <a16:creationId xmlns="" xmlns:a16="http://schemas.microsoft.com/office/drawing/2014/main" id="{588203FD-5231-42F6-A997-F07DD640A4E9}"/>
                  </a:ext>
                </a:extLst>
              </p:cNvPr>
              <p:cNvGrpSpPr/>
              <p:nvPr/>
            </p:nvGrpSpPr>
            <p:grpSpPr>
              <a:xfrm>
                <a:off x="2671767" y="2099432"/>
                <a:ext cx="1440000" cy="734400"/>
                <a:chOff x="1226688" y="2099432"/>
                <a:chExt cx="1446621" cy="734400"/>
              </a:xfrm>
            </p:grpSpPr>
            <p:grpSp>
              <p:nvGrpSpPr>
                <p:cNvPr id="1044" name="グループ化 1043">
                  <a:extLst>
                    <a:ext uri="{FF2B5EF4-FFF2-40B4-BE49-F238E27FC236}">
                      <a16:creationId xmlns="" xmlns:a16="http://schemas.microsoft.com/office/drawing/2014/main" id="{F3E0D599-66C9-4EEA-946D-2DD3E592E326}"/>
                    </a:ext>
                  </a:extLst>
                </p:cNvPr>
                <p:cNvGrpSpPr/>
                <p:nvPr/>
              </p:nvGrpSpPr>
              <p:grpSpPr>
                <a:xfrm>
                  <a:off x="1226688" y="2099432"/>
                  <a:ext cx="720000" cy="734400"/>
                  <a:chOff x="2908531" y="1323826"/>
                  <a:chExt cx="1447422" cy="1440000"/>
                </a:xfrm>
              </p:grpSpPr>
              <p:sp>
                <p:nvSpPr>
                  <p:cNvPr id="1111" name="正方形/長方形 1110">
                    <a:extLst>
                      <a:ext uri="{FF2B5EF4-FFF2-40B4-BE49-F238E27FC236}">
                        <a16:creationId xmlns="" xmlns:a16="http://schemas.microsoft.com/office/drawing/2014/main"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2" name="正方形/長方形 1111">
                    <a:extLst>
                      <a:ext uri="{FF2B5EF4-FFF2-40B4-BE49-F238E27FC236}">
                        <a16:creationId xmlns="" xmlns:a16="http://schemas.microsoft.com/office/drawing/2014/main"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3" name="正方形/長方形 1112">
                    <a:extLst>
                      <a:ext uri="{FF2B5EF4-FFF2-40B4-BE49-F238E27FC236}">
                        <a16:creationId xmlns="" xmlns:a16="http://schemas.microsoft.com/office/drawing/2014/main"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4" name="正方形/長方形 1113">
                    <a:extLst>
                      <a:ext uri="{FF2B5EF4-FFF2-40B4-BE49-F238E27FC236}">
                        <a16:creationId xmlns="" xmlns:a16="http://schemas.microsoft.com/office/drawing/2014/main"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5" name="正方形/長方形 1114">
                    <a:extLst>
                      <a:ext uri="{FF2B5EF4-FFF2-40B4-BE49-F238E27FC236}">
                        <a16:creationId xmlns="" xmlns:a16="http://schemas.microsoft.com/office/drawing/2014/main"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6" name="正方形/長方形 1115">
                    <a:extLst>
                      <a:ext uri="{FF2B5EF4-FFF2-40B4-BE49-F238E27FC236}">
                        <a16:creationId xmlns="" xmlns:a16="http://schemas.microsoft.com/office/drawing/2014/main"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7" name="正方形/長方形 1116">
                    <a:extLst>
                      <a:ext uri="{FF2B5EF4-FFF2-40B4-BE49-F238E27FC236}">
                        <a16:creationId xmlns="" xmlns:a16="http://schemas.microsoft.com/office/drawing/2014/main"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8" name="正方形/長方形 1117">
                    <a:extLst>
                      <a:ext uri="{FF2B5EF4-FFF2-40B4-BE49-F238E27FC236}">
                        <a16:creationId xmlns="" xmlns:a16="http://schemas.microsoft.com/office/drawing/2014/main"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9" name="正方形/長方形 1118">
                    <a:extLst>
                      <a:ext uri="{FF2B5EF4-FFF2-40B4-BE49-F238E27FC236}">
                        <a16:creationId xmlns="" xmlns:a16="http://schemas.microsoft.com/office/drawing/2014/main"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0" name="正方形/長方形 1119">
                    <a:extLst>
                      <a:ext uri="{FF2B5EF4-FFF2-40B4-BE49-F238E27FC236}">
                        <a16:creationId xmlns="" xmlns:a16="http://schemas.microsoft.com/office/drawing/2014/main"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1" name="正方形/長方形 1120">
                    <a:extLst>
                      <a:ext uri="{FF2B5EF4-FFF2-40B4-BE49-F238E27FC236}">
                        <a16:creationId xmlns="" xmlns:a16="http://schemas.microsoft.com/office/drawing/2014/main"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2" name="正方形/長方形 1121">
                    <a:extLst>
                      <a:ext uri="{FF2B5EF4-FFF2-40B4-BE49-F238E27FC236}">
                        <a16:creationId xmlns="" xmlns:a16="http://schemas.microsoft.com/office/drawing/2014/main"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3" name="正方形/長方形 1122">
                    <a:extLst>
                      <a:ext uri="{FF2B5EF4-FFF2-40B4-BE49-F238E27FC236}">
                        <a16:creationId xmlns="" xmlns:a16="http://schemas.microsoft.com/office/drawing/2014/main"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4" name="正方形/長方形 1123">
                    <a:extLst>
                      <a:ext uri="{FF2B5EF4-FFF2-40B4-BE49-F238E27FC236}">
                        <a16:creationId xmlns="" xmlns:a16="http://schemas.microsoft.com/office/drawing/2014/main"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5" name="正方形/長方形 1124">
                    <a:extLst>
                      <a:ext uri="{FF2B5EF4-FFF2-40B4-BE49-F238E27FC236}">
                        <a16:creationId xmlns="" xmlns:a16="http://schemas.microsoft.com/office/drawing/2014/main"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6" name="正方形/長方形 1125">
                    <a:extLst>
                      <a:ext uri="{FF2B5EF4-FFF2-40B4-BE49-F238E27FC236}">
                        <a16:creationId xmlns="" xmlns:a16="http://schemas.microsoft.com/office/drawing/2014/main"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7" name="正方形/長方形 1126">
                    <a:extLst>
                      <a:ext uri="{FF2B5EF4-FFF2-40B4-BE49-F238E27FC236}">
                        <a16:creationId xmlns="" xmlns:a16="http://schemas.microsoft.com/office/drawing/2014/main"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8" name="正方形/長方形 1127">
                    <a:extLst>
                      <a:ext uri="{FF2B5EF4-FFF2-40B4-BE49-F238E27FC236}">
                        <a16:creationId xmlns="" xmlns:a16="http://schemas.microsoft.com/office/drawing/2014/main"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9" name="正方形/長方形 1128">
                    <a:extLst>
                      <a:ext uri="{FF2B5EF4-FFF2-40B4-BE49-F238E27FC236}">
                        <a16:creationId xmlns="" xmlns:a16="http://schemas.microsoft.com/office/drawing/2014/main"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0" name="正方形/長方形 1129">
                    <a:extLst>
                      <a:ext uri="{FF2B5EF4-FFF2-40B4-BE49-F238E27FC236}">
                        <a16:creationId xmlns="" xmlns:a16="http://schemas.microsoft.com/office/drawing/2014/main"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1" name="正方形/長方形 1130">
                    <a:extLst>
                      <a:ext uri="{FF2B5EF4-FFF2-40B4-BE49-F238E27FC236}">
                        <a16:creationId xmlns="" xmlns:a16="http://schemas.microsoft.com/office/drawing/2014/main"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2" name="正方形/長方形 1131">
                    <a:extLst>
                      <a:ext uri="{FF2B5EF4-FFF2-40B4-BE49-F238E27FC236}">
                        <a16:creationId xmlns="" xmlns:a16="http://schemas.microsoft.com/office/drawing/2014/main"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3" name="正方形/長方形 1132">
                    <a:extLst>
                      <a:ext uri="{FF2B5EF4-FFF2-40B4-BE49-F238E27FC236}">
                        <a16:creationId xmlns="" xmlns:a16="http://schemas.microsoft.com/office/drawing/2014/main"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4" name="正方形/長方形 1133">
                    <a:extLst>
                      <a:ext uri="{FF2B5EF4-FFF2-40B4-BE49-F238E27FC236}">
                        <a16:creationId xmlns="" xmlns:a16="http://schemas.microsoft.com/office/drawing/2014/main"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5" name="正方形/長方形 1134">
                    <a:extLst>
                      <a:ext uri="{FF2B5EF4-FFF2-40B4-BE49-F238E27FC236}">
                        <a16:creationId xmlns="" xmlns:a16="http://schemas.microsoft.com/office/drawing/2014/main"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6" name="正方形/長方形 1135">
                    <a:extLst>
                      <a:ext uri="{FF2B5EF4-FFF2-40B4-BE49-F238E27FC236}">
                        <a16:creationId xmlns="" xmlns:a16="http://schemas.microsoft.com/office/drawing/2014/main"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7" name="正方形/長方形 1136">
                    <a:extLst>
                      <a:ext uri="{FF2B5EF4-FFF2-40B4-BE49-F238E27FC236}">
                        <a16:creationId xmlns="" xmlns:a16="http://schemas.microsoft.com/office/drawing/2014/main"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8" name="正方形/長方形 1137">
                    <a:extLst>
                      <a:ext uri="{FF2B5EF4-FFF2-40B4-BE49-F238E27FC236}">
                        <a16:creationId xmlns="" xmlns:a16="http://schemas.microsoft.com/office/drawing/2014/main"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9" name="正方形/長方形 1138">
                    <a:extLst>
                      <a:ext uri="{FF2B5EF4-FFF2-40B4-BE49-F238E27FC236}">
                        <a16:creationId xmlns="" xmlns:a16="http://schemas.microsoft.com/office/drawing/2014/main"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0" name="正方形/長方形 1139">
                    <a:extLst>
                      <a:ext uri="{FF2B5EF4-FFF2-40B4-BE49-F238E27FC236}">
                        <a16:creationId xmlns="" xmlns:a16="http://schemas.microsoft.com/office/drawing/2014/main"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1" name="正方形/長方形 1140">
                    <a:extLst>
                      <a:ext uri="{FF2B5EF4-FFF2-40B4-BE49-F238E27FC236}">
                        <a16:creationId xmlns="" xmlns:a16="http://schemas.microsoft.com/office/drawing/2014/main"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2" name="正方形/長方形 1141">
                    <a:extLst>
                      <a:ext uri="{FF2B5EF4-FFF2-40B4-BE49-F238E27FC236}">
                        <a16:creationId xmlns="" xmlns:a16="http://schemas.microsoft.com/office/drawing/2014/main"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3" name="正方形/長方形 1142">
                    <a:extLst>
                      <a:ext uri="{FF2B5EF4-FFF2-40B4-BE49-F238E27FC236}">
                        <a16:creationId xmlns="" xmlns:a16="http://schemas.microsoft.com/office/drawing/2014/main"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4" name="正方形/長方形 1143">
                    <a:extLst>
                      <a:ext uri="{FF2B5EF4-FFF2-40B4-BE49-F238E27FC236}">
                        <a16:creationId xmlns="" xmlns:a16="http://schemas.microsoft.com/office/drawing/2014/main"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5" name="正方形/長方形 1144">
                    <a:extLst>
                      <a:ext uri="{FF2B5EF4-FFF2-40B4-BE49-F238E27FC236}">
                        <a16:creationId xmlns="" xmlns:a16="http://schemas.microsoft.com/office/drawing/2014/main"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6" name="正方形/長方形 1145">
                    <a:extLst>
                      <a:ext uri="{FF2B5EF4-FFF2-40B4-BE49-F238E27FC236}">
                        <a16:creationId xmlns="" xmlns:a16="http://schemas.microsoft.com/office/drawing/2014/main"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7" name="正方形/長方形 1146">
                    <a:extLst>
                      <a:ext uri="{FF2B5EF4-FFF2-40B4-BE49-F238E27FC236}">
                        <a16:creationId xmlns="" xmlns:a16="http://schemas.microsoft.com/office/drawing/2014/main"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8" name="正方形/長方形 1147">
                    <a:extLst>
                      <a:ext uri="{FF2B5EF4-FFF2-40B4-BE49-F238E27FC236}">
                        <a16:creationId xmlns="" xmlns:a16="http://schemas.microsoft.com/office/drawing/2014/main"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9" name="正方形/長方形 1148">
                    <a:extLst>
                      <a:ext uri="{FF2B5EF4-FFF2-40B4-BE49-F238E27FC236}">
                        <a16:creationId xmlns="" xmlns:a16="http://schemas.microsoft.com/office/drawing/2014/main"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0" name="正方形/長方形 1149">
                    <a:extLst>
                      <a:ext uri="{FF2B5EF4-FFF2-40B4-BE49-F238E27FC236}">
                        <a16:creationId xmlns="" xmlns:a16="http://schemas.microsoft.com/office/drawing/2014/main"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1" name="正方形/長方形 1150">
                    <a:extLst>
                      <a:ext uri="{FF2B5EF4-FFF2-40B4-BE49-F238E27FC236}">
                        <a16:creationId xmlns="" xmlns:a16="http://schemas.microsoft.com/office/drawing/2014/main"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2" name="正方形/長方形 1151">
                    <a:extLst>
                      <a:ext uri="{FF2B5EF4-FFF2-40B4-BE49-F238E27FC236}">
                        <a16:creationId xmlns="" xmlns:a16="http://schemas.microsoft.com/office/drawing/2014/main"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3" name="正方形/長方形 1152">
                    <a:extLst>
                      <a:ext uri="{FF2B5EF4-FFF2-40B4-BE49-F238E27FC236}">
                        <a16:creationId xmlns="" xmlns:a16="http://schemas.microsoft.com/office/drawing/2014/main"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4" name="正方形/長方形 1153">
                    <a:extLst>
                      <a:ext uri="{FF2B5EF4-FFF2-40B4-BE49-F238E27FC236}">
                        <a16:creationId xmlns="" xmlns:a16="http://schemas.microsoft.com/office/drawing/2014/main"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5" name="正方形/長方形 1154">
                    <a:extLst>
                      <a:ext uri="{FF2B5EF4-FFF2-40B4-BE49-F238E27FC236}">
                        <a16:creationId xmlns="" xmlns:a16="http://schemas.microsoft.com/office/drawing/2014/main"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6" name="正方形/長方形 1155">
                    <a:extLst>
                      <a:ext uri="{FF2B5EF4-FFF2-40B4-BE49-F238E27FC236}">
                        <a16:creationId xmlns="" xmlns:a16="http://schemas.microsoft.com/office/drawing/2014/main"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7" name="正方形/長方形 1156">
                    <a:extLst>
                      <a:ext uri="{FF2B5EF4-FFF2-40B4-BE49-F238E27FC236}">
                        <a16:creationId xmlns="" xmlns:a16="http://schemas.microsoft.com/office/drawing/2014/main"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8" name="正方形/長方形 1157">
                    <a:extLst>
                      <a:ext uri="{FF2B5EF4-FFF2-40B4-BE49-F238E27FC236}">
                        <a16:creationId xmlns="" xmlns:a16="http://schemas.microsoft.com/office/drawing/2014/main"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9" name="正方形/長方形 1158">
                    <a:extLst>
                      <a:ext uri="{FF2B5EF4-FFF2-40B4-BE49-F238E27FC236}">
                        <a16:creationId xmlns="" xmlns:a16="http://schemas.microsoft.com/office/drawing/2014/main"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0" name="正方形/長方形 1159">
                    <a:extLst>
                      <a:ext uri="{FF2B5EF4-FFF2-40B4-BE49-F238E27FC236}">
                        <a16:creationId xmlns="" xmlns:a16="http://schemas.microsoft.com/office/drawing/2014/main"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1" name="正方形/長方形 1160">
                    <a:extLst>
                      <a:ext uri="{FF2B5EF4-FFF2-40B4-BE49-F238E27FC236}">
                        <a16:creationId xmlns="" xmlns:a16="http://schemas.microsoft.com/office/drawing/2014/main"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2" name="正方形/長方形 1161">
                    <a:extLst>
                      <a:ext uri="{FF2B5EF4-FFF2-40B4-BE49-F238E27FC236}">
                        <a16:creationId xmlns="" xmlns:a16="http://schemas.microsoft.com/office/drawing/2014/main"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3" name="正方形/長方形 1162">
                    <a:extLst>
                      <a:ext uri="{FF2B5EF4-FFF2-40B4-BE49-F238E27FC236}">
                        <a16:creationId xmlns="" xmlns:a16="http://schemas.microsoft.com/office/drawing/2014/main"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4" name="正方形/長方形 1163">
                    <a:extLst>
                      <a:ext uri="{FF2B5EF4-FFF2-40B4-BE49-F238E27FC236}">
                        <a16:creationId xmlns="" xmlns:a16="http://schemas.microsoft.com/office/drawing/2014/main"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5" name="正方形/長方形 1164">
                    <a:extLst>
                      <a:ext uri="{FF2B5EF4-FFF2-40B4-BE49-F238E27FC236}">
                        <a16:creationId xmlns="" xmlns:a16="http://schemas.microsoft.com/office/drawing/2014/main"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6" name="正方形/長方形 1165">
                    <a:extLst>
                      <a:ext uri="{FF2B5EF4-FFF2-40B4-BE49-F238E27FC236}">
                        <a16:creationId xmlns="" xmlns:a16="http://schemas.microsoft.com/office/drawing/2014/main"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7" name="正方形/長方形 1166">
                    <a:extLst>
                      <a:ext uri="{FF2B5EF4-FFF2-40B4-BE49-F238E27FC236}">
                        <a16:creationId xmlns="" xmlns:a16="http://schemas.microsoft.com/office/drawing/2014/main"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8" name="正方形/長方形 1167">
                    <a:extLst>
                      <a:ext uri="{FF2B5EF4-FFF2-40B4-BE49-F238E27FC236}">
                        <a16:creationId xmlns="" xmlns:a16="http://schemas.microsoft.com/office/drawing/2014/main"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9" name="正方形/長方形 1168">
                    <a:extLst>
                      <a:ext uri="{FF2B5EF4-FFF2-40B4-BE49-F238E27FC236}">
                        <a16:creationId xmlns="" xmlns:a16="http://schemas.microsoft.com/office/drawing/2014/main"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0" name="正方形/長方形 1169">
                    <a:extLst>
                      <a:ext uri="{FF2B5EF4-FFF2-40B4-BE49-F238E27FC236}">
                        <a16:creationId xmlns="" xmlns:a16="http://schemas.microsoft.com/office/drawing/2014/main"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1" name="正方形/長方形 1170">
                    <a:extLst>
                      <a:ext uri="{FF2B5EF4-FFF2-40B4-BE49-F238E27FC236}">
                        <a16:creationId xmlns="" xmlns:a16="http://schemas.microsoft.com/office/drawing/2014/main"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2" name="正方形/長方形 1171">
                    <a:extLst>
                      <a:ext uri="{FF2B5EF4-FFF2-40B4-BE49-F238E27FC236}">
                        <a16:creationId xmlns="" xmlns:a16="http://schemas.microsoft.com/office/drawing/2014/main"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3" name="正方形/長方形 1172">
                    <a:extLst>
                      <a:ext uri="{FF2B5EF4-FFF2-40B4-BE49-F238E27FC236}">
                        <a16:creationId xmlns="" xmlns:a16="http://schemas.microsoft.com/office/drawing/2014/main"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4" name="正方形/長方形 1173">
                    <a:extLst>
                      <a:ext uri="{FF2B5EF4-FFF2-40B4-BE49-F238E27FC236}">
                        <a16:creationId xmlns="" xmlns:a16="http://schemas.microsoft.com/office/drawing/2014/main"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5" name="正方形/長方形 1174">
                    <a:extLst>
                      <a:ext uri="{FF2B5EF4-FFF2-40B4-BE49-F238E27FC236}">
                        <a16:creationId xmlns="" xmlns:a16="http://schemas.microsoft.com/office/drawing/2014/main"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045" name="グループ化 1044">
                  <a:extLst>
                    <a:ext uri="{FF2B5EF4-FFF2-40B4-BE49-F238E27FC236}">
                      <a16:creationId xmlns="" xmlns:a16="http://schemas.microsoft.com/office/drawing/2014/main" id="{47E66303-445F-449E-AA1F-0DA9DCD406C2}"/>
                    </a:ext>
                  </a:extLst>
                </p:cNvPr>
                <p:cNvGrpSpPr/>
                <p:nvPr/>
              </p:nvGrpSpPr>
              <p:grpSpPr>
                <a:xfrm>
                  <a:off x="1953309" y="2099432"/>
                  <a:ext cx="720000" cy="734400"/>
                  <a:chOff x="2908531" y="1323826"/>
                  <a:chExt cx="1447422" cy="1440000"/>
                </a:xfrm>
              </p:grpSpPr>
              <p:sp>
                <p:nvSpPr>
                  <p:cNvPr id="1046" name="正方形/長方形 1045">
                    <a:extLst>
                      <a:ext uri="{FF2B5EF4-FFF2-40B4-BE49-F238E27FC236}">
                        <a16:creationId xmlns="" xmlns:a16="http://schemas.microsoft.com/office/drawing/2014/main"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7" name="正方形/長方形 1046">
                    <a:extLst>
                      <a:ext uri="{FF2B5EF4-FFF2-40B4-BE49-F238E27FC236}">
                        <a16:creationId xmlns="" xmlns:a16="http://schemas.microsoft.com/office/drawing/2014/main"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8" name="正方形/長方形 1047">
                    <a:extLst>
                      <a:ext uri="{FF2B5EF4-FFF2-40B4-BE49-F238E27FC236}">
                        <a16:creationId xmlns="" xmlns:a16="http://schemas.microsoft.com/office/drawing/2014/main"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9" name="正方形/長方形 1048">
                    <a:extLst>
                      <a:ext uri="{FF2B5EF4-FFF2-40B4-BE49-F238E27FC236}">
                        <a16:creationId xmlns="" xmlns:a16="http://schemas.microsoft.com/office/drawing/2014/main"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0" name="正方形/長方形 1049">
                    <a:extLst>
                      <a:ext uri="{FF2B5EF4-FFF2-40B4-BE49-F238E27FC236}">
                        <a16:creationId xmlns="" xmlns:a16="http://schemas.microsoft.com/office/drawing/2014/main"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1" name="正方形/長方形 1050">
                    <a:extLst>
                      <a:ext uri="{FF2B5EF4-FFF2-40B4-BE49-F238E27FC236}">
                        <a16:creationId xmlns="" xmlns:a16="http://schemas.microsoft.com/office/drawing/2014/main"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2" name="正方形/長方形 1051">
                    <a:extLst>
                      <a:ext uri="{FF2B5EF4-FFF2-40B4-BE49-F238E27FC236}">
                        <a16:creationId xmlns="" xmlns:a16="http://schemas.microsoft.com/office/drawing/2014/main"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3" name="正方形/長方形 1052">
                    <a:extLst>
                      <a:ext uri="{FF2B5EF4-FFF2-40B4-BE49-F238E27FC236}">
                        <a16:creationId xmlns="" xmlns:a16="http://schemas.microsoft.com/office/drawing/2014/main"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4" name="正方形/長方形 1053">
                    <a:extLst>
                      <a:ext uri="{FF2B5EF4-FFF2-40B4-BE49-F238E27FC236}">
                        <a16:creationId xmlns="" xmlns:a16="http://schemas.microsoft.com/office/drawing/2014/main"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5" name="正方形/長方形 1054">
                    <a:extLst>
                      <a:ext uri="{FF2B5EF4-FFF2-40B4-BE49-F238E27FC236}">
                        <a16:creationId xmlns="" xmlns:a16="http://schemas.microsoft.com/office/drawing/2014/main"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6" name="正方形/長方形 1055">
                    <a:extLst>
                      <a:ext uri="{FF2B5EF4-FFF2-40B4-BE49-F238E27FC236}">
                        <a16:creationId xmlns="" xmlns:a16="http://schemas.microsoft.com/office/drawing/2014/main"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7" name="正方形/長方形 1056">
                    <a:extLst>
                      <a:ext uri="{FF2B5EF4-FFF2-40B4-BE49-F238E27FC236}">
                        <a16:creationId xmlns="" xmlns:a16="http://schemas.microsoft.com/office/drawing/2014/main"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8" name="正方形/長方形 1057">
                    <a:extLst>
                      <a:ext uri="{FF2B5EF4-FFF2-40B4-BE49-F238E27FC236}">
                        <a16:creationId xmlns="" xmlns:a16="http://schemas.microsoft.com/office/drawing/2014/main"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9" name="正方形/長方形 1058">
                    <a:extLst>
                      <a:ext uri="{FF2B5EF4-FFF2-40B4-BE49-F238E27FC236}">
                        <a16:creationId xmlns="" xmlns:a16="http://schemas.microsoft.com/office/drawing/2014/main"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0" name="正方形/長方形 1059">
                    <a:extLst>
                      <a:ext uri="{FF2B5EF4-FFF2-40B4-BE49-F238E27FC236}">
                        <a16:creationId xmlns="" xmlns:a16="http://schemas.microsoft.com/office/drawing/2014/main"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1" name="正方形/長方形 1060">
                    <a:extLst>
                      <a:ext uri="{FF2B5EF4-FFF2-40B4-BE49-F238E27FC236}">
                        <a16:creationId xmlns="" xmlns:a16="http://schemas.microsoft.com/office/drawing/2014/main"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2" name="正方形/長方形 1061">
                    <a:extLst>
                      <a:ext uri="{FF2B5EF4-FFF2-40B4-BE49-F238E27FC236}">
                        <a16:creationId xmlns="" xmlns:a16="http://schemas.microsoft.com/office/drawing/2014/main"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3" name="正方形/長方形 1062">
                    <a:extLst>
                      <a:ext uri="{FF2B5EF4-FFF2-40B4-BE49-F238E27FC236}">
                        <a16:creationId xmlns="" xmlns:a16="http://schemas.microsoft.com/office/drawing/2014/main"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4" name="正方形/長方形 1063">
                    <a:extLst>
                      <a:ext uri="{FF2B5EF4-FFF2-40B4-BE49-F238E27FC236}">
                        <a16:creationId xmlns="" xmlns:a16="http://schemas.microsoft.com/office/drawing/2014/main"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5" name="正方形/長方形 1064">
                    <a:extLst>
                      <a:ext uri="{FF2B5EF4-FFF2-40B4-BE49-F238E27FC236}">
                        <a16:creationId xmlns="" xmlns:a16="http://schemas.microsoft.com/office/drawing/2014/main"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6" name="正方形/長方形 1065">
                    <a:extLst>
                      <a:ext uri="{FF2B5EF4-FFF2-40B4-BE49-F238E27FC236}">
                        <a16:creationId xmlns="" xmlns:a16="http://schemas.microsoft.com/office/drawing/2014/main"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7" name="正方形/長方形 1066">
                    <a:extLst>
                      <a:ext uri="{FF2B5EF4-FFF2-40B4-BE49-F238E27FC236}">
                        <a16:creationId xmlns="" xmlns:a16="http://schemas.microsoft.com/office/drawing/2014/main"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8" name="正方形/長方形 1067">
                    <a:extLst>
                      <a:ext uri="{FF2B5EF4-FFF2-40B4-BE49-F238E27FC236}">
                        <a16:creationId xmlns="" xmlns:a16="http://schemas.microsoft.com/office/drawing/2014/main"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9" name="正方形/長方形 1068">
                    <a:extLst>
                      <a:ext uri="{FF2B5EF4-FFF2-40B4-BE49-F238E27FC236}">
                        <a16:creationId xmlns="" xmlns:a16="http://schemas.microsoft.com/office/drawing/2014/main"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0" name="正方形/長方形 1069">
                    <a:extLst>
                      <a:ext uri="{FF2B5EF4-FFF2-40B4-BE49-F238E27FC236}">
                        <a16:creationId xmlns="" xmlns:a16="http://schemas.microsoft.com/office/drawing/2014/main"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1" name="正方形/長方形 1070">
                    <a:extLst>
                      <a:ext uri="{FF2B5EF4-FFF2-40B4-BE49-F238E27FC236}">
                        <a16:creationId xmlns="" xmlns:a16="http://schemas.microsoft.com/office/drawing/2014/main"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2" name="正方形/長方形 1071">
                    <a:extLst>
                      <a:ext uri="{FF2B5EF4-FFF2-40B4-BE49-F238E27FC236}">
                        <a16:creationId xmlns="" xmlns:a16="http://schemas.microsoft.com/office/drawing/2014/main"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3" name="正方形/長方形 1072">
                    <a:extLst>
                      <a:ext uri="{FF2B5EF4-FFF2-40B4-BE49-F238E27FC236}">
                        <a16:creationId xmlns="" xmlns:a16="http://schemas.microsoft.com/office/drawing/2014/main"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4" name="正方形/長方形 1073">
                    <a:extLst>
                      <a:ext uri="{FF2B5EF4-FFF2-40B4-BE49-F238E27FC236}">
                        <a16:creationId xmlns="" xmlns:a16="http://schemas.microsoft.com/office/drawing/2014/main"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5" name="正方形/長方形 1074">
                    <a:extLst>
                      <a:ext uri="{FF2B5EF4-FFF2-40B4-BE49-F238E27FC236}">
                        <a16:creationId xmlns="" xmlns:a16="http://schemas.microsoft.com/office/drawing/2014/main"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6" name="正方形/長方形 1075">
                    <a:extLst>
                      <a:ext uri="{FF2B5EF4-FFF2-40B4-BE49-F238E27FC236}">
                        <a16:creationId xmlns="" xmlns:a16="http://schemas.microsoft.com/office/drawing/2014/main"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7" name="正方形/長方形 1076">
                    <a:extLst>
                      <a:ext uri="{FF2B5EF4-FFF2-40B4-BE49-F238E27FC236}">
                        <a16:creationId xmlns="" xmlns:a16="http://schemas.microsoft.com/office/drawing/2014/main"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8" name="正方形/長方形 1077">
                    <a:extLst>
                      <a:ext uri="{FF2B5EF4-FFF2-40B4-BE49-F238E27FC236}">
                        <a16:creationId xmlns="" xmlns:a16="http://schemas.microsoft.com/office/drawing/2014/main"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9" name="正方形/長方形 1078">
                    <a:extLst>
                      <a:ext uri="{FF2B5EF4-FFF2-40B4-BE49-F238E27FC236}">
                        <a16:creationId xmlns="" xmlns:a16="http://schemas.microsoft.com/office/drawing/2014/main"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0" name="正方形/長方形 1079">
                    <a:extLst>
                      <a:ext uri="{FF2B5EF4-FFF2-40B4-BE49-F238E27FC236}">
                        <a16:creationId xmlns="" xmlns:a16="http://schemas.microsoft.com/office/drawing/2014/main"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1" name="正方形/長方形 1080">
                    <a:extLst>
                      <a:ext uri="{FF2B5EF4-FFF2-40B4-BE49-F238E27FC236}">
                        <a16:creationId xmlns="" xmlns:a16="http://schemas.microsoft.com/office/drawing/2014/main"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2" name="正方形/長方形 1081">
                    <a:extLst>
                      <a:ext uri="{FF2B5EF4-FFF2-40B4-BE49-F238E27FC236}">
                        <a16:creationId xmlns="" xmlns:a16="http://schemas.microsoft.com/office/drawing/2014/main"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3" name="正方形/長方形 1082">
                    <a:extLst>
                      <a:ext uri="{FF2B5EF4-FFF2-40B4-BE49-F238E27FC236}">
                        <a16:creationId xmlns="" xmlns:a16="http://schemas.microsoft.com/office/drawing/2014/main"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4" name="正方形/長方形 1083">
                    <a:extLst>
                      <a:ext uri="{FF2B5EF4-FFF2-40B4-BE49-F238E27FC236}">
                        <a16:creationId xmlns="" xmlns:a16="http://schemas.microsoft.com/office/drawing/2014/main"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5" name="正方形/長方形 1084">
                    <a:extLst>
                      <a:ext uri="{FF2B5EF4-FFF2-40B4-BE49-F238E27FC236}">
                        <a16:creationId xmlns="" xmlns:a16="http://schemas.microsoft.com/office/drawing/2014/main"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6" name="正方形/長方形 1085">
                    <a:extLst>
                      <a:ext uri="{FF2B5EF4-FFF2-40B4-BE49-F238E27FC236}">
                        <a16:creationId xmlns="" xmlns:a16="http://schemas.microsoft.com/office/drawing/2014/main"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7" name="正方形/長方形 1086">
                    <a:extLst>
                      <a:ext uri="{FF2B5EF4-FFF2-40B4-BE49-F238E27FC236}">
                        <a16:creationId xmlns="" xmlns:a16="http://schemas.microsoft.com/office/drawing/2014/main"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8" name="正方形/長方形 1087">
                    <a:extLst>
                      <a:ext uri="{FF2B5EF4-FFF2-40B4-BE49-F238E27FC236}">
                        <a16:creationId xmlns="" xmlns:a16="http://schemas.microsoft.com/office/drawing/2014/main"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9" name="正方形/長方形 1088">
                    <a:extLst>
                      <a:ext uri="{FF2B5EF4-FFF2-40B4-BE49-F238E27FC236}">
                        <a16:creationId xmlns="" xmlns:a16="http://schemas.microsoft.com/office/drawing/2014/main"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0" name="正方形/長方形 1089">
                    <a:extLst>
                      <a:ext uri="{FF2B5EF4-FFF2-40B4-BE49-F238E27FC236}">
                        <a16:creationId xmlns="" xmlns:a16="http://schemas.microsoft.com/office/drawing/2014/main"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1" name="正方形/長方形 1090">
                    <a:extLst>
                      <a:ext uri="{FF2B5EF4-FFF2-40B4-BE49-F238E27FC236}">
                        <a16:creationId xmlns="" xmlns:a16="http://schemas.microsoft.com/office/drawing/2014/main"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2" name="正方形/長方形 1091">
                    <a:extLst>
                      <a:ext uri="{FF2B5EF4-FFF2-40B4-BE49-F238E27FC236}">
                        <a16:creationId xmlns="" xmlns:a16="http://schemas.microsoft.com/office/drawing/2014/main"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3" name="正方形/長方形 1092">
                    <a:extLst>
                      <a:ext uri="{FF2B5EF4-FFF2-40B4-BE49-F238E27FC236}">
                        <a16:creationId xmlns="" xmlns:a16="http://schemas.microsoft.com/office/drawing/2014/main"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4" name="正方形/長方形 1093">
                    <a:extLst>
                      <a:ext uri="{FF2B5EF4-FFF2-40B4-BE49-F238E27FC236}">
                        <a16:creationId xmlns="" xmlns:a16="http://schemas.microsoft.com/office/drawing/2014/main"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5" name="正方形/長方形 1094">
                    <a:extLst>
                      <a:ext uri="{FF2B5EF4-FFF2-40B4-BE49-F238E27FC236}">
                        <a16:creationId xmlns="" xmlns:a16="http://schemas.microsoft.com/office/drawing/2014/main"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6" name="正方形/長方形 1095">
                    <a:extLst>
                      <a:ext uri="{FF2B5EF4-FFF2-40B4-BE49-F238E27FC236}">
                        <a16:creationId xmlns="" xmlns:a16="http://schemas.microsoft.com/office/drawing/2014/main"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7" name="正方形/長方形 1096">
                    <a:extLst>
                      <a:ext uri="{FF2B5EF4-FFF2-40B4-BE49-F238E27FC236}">
                        <a16:creationId xmlns="" xmlns:a16="http://schemas.microsoft.com/office/drawing/2014/main"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8" name="正方形/長方形 1097">
                    <a:extLst>
                      <a:ext uri="{FF2B5EF4-FFF2-40B4-BE49-F238E27FC236}">
                        <a16:creationId xmlns="" xmlns:a16="http://schemas.microsoft.com/office/drawing/2014/main"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9" name="正方形/長方形 1098">
                    <a:extLst>
                      <a:ext uri="{FF2B5EF4-FFF2-40B4-BE49-F238E27FC236}">
                        <a16:creationId xmlns="" xmlns:a16="http://schemas.microsoft.com/office/drawing/2014/main"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0" name="正方形/長方形 1099">
                    <a:extLst>
                      <a:ext uri="{FF2B5EF4-FFF2-40B4-BE49-F238E27FC236}">
                        <a16:creationId xmlns="" xmlns:a16="http://schemas.microsoft.com/office/drawing/2014/main"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1" name="正方形/長方形 1100">
                    <a:extLst>
                      <a:ext uri="{FF2B5EF4-FFF2-40B4-BE49-F238E27FC236}">
                        <a16:creationId xmlns="" xmlns:a16="http://schemas.microsoft.com/office/drawing/2014/main"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2" name="正方形/長方形 1101">
                    <a:extLst>
                      <a:ext uri="{FF2B5EF4-FFF2-40B4-BE49-F238E27FC236}">
                        <a16:creationId xmlns="" xmlns:a16="http://schemas.microsoft.com/office/drawing/2014/main"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3" name="正方形/長方形 1102">
                    <a:extLst>
                      <a:ext uri="{FF2B5EF4-FFF2-40B4-BE49-F238E27FC236}">
                        <a16:creationId xmlns="" xmlns:a16="http://schemas.microsoft.com/office/drawing/2014/main"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4" name="正方形/長方形 1103">
                    <a:extLst>
                      <a:ext uri="{FF2B5EF4-FFF2-40B4-BE49-F238E27FC236}">
                        <a16:creationId xmlns="" xmlns:a16="http://schemas.microsoft.com/office/drawing/2014/main"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5" name="正方形/長方形 1104">
                    <a:extLst>
                      <a:ext uri="{FF2B5EF4-FFF2-40B4-BE49-F238E27FC236}">
                        <a16:creationId xmlns="" xmlns:a16="http://schemas.microsoft.com/office/drawing/2014/main"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6" name="正方形/長方形 1105">
                    <a:extLst>
                      <a:ext uri="{FF2B5EF4-FFF2-40B4-BE49-F238E27FC236}">
                        <a16:creationId xmlns="" xmlns:a16="http://schemas.microsoft.com/office/drawing/2014/main"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7" name="正方形/長方形 1106">
                    <a:extLst>
                      <a:ext uri="{FF2B5EF4-FFF2-40B4-BE49-F238E27FC236}">
                        <a16:creationId xmlns="" xmlns:a16="http://schemas.microsoft.com/office/drawing/2014/main"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8" name="正方形/長方形 1107">
                    <a:extLst>
                      <a:ext uri="{FF2B5EF4-FFF2-40B4-BE49-F238E27FC236}">
                        <a16:creationId xmlns="" xmlns:a16="http://schemas.microsoft.com/office/drawing/2014/main"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9" name="正方形/長方形 1108">
                    <a:extLst>
                      <a:ext uri="{FF2B5EF4-FFF2-40B4-BE49-F238E27FC236}">
                        <a16:creationId xmlns="" xmlns:a16="http://schemas.microsoft.com/office/drawing/2014/main"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0" name="正方形/長方形 1109">
                    <a:extLst>
                      <a:ext uri="{FF2B5EF4-FFF2-40B4-BE49-F238E27FC236}">
                        <a16:creationId xmlns="" xmlns:a16="http://schemas.microsoft.com/office/drawing/2014/main"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2" name="グループ化 91">
              <a:extLst>
                <a:ext uri="{FF2B5EF4-FFF2-40B4-BE49-F238E27FC236}">
                  <a16:creationId xmlns="" xmlns:a16="http://schemas.microsoft.com/office/drawing/2014/main" id="{B3FCC687-0680-49C8-B705-4AE7457EEC72}"/>
                </a:ext>
              </a:extLst>
            </p:cNvPr>
            <p:cNvGrpSpPr/>
            <p:nvPr/>
          </p:nvGrpSpPr>
          <p:grpSpPr>
            <a:xfrm>
              <a:off x="2026836" y="1968803"/>
              <a:ext cx="2880048" cy="734400"/>
              <a:chOff x="1226688" y="2099432"/>
              <a:chExt cx="2885079" cy="734400"/>
            </a:xfrm>
          </p:grpSpPr>
          <p:grpSp>
            <p:nvGrpSpPr>
              <p:cNvPr id="776" name="グループ化 775">
                <a:extLst>
                  <a:ext uri="{FF2B5EF4-FFF2-40B4-BE49-F238E27FC236}">
                    <a16:creationId xmlns="" xmlns:a16="http://schemas.microsoft.com/office/drawing/2014/main" id="{3B2A0A7D-AEEC-4264-AD4D-B78F05D763CE}"/>
                  </a:ext>
                </a:extLst>
              </p:cNvPr>
              <p:cNvGrpSpPr/>
              <p:nvPr/>
            </p:nvGrpSpPr>
            <p:grpSpPr>
              <a:xfrm>
                <a:off x="1226688" y="2099432"/>
                <a:ext cx="1440000" cy="734400"/>
                <a:chOff x="1226688" y="2099432"/>
                <a:chExt cx="1446621" cy="734400"/>
              </a:xfrm>
            </p:grpSpPr>
            <p:grpSp>
              <p:nvGrpSpPr>
                <p:cNvPr id="910" name="グループ化 909">
                  <a:extLst>
                    <a:ext uri="{FF2B5EF4-FFF2-40B4-BE49-F238E27FC236}">
                      <a16:creationId xmlns="" xmlns:a16="http://schemas.microsoft.com/office/drawing/2014/main" id="{86F5C422-2296-4A16-AA0A-5ED4C89BFD2D}"/>
                    </a:ext>
                  </a:extLst>
                </p:cNvPr>
                <p:cNvGrpSpPr/>
                <p:nvPr/>
              </p:nvGrpSpPr>
              <p:grpSpPr>
                <a:xfrm>
                  <a:off x="1226688" y="2099432"/>
                  <a:ext cx="720000" cy="734400"/>
                  <a:chOff x="2908531" y="1323826"/>
                  <a:chExt cx="1447422" cy="1440000"/>
                </a:xfrm>
              </p:grpSpPr>
              <p:sp>
                <p:nvSpPr>
                  <p:cNvPr id="977" name="正方形/長方形 976">
                    <a:extLst>
                      <a:ext uri="{FF2B5EF4-FFF2-40B4-BE49-F238E27FC236}">
                        <a16:creationId xmlns="" xmlns:a16="http://schemas.microsoft.com/office/drawing/2014/main"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8" name="正方形/長方形 977">
                    <a:extLst>
                      <a:ext uri="{FF2B5EF4-FFF2-40B4-BE49-F238E27FC236}">
                        <a16:creationId xmlns="" xmlns:a16="http://schemas.microsoft.com/office/drawing/2014/main"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9" name="正方形/長方形 978">
                    <a:extLst>
                      <a:ext uri="{FF2B5EF4-FFF2-40B4-BE49-F238E27FC236}">
                        <a16:creationId xmlns="" xmlns:a16="http://schemas.microsoft.com/office/drawing/2014/main"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0" name="正方形/長方形 979">
                    <a:extLst>
                      <a:ext uri="{FF2B5EF4-FFF2-40B4-BE49-F238E27FC236}">
                        <a16:creationId xmlns="" xmlns:a16="http://schemas.microsoft.com/office/drawing/2014/main"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1" name="正方形/長方形 980">
                    <a:extLst>
                      <a:ext uri="{FF2B5EF4-FFF2-40B4-BE49-F238E27FC236}">
                        <a16:creationId xmlns="" xmlns:a16="http://schemas.microsoft.com/office/drawing/2014/main"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2" name="正方形/長方形 981">
                    <a:extLst>
                      <a:ext uri="{FF2B5EF4-FFF2-40B4-BE49-F238E27FC236}">
                        <a16:creationId xmlns="" xmlns:a16="http://schemas.microsoft.com/office/drawing/2014/main"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3" name="正方形/長方形 982">
                    <a:extLst>
                      <a:ext uri="{FF2B5EF4-FFF2-40B4-BE49-F238E27FC236}">
                        <a16:creationId xmlns="" xmlns:a16="http://schemas.microsoft.com/office/drawing/2014/main"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4" name="正方形/長方形 983">
                    <a:extLst>
                      <a:ext uri="{FF2B5EF4-FFF2-40B4-BE49-F238E27FC236}">
                        <a16:creationId xmlns="" xmlns:a16="http://schemas.microsoft.com/office/drawing/2014/main"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5" name="正方形/長方形 984">
                    <a:extLst>
                      <a:ext uri="{FF2B5EF4-FFF2-40B4-BE49-F238E27FC236}">
                        <a16:creationId xmlns="" xmlns:a16="http://schemas.microsoft.com/office/drawing/2014/main"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6" name="正方形/長方形 985">
                    <a:extLst>
                      <a:ext uri="{FF2B5EF4-FFF2-40B4-BE49-F238E27FC236}">
                        <a16:creationId xmlns="" xmlns:a16="http://schemas.microsoft.com/office/drawing/2014/main"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7" name="正方形/長方形 986">
                    <a:extLst>
                      <a:ext uri="{FF2B5EF4-FFF2-40B4-BE49-F238E27FC236}">
                        <a16:creationId xmlns="" xmlns:a16="http://schemas.microsoft.com/office/drawing/2014/main"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8" name="正方形/長方形 987">
                    <a:extLst>
                      <a:ext uri="{FF2B5EF4-FFF2-40B4-BE49-F238E27FC236}">
                        <a16:creationId xmlns="" xmlns:a16="http://schemas.microsoft.com/office/drawing/2014/main"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9" name="正方形/長方形 988">
                    <a:extLst>
                      <a:ext uri="{FF2B5EF4-FFF2-40B4-BE49-F238E27FC236}">
                        <a16:creationId xmlns="" xmlns:a16="http://schemas.microsoft.com/office/drawing/2014/main"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0" name="正方形/長方形 989">
                    <a:extLst>
                      <a:ext uri="{FF2B5EF4-FFF2-40B4-BE49-F238E27FC236}">
                        <a16:creationId xmlns="" xmlns:a16="http://schemas.microsoft.com/office/drawing/2014/main"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1" name="正方形/長方形 990">
                    <a:extLst>
                      <a:ext uri="{FF2B5EF4-FFF2-40B4-BE49-F238E27FC236}">
                        <a16:creationId xmlns="" xmlns:a16="http://schemas.microsoft.com/office/drawing/2014/main"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2" name="正方形/長方形 991">
                    <a:extLst>
                      <a:ext uri="{FF2B5EF4-FFF2-40B4-BE49-F238E27FC236}">
                        <a16:creationId xmlns="" xmlns:a16="http://schemas.microsoft.com/office/drawing/2014/main"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3" name="正方形/長方形 992">
                    <a:extLst>
                      <a:ext uri="{FF2B5EF4-FFF2-40B4-BE49-F238E27FC236}">
                        <a16:creationId xmlns="" xmlns:a16="http://schemas.microsoft.com/office/drawing/2014/main"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4" name="正方形/長方形 993">
                    <a:extLst>
                      <a:ext uri="{FF2B5EF4-FFF2-40B4-BE49-F238E27FC236}">
                        <a16:creationId xmlns="" xmlns:a16="http://schemas.microsoft.com/office/drawing/2014/main"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5" name="正方形/長方形 994">
                    <a:extLst>
                      <a:ext uri="{FF2B5EF4-FFF2-40B4-BE49-F238E27FC236}">
                        <a16:creationId xmlns="" xmlns:a16="http://schemas.microsoft.com/office/drawing/2014/main"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6" name="正方形/長方形 995">
                    <a:extLst>
                      <a:ext uri="{FF2B5EF4-FFF2-40B4-BE49-F238E27FC236}">
                        <a16:creationId xmlns="" xmlns:a16="http://schemas.microsoft.com/office/drawing/2014/main"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7" name="正方形/長方形 996">
                    <a:extLst>
                      <a:ext uri="{FF2B5EF4-FFF2-40B4-BE49-F238E27FC236}">
                        <a16:creationId xmlns="" xmlns:a16="http://schemas.microsoft.com/office/drawing/2014/main"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8" name="正方形/長方形 997">
                    <a:extLst>
                      <a:ext uri="{FF2B5EF4-FFF2-40B4-BE49-F238E27FC236}">
                        <a16:creationId xmlns="" xmlns:a16="http://schemas.microsoft.com/office/drawing/2014/main"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9" name="正方形/長方形 998">
                    <a:extLst>
                      <a:ext uri="{FF2B5EF4-FFF2-40B4-BE49-F238E27FC236}">
                        <a16:creationId xmlns="" xmlns:a16="http://schemas.microsoft.com/office/drawing/2014/main"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0" name="正方形/長方形 999">
                    <a:extLst>
                      <a:ext uri="{FF2B5EF4-FFF2-40B4-BE49-F238E27FC236}">
                        <a16:creationId xmlns="" xmlns:a16="http://schemas.microsoft.com/office/drawing/2014/main"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1" name="正方形/長方形 1000">
                    <a:extLst>
                      <a:ext uri="{FF2B5EF4-FFF2-40B4-BE49-F238E27FC236}">
                        <a16:creationId xmlns="" xmlns:a16="http://schemas.microsoft.com/office/drawing/2014/main"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2" name="正方形/長方形 1001">
                    <a:extLst>
                      <a:ext uri="{FF2B5EF4-FFF2-40B4-BE49-F238E27FC236}">
                        <a16:creationId xmlns="" xmlns:a16="http://schemas.microsoft.com/office/drawing/2014/main"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3" name="正方形/長方形 1002">
                    <a:extLst>
                      <a:ext uri="{FF2B5EF4-FFF2-40B4-BE49-F238E27FC236}">
                        <a16:creationId xmlns="" xmlns:a16="http://schemas.microsoft.com/office/drawing/2014/main"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4" name="正方形/長方形 1003">
                    <a:extLst>
                      <a:ext uri="{FF2B5EF4-FFF2-40B4-BE49-F238E27FC236}">
                        <a16:creationId xmlns="" xmlns:a16="http://schemas.microsoft.com/office/drawing/2014/main"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5" name="正方形/長方形 1004">
                    <a:extLst>
                      <a:ext uri="{FF2B5EF4-FFF2-40B4-BE49-F238E27FC236}">
                        <a16:creationId xmlns="" xmlns:a16="http://schemas.microsoft.com/office/drawing/2014/main"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6" name="正方形/長方形 1005">
                    <a:extLst>
                      <a:ext uri="{FF2B5EF4-FFF2-40B4-BE49-F238E27FC236}">
                        <a16:creationId xmlns="" xmlns:a16="http://schemas.microsoft.com/office/drawing/2014/main"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7" name="正方形/長方形 1006">
                    <a:extLst>
                      <a:ext uri="{FF2B5EF4-FFF2-40B4-BE49-F238E27FC236}">
                        <a16:creationId xmlns="" xmlns:a16="http://schemas.microsoft.com/office/drawing/2014/main"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8" name="正方形/長方形 1007">
                    <a:extLst>
                      <a:ext uri="{FF2B5EF4-FFF2-40B4-BE49-F238E27FC236}">
                        <a16:creationId xmlns="" xmlns:a16="http://schemas.microsoft.com/office/drawing/2014/main"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9" name="正方形/長方形 1008">
                    <a:extLst>
                      <a:ext uri="{FF2B5EF4-FFF2-40B4-BE49-F238E27FC236}">
                        <a16:creationId xmlns="" xmlns:a16="http://schemas.microsoft.com/office/drawing/2014/main"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0" name="正方形/長方形 1009">
                    <a:extLst>
                      <a:ext uri="{FF2B5EF4-FFF2-40B4-BE49-F238E27FC236}">
                        <a16:creationId xmlns="" xmlns:a16="http://schemas.microsoft.com/office/drawing/2014/main"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1" name="正方形/長方形 1010">
                    <a:extLst>
                      <a:ext uri="{FF2B5EF4-FFF2-40B4-BE49-F238E27FC236}">
                        <a16:creationId xmlns="" xmlns:a16="http://schemas.microsoft.com/office/drawing/2014/main"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2" name="正方形/長方形 1011">
                    <a:extLst>
                      <a:ext uri="{FF2B5EF4-FFF2-40B4-BE49-F238E27FC236}">
                        <a16:creationId xmlns="" xmlns:a16="http://schemas.microsoft.com/office/drawing/2014/main"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3" name="正方形/長方形 1012">
                    <a:extLst>
                      <a:ext uri="{FF2B5EF4-FFF2-40B4-BE49-F238E27FC236}">
                        <a16:creationId xmlns="" xmlns:a16="http://schemas.microsoft.com/office/drawing/2014/main"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4" name="正方形/長方形 1013">
                    <a:extLst>
                      <a:ext uri="{FF2B5EF4-FFF2-40B4-BE49-F238E27FC236}">
                        <a16:creationId xmlns="" xmlns:a16="http://schemas.microsoft.com/office/drawing/2014/main"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5" name="正方形/長方形 1014">
                    <a:extLst>
                      <a:ext uri="{FF2B5EF4-FFF2-40B4-BE49-F238E27FC236}">
                        <a16:creationId xmlns="" xmlns:a16="http://schemas.microsoft.com/office/drawing/2014/main"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6" name="正方形/長方形 1015">
                    <a:extLst>
                      <a:ext uri="{FF2B5EF4-FFF2-40B4-BE49-F238E27FC236}">
                        <a16:creationId xmlns="" xmlns:a16="http://schemas.microsoft.com/office/drawing/2014/main"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7" name="正方形/長方形 1016">
                    <a:extLst>
                      <a:ext uri="{FF2B5EF4-FFF2-40B4-BE49-F238E27FC236}">
                        <a16:creationId xmlns="" xmlns:a16="http://schemas.microsoft.com/office/drawing/2014/main"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8" name="正方形/長方形 1017">
                    <a:extLst>
                      <a:ext uri="{FF2B5EF4-FFF2-40B4-BE49-F238E27FC236}">
                        <a16:creationId xmlns="" xmlns:a16="http://schemas.microsoft.com/office/drawing/2014/main"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9" name="正方形/長方形 1018">
                    <a:extLst>
                      <a:ext uri="{FF2B5EF4-FFF2-40B4-BE49-F238E27FC236}">
                        <a16:creationId xmlns="" xmlns:a16="http://schemas.microsoft.com/office/drawing/2014/main"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0" name="正方形/長方形 1019">
                    <a:extLst>
                      <a:ext uri="{FF2B5EF4-FFF2-40B4-BE49-F238E27FC236}">
                        <a16:creationId xmlns="" xmlns:a16="http://schemas.microsoft.com/office/drawing/2014/main"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1" name="正方形/長方形 1020">
                    <a:extLst>
                      <a:ext uri="{FF2B5EF4-FFF2-40B4-BE49-F238E27FC236}">
                        <a16:creationId xmlns="" xmlns:a16="http://schemas.microsoft.com/office/drawing/2014/main"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2" name="正方形/長方形 1021">
                    <a:extLst>
                      <a:ext uri="{FF2B5EF4-FFF2-40B4-BE49-F238E27FC236}">
                        <a16:creationId xmlns="" xmlns:a16="http://schemas.microsoft.com/office/drawing/2014/main"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3" name="正方形/長方形 1022">
                    <a:extLst>
                      <a:ext uri="{FF2B5EF4-FFF2-40B4-BE49-F238E27FC236}">
                        <a16:creationId xmlns="" xmlns:a16="http://schemas.microsoft.com/office/drawing/2014/main"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4" name="正方形/長方形 1023">
                    <a:extLst>
                      <a:ext uri="{FF2B5EF4-FFF2-40B4-BE49-F238E27FC236}">
                        <a16:creationId xmlns="" xmlns:a16="http://schemas.microsoft.com/office/drawing/2014/main"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5" name="正方形/長方形 1024">
                    <a:extLst>
                      <a:ext uri="{FF2B5EF4-FFF2-40B4-BE49-F238E27FC236}">
                        <a16:creationId xmlns="" xmlns:a16="http://schemas.microsoft.com/office/drawing/2014/main"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6" name="正方形/長方形 1025">
                    <a:extLst>
                      <a:ext uri="{FF2B5EF4-FFF2-40B4-BE49-F238E27FC236}">
                        <a16:creationId xmlns="" xmlns:a16="http://schemas.microsoft.com/office/drawing/2014/main"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7" name="正方形/長方形 1026">
                    <a:extLst>
                      <a:ext uri="{FF2B5EF4-FFF2-40B4-BE49-F238E27FC236}">
                        <a16:creationId xmlns="" xmlns:a16="http://schemas.microsoft.com/office/drawing/2014/main"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8" name="正方形/長方形 1027">
                    <a:extLst>
                      <a:ext uri="{FF2B5EF4-FFF2-40B4-BE49-F238E27FC236}">
                        <a16:creationId xmlns="" xmlns:a16="http://schemas.microsoft.com/office/drawing/2014/main"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9" name="正方形/長方形 1028">
                    <a:extLst>
                      <a:ext uri="{FF2B5EF4-FFF2-40B4-BE49-F238E27FC236}">
                        <a16:creationId xmlns="" xmlns:a16="http://schemas.microsoft.com/office/drawing/2014/main"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0" name="正方形/長方形 1029">
                    <a:extLst>
                      <a:ext uri="{FF2B5EF4-FFF2-40B4-BE49-F238E27FC236}">
                        <a16:creationId xmlns="" xmlns:a16="http://schemas.microsoft.com/office/drawing/2014/main"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1" name="正方形/長方形 1030">
                    <a:extLst>
                      <a:ext uri="{FF2B5EF4-FFF2-40B4-BE49-F238E27FC236}">
                        <a16:creationId xmlns="" xmlns:a16="http://schemas.microsoft.com/office/drawing/2014/main"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2" name="正方形/長方形 1031">
                    <a:extLst>
                      <a:ext uri="{FF2B5EF4-FFF2-40B4-BE49-F238E27FC236}">
                        <a16:creationId xmlns="" xmlns:a16="http://schemas.microsoft.com/office/drawing/2014/main"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3" name="正方形/長方形 1032">
                    <a:extLst>
                      <a:ext uri="{FF2B5EF4-FFF2-40B4-BE49-F238E27FC236}">
                        <a16:creationId xmlns="" xmlns:a16="http://schemas.microsoft.com/office/drawing/2014/main"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4" name="正方形/長方形 1033">
                    <a:extLst>
                      <a:ext uri="{FF2B5EF4-FFF2-40B4-BE49-F238E27FC236}">
                        <a16:creationId xmlns="" xmlns:a16="http://schemas.microsoft.com/office/drawing/2014/main"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5" name="正方形/長方形 1034">
                    <a:extLst>
                      <a:ext uri="{FF2B5EF4-FFF2-40B4-BE49-F238E27FC236}">
                        <a16:creationId xmlns="" xmlns:a16="http://schemas.microsoft.com/office/drawing/2014/main"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6" name="正方形/長方形 1035">
                    <a:extLst>
                      <a:ext uri="{FF2B5EF4-FFF2-40B4-BE49-F238E27FC236}">
                        <a16:creationId xmlns="" xmlns:a16="http://schemas.microsoft.com/office/drawing/2014/main"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7" name="正方形/長方形 1036">
                    <a:extLst>
                      <a:ext uri="{FF2B5EF4-FFF2-40B4-BE49-F238E27FC236}">
                        <a16:creationId xmlns="" xmlns:a16="http://schemas.microsoft.com/office/drawing/2014/main"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8" name="正方形/長方形 1037">
                    <a:extLst>
                      <a:ext uri="{FF2B5EF4-FFF2-40B4-BE49-F238E27FC236}">
                        <a16:creationId xmlns="" xmlns:a16="http://schemas.microsoft.com/office/drawing/2014/main"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9" name="正方形/長方形 1038">
                    <a:extLst>
                      <a:ext uri="{FF2B5EF4-FFF2-40B4-BE49-F238E27FC236}">
                        <a16:creationId xmlns="" xmlns:a16="http://schemas.microsoft.com/office/drawing/2014/main"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0" name="正方形/長方形 1039">
                    <a:extLst>
                      <a:ext uri="{FF2B5EF4-FFF2-40B4-BE49-F238E27FC236}">
                        <a16:creationId xmlns="" xmlns:a16="http://schemas.microsoft.com/office/drawing/2014/main"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1" name="正方形/長方形 1040">
                    <a:extLst>
                      <a:ext uri="{FF2B5EF4-FFF2-40B4-BE49-F238E27FC236}">
                        <a16:creationId xmlns="" xmlns:a16="http://schemas.microsoft.com/office/drawing/2014/main"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11" name="グループ化 910">
                  <a:extLst>
                    <a:ext uri="{FF2B5EF4-FFF2-40B4-BE49-F238E27FC236}">
                      <a16:creationId xmlns="" xmlns:a16="http://schemas.microsoft.com/office/drawing/2014/main" id="{A53828F5-DC89-4AF1-8E50-6B9983D67C65}"/>
                    </a:ext>
                  </a:extLst>
                </p:cNvPr>
                <p:cNvGrpSpPr/>
                <p:nvPr/>
              </p:nvGrpSpPr>
              <p:grpSpPr>
                <a:xfrm>
                  <a:off x="1953309" y="2099432"/>
                  <a:ext cx="720000" cy="734400"/>
                  <a:chOff x="2908531" y="1323826"/>
                  <a:chExt cx="1447422" cy="1440000"/>
                </a:xfrm>
              </p:grpSpPr>
              <p:sp>
                <p:nvSpPr>
                  <p:cNvPr id="912" name="正方形/長方形 911">
                    <a:extLst>
                      <a:ext uri="{FF2B5EF4-FFF2-40B4-BE49-F238E27FC236}">
                        <a16:creationId xmlns="" xmlns:a16="http://schemas.microsoft.com/office/drawing/2014/main"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3" name="正方形/長方形 912">
                    <a:extLst>
                      <a:ext uri="{FF2B5EF4-FFF2-40B4-BE49-F238E27FC236}">
                        <a16:creationId xmlns="" xmlns:a16="http://schemas.microsoft.com/office/drawing/2014/main"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4" name="正方形/長方形 913">
                    <a:extLst>
                      <a:ext uri="{FF2B5EF4-FFF2-40B4-BE49-F238E27FC236}">
                        <a16:creationId xmlns="" xmlns:a16="http://schemas.microsoft.com/office/drawing/2014/main"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5" name="正方形/長方形 914">
                    <a:extLst>
                      <a:ext uri="{FF2B5EF4-FFF2-40B4-BE49-F238E27FC236}">
                        <a16:creationId xmlns="" xmlns:a16="http://schemas.microsoft.com/office/drawing/2014/main"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6" name="正方形/長方形 915">
                    <a:extLst>
                      <a:ext uri="{FF2B5EF4-FFF2-40B4-BE49-F238E27FC236}">
                        <a16:creationId xmlns="" xmlns:a16="http://schemas.microsoft.com/office/drawing/2014/main"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7" name="正方形/長方形 916">
                    <a:extLst>
                      <a:ext uri="{FF2B5EF4-FFF2-40B4-BE49-F238E27FC236}">
                        <a16:creationId xmlns="" xmlns:a16="http://schemas.microsoft.com/office/drawing/2014/main"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8" name="正方形/長方形 917">
                    <a:extLst>
                      <a:ext uri="{FF2B5EF4-FFF2-40B4-BE49-F238E27FC236}">
                        <a16:creationId xmlns="" xmlns:a16="http://schemas.microsoft.com/office/drawing/2014/main"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9" name="正方形/長方形 918">
                    <a:extLst>
                      <a:ext uri="{FF2B5EF4-FFF2-40B4-BE49-F238E27FC236}">
                        <a16:creationId xmlns="" xmlns:a16="http://schemas.microsoft.com/office/drawing/2014/main"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0" name="正方形/長方形 919">
                    <a:extLst>
                      <a:ext uri="{FF2B5EF4-FFF2-40B4-BE49-F238E27FC236}">
                        <a16:creationId xmlns="" xmlns:a16="http://schemas.microsoft.com/office/drawing/2014/main"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1" name="正方形/長方形 920">
                    <a:extLst>
                      <a:ext uri="{FF2B5EF4-FFF2-40B4-BE49-F238E27FC236}">
                        <a16:creationId xmlns="" xmlns:a16="http://schemas.microsoft.com/office/drawing/2014/main"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2" name="正方形/長方形 921">
                    <a:extLst>
                      <a:ext uri="{FF2B5EF4-FFF2-40B4-BE49-F238E27FC236}">
                        <a16:creationId xmlns="" xmlns:a16="http://schemas.microsoft.com/office/drawing/2014/main"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3" name="正方形/長方形 922">
                    <a:extLst>
                      <a:ext uri="{FF2B5EF4-FFF2-40B4-BE49-F238E27FC236}">
                        <a16:creationId xmlns="" xmlns:a16="http://schemas.microsoft.com/office/drawing/2014/main"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4" name="正方形/長方形 923">
                    <a:extLst>
                      <a:ext uri="{FF2B5EF4-FFF2-40B4-BE49-F238E27FC236}">
                        <a16:creationId xmlns="" xmlns:a16="http://schemas.microsoft.com/office/drawing/2014/main"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5" name="正方形/長方形 924">
                    <a:extLst>
                      <a:ext uri="{FF2B5EF4-FFF2-40B4-BE49-F238E27FC236}">
                        <a16:creationId xmlns="" xmlns:a16="http://schemas.microsoft.com/office/drawing/2014/main"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6" name="正方形/長方形 925">
                    <a:extLst>
                      <a:ext uri="{FF2B5EF4-FFF2-40B4-BE49-F238E27FC236}">
                        <a16:creationId xmlns="" xmlns:a16="http://schemas.microsoft.com/office/drawing/2014/main"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7" name="正方形/長方形 926">
                    <a:extLst>
                      <a:ext uri="{FF2B5EF4-FFF2-40B4-BE49-F238E27FC236}">
                        <a16:creationId xmlns="" xmlns:a16="http://schemas.microsoft.com/office/drawing/2014/main"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8" name="正方形/長方形 927">
                    <a:extLst>
                      <a:ext uri="{FF2B5EF4-FFF2-40B4-BE49-F238E27FC236}">
                        <a16:creationId xmlns="" xmlns:a16="http://schemas.microsoft.com/office/drawing/2014/main"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9" name="正方形/長方形 928">
                    <a:extLst>
                      <a:ext uri="{FF2B5EF4-FFF2-40B4-BE49-F238E27FC236}">
                        <a16:creationId xmlns="" xmlns:a16="http://schemas.microsoft.com/office/drawing/2014/main"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0" name="正方形/長方形 929">
                    <a:extLst>
                      <a:ext uri="{FF2B5EF4-FFF2-40B4-BE49-F238E27FC236}">
                        <a16:creationId xmlns="" xmlns:a16="http://schemas.microsoft.com/office/drawing/2014/main"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1" name="正方形/長方形 930">
                    <a:extLst>
                      <a:ext uri="{FF2B5EF4-FFF2-40B4-BE49-F238E27FC236}">
                        <a16:creationId xmlns="" xmlns:a16="http://schemas.microsoft.com/office/drawing/2014/main"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2" name="正方形/長方形 931">
                    <a:extLst>
                      <a:ext uri="{FF2B5EF4-FFF2-40B4-BE49-F238E27FC236}">
                        <a16:creationId xmlns="" xmlns:a16="http://schemas.microsoft.com/office/drawing/2014/main"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3" name="正方形/長方形 932">
                    <a:extLst>
                      <a:ext uri="{FF2B5EF4-FFF2-40B4-BE49-F238E27FC236}">
                        <a16:creationId xmlns="" xmlns:a16="http://schemas.microsoft.com/office/drawing/2014/main"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4" name="正方形/長方形 933">
                    <a:extLst>
                      <a:ext uri="{FF2B5EF4-FFF2-40B4-BE49-F238E27FC236}">
                        <a16:creationId xmlns="" xmlns:a16="http://schemas.microsoft.com/office/drawing/2014/main"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5" name="正方形/長方形 934">
                    <a:extLst>
                      <a:ext uri="{FF2B5EF4-FFF2-40B4-BE49-F238E27FC236}">
                        <a16:creationId xmlns="" xmlns:a16="http://schemas.microsoft.com/office/drawing/2014/main"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6" name="正方形/長方形 935">
                    <a:extLst>
                      <a:ext uri="{FF2B5EF4-FFF2-40B4-BE49-F238E27FC236}">
                        <a16:creationId xmlns="" xmlns:a16="http://schemas.microsoft.com/office/drawing/2014/main"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7" name="正方形/長方形 936">
                    <a:extLst>
                      <a:ext uri="{FF2B5EF4-FFF2-40B4-BE49-F238E27FC236}">
                        <a16:creationId xmlns="" xmlns:a16="http://schemas.microsoft.com/office/drawing/2014/main"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8" name="正方形/長方形 937">
                    <a:extLst>
                      <a:ext uri="{FF2B5EF4-FFF2-40B4-BE49-F238E27FC236}">
                        <a16:creationId xmlns="" xmlns:a16="http://schemas.microsoft.com/office/drawing/2014/main"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9" name="正方形/長方形 938">
                    <a:extLst>
                      <a:ext uri="{FF2B5EF4-FFF2-40B4-BE49-F238E27FC236}">
                        <a16:creationId xmlns="" xmlns:a16="http://schemas.microsoft.com/office/drawing/2014/main"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0" name="正方形/長方形 939">
                    <a:extLst>
                      <a:ext uri="{FF2B5EF4-FFF2-40B4-BE49-F238E27FC236}">
                        <a16:creationId xmlns="" xmlns:a16="http://schemas.microsoft.com/office/drawing/2014/main"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1" name="正方形/長方形 940">
                    <a:extLst>
                      <a:ext uri="{FF2B5EF4-FFF2-40B4-BE49-F238E27FC236}">
                        <a16:creationId xmlns="" xmlns:a16="http://schemas.microsoft.com/office/drawing/2014/main"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2" name="正方形/長方形 941">
                    <a:extLst>
                      <a:ext uri="{FF2B5EF4-FFF2-40B4-BE49-F238E27FC236}">
                        <a16:creationId xmlns="" xmlns:a16="http://schemas.microsoft.com/office/drawing/2014/main"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3" name="正方形/長方形 942">
                    <a:extLst>
                      <a:ext uri="{FF2B5EF4-FFF2-40B4-BE49-F238E27FC236}">
                        <a16:creationId xmlns="" xmlns:a16="http://schemas.microsoft.com/office/drawing/2014/main"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4" name="正方形/長方形 943">
                    <a:extLst>
                      <a:ext uri="{FF2B5EF4-FFF2-40B4-BE49-F238E27FC236}">
                        <a16:creationId xmlns="" xmlns:a16="http://schemas.microsoft.com/office/drawing/2014/main"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5" name="正方形/長方形 944">
                    <a:extLst>
                      <a:ext uri="{FF2B5EF4-FFF2-40B4-BE49-F238E27FC236}">
                        <a16:creationId xmlns="" xmlns:a16="http://schemas.microsoft.com/office/drawing/2014/main"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6" name="正方形/長方形 945">
                    <a:extLst>
                      <a:ext uri="{FF2B5EF4-FFF2-40B4-BE49-F238E27FC236}">
                        <a16:creationId xmlns="" xmlns:a16="http://schemas.microsoft.com/office/drawing/2014/main"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7" name="正方形/長方形 946">
                    <a:extLst>
                      <a:ext uri="{FF2B5EF4-FFF2-40B4-BE49-F238E27FC236}">
                        <a16:creationId xmlns="" xmlns:a16="http://schemas.microsoft.com/office/drawing/2014/main"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8" name="正方形/長方形 947">
                    <a:extLst>
                      <a:ext uri="{FF2B5EF4-FFF2-40B4-BE49-F238E27FC236}">
                        <a16:creationId xmlns="" xmlns:a16="http://schemas.microsoft.com/office/drawing/2014/main"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9" name="正方形/長方形 948">
                    <a:extLst>
                      <a:ext uri="{FF2B5EF4-FFF2-40B4-BE49-F238E27FC236}">
                        <a16:creationId xmlns="" xmlns:a16="http://schemas.microsoft.com/office/drawing/2014/main"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0" name="正方形/長方形 949">
                    <a:extLst>
                      <a:ext uri="{FF2B5EF4-FFF2-40B4-BE49-F238E27FC236}">
                        <a16:creationId xmlns="" xmlns:a16="http://schemas.microsoft.com/office/drawing/2014/main"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1" name="正方形/長方形 950">
                    <a:extLst>
                      <a:ext uri="{FF2B5EF4-FFF2-40B4-BE49-F238E27FC236}">
                        <a16:creationId xmlns="" xmlns:a16="http://schemas.microsoft.com/office/drawing/2014/main"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2" name="正方形/長方形 951">
                    <a:extLst>
                      <a:ext uri="{FF2B5EF4-FFF2-40B4-BE49-F238E27FC236}">
                        <a16:creationId xmlns="" xmlns:a16="http://schemas.microsoft.com/office/drawing/2014/main"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3" name="正方形/長方形 952">
                    <a:extLst>
                      <a:ext uri="{FF2B5EF4-FFF2-40B4-BE49-F238E27FC236}">
                        <a16:creationId xmlns="" xmlns:a16="http://schemas.microsoft.com/office/drawing/2014/main"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4" name="正方形/長方形 953">
                    <a:extLst>
                      <a:ext uri="{FF2B5EF4-FFF2-40B4-BE49-F238E27FC236}">
                        <a16:creationId xmlns="" xmlns:a16="http://schemas.microsoft.com/office/drawing/2014/main"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5" name="正方形/長方形 954">
                    <a:extLst>
                      <a:ext uri="{FF2B5EF4-FFF2-40B4-BE49-F238E27FC236}">
                        <a16:creationId xmlns="" xmlns:a16="http://schemas.microsoft.com/office/drawing/2014/main"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6" name="正方形/長方形 955">
                    <a:extLst>
                      <a:ext uri="{FF2B5EF4-FFF2-40B4-BE49-F238E27FC236}">
                        <a16:creationId xmlns="" xmlns:a16="http://schemas.microsoft.com/office/drawing/2014/main"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7" name="正方形/長方形 956">
                    <a:extLst>
                      <a:ext uri="{FF2B5EF4-FFF2-40B4-BE49-F238E27FC236}">
                        <a16:creationId xmlns="" xmlns:a16="http://schemas.microsoft.com/office/drawing/2014/main"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8" name="正方形/長方形 957">
                    <a:extLst>
                      <a:ext uri="{FF2B5EF4-FFF2-40B4-BE49-F238E27FC236}">
                        <a16:creationId xmlns="" xmlns:a16="http://schemas.microsoft.com/office/drawing/2014/main"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9" name="正方形/長方形 958">
                    <a:extLst>
                      <a:ext uri="{FF2B5EF4-FFF2-40B4-BE49-F238E27FC236}">
                        <a16:creationId xmlns="" xmlns:a16="http://schemas.microsoft.com/office/drawing/2014/main"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0" name="正方形/長方形 959">
                    <a:extLst>
                      <a:ext uri="{FF2B5EF4-FFF2-40B4-BE49-F238E27FC236}">
                        <a16:creationId xmlns="" xmlns:a16="http://schemas.microsoft.com/office/drawing/2014/main"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1" name="正方形/長方形 960">
                    <a:extLst>
                      <a:ext uri="{FF2B5EF4-FFF2-40B4-BE49-F238E27FC236}">
                        <a16:creationId xmlns="" xmlns:a16="http://schemas.microsoft.com/office/drawing/2014/main"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2" name="正方形/長方形 961">
                    <a:extLst>
                      <a:ext uri="{FF2B5EF4-FFF2-40B4-BE49-F238E27FC236}">
                        <a16:creationId xmlns="" xmlns:a16="http://schemas.microsoft.com/office/drawing/2014/main"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3" name="正方形/長方形 962">
                    <a:extLst>
                      <a:ext uri="{FF2B5EF4-FFF2-40B4-BE49-F238E27FC236}">
                        <a16:creationId xmlns="" xmlns:a16="http://schemas.microsoft.com/office/drawing/2014/main"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4" name="正方形/長方形 963">
                    <a:extLst>
                      <a:ext uri="{FF2B5EF4-FFF2-40B4-BE49-F238E27FC236}">
                        <a16:creationId xmlns="" xmlns:a16="http://schemas.microsoft.com/office/drawing/2014/main"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5" name="正方形/長方形 964">
                    <a:extLst>
                      <a:ext uri="{FF2B5EF4-FFF2-40B4-BE49-F238E27FC236}">
                        <a16:creationId xmlns="" xmlns:a16="http://schemas.microsoft.com/office/drawing/2014/main"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6" name="正方形/長方形 965">
                    <a:extLst>
                      <a:ext uri="{FF2B5EF4-FFF2-40B4-BE49-F238E27FC236}">
                        <a16:creationId xmlns="" xmlns:a16="http://schemas.microsoft.com/office/drawing/2014/main"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7" name="正方形/長方形 966">
                    <a:extLst>
                      <a:ext uri="{FF2B5EF4-FFF2-40B4-BE49-F238E27FC236}">
                        <a16:creationId xmlns="" xmlns:a16="http://schemas.microsoft.com/office/drawing/2014/main"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8" name="正方形/長方形 967">
                    <a:extLst>
                      <a:ext uri="{FF2B5EF4-FFF2-40B4-BE49-F238E27FC236}">
                        <a16:creationId xmlns="" xmlns:a16="http://schemas.microsoft.com/office/drawing/2014/main"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9" name="正方形/長方形 968">
                    <a:extLst>
                      <a:ext uri="{FF2B5EF4-FFF2-40B4-BE49-F238E27FC236}">
                        <a16:creationId xmlns="" xmlns:a16="http://schemas.microsoft.com/office/drawing/2014/main"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0" name="正方形/長方形 969">
                    <a:extLst>
                      <a:ext uri="{FF2B5EF4-FFF2-40B4-BE49-F238E27FC236}">
                        <a16:creationId xmlns="" xmlns:a16="http://schemas.microsoft.com/office/drawing/2014/main"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1" name="正方形/長方形 970">
                    <a:extLst>
                      <a:ext uri="{FF2B5EF4-FFF2-40B4-BE49-F238E27FC236}">
                        <a16:creationId xmlns="" xmlns:a16="http://schemas.microsoft.com/office/drawing/2014/main"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2" name="正方形/長方形 971">
                    <a:extLst>
                      <a:ext uri="{FF2B5EF4-FFF2-40B4-BE49-F238E27FC236}">
                        <a16:creationId xmlns="" xmlns:a16="http://schemas.microsoft.com/office/drawing/2014/main"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3" name="正方形/長方形 972">
                    <a:extLst>
                      <a:ext uri="{FF2B5EF4-FFF2-40B4-BE49-F238E27FC236}">
                        <a16:creationId xmlns="" xmlns:a16="http://schemas.microsoft.com/office/drawing/2014/main"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4" name="正方形/長方形 973">
                    <a:extLst>
                      <a:ext uri="{FF2B5EF4-FFF2-40B4-BE49-F238E27FC236}">
                        <a16:creationId xmlns="" xmlns:a16="http://schemas.microsoft.com/office/drawing/2014/main"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5" name="正方形/長方形 974">
                    <a:extLst>
                      <a:ext uri="{FF2B5EF4-FFF2-40B4-BE49-F238E27FC236}">
                        <a16:creationId xmlns="" xmlns:a16="http://schemas.microsoft.com/office/drawing/2014/main"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6" name="正方形/長方形 975">
                    <a:extLst>
                      <a:ext uri="{FF2B5EF4-FFF2-40B4-BE49-F238E27FC236}">
                        <a16:creationId xmlns="" xmlns:a16="http://schemas.microsoft.com/office/drawing/2014/main"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777" name="グループ化 776">
                <a:extLst>
                  <a:ext uri="{FF2B5EF4-FFF2-40B4-BE49-F238E27FC236}">
                    <a16:creationId xmlns="" xmlns:a16="http://schemas.microsoft.com/office/drawing/2014/main" id="{839E4213-8445-4B83-8533-2BA7D8142D24}"/>
                  </a:ext>
                </a:extLst>
              </p:cNvPr>
              <p:cNvGrpSpPr/>
              <p:nvPr/>
            </p:nvGrpSpPr>
            <p:grpSpPr>
              <a:xfrm>
                <a:off x="2671767" y="2099432"/>
                <a:ext cx="1440000" cy="734400"/>
                <a:chOff x="1226688" y="2099432"/>
                <a:chExt cx="1446621" cy="734400"/>
              </a:xfrm>
            </p:grpSpPr>
            <p:grpSp>
              <p:nvGrpSpPr>
                <p:cNvPr id="778" name="グループ化 777">
                  <a:extLst>
                    <a:ext uri="{FF2B5EF4-FFF2-40B4-BE49-F238E27FC236}">
                      <a16:creationId xmlns="" xmlns:a16="http://schemas.microsoft.com/office/drawing/2014/main" id="{96CA4D6F-3B61-4467-9040-B227844758D0}"/>
                    </a:ext>
                  </a:extLst>
                </p:cNvPr>
                <p:cNvGrpSpPr/>
                <p:nvPr/>
              </p:nvGrpSpPr>
              <p:grpSpPr>
                <a:xfrm>
                  <a:off x="1226688" y="2099432"/>
                  <a:ext cx="720000" cy="734400"/>
                  <a:chOff x="2908531" y="1323826"/>
                  <a:chExt cx="1447422" cy="1440000"/>
                </a:xfrm>
              </p:grpSpPr>
              <p:sp>
                <p:nvSpPr>
                  <p:cNvPr id="845" name="正方形/長方形 844">
                    <a:extLst>
                      <a:ext uri="{FF2B5EF4-FFF2-40B4-BE49-F238E27FC236}">
                        <a16:creationId xmlns="" xmlns:a16="http://schemas.microsoft.com/office/drawing/2014/main"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6" name="正方形/長方形 845">
                    <a:extLst>
                      <a:ext uri="{FF2B5EF4-FFF2-40B4-BE49-F238E27FC236}">
                        <a16:creationId xmlns="" xmlns:a16="http://schemas.microsoft.com/office/drawing/2014/main"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7" name="正方形/長方形 846">
                    <a:extLst>
                      <a:ext uri="{FF2B5EF4-FFF2-40B4-BE49-F238E27FC236}">
                        <a16:creationId xmlns="" xmlns:a16="http://schemas.microsoft.com/office/drawing/2014/main"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8" name="正方形/長方形 847">
                    <a:extLst>
                      <a:ext uri="{FF2B5EF4-FFF2-40B4-BE49-F238E27FC236}">
                        <a16:creationId xmlns="" xmlns:a16="http://schemas.microsoft.com/office/drawing/2014/main"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9" name="正方形/長方形 848">
                    <a:extLst>
                      <a:ext uri="{FF2B5EF4-FFF2-40B4-BE49-F238E27FC236}">
                        <a16:creationId xmlns="" xmlns:a16="http://schemas.microsoft.com/office/drawing/2014/main"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0" name="正方形/長方形 849">
                    <a:extLst>
                      <a:ext uri="{FF2B5EF4-FFF2-40B4-BE49-F238E27FC236}">
                        <a16:creationId xmlns="" xmlns:a16="http://schemas.microsoft.com/office/drawing/2014/main"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1" name="正方形/長方形 850">
                    <a:extLst>
                      <a:ext uri="{FF2B5EF4-FFF2-40B4-BE49-F238E27FC236}">
                        <a16:creationId xmlns="" xmlns:a16="http://schemas.microsoft.com/office/drawing/2014/main"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2" name="正方形/長方形 851">
                    <a:extLst>
                      <a:ext uri="{FF2B5EF4-FFF2-40B4-BE49-F238E27FC236}">
                        <a16:creationId xmlns="" xmlns:a16="http://schemas.microsoft.com/office/drawing/2014/main"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3" name="正方形/長方形 852">
                    <a:extLst>
                      <a:ext uri="{FF2B5EF4-FFF2-40B4-BE49-F238E27FC236}">
                        <a16:creationId xmlns="" xmlns:a16="http://schemas.microsoft.com/office/drawing/2014/main"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4" name="正方形/長方形 853">
                    <a:extLst>
                      <a:ext uri="{FF2B5EF4-FFF2-40B4-BE49-F238E27FC236}">
                        <a16:creationId xmlns="" xmlns:a16="http://schemas.microsoft.com/office/drawing/2014/main"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5" name="正方形/長方形 854">
                    <a:extLst>
                      <a:ext uri="{FF2B5EF4-FFF2-40B4-BE49-F238E27FC236}">
                        <a16:creationId xmlns="" xmlns:a16="http://schemas.microsoft.com/office/drawing/2014/main"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6" name="正方形/長方形 855">
                    <a:extLst>
                      <a:ext uri="{FF2B5EF4-FFF2-40B4-BE49-F238E27FC236}">
                        <a16:creationId xmlns="" xmlns:a16="http://schemas.microsoft.com/office/drawing/2014/main"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7" name="正方形/長方形 856">
                    <a:extLst>
                      <a:ext uri="{FF2B5EF4-FFF2-40B4-BE49-F238E27FC236}">
                        <a16:creationId xmlns="" xmlns:a16="http://schemas.microsoft.com/office/drawing/2014/main"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8" name="正方形/長方形 857">
                    <a:extLst>
                      <a:ext uri="{FF2B5EF4-FFF2-40B4-BE49-F238E27FC236}">
                        <a16:creationId xmlns="" xmlns:a16="http://schemas.microsoft.com/office/drawing/2014/main"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9" name="正方形/長方形 858">
                    <a:extLst>
                      <a:ext uri="{FF2B5EF4-FFF2-40B4-BE49-F238E27FC236}">
                        <a16:creationId xmlns="" xmlns:a16="http://schemas.microsoft.com/office/drawing/2014/main"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0" name="正方形/長方形 859">
                    <a:extLst>
                      <a:ext uri="{FF2B5EF4-FFF2-40B4-BE49-F238E27FC236}">
                        <a16:creationId xmlns="" xmlns:a16="http://schemas.microsoft.com/office/drawing/2014/main"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1" name="正方形/長方形 860">
                    <a:extLst>
                      <a:ext uri="{FF2B5EF4-FFF2-40B4-BE49-F238E27FC236}">
                        <a16:creationId xmlns="" xmlns:a16="http://schemas.microsoft.com/office/drawing/2014/main"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2" name="正方形/長方形 861">
                    <a:extLst>
                      <a:ext uri="{FF2B5EF4-FFF2-40B4-BE49-F238E27FC236}">
                        <a16:creationId xmlns="" xmlns:a16="http://schemas.microsoft.com/office/drawing/2014/main"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3" name="正方形/長方形 862">
                    <a:extLst>
                      <a:ext uri="{FF2B5EF4-FFF2-40B4-BE49-F238E27FC236}">
                        <a16:creationId xmlns="" xmlns:a16="http://schemas.microsoft.com/office/drawing/2014/main"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4" name="正方形/長方形 863">
                    <a:extLst>
                      <a:ext uri="{FF2B5EF4-FFF2-40B4-BE49-F238E27FC236}">
                        <a16:creationId xmlns="" xmlns:a16="http://schemas.microsoft.com/office/drawing/2014/main"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5" name="正方形/長方形 864">
                    <a:extLst>
                      <a:ext uri="{FF2B5EF4-FFF2-40B4-BE49-F238E27FC236}">
                        <a16:creationId xmlns="" xmlns:a16="http://schemas.microsoft.com/office/drawing/2014/main"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6" name="正方形/長方形 865">
                    <a:extLst>
                      <a:ext uri="{FF2B5EF4-FFF2-40B4-BE49-F238E27FC236}">
                        <a16:creationId xmlns="" xmlns:a16="http://schemas.microsoft.com/office/drawing/2014/main"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7" name="正方形/長方形 866">
                    <a:extLst>
                      <a:ext uri="{FF2B5EF4-FFF2-40B4-BE49-F238E27FC236}">
                        <a16:creationId xmlns="" xmlns:a16="http://schemas.microsoft.com/office/drawing/2014/main"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8" name="正方形/長方形 867">
                    <a:extLst>
                      <a:ext uri="{FF2B5EF4-FFF2-40B4-BE49-F238E27FC236}">
                        <a16:creationId xmlns="" xmlns:a16="http://schemas.microsoft.com/office/drawing/2014/main"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9" name="正方形/長方形 868">
                    <a:extLst>
                      <a:ext uri="{FF2B5EF4-FFF2-40B4-BE49-F238E27FC236}">
                        <a16:creationId xmlns="" xmlns:a16="http://schemas.microsoft.com/office/drawing/2014/main"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0" name="正方形/長方形 869">
                    <a:extLst>
                      <a:ext uri="{FF2B5EF4-FFF2-40B4-BE49-F238E27FC236}">
                        <a16:creationId xmlns="" xmlns:a16="http://schemas.microsoft.com/office/drawing/2014/main"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1" name="正方形/長方形 870">
                    <a:extLst>
                      <a:ext uri="{FF2B5EF4-FFF2-40B4-BE49-F238E27FC236}">
                        <a16:creationId xmlns="" xmlns:a16="http://schemas.microsoft.com/office/drawing/2014/main"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2" name="正方形/長方形 871">
                    <a:extLst>
                      <a:ext uri="{FF2B5EF4-FFF2-40B4-BE49-F238E27FC236}">
                        <a16:creationId xmlns="" xmlns:a16="http://schemas.microsoft.com/office/drawing/2014/main"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3" name="正方形/長方形 872">
                    <a:extLst>
                      <a:ext uri="{FF2B5EF4-FFF2-40B4-BE49-F238E27FC236}">
                        <a16:creationId xmlns="" xmlns:a16="http://schemas.microsoft.com/office/drawing/2014/main"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4" name="正方形/長方形 873">
                    <a:extLst>
                      <a:ext uri="{FF2B5EF4-FFF2-40B4-BE49-F238E27FC236}">
                        <a16:creationId xmlns="" xmlns:a16="http://schemas.microsoft.com/office/drawing/2014/main"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5" name="正方形/長方形 874">
                    <a:extLst>
                      <a:ext uri="{FF2B5EF4-FFF2-40B4-BE49-F238E27FC236}">
                        <a16:creationId xmlns="" xmlns:a16="http://schemas.microsoft.com/office/drawing/2014/main"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6" name="正方形/長方形 875">
                    <a:extLst>
                      <a:ext uri="{FF2B5EF4-FFF2-40B4-BE49-F238E27FC236}">
                        <a16:creationId xmlns="" xmlns:a16="http://schemas.microsoft.com/office/drawing/2014/main"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7" name="正方形/長方形 876">
                    <a:extLst>
                      <a:ext uri="{FF2B5EF4-FFF2-40B4-BE49-F238E27FC236}">
                        <a16:creationId xmlns="" xmlns:a16="http://schemas.microsoft.com/office/drawing/2014/main"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8" name="正方形/長方形 877">
                    <a:extLst>
                      <a:ext uri="{FF2B5EF4-FFF2-40B4-BE49-F238E27FC236}">
                        <a16:creationId xmlns="" xmlns:a16="http://schemas.microsoft.com/office/drawing/2014/main"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9" name="正方形/長方形 878">
                    <a:extLst>
                      <a:ext uri="{FF2B5EF4-FFF2-40B4-BE49-F238E27FC236}">
                        <a16:creationId xmlns="" xmlns:a16="http://schemas.microsoft.com/office/drawing/2014/main"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0" name="正方形/長方形 879">
                    <a:extLst>
                      <a:ext uri="{FF2B5EF4-FFF2-40B4-BE49-F238E27FC236}">
                        <a16:creationId xmlns="" xmlns:a16="http://schemas.microsoft.com/office/drawing/2014/main"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1" name="正方形/長方形 880">
                    <a:extLst>
                      <a:ext uri="{FF2B5EF4-FFF2-40B4-BE49-F238E27FC236}">
                        <a16:creationId xmlns="" xmlns:a16="http://schemas.microsoft.com/office/drawing/2014/main"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2" name="正方形/長方形 881">
                    <a:extLst>
                      <a:ext uri="{FF2B5EF4-FFF2-40B4-BE49-F238E27FC236}">
                        <a16:creationId xmlns="" xmlns:a16="http://schemas.microsoft.com/office/drawing/2014/main"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3" name="正方形/長方形 882">
                    <a:extLst>
                      <a:ext uri="{FF2B5EF4-FFF2-40B4-BE49-F238E27FC236}">
                        <a16:creationId xmlns="" xmlns:a16="http://schemas.microsoft.com/office/drawing/2014/main"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4" name="正方形/長方形 883">
                    <a:extLst>
                      <a:ext uri="{FF2B5EF4-FFF2-40B4-BE49-F238E27FC236}">
                        <a16:creationId xmlns="" xmlns:a16="http://schemas.microsoft.com/office/drawing/2014/main"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5" name="正方形/長方形 884">
                    <a:extLst>
                      <a:ext uri="{FF2B5EF4-FFF2-40B4-BE49-F238E27FC236}">
                        <a16:creationId xmlns="" xmlns:a16="http://schemas.microsoft.com/office/drawing/2014/main"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6" name="正方形/長方形 885">
                    <a:extLst>
                      <a:ext uri="{FF2B5EF4-FFF2-40B4-BE49-F238E27FC236}">
                        <a16:creationId xmlns="" xmlns:a16="http://schemas.microsoft.com/office/drawing/2014/main"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7" name="正方形/長方形 886">
                    <a:extLst>
                      <a:ext uri="{FF2B5EF4-FFF2-40B4-BE49-F238E27FC236}">
                        <a16:creationId xmlns="" xmlns:a16="http://schemas.microsoft.com/office/drawing/2014/main"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8" name="正方形/長方形 887">
                    <a:extLst>
                      <a:ext uri="{FF2B5EF4-FFF2-40B4-BE49-F238E27FC236}">
                        <a16:creationId xmlns="" xmlns:a16="http://schemas.microsoft.com/office/drawing/2014/main"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9" name="正方形/長方形 888">
                    <a:extLst>
                      <a:ext uri="{FF2B5EF4-FFF2-40B4-BE49-F238E27FC236}">
                        <a16:creationId xmlns="" xmlns:a16="http://schemas.microsoft.com/office/drawing/2014/main"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0" name="正方形/長方形 889">
                    <a:extLst>
                      <a:ext uri="{FF2B5EF4-FFF2-40B4-BE49-F238E27FC236}">
                        <a16:creationId xmlns="" xmlns:a16="http://schemas.microsoft.com/office/drawing/2014/main"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1" name="正方形/長方形 890">
                    <a:extLst>
                      <a:ext uri="{FF2B5EF4-FFF2-40B4-BE49-F238E27FC236}">
                        <a16:creationId xmlns="" xmlns:a16="http://schemas.microsoft.com/office/drawing/2014/main"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2" name="正方形/長方形 891">
                    <a:extLst>
                      <a:ext uri="{FF2B5EF4-FFF2-40B4-BE49-F238E27FC236}">
                        <a16:creationId xmlns="" xmlns:a16="http://schemas.microsoft.com/office/drawing/2014/main"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3" name="正方形/長方形 892">
                    <a:extLst>
                      <a:ext uri="{FF2B5EF4-FFF2-40B4-BE49-F238E27FC236}">
                        <a16:creationId xmlns="" xmlns:a16="http://schemas.microsoft.com/office/drawing/2014/main"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4" name="正方形/長方形 893">
                    <a:extLst>
                      <a:ext uri="{FF2B5EF4-FFF2-40B4-BE49-F238E27FC236}">
                        <a16:creationId xmlns="" xmlns:a16="http://schemas.microsoft.com/office/drawing/2014/main"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5" name="正方形/長方形 894">
                    <a:extLst>
                      <a:ext uri="{FF2B5EF4-FFF2-40B4-BE49-F238E27FC236}">
                        <a16:creationId xmlns="" xmlns:a16="http://schemas.microsoft.com/office/drawing/2014/main"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6" name="正方形/長方形 895">
                    <a:extLst>
                      <a:ext uri="{FF2B5EF4-FFF2-40B4-BE49-F238E27FC236}">
                        <a16:creationId xmlns="" xmlns:a16="http://schemas.microsoft.com/office/drawing/2014/main"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7" name="正方形/長方形 896">
                    <a:extLst>
                      <a:ext uri="{FF2B5EF4-FFF2-40B4-BE49-F238E27FC236}">
                        <a16:creationId xmlns="" xmlns:a16="http://schemas.microsoft.com/office/drawing/2014/main"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8" name="正方形/長方形 897">
                    <a:extLst>
                      <a:ext uri="{FF2B5EF4-FFF2-40B4-BE49-F238E27FC236}">
                        <a16:creationId xmlns="" xmlns:a16="http://schemas.microsoft.com/office/drawing/2014/main"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9" name="正方形/長方形 898">
                    <a:extLst>
                      <a:ext uri="{FF2B5EF4-FFF2-40B4-BE49-F238E27FC236}">
                        <a16:creationId xmlns="" xmlns:a16="http://schemas.microsoft.com/office/drawing/2014/main"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0" name="正方形/長方形 899">
                    <a:extLst>
                      <a:ext uri="{FF2B5EF4-FFF2-40B4-BE49-F238E27FC236}">
                        <a16:creationId xmlns="" xmlns:a16="http://schemas.microsoft.com/office/drawing/2014/main"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1" name="正方形/長方形 900">
                    <a:extLst>
                      <a:ext uri="{FF2B5EF4-FFF2-40B4-BE49-F238E27FC236}">
                        <a16:creationId xmlns="" xmlns:a16="http://schemas.microsoft.com/office/drawing/2014/main"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2" name="正方形/長方形 901">
                    <a:extLst>
                      <a:ext uri="{FF2B5EF4-FFF2-40B4-BE49-F238E27FC236}">
                        <a16:creationId xmlns="" xmlns:a16="http://schemas.microsoft.com/office/drawing/2014/main"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3" name="正方形/長方形 902">
                    <a:extLst>
                      <a:ext uri="{FF2B5EF4-FFF2-40B4-BE49-F238E27FC236}">
                        <a16:creationId xmlns="" xmlns:a16="http://schemas.microsoft.com/office/drawing/2014/main"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4" name="正方形/長方形 903">
                    <a:extLst>
                      <a:ext uri="{FF2B5EF4-FFF2-40B4-BE49-F238E27FC236}">
                        <a16:creationId xmlns="" xmlns:a16="http://schemas.microsoft.com/office/drawing/2014/main"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5" name="正方形/長方形 904">
                    <a:extLst>
                      <a:ext uri="{FF2B5EF4-FFF2-40B4-BE49-F238E27FC236}">
                        <a16:creationId xmlns="" xmlns:a16="http://schemas.microsoft.com/office/drawing/2014/main"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6" name="正方形/長方形 905">
                    <a:extLst>
                      <a:ext uri="{FF2B5EF4-FFF2-40B4-BE49-F238E27FC236}">
                        <a16:creationId xmlns="" xmlns:a16="http://schemas.microsoft.com/office/drawing/2014/main"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7" name="正方形/長方形 906">
                    <a:extLst>
                      <a:ext uri="{FF2B5EF4-FFF2-40B4-BE49-F238E27FC236}">
                        <a16:creationId xmlns="" xmlns:a16="http://schemas.microsoft.com/office/drawing/2014/main"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8" name="正方形/長方形 907">
                    <a:extLst>
                      <a:ext uri="{FF2B5EF4-FFF2-40B4-BE49-F238E27FC236}">
                        <a16:creationId xmlns="" xmlns:a16="http://schemas.microsoft.com/office/drawing/2014/main"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9" name="正方形/長方形 908">
                    <a:extLst>
                      <a:ext uri="{FF2B5EF4-FFF2-40B4-BE49-F238E27FC236}">
                        <a16:creationId xmlns="" xmlns:a16="http://schemas.microsoft.com/office/drawing/2014/main"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779" name="グループ化 778">
                  <a:extLst>
                    <a:ext uri="{FF2B5EF4-FFF2-40B4-BE49-F238E27FC236}">
                      <a16:creationId xmlns="" xmlns:a16="http://schemas.microsoft.com/office/drawing/2014/main" id="{82480FC5-1880-4ABE-A57D-603BFAE4BCE3}"/>
                    </a:ext>
                  </a:extLst>
                </p:cNvPr>
                <p:cNvGrpSpPr/>
                <p:nvPr/>
              </p:nvGrpSpPr>
              <p:grpSpPr>
                <a:xfrm>
                  <a:off x="1953309" y="2099432"/>
                  <a:ext cx="720000" cy="734400"/>
                  <a:chOff x="2908531" y="1323826"/>
                  <a:chExt cx="1447422" cy="1440000"/>
                </a:xfrm>
              </p:grpSpPr>
              <p:sp>
                <p:nvSpPr>
                  <p:cNvPr id="780" name="正方形/長方形 779">
                    <a:extLst>
                      <a:ext uri="{FF2B5EF4-FFF2-40B4-BE49-F238E27FC236}">
                        <a16:creationId xmlns="" xmlns:a16="http://schemas.microsoft.com/office/drawing/2014/main"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1" name="正方形/長方形 780">
                    <a:extLst>
                      <a:ext uri="{FF2B5EF4-FFF2-40B4-BE49-F238E27FC236}">
                        <a16:creationId xmlns="" xmlns:a16="http://schemas.microsoft.com/office/drawing/2014/main"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2" name="正方形/長方形 781">
                    <a:extLst>
                      <a:ext uri="{FF2B5EF4-FFF2-40B4-BE49-F238E27FC236}">
                        <a16:creationId xmlns="" xmlns:a16="http://schemas.microsoft.com/office/drawing/2014/main"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3" name="正方形/長方形 782">
                    <a:extLst>
                      <a:ext uri="{FF2B5EF4-FFF2-40B4-BE49-F238E27FC236}">
                        <a16:creationId xmlns="" xmlns:a16="http://schemas.microsoft.com/office/drawing/2014/main"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4" name="正方形/長方形 783">
                    <a:extLst>
                      <a:ext uri="{FF2B5EF4-FFF2-40B4-BE49-F238E27FC236}">
                        <a16:creationId xmlns="" xmlns:a16="http://schemas.microsoft.com/office/drawing/2014/main"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5" name="正方形/長方形 784">
                    <a:extLst>
                      <a:ext uri="{FF2B5EF4-FFF2-40B4-BE49-F238E27FC236}">
                        <a16:creationId xmlns="" xmlns:a16="http://schemas.microsoft.com/office/drawing/2014/main"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6" name="正方形/長方形 785">
                    <a:extLst>
                      <a:ext uri="{FF2B5EF4-FFF2-40B4-BE49-F238E27FC236}">
                        <a16:creationId xmlns="" xmlns:a16="http://schemas.microsoft.com/office/drawing/2014/main"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7" name="正方形/長方形 786">
                    <a:extLst>
                      <a:ext uri="{FF2B5EF4-FFF2-40B4-BE49-F238E27FC236}">
                        <a16:creationId xmlns="" xmlns:a16="http://schemas.microsoft.com/office/drawing/2014/main"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8" name="正方形/長方形 787">
                    <a:extLst>
                      <a:ext uri="{FF2B5EF4-FFF2-40B4-BE49-F238E27FC236}">
                        <a16:creationId xmlns="" xmlns:a16="http://schemas.microsoft.com/office/drawing/2014/main"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9" name="正方形/長方形 788">
                    <a:extLst>
                      <a:ext uri="{FF2B5EF4-FFF2-40B4-BE49-F238E27FC236}">
                        <a16:creationId xmlns="" xmlns:a16="http://schemas.microsoft.com/office/drawing/2014/main"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0" name="正方形/長方形 789">
                    <a:extLst>
                      <a:ext uri="{FF2B5EF4-FFF2-40B4-BE49-F238E27FC236}">
                        <a16:creationId xmlns="" xmlns:a16="http://schemas.microsoft.com/office/drawing/2014/main"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1" name="正方形/長方形 790">
                    <a:extLst>
                      <a:ext uri="{FF2B5EF4-FFF2-40B4-BE49-F238E27FC236}">
                        <a16:creationId xmlns="" xmlns:a16="http://schemas.microsoft.com/office/drawing/2014/main"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2" name="正方形/長方形 791">
                    <a:extLst>
                      <a:ext uri="{FF2B5EF4-FFF2-40B4-BE49-F238E27FC236}">
                        <a16:creationId xmlns="" xmlns:a16="http://schemas.microsoft.com/office/drawing/2014/main"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3" name="正方形/長方形 792">
                    <a:extLst>
                      <a:ext uri="{FF2B5EF4-FFF2-40B4-BE49-F238E27FC236}">
                        <a16:creationId xmlns="" xmlns:a16="http://schemas.microsoft.com/office/drawing/2014/main"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4" name="正方形/長方形 793">
                    <a:extLst>
                      <a:ext uri="{FF2B5EF4-FFF2-40B4-BE49-F238E27FC236}">
                        <a16:creationId xmlns="" xmlns:a16="http://schemas.microsoft.com/office/drawing/2014/main"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5" name="正方形/長方形 794">
                    <a:extLst>
                      <a:ext uri="{FF2B5EF4-FFF2-40B4-BE49-F238E27FC236}">
                        <a16:creationId xmlns="" xmlns:a16="http://schemas.microsoft.com/office/drawing/2014/main"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6" name="正方形/長方形 795">
                    <a:extLst>
                      <a:ext uri="{FF2B5EF4-FFF2-40B4-BE49-F238E27FC236}">
                        <a16:creationId xmlns="" xmlns:a16="http://schemas.microsoft.com/office/drawing/2014/main"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7" name="正方形/長方形 796">
                    <a:extLst>
                      <a:ext uri="{FF2B5EF4-FFF2-40B4-BE49-F238E27FC236}">
                        <a16:creationId xmlns="" xmlns:a16="http://schemas.microsoft.com/office/drawing/2014/main"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8" name="正方形/長方形 797">
                    <a:extLst>
                      <a:ext uri="{FF2B5EF4-FFF2-40B4-BE49-F238E27FC236}">
                        <a16:creationId xmlns="" xmlns:a16="http://schemas.microsoft.com/office/drawing/2014/main"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9" name="正方形/長方形 798">
                    <a:extLst>
                      <a:ext uri="{FF2B5EF4-FFF2-40B4-BE49-F238E27FC236}">
                        <a16:creationId xmlns="" xmlns:a16="http://schemas.microsoft.com/office/drawing/2014/main"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0" name="正方形/長方形 799">
                    <a:extLst>
                      <a:ext uri="{FF2B5EF4-FFF2-40B4-BE49-F238E27FC236}">
                        <a16:creationId xmlns="" xmlns:a16="http://schemas.microsoft.com/office/drawing/2014/main"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1" name="正方形/長方形 800">
                    <a:extLst>
                      <a:ext uri="{FF2B5EF4-FFF2-40B4-BE49-F238E27FC236}">
                        <a16:creationId xmlns="" xmlns:a16="http://schemas.microsoft.com/office/drawing/2014/main"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2" name="正方形/長方形 801">
                    <a:extLst>
                      <a:ext uri="{FF2B5EF4-FFF2-40B4-BE49-F238E27FC236}">
                        <a16:creationId xmlns="" xmlns:a16="http://schemas.microsoft.com/office/drawing/2014/main"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3" name="正方形/長方形 802">
                    <a:extLst>
                      <a:ext uri="{FF2B5EF4-FFF2-40B4-BE49-F238E27FC236}">
                        <a16:creationId xmlns="" xmlns:a16="http://schemas.microsoft.com/office/drawing/2014/main"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4" name="正方形/長方形 803">
                    <a:extLst>
                      <a:ext uri="{FF2B5EF4-FFF2-40B4-BE49-F238E27FC236}">
                        <a16:creationId xmlns="" xmlns:a16="http://schemas.microsoft.com/office/drawing/2014/main"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5" name="正方形/長方形 804">
                    <a:extLst>
                      <a:ext uri="{FF2B5EF4-FFF2-40B4-BE49-F238E27FC236}">
                        <a16:creationId xmlns="" xmlns:a16="http://schemas.microsoft.com/office/drawing/2014/main"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6" name="正方形/長方形 805">
                    <a:extLst>
                      <a:ext uri="{FF2B5EF4-FFF2-40B4-BE49-F238E27FC236}">
                        <a16:creationId xmlns="" xmlns:a16="http://schemas.microsoft.com/office/drawing/2014/main"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7" name="正方形/長方形 806">
                    <a:extLst>
                      <a:ext uri="{FF2B5EF4-FFF2-40B4-BE49-F238E27FC236}">
                        <a16:creationId xmlns="" xmlns:a16="http://schemas.microsoft.com/office/drawing/2014/main"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8" name="正方形/長方形 807">
                    <a:extLst>
                      <a:ext uri="{FF2B5EF4-FFF2-40B4-BE49-F238E27FC236}">
                        <a16:creationId xmlns="" xmlns:a16="http://schemas.microsoft.com/office/drawing/2014/main"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9" name="正方形/長方形 808">
                    <a:extLst>
                      <a:ext uri="{FF2B5EF4-FFF2-40B4-BE49-F238E27FC236}">
                        <a16:creationId xmlns="" xmlns:a16="http://schemas.microsoft.com/office/drawing/2014/main"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0" name="正方形/長方形 809">
                    <a:extLst>
                      <a:ext uri="{FF2B5EF4-FFF2-40B4-BE49-F238E27FC236}">
                        <a16:creationId xmlns="" xmlns:a16="http://schemas.microsoft.com/office/drawing/2014/main"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1" name="正方形/長方形 810">
                    <a:extLst>
                      <a:ext uri="{FF2B5EF4-FFF2-40B4-BE49-F238E27FC236}">
                        <a16:creationId xmlns="" xmlns:a16="http://schemas.microsoft.com/office/drawing/2014/main"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2" name="正方形/長方形 811">
                    <a:extLst>
                      <a:ext uri="{FF2B5EF4-FFF2-40B4-BE49-F238E27FC236}">
                        <a16:creationId xmlns="" xmlns:a16="http://schemas.microsoft.com/office/drawing/2014/main"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3" name="正方形/長方形 812">
                    <a:extLst>
                      <a:ext uri="{FF2B5EF4-FFF2-40B4-BE49-F238E27FC236}">
                        <a16:creationId xmlns="" xmlns:a16="http://schemas.microsoft.com/office/drawing/2014/main"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4" name="正方形/長方形 813">
                    <a:extLst>
                      <a:ext uri="{FF2B5EF4-FFF2-40B4-BE49-F238E27FC236}">
                        <a16:creationId xmlns="" xmlns:a16="http://schemas.microsoft.com/office/drawing/2014/main"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5" name="正方形/長方形 814">
                    <a:extLst>
                      <a:ext uri="{FF2B5EF4-FFF2-40B4-BE49-F238E27FC236}">
                        <a16:creationId xmlns="" xmlns:a16="http://schemas.microsoft.com/office/drawing/2014/main"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6" name="正方形/長方形 815">
                    <a:extLst>
                      <a:ext uri="{FF2B5EF4-FFF2-40B4-BE49-F238E27FC236}">
                        <a16:creationId xmlns="" xmlns:a16="http://schemas.microsoft.com/office/drawing/2014/main"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7" name="正方形/長方形 816">
                    <a:extLst>
                      <a:ext uri="{FF2B5EF4-FFF2-40B4-BE49-F238E27FC236}">
                        <a16:creationId xmlns="" xmlns:a16="http://schemas.microsoft.com/office/drawing/2014/main"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8" name="正方形/長方形 817">
                    <a:extLst>
                      <a:ext uri="{FF2B5EF4-FFF2-40B4-BE49-F238E27FC236}">
                        <a16:creationId xmlns="" xmlns:a16="http://schemas.microsoft.com/office/drawing/2014/main"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9" name="正方形/長方形 818">
                    <a:extLst>
                      <a:ext uri="{FF2B5EF4-FFF2-40B4-BE49-F238E27FC236}">
                        <a16:creationId xmlns="" xmlns:a16="http://schemas.microsoft.com/office/drawing/2014/main"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0" name="正方形/長方形 819">
                    <a:extLst>
                      <a:ext uri="{FF2B5EF4-FFF2-40B4-BE49-F238E27FC236}">
                        <a16:creationId xmlns="" xmlns:a16="http://schemas.microsoft.com/office/drawing/2014/main"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1" name="正方形/長方形 820">
                    <a:extLst>
                      <a:ext uri="{FF2B5EF4-FFF2-40B4-BE49-F238E27FC236}">
                        <a16:creationId xmlns="" xmlns:a16="http://schemas.microsoft.com/office/drawing/2014/main"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2" name="正方形/長方形 821">
                    <a:extLst>
                      <a:ext uri="{FF2B5EF4-FFF2-40B4-BE49-F238E27FC236}">
                        <a16:creationId xmlns="" xmlns:a16="http://schemas.microsoft.com/office/drawing/2014/main"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3" name="正方形/長方形 822">
                    <a:extLst>
                      <a:ext uri="{FF2B5EF4-FFF2-40B4-BE49-F238E27FC236}">
                        <a16:creationId xmlns="" xmlns:a16="http://schemas.microsoft.com/office/drawing/2014/main"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4" name="正方形/長方形 823">
                    <a:extLst>
                      <a:ext uri="{FF2B5EF4-FFF2-40B4-BE49-F238E27FC236}">
                        <a16:creationId xmlns="" xmlns:a16="http://schemas.microsoft.com/office/drawing/2014/main"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5" name="正方形/長方形 824">
                    <a:extLst>
                      <a:ext uri="{FF2B5EF4-FFF2-40B4-BE49-F238E27FC236}">
                        <a16:creationId xmlns="" xmlns:a16="http://schemas.microsoft.com/office/drawing/2014/main"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6" name="正方形/長方形 825">
                    <a:extLst>
                      <a:ext uri="{FF2B5EF4-FFF2-40B4-BE49-F238E27FC236}">
                        <a16:creationId xmlns="" xmlns:a16="http://schemas.microsoft.com/office/drawing/2014/main"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7" name="正方形/長方形 826">
                    <a:extLst>
                      <a:ext uri="{FF2B5EF4-FFF2-40B4-BE49-F238E27FC236}">
                        <a16:creationId xmlns="" xmlns:a16="http://schemas.microsoft.com/office/drawing/2014/main"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8" name="正方形/長方形 827">
                    <a:extLst>
                      <a:ext uri="{FF2B5EF4-FFF2-40B4-BE49-F238E27FC236}">
                        <a16:creationId xmlns="" xmlns:a16="http://schemas.microsoft.com/office/drawing/2014/main"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9" name="正方形/長方形 828">
                    <a:extLst>
                      <a:ext uri="{FF2B5EF4-FFF2-40B4-BE49-F238E27FC236}">
                        <a16:creationId xmlns="" xmlns:a16="http://schemas.microsoft.com/office/drawing/2014/main"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0" name="正方形/長方形 829">
                    <a:extLst>
                      <a:ext uri="{FF2B5EF4-FFF2-40B4-BE49-F238E27FC236}">
                        <a16:creationId xmlns="" xmlns:a16="http://schemas.microsoft.com/office/drawing/2014/main"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1" name="正方形/長方形 830">
                    <a:extLst>
                      <a:ext uri="{FF2B5EF4-FFF2-40B4-BE49-F238E27FC236}">
                        <a16:creationId xmlns="" xmlns:a16="http://schemas.microsoft.com/office/drawing/2014/main"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2" name="正方形/長方形 831">
                    <a:extLst>
                      <a:ext uri="{FF2B5EF4-FFF2-40B4-BE49-F238E27FC236}">
                        <a16:creationId xmlns="" xmlns:a16="http://schemas.microsoft.com/office/drawing/2014/main"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3" name="正方形/長方形 832">
                    <a:extLst>
                      <a:ext uri="{FF2B5EF4-FFF2-40B4-BE49-F238E27FC236}">
                        <a16:creationId xmlns="" xmlns:a16="http://schemas.microsoft.com/office/drawing/2014/main"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4" name="正方形/長方形 833">
                    <a:extLst>
                      <a:ext uri="{FF2B5EF4-FFF2-40B4-BE49-F238E27FC236}">
                        <a16:creationId xmlns="" xmlns:a16="http://schemas.microsoft.com/office/drawing/2014/main"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5" name="正方形/長方形 834">
                    <a:extLst>
                      <a:ext uri="{FF2B5EF4-FFF2-40B4-BE49-F238E27FC236}">
                        <a16:creationId xmlns="" xmlns:a16="http://schemas.microsoft.com/office/drawing/2014/main"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6" name="正方形/長方形 835">
                    <a:extLst>
                      <a:ext uri="{FF2B5EF4-FFF2-40B4-BE49-F238E27FC236}">
                        <a16:creationId xmlns="" xmlns:a16="http://schemas.microsoft.com/office/drawing/2014/main"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7" name="正方形/長方形 836">
                    <a:extLst>
                      <a:ext uri="{FF2B5EF4-FFF2-40B4-BE49-F238E27FC236}">
                        <a16:creationId xmlns="" xmlns:a16="http://schemas.microsoft.com/office/drawing/2014/main"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8" name="正方形/長方形 837">
                    <a:extLst>
                      <a:ext uri="{FF2B5EF4-FFF2-40B4-BE49-F238E27FC236}">
                        <a16:creationId xmlns="" xmlns:a16="http://schemas.microsoft.com/office/drawing/2014/main"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9" name="正方形/長方形 838">
                    <a:extLst>
                      <a:ext uri="{FF2B5EF4-FFF2-40B4-BE49-F238E27FC236}">
                        <a16:creationId xmlns="" xmlns:a16="http://schemas.microsoft.com/office/drawing/2014/main"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0" name="正方形/長方形 839">
                    <a:extLst>
                      <a:ext uri="{FF2B5EF4-FFF2-40B4-BE49-F238E27FC236}">
                        <a16:creationId xmlns="" xmlns:a16="http://schemas.microsoft.com/office/drawing/2014/main"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1" name="正方形/長方形 840">
                    <a:extLst>
                      <a:ext uri="{FF2B5EF4-FFF2-40B4-BE49-F238E27FC236}">
                        <a16:creationId xmlns="" xmlns:a16="http://schemas.microsoft.com/office/drawing/2014/main"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2" name="正方形/長方形 841">
                    <a:extLst>
                      <a:ext uri="{FF2B5EF4-FFF2-40B4-BE49-F238E27FC236}">
                        <a16:creationId xmlns="" xmlns:a16="http://schemas.microsoft.com/office/drawing/2014/main"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3" name="正方形/長方形 842">
                    <a:extLst>
                      <a:ext uri="{FF2B5EF4-FFF2-40B4-BE49-F238E27FC236}">
                        <a16:creationId xmlns="" xmlns:a16="http://schemas.microsoft.com/office/drawing/2014/main"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4" name="正方形/長方形 843">
                    <a:extLst>
                      <a:ext uri="{FF2B5EF4-FFF2-40B4-BE49-F238E27FC236}">
                        <a16:creationId xmlns="" xmlns:a16="http://schemas.microsoft.com/office/drawing/2014/main"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3" name="グループ化 92">
              <a:extLst>
                <a:ext uri="{FF2B5EF4-FFF2-40B4-BE49-F238E27FC236}">
                  <a16:creationId xmlns="" xmlns:a16="http://schemas.microsoft.com/office/drawing/2014/main" id="{B57E37C8-A8E7-4556-99EE-DED12D418681}"/>
                </a:ext>
              </a:extLst>
            </p:cNvPr>
            <p:cNvGrpSpPr/>
            <p:nvPr/>
          </p:nvGrpSpPr>
          <p:grpSpPr>
            <a:xfrm>
              <a:off x="4902704" y="1968803"/>
              <a:ext cx="715455" cy="734400"/>
              <a:chOff x="2908531" y="1323826"/>
              <a:chExt cx="1447422" cy="1440000"/>
            </a:xfrm>
          </p:grpSpPr>
          <p:sp>
            <p:nvSpPr>
              <p:cNvPr id="711" name="正方形/長方形 710">
                <a:extLst>
                  <a:ext uri="{FF2B5EF4-FFF2-40B4-BE49-F238E27FC236}">
                    <a16:creationId xmlns="" xmlns:a16="http://schemas.microsoft.com/office/drawing/2014/main"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2" name="正方形/長方形 711">
                <a:extLst>
                  <a:ext uri="{FF2B5EF4-FFF2-40B4-BE49-F238E27FC236}">
                    <a16:creationId xmlns="" xmlns:a16="http://schemas.microsoft.com/office/drawing/2014/main"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3" name="正方形/長方形 712">
                <a:extLst>
                  <a:ext uri="{FF2B5EF4-FFF2-40B4-BE49-F238E27FC236}">
                    <a16:creationId xmlns="" xmlns:a16="http://schemas.microsoft.com/office/drawing/2014/main"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4" name="正方形/長方形 713">
                <a:extLst>
                  <a:ext uri="{FF2B5EF4-FFF2-40B4-BE49-F238E27FC236}">
                    <a16:creationId xmlns="" xmlns:a16="http://schemas.microsoft.com/office/drawing/2014/main"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5" name="正方形/長方形 714">
                <a:extLst>
                  <a:ext uri="{FF2B5EF4-FFF2-40B4-BE49-F238E27FC236}">
                    <a16:creationId xmlns="" xmlns:a16="http://schemas.microsoft.com/office/drawing/2014/main"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6" name="正方形/長方形 715">
                <a:extLst>
                  <a:ext uri="{FF2B5EF4-FFF2-40B4-BE49-F238E27FC236}">
                    <a16:creationId xmlns="" xmlns:a16="http://schemas.microsoft.com/office/drawing/2014/main"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7" name="正方形/長方形 716">
                <a:extLst>
                  <a:ext uri="{FF2B5EF4-FFF2-40B4-BE49-F238E27FC236}">
                    <a16:creationId xmlns="" xmlns:a16="http://schemas.microsoft.com/office/drawing/2014/main"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8" name="正方形/長方形 717">
                <a:extLst>
                  <a:ext uri="{FF2B5EF4-FFF2-40B4-BE49-F238E27FC236}">
                    <a16:creationId xmlns="" xmlns:a16="http://schemas.microsoft.com/office/drawing/2014/main"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9" name="正方形/長方形 718">
                <a:extLst>
                  <a:ext uri="{FF2B5EF4-FFF2-40B4-BE49-F238E27FC236}">
                    <a16:creationId xmlns="" xmlns:a16="http://schemas.microsoft.com/office/drawing/2014/main"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0" name="正方形/長方形 719">
                <a:extLst>
                  <a:ext uri="{FF2B5EF4-FFF2-40B4-BE49-F238E27FC236}">
                    <a16:creationId xmlns="" xmlns:a16="http://schemas.microsoft.com/office/drawing/2014/main"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1" name="正方形/長方形 720">
                <a:extLst>
                  <a:ext uri="{FF2B5EF4-FFF2-40B4-BE49-F238E27FC236}">
                    <a16:creationId xmlns="" xmlns:a16="http://schemas.microsoft.com/office/drawing/2014/main"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2" name="正方形/長方形 721">
                <a:extLst>
                  <a:ext uri="{FF2B5EF4-FFF2-40B4-BE49-F238E27FC236}">
                    <a16:creationId xmlns="" xmlns:a16="http://schemas.microsoft.com/office/drawing/2014/main"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3" name="正方形/長方形 722">
                <a:extLst>
                  <a:ext uri="{FF2B5EF4-FFF2-40B4-BE49-F238E27FC236}">
                    <a16:creationId xmlns="" xmlns:a16="http://schemas.microsoft.com/office/drawing/2014/main"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4" name="正方形/長方形 723">
                <a:extLst>
                  <a:ext uri="{FF2B5EF4-FFF2-40B4-BE49-F238E27FC236}">
                    <a16:creationId xmlns="" xmlns:a16="http://schemas.microsoft.com/office/drawing/2014/main"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5" name="正方形/長方形 724">
                <a:extLst>
                  <a:ext uri="{FF2B5EF4-FFF2-40B4-BE49-F238E27FC236}">
                    <a16:creationId xmlns="" xmlns:a16="http://schemas.microsoft.com/office/drawing/2014/main"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6" name="正方形/長方形 725">
                <a:extLst>
                  <a:ext uri="{FF2B5EF4-FFF2-40B4-BE49-F238E27FC236}">
                    <a16:creationId xmlns="" xmlns:a16="http://schemas.microsoft.com/office/drawing/2014/main"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7" name="正方形/長方形 726">
                <a:extLst>
                  <a:ext uri="{FF2B5EF4-FFF2-40B4-BE49-F238E27FC236}">
                    <a16:creationId xmlns="" xmlns:a16="http://schemas.microsoft.com/office/drawing/2014/main"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8" name="正方形/長方形 727">
                <a:extLst>
                  <a:ext uri="{FF2B5EF4-FFF2-40B4-BE49-F238E27FC236}">
                    <a16:creationId xmlns="" xmlns:a16="http://schemas.microsoft.com/office/drawing/2014/main"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9" name="正方形/長方形 728">
                <a:extLst>
                  <a:ext uri="{FF2B5EF4-FFF2-40B4-BE49-F238E27FC236}">
                    <a16:creationId xmlns="" xmlns:a16="http://schemas.microsoft.com/office/drawing/2014/main"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0" name="正方形/長方形 729">
                <a:extLst>
                  <a:ext uri="{FF2B5EF4-FFF2-40B4-BE49-F238E27FC236}">
                    <a16:creationId xmlns="" xmlns:a16="http://schemas.microsoft.com/office/drawing/2014/main"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1" name="正方形/長方形 730">
                <a:extLst>
                  <a:ext uri="{FF2B5EF4-FFF2-40B4-BE49-F238E27FC236}">
                    <a16:creationId xmlns="" xmlns:a16="http://schemas.microsoft.com/office/drawing/2014/main"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2" name="正方形/長方形 731">
                <a:extLst>
                  <a:ext uri="{FF2B5EF4-FFF2-40B4-BE49-F238E27FC236}">
                    <a16:creationId xmlns="" xmlns:a16="http://schemas.microsoft.com/office/drawing/2014/main"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3" name="正方形/長方形 732">
                <a:extLst>
                  <a:ext uri="{FF2B5EF4-FFF2-40B4-BE49-F238E27FC236}">
                    <a16:creationId xmlns="" xmlns:a16="http://schemas.microsoft.com/office/drawing/2014/main"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4" name="正方形/長方形 733">
                <a:extLst>
                  <a:ext uri="{FF2B5EF4-FFF2-40B4-BE49-F238E27FC236}">
                    <a16:creationId xmlns="" xmlns:a16="http://schemas.microsoft.com/office/drawing/2014/main"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5" name="正方形/長方形 734">
                <a:extLst>
                  <a:ext uri="{FF2B5EF4-FFF2-40B4-BE49-F238E27FC236}">
                    <a16:creationId xmlns="" xmlns:a16="http://schemas.microsoft.com/office/drawing/2014/main"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6" name="正方形/長方形 735">
                <a:extLst>
                  <a:ext uri="{FF2B5EF4-FFF2-40B4-BE49-F238E27FC236}">
                    <a16:creationId xmlns="" xmlns:a16="http://schemas.microsoft.com/office/drawing/2014/main"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7" name="正方形/長方形 736">
                <a:extLst>
                  <a:ext uri="{FF2B5EF4-FFF2-40B4-BE49-F238E27FC236}">
                    <a16:creationId xmlns="" xmlns:a16="http://schemas.microsoft.com/office/drawing/2014/main"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8" name="正方形/長方形 737">
                <a:extLst>
                  <a:ext uri="{FF2B5EF4-FFF2-40B4-BE49-F238E27FC236}">
                    <a16:creationId xmlns="" xmlns:a16="http://schemas.microsoft.com/office/drawing/2014/main"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9" name="正方形/長方形 738">
                <a:extLst>
                  <a:ext uri="{FF2B5EF4-FFF2-40B4-BE49-F238E27FC236}">
                    <a16:creationId xmlns="" xmlns:a16="http://schemas.microsoft.com/office/drawing/2014/main"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0" name="正方形/長方形 739">
                <a:extLst>
                  <a:ext uri="{FF2B5EF4-FFF2-40B4-BE49-F238E27FC236}">
                    <a16:creationId xmlns="" xmlns:a16="http://schemas.microsoft.com/office/drawing/2014/main"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1" name="正方形/長方形 740">
                <a:extLst>
                  <a:ext uri="{FF2B5EF4-FFF2-40B4-BE49-F238E27FC236}">
                    <a16:creationId xmlns="" xmlns:a16="http://schemas.microsoft.com/office/drawing/2014/main"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2" name="正方形/長方形 741">
                <a:extLst>
                  <a:ext uri="{FF2B5EF4-FFF2-40B4-BE49-F238E27FC236}">
                    <a16:creationId xmlns="" xmlns:a16="http://schemas.microsoft.com/office/drawing/2014/main"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3" name="正方形/長方形 742">
                <a:extLst>
                  <a:ext uri="{FF2B5EF4-FFF2-40B4-BE49-F238E27FC236}">
                    <a16:creationId xmlns="" xmlns:a16="http://schemas.microsoft.com/office/drawing/2014/main"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4" name="正方形/長方形 743">
                <a:extLst>
                  <a:ext uri="{FF2B5EF4-FFF2-40B4-BE49-F238E27FC236}">
                    <a16:creationId xmlns="" xmlns:a16="http://schemas.microsoft.com/office/drawing/2014/main"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5" name="正方形/長方形 744">
                <a:extLst>
                  <a:ext uri="{FF2B5EF4-FFF2-40B4-BE49-F238E27FC236}">
                    <a16:creationId xmlns="" xmlns:a16="http://schemas.microsoft.com/office/drawing/2014/main"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6" name="正方形/長方形 745">
                <a:extLst>
                  <a:ext uri="{FF2B5EF4-FFF2-40B4-BE49-F238E27FC236}">
                    <a16:creationId xmlns="" xmlns:a16="http://schemas.microsoft.com/office/drawing/2014/main"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7" name="正方形/長方形 746">
                <a:extLst>
                  <a:ext uri="{FF2B5EF4-FFF2-40B4-BE49-F238E27FC236}">
                    <a16:creationId xmlns="" xmlns:a16="http://schemas.microsoft.com/office/drawing/2014/main"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8" name="正方形/長方形 747">
                <a:extLst>
                  <a:ext uri="{FF2B5EF4-FFF2-40B4-BE49-F238E27FC236}">
                    <a16:creationId xmlns="" xmlns:a16="http://schemas.microsoft.com/office/drawing/2014/main"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9" name="正方形/長方形 748">
                <a:extLst>
                  <a:ext uri="{FF2B5EF4-FFF2-40B4-BE49-F238E27FC236}">
                    <a16:creationId xmlns="" xmlns:a16="http://schemas.microsoft.com/office/drawing/2014/main"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0" name="正方形/長方形 749">
                <a:extLst>
                  <a:ext uri="{FF2B5EF4-FFF2-40B4-BE49-F238E27FC236}">
                    <a16:creationId xmlns="" xmlns:a16="http://schemas.microsoft.com/office/drawing/2014/main"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1" name="正方形/長方形 750">
                <a:extLst>
                  <a:ext uri="{FF2B5EF4-FFF2-40B4-BE49-F238E27FC236}">
                    <a16:creationId xmlns="" xmlns:a16="http://schemas.microsoft.com/office/drawing/2014/main"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2" name="正方形/長方形 751">
                <a:extLst>
                  <a:ext uri="{FF2B5EF4-FFF2-40B4-BE49-F238E27FC236}">
                    <a16:creationId xmlns="" xmlns:a16="http://schemas.microsoft.com/office/drawing/2014/main"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3" name="正方形/長方形 752">
                <a:extLst>
                  <a:ext uri="{FF2B5EF4-FFF2-40B4-BE49-F238E27FC236}">
                    <a16:creationId xmlns="" xmlns:a16="http://schemas.microsoft.com/office/drawing/2014/main"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4" name="正方形/長方形 753">
                <a:extLst>
                  <a:ext uri="{FF2B5EF4-FFF2-40B4-BE49-F238E27FC236}">
                    <a16:creationId xmlns="" xmlns:a16="http://schemas.microsoft.com/office/drawing/2014/main"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5" name="正方形/長方形 754">
                <a:extLst>
                  <a:ext uri="{FF2B5EF4-FFF2-40B4-BE49-F238E27FC236}">
                    <a16:creationId xmlns="" xmlns:a16="http://schemas.microsoft.com/office/drawing/2014/main"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6" name="正方形/長方形 755">
                <a:extLst>
                  <a:ext uri="{FF2B5EF4-FFF2-40B4-BE49-F238E27FC236}">
                    <a16:creationId xmlns="" xmlns:a16="http://schemas.microsoft.com/office/drawing/2014/main"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7" name="正方形/長方形 756">
                <a:extLst>
                  <a:ext uri="{FF2B5EF4-FFF2-40B4-BE49-F238E27FC236}">
                    <a16:creationId xmlns="" xmlns:a16="http://schemas.microsoft.com/office/drawing/2014/main"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8" name="正方形/長方形 757">
                <a:extLst>
                  <a:ext uri="{FF2B5EF4-FFF2-40B4-BE49-F238E27FC236}">
                    <a16:creationId xmlns="" xmlns:a16="http://schemas.microsoft.com/office/drawing/2014/main"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9" name="正方形/長方形 758">
                <a:extLst>
                  <a:ext uri="{FF2B5EF4-FFF2-40B4-BE49-F238E27FC236}">
                    <a16:creationId xmlns="" xmlns:a16="http://schemas.microsoft.com/office/drawing/2014/main"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0" name="正方形/長方形 759">
                <a:extLst>
                  <a:ext uri="{FF2B5EF4-FFF2-40B4-BE49-F238E27FC236}">
                    <a16:creationId xmlns="" xmlns:a16="http://schemas.microsoft.com/office/drawing/2014/main"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1" name="正方形/長方形 760">
                <a:extLst>
                  <a:ext uri="{FF2B5EF4-FFF2-40B4-BE49-F238E27FC236}">
                    <a16:creationId xmlns="" xmlns:a16="http://schemas.microsoft.com/office/drawing/2014/main"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2" name="正方形/長方形 761">
                <a:extLst>
                  <a:ext uri="{FF2B5EF4-FFF2-40B4-BE49-F238E27FC236}">
                    <a16:creationId xmlns="" xmlns:a16="http://schemas.microsoft.com/office/drawing/2014/main"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3" name="正方形/長方形 762">
                <a:extLst>
                  <a:ext uri="{FF2B5EF4-FFF2-40B4-BE49-F238E27FC236}">
                    <a16:creationId xmlns="" xmlns:a16="http://schemas.microsoft.com/office/drawing/2014/main"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4" name="正方形/長方形 763">
                <a:extLst>
                  <a:ext uri="{FF2B5EF4-FFF2-40B4-BE49-F238E27FC236}">
                    <a16:creationId xmlns="" xmlns:a16="http://schemas.microsoft.com/office/drawing/2014/main"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5" name="正方形/長方形 764">
                <a:extLst>
                  <a:ext uri="{FF2B5EF4-FFF2-40B4-BE49-F238E27FC236}">
                    <a16:creationId xmlns="" xmlns:a16="http://schemas.microsoft.com/office/drawing/2014/main"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6" name="正方形/長方形 765">
                <a:extLst>
                  <a:ext uri="{FF2B5EF4-FFF2-40B4-BE49-F238E27FC236}">
                    <a16:creationId xmlns="" xmlns:a16="http://schemas.microsoft.com/office/drawing/2014/main"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7" name="正方形/長方形 766">
                <a:extLst>
                  <a:ext uri="{FF2B5EF4-FFF2-40B4-BE49-F238E27FC236}">
                    <a16:creationId xmlns="" xmlns:a16="http://schemas.microsoft.com/office/drawing/2014/main"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8" name="正方形/長方形 767">
                <a:extLst>
                  <a:ext uri="{FF2B5EF4-FFF2-40B4-BE49-F238E27FC236}">
                    <a16:creationId xmlns="" xmlns:a16="http://schemas.microsoft.com/office/drawing/2014/main"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9" name="正方形/長方形 768">
                <a:extLst>
                  <a:ext uri="{FF2B5EF4-FFF2-40B4-BE49-F238E27FC236}">
                    <a16:creationId xmlns="" xmlns:a16="http://schemas.microsoft.com/office/drawing/2014/main"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0" name="正方形/長方形 769">
                <a:extLst>
                  <a:ext uri="{FF2B5EF4-FFF2-40B4-BE49-F238E27FC236}">
                    <a16:creationId xmlns="" xmlns:a16="http://schemas.microsoft.com/office/drawing/2014/main"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1" name="正方形/長方形 770">
                <a:extLst>
                  <a:ext uri="{FF2B5EF4-FFF2-40B4-BE49-F238E27FC236}">
                    <a16:creationId xmlns="" xmlns:a16="http://schemas.microsoft.com/office/drawing/2014/main"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2" name="正方形/長方形 771">
                <a:extLst>
                  <a:ext uri="{FF2B5EF4-FFF2-40B4-BE49-F238E27FC236}">
                    <a16:creationId xmlns="" xmlns:a16="http://schemas.microsoft.com/office/drawing/2014/main"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3" name="正方形/長方形 772">
                <a:extLst>
                  <a:ext uri="{FF2B5EF4-FFF2-40B4-BE49-F238E27FC236}">
                    <a16:creationId xmlns="" xmlns:a16="http://schemas.microsoft.com/office/drawing/2014/main"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4" name="正方形/長方形 773">
                <a:extLst>
                  <a:ext uri="{FF2B5EF4-FFF2-40B4-BE49-F238E27FC236}">
                    <a16:creationId xmlns="" xmlns:a16="http://schemas.microsoft.com/office/drawing/2014/main"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5" name="正方形/長方形 774">
                <a:extLst>
                  <a:ext uri="{FF2B5EF4-FFF2-40B4-BE49-F238E27FC236}">
                    <a16:creationId xmlns="" xmlns:a16="http://schemas.microsoft.com/office/drawing/2014/main"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4" name="グループ化 93">
              <a:extLst>
                <a:ext uri="{FF2B5EF4-FFF2-40B4-BE49-F238E27FC236}">
                  <a16:creationId xmlns="" xmlns:a16="http://schemas.microsoft.com/office/drawing/2014/main" id="{242F3AB1-1976-4005-AE33-21DB018B9D40}"/>
                </a:ext>
              </a:extLst>
            </p:cNvPr>
            <p:cNvGrpSpPr/>
            <p:nvPr/>
          </p:nvGrpSpPr>
          <p:grpSpPr>
            <a:xfrm>
              <a:off x="5624738" y="1968803"/>
              <a:ext cx="715455" cy="734400"/>
              <a:chOff x="2908531" y="1323826"/>
              <a:chExt cx="1447422" cy="1440000"/>
            </a:xfrm>
          </p:grpSpPr>
          <p:sp>
            <p:nvSpPr>
              <p:cNvPr id="646" name="正方形/長方形 645">
                <a:extLst>
                  <a:ext uri="{FF2B5EF4-FFF2-40B4-BE49-F238E27FC236}">
                    <a16:creationId xmlns="" xmlns:a16="http://schemas.microsoft.com/office/drawing/2014/main"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7" name="正方形/長方形 646">
                <a:extLst>
                  <a:ext uri="{FF2B5EF4-FFF2-40B4-BE49-F238E27FC236}">
                    <a16:creationId xmlns="" xmlns:a16="http://schemas.microsoft.com/office/drawing/2014/main"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8" name="正方形/長方形 647">
                <a:extLst>
                  <a:ext uri="{FF2B5EF4-FFF2-40B4-BE49-F238E27FC236}">
                    <a16:creationId xmlns="" xmlns:a16="http://schemas.microsoft.com/office/drawing/2014/main"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9" name="正方形/長方形 648">
                <a:extLst>
                  <a:ext uri="{FF2B5EF4-FFF2-40B4-BE49-F238E27FC236}">
                    <a16:creationId xmlns="" xmlns:a16="http://schemas.microsoft.com/office/drawing/2014/main"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0" name="正方形/長方形 649">
                <a:extLst>
                  <a:ext uri="{FF2B5EF4-FFF2-40B4-BE49-F238E27FC236}">
                    <a16:creationId xmlns="" xmlns:a16="http://schemas.microsoft.com/office/drawing/2014/main"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1" name="正方形/長方形 650">
                <a:extLst>
                  <a:ext uri="{FF2B5EF4-FFF2-40B4-BE49-F238E27FC236}">
                    <a16:creationId xmlns="" xmlns:a16="http://schemas.microsoft.com/office/drawing/2014/main"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2" name="正方形/長方形 651">
                <a:extLst>
                  <a:ext uri="{FF2B5EF4-FFF2-40B4-BE49-F238E27FC236}">
                    <a16:creationId xmlns="" xmlns:a16="http://schemas.microsoft.com/office/drawing/2014/main"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3" name="正方形/長方形 652">
                <a:extLst>
                  <a:ext uri="{FF2B5EF4-FFF2-40B4-BE49-F238E27FC236}">
                    <a16:creationId xmlns="" xmlns:a16="http://schemas.microsoft.com/office/drawing/2014/main"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4" name="正方形/長方形 653">
                <a:extLst>
                  <a:ext uri="{FF2B5EF4-FFF2-40B4-BE49-F238E27FC236}">
                    <a16:creationId xmlns="" xmlns:a16="http://schemas.microsoft.com/office/drawing/2014/main"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5" name="正方形/長方形 654">
                <a:extLst>
                  <a:ext uri="{FF2B5EF4-FFF2-40B4-BE49-F238E27FC236}">
                    <a16:creationId xmlns="" xmlns:a16="http://schemas.microsoft.com/office/drawing/2014/main"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6" name="正方形/長方形 655">
                <a:extLst>
                  <a:ext uri="{FF2B5EF4-FFF2-40B4-BE49-F238E27FC236}">
                    <a16:creationId xmlns="" xmlns:a16="http://schemas.microsoft.com/office/drawing/2014/main"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7" name="正方形/長方形 656">
                <a:extLst>
                  <a:ext uri="{FF2B5EF4-FFF2-40B4-BE49-F238E27FC236}">
                    <a16:creationId xmlns="" xmlns:a16="http://schemas.microsoft.com/office/drawing/2014/main"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8" name="正方形/長方形 657">
                <a:extLst>
                  <a:ext uri="{FF2B5EF4-FFF2-40B4-BE49-F238E27FC236}">
                    <a16:creationId xmlns="" xmlns:a16="http://schemas.microsoft.com/office/drawing/2014/main"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9" name="正方形/長方形 658">
                <a:extLst>
                  <a:ext uri="{FF2B5EF4-FFF2-40B4-BE49-F238E27FC236}">
                    <a16:creationId xmlns="" xmlns:a16="http://schemas.microsoft.com/office/drawing/2014/main"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0" name="正方形/長方形 659">
                <a:extLst>
                  <a:ext uri="{FF2B5EF4-FFF2-40B4-BE49-F238E27FC236}">
                    <a16:creationId xmlns="" xmlns:a16="http://schemas.microsoft.com/office/drawing/2014/main"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1" name="正方形/長方形 660">
                <a:extLst>
                  <a:ext uri="{FF2B5EF4-FFF2-40B4-BE49-F238E27FC236}">
                    <a16:creationId xmlns="" xmlns:a16="http://schemas.microsoft.com/office/drawing/2014/main"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2" name="正方形/長方形 661">
                <a:extLst>
                  <a:ext uri="{FF2B5EF4-FFF2-40B4-BE49-F238E27FC236}">
                    <a16:creationId xmlns="" xmlns:a16="http://schemas.microsoft.com/office/drawing/2014/main"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3" name="正方形/長方形 662">
                <a:extLst>
                  <a:ext uri="{FF2B5EF4-FFF2-40B4-BE49-F238E27FC236}">
                    <a16:creationId xmlns="" xmlns:a16="http://schemas.microsoft.com/office/drawing/2014/main"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4" name="正方形/長方形 663">
                <a:extLst>
                  <a:ext uri="{FF2B5EF4-FFF2-40B4-BE49-F238E27FC236}">
                    <a16:creationId xmlns="" xmlns:a16="http://schemas.microsoft.com/office/drawing/2014/main"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5" name="正方形/長方形 664">
                <a:extLst>
                  <a:ext uri="{FF2B5EF4-FFF2-40B4-BE49-F238E27FC236}">
                    <a16:creationId xmlns="" xmlns:a16="http://schemas.microsoft.com/office/drawing/2014/main"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6" name="正方形/長方形 665">
                <a:extLst>
                  <a:ext uri="{FF2B5EF4-FFF2-40B4-BE49-F238E27FC236}">
                    <a16:creationId xmlns="" xmlns:a16="http://schemas.microsoft.com/office/drawing/2014/main"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7" name="正方形/長方形 666">
                <a:extLst>
                  <a:ext uri="{FF2B5EF4-FFF2-40B4-BE49-F238E27FC236}">
                    <a16:creationId xmlns="" xmlns:a16="http://schemas.microsoft.com/office/drawing/2014/main"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8" name="正方形/長方形 667">
                <a:extLst>
                  <a:ext uri="{FF2B5EF4-FFF2-40B4-BE49-F238E27FC236}">
                    <a16:creationId xmlns="" xmlns:a16="http://schemas.microsoft.com/office/drawing/2014/main"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9" name="正方形/長方形 668">
                <a:extLst>
                  <a:ext uri="{FF2B5EF4-FFF2-40B4-BE49-F238E27FC236}">
                    <a16:creationId xmlns="" xmlns:a16="http://schemas.microsoft.com/office/drawing/2014/main"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0" name="正方形/長方形 669">
                <a:extLst>
                  <a:ext uri="{FF2B5EF4-FFF2-40B4-BE49-F238E27FC236}">
                    <a16:creationId xmlns="" xmlns:a16="http://schemas.microsoft.com/office/drawing/2014/main"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1" name="正方形/長方形 670">
                <a:extLst>
                  <a:ext uri="{FF2B5EF4-FFF2-40B4-BE49-F238E27FC236}">
                    <a16:creationId xmlns="" xmlns:a16="http://schemas.microsoft.com/office/drawing/2014/main"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2" name="正方形/長方形 671">
                <a:extLst>
                  <a:ext uri="{FF2B5EF4-FFF2-40B4-BE49-F238E27FC236}">
                    <a16:creationId xmlns="" xmlns:a16="http://schemas.microsoft.com/office/drawing/2014/main"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3" name="正方形/長方形 672">
                <a:extLst>
                  <a:ext uri="{FF2B5EF4-FFF2-40B4-BE49-F238E27FC236}">
                    <a16:creationId xmlns="" xmlns:a16="http://schemas.microsoft.com/office/drawing/2014/main"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4" name="正方形/長方形 673">
                <a:extLst>
                  <a:ext uri="{FF2B5EF4-FFF2-40B4-BE49-F238E27FC236}">
                    <a16:creationId xmlns="" xmlns:a16="http://schemas.microsoft.com/office/drawing/2014/main"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5" name="正方形/長方形 674">
                <a:extLst>
                  <a:ext uri="{FF2B5EF4-FFF2-40B4-BE49-F238E27FC236}">
                    <a16:creationId xmlns="" xmlns:a16="http://schemas.microsoft.com/office/drawing/2014/main"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6" name="正方形/長方形 675">
                <a:extLst>
                  <a:ext uri="{FF2B5EF4-FFF2-40B4-BE49-F238E27FC236}">
                    <a16:creationId xmlns="" xmlns:a16="http://schemas.microsoft.com/office/drawing/2014/main"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7" name="正方形/長方形 676">
                <a:extLst>
                  <a:ext uri="{FF2B5EF4-FFF2-40B4-BE49-F238E27FC236}">
                    <a16:creationId xmlns="" xmlns:a16="http://schemas.microsoft.com/office/drawing/2014/main"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8" name="正方形/長方形 677">
                <a:extLst>
                  <a:ext uri="{FF2B5EF4-FFF2-40B4-BE49-F238E27FC236}">
                    <a16:creationId xmlns="" xmlns:a16="http://schemas.microsoft.com/office/drawing/2014/main"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9" name="正方形/長方形 678">
                <a:extLst>
                  <a:ext uri="{FF2B5EF4-FFF2-40B4-BE49-F238E27FC236}">
                    <a16:creationId xmlns="" xmlns:a16="http://schemas.microsoft.com/office/drawing/2014/main"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0" name="正方形/長方形 679">
                <a:extLst>
                  <a:ext uri="{FF2B5EF4-FFF2-40B4-BE49-F238E27FC236}">
                    <a16:creationId xmlns="" xmlns:a16="http://schemas.microsoft.com/office/drawing/2014/main"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1" name="正方形/長方形 680">
                <a:extLst>
                  <a:ext uri="{FF2B5EF4-FFF2-40B4-BE49-F238E27FC236}">
                    <a16:creationId xmlns="" xmlns:a16="http://schemas.microsoft.com/office/drawing/2014/main"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2" name="正方形/長方形 681">
                <a:extLst>
                  <a:ext uri="{FF2B5EF4-FFF2-40B4-BE49-F238E27FC236}">
                    <a16:creationId xmlns="" xmlns:a16="http://schemas.microsoft.com/office/drawing/2014/main"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3" name="正方形/長方形 682">
                <a:extLst>
                  <a:ext uri="{FF2B5EF4-FFF2-40B4-BE49-F238E27FC236}">
                    <a16:creationId xmlns="" xmlns:a16="http://schemas.microsoft.com/office/drawing/2014/main"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4" name="正方形/長方形 683">
                <a:extLst>
                  <a:ext uri="{FF2B5EF4-FFF2-40B4-BE49-F238E27FC236}">
                    <a16:creationId xmlns="" xmlns:a16="http://schemas.microsoft.com/office/drawing/2014/main"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5" name="正方形/長方形 684">
                <a:extLst>
                  <a:ext uri="{FF2B5EF4-FFF2-40B4-BE49-F238E27FC236}">
                    <a16:creationId xmlns="" xmlns:a16="http://schemas.microsoft.com/office/drawing/2014/main"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6" name="正方形/長方形 685">
                <a:extLst>
                  <a:ext uri="{FF2B5EF4-FFF2-40B4-BE49-F238E27FC236}">
                    <a16:creationId xmlns="" xmlns:a16="http://schemas.microsoft.com/office/drawing/2014/main"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7" name="正方形/長方形 686">
                <a:extLst>
                  <a:ext uri="{FF2B5EF4-FFF2-40B4-BE49-F238E27FC236}">
                    <a16:creationId xmlns="" xmlns:a16="http://schemas.microsoft.com/office/drawing/2014/main"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8" name="正方形/長方形 687">
                <a:extLst>
                  <a:ext uri="{FF2B5EF4-FFF2-40B4-BE49-F238E27FC236}">
                    <a16:creationId xmlns="" xmlns:a16="http://schemas.microsoft.com/office/drawing/2014/main"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9" name="正方形/長方形 688">
                <a:extLst>
                  <a:ext uri="{FF2B5EF4-FFF2-40B4-BE49-F238E27FC236}">
                    <a16:creationId xmlns="" xmlns:a16="http://schemas.microsoft.com/office/drawing/2014/main"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0" name="正方形/長方形 689">
                <a:extLst>
                  <a:ext uri="{FF2B5EF4-FFF2-40B4-BE49-F238E27FC236}">
                    <a16:creationId xmlns="" xmlns:a16="http://schemas.microsoft.com/office/drawing/2014/main"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1" name="正方形/長方形 690">
                <a:extLst>
                  <a:ext uri="{FF2B5EF4-FFF2-40B4-BE49-F238E27FC236}">
                    <a16:creationId xmlns="" xmlns:a16="http://schemas.microsoft.com/office/drawing/2014/main"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2" name="正方形/長方形 691">
                <a:extLst>
                  <a:ext uri="{FF2B5EF4-FFF2-40B4-BE49-F238E27FC236}">
                    <a16:creationId xmlns="" xmlns:a16="http://schemas.microsoft.com/office/drawing/2014/main"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3" name="正方形/長方形 692">
                <a:extLst>
                  <a:ext uri="{FF2B5EF4-FFF2-40B4-BE49-F238E27FC236}">
                    <a16:creationId xmlns="" xmlns:a16="http://schemas.microsoft.com/office/drawing/2014/main"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4" name="正方形/長方形 693">
                <a:extLst>
                  <a:ext uri="{FF2B5EF4-FFF2-40B4-BE49-F238E27FC236}">
                    <a16:creationId xmlns="" xmlns:a16="http://schemas.microsoft.com/office/drawing/2014/main"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5" name="正方形/長方形 694">
                <a:extLst>
                  <a:ext uri="{FF2B5EF4-FFF2-40B4-BE49-F238E27FC236}">
                    <a16:creationId xmlns="" xmlns:a16="http://schemas.microsoft.com/office/drawing/2014/main"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6" name="正方形/長方形 695">
                <a:extLst>
                  <a:ext uri="{FF2B5EF4-FFF2-40B4-BE49-F238E27FC236}">
                    <a16:creationId xmlns="" xmlns:a16="http://schemas.microsoft.com/office/drawing/2014/main"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7" name="正方形/長方形 696">
                <a:extLst>
                  <a:ext uri="{FF2B5EF4-FFF2-40B4-BE49-F238E27FC236}">
                    <a16:creationId xmlns="" xmlns:a16="http://schemas.microsoft.com/office/drawing/2014/main"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8" name="正方形/長方形 697">
                <a:extLst>
                  <a:ext uri="{FF2B5EF4-FFF2-40B4-BE49-F238E27FC236}">
                    <a16:creationId xmlns="" xmlns:a16="http://schemas.microsoft.com/office/drawing/2014/main"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9" name="正方形/長方形 698">
                <a:extLst>
                  <a:ext uri="{FF2B5EF4-FFF2-40B4-BE49-F238E27FC236}">
                    <a16:creationId xmlns="" xmlns:a16="http://schemas.microsoft.com/office/drawing/2014/main"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0" name="正方形/長方形 699">
                <a:extLst>
                  <a:ext uri="{FF2B5EF4-FFF2-40B4-BE49-F238E27FC236}">
                    <a16:creationId xmlns="" xmlns:a16="http://schemas.microsoft.com/office/drawing/2014/main"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1" name="正方形/長方形 700">
                <a:extLst>
                  <a:ext uri="{FF2B5EF4-FFF2-40B4-BE49-F238E27FC236}">
                    <a16:creationId xmlns="" xmlns:a16="http://schemas.microsoft.com/office/drawing/2014/main"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2" name="正方形/長方形 701">
                <a:extLst>
                  <a:ext uri="{FF2B5EF4-FFF2-40B4-BE49-F238E27FC236}">
                    <a16:creationId xmlns="" xmlns:a16="http://schemas.microsoft.com/office/drawing/2014/main"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3" name="正方形/長方形 702">
                <a:extLst>
                  <a:ext uri="{FF2B5EF4-FFF2-40B4-BE49-F238E27FC236}">
                    <a16:creationId xmlns="" xmlns:a16="http://schemas.microsoft.com/office/drawing/2014/main"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4" name="正方形/長方形 703">
                <a:extLst>
                  <a:ext uri="{FF2B5EF4-FFF2-40B4-BE49-F238E27FC236}">
                    <a16:creationId xmlns="" xmlns:a16="http://schemas.microsoft.com/office/drawing/2014/main"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5" name="正方形/長方形 704">
                <a:extLst>
                  <a:ext uri="{FF2B5EF4-FFF2-40B4-BE49-F238E27FC236}">
                    <a16:creationId xmlns="" xmlns:a16="http://schemas.microsoft.com/office/drawing/2014/main"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6" name="正方形/長方形 705">
                <a:extLst>
                  <a:ext uri="{FF2B5EF4-FFF2-40B4-BE49-F238E27FC236}">
                    <a16:creationId xmlns="" xmlns:a16="http://schemas.microsoft.com/office/drawing/2014/main"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7" name="正方形/長方形 706">
                <a:extLst>
                  <a:ext uri="{FF2B5EF4-FFF2-40B4-BE49-F238E27FC236}">
                    <a16:creationId xmlns="" xmlns:a16="http://schemas.microsoft.com/office/drawing/2014/main"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8" name="正方形/長方形 707">
                <a:extLst>
                  <a:ext uri="{FF2B5EF4-FFF2-40B4-BE49-F238E27FC236}">
                    <a16:creationId xmlns="" xmlns:a16="http://schemas.microsoft.com/office/drawing/2014/main"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9" name="正方形/長方形 708">
                <a:extLst>
                  <a:ext uri="{FF2B5EF4-FFF2-40B4-BE49-F238E27FC236}">
                    <a16:creationId xmlns="" xmlns:a16="http://schemas.microsoft.com/office/drawing/2014/main"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0" name="正方形/長方形 709">
                <a:extLst>
                  <a:ext uri="{FF2B5EF4-FFF2-40B4-BE49-F238E27FC236}">
                    <a16:creationId xmlns="" xmlns:a16="http://schemas.microsoft.com/office/drawing/2014/main"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5" name="グループ化 94">
              <a:extLst>
                <a:ext uri="{FF2B5EF4-FFF2-40B4-BE49-F238E27FC236}">
                  <a16:creationId xmlns="" xmlns:a16="http://schemas.microsoft.com/office/drawing/2014/main" id="{ED55CE2D-6763-4CD8-BF52-3CA9B9592323}"/>
                </a:ext>
              </a:extLst>
            </p:cNvPr>
            <p:cNvGrpSpPr/>
            <p:nvPr/>
          </p:nvGrpSpPr>
          <p:grpSpPr>
            <a:xfrm>
              <a:off x="6345263" y="1968803"/>
              <a:ext cx="715455" cy="734400"/>
              <a:chOff x="2908531" y="1323826"/>
              <a:chExt cx="1447422" cy="1440000"/>
            </a:xfrm>
          </p:grpSpPr>
          <p:sp>
            <p:nvSpPr>
              <p:cNvPr id="495" name="正方形/長方形 494">
                <a:extLst>
                  <a:ext uri="{FF2B5EF4-FFF2-40B4-BE49-F238E27FC236}">
                    <a16:creationId xmlns="" xmlns:a16="http://schemas.microsoft.com/office/drawing/2014/main"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6" name="正方形/長方形 495">
                <a:extLst>
                  <a:ext uri="{FF2B5EF4-FFF2-40B4-BE49-F238E27FC236}">
                    <a16:creationId xmlns="" xmlns:a16="http://schemas.microsoft.com/office/drawing/2014/main"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7" name="正方形/長方形 496">
                <a:extLst>
                  <a:ext uri="{FF2B5EF4-FFF2-40B4-BE49-F238E27FC236}">
                    <a16:creationId xmlns="" xmlns:a16="http://schemas.microsoft.com/office/drawing/2014/main"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8" name="正方形/長方形 497">
                <a:extLst>
                  <a:ext uri="{FF2B5EF4-FFF2-40B4-BE49-F238E27FC236}">
                    <a16:creationId xmlns="" xmlns:a16="http://schemas.microsoft.com/office/drawing/2014/main"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9" name="正方形/長方形 498">
                <a:extLst>
                  <a:ext uri="{FF2B5EF4-FFF2-40B4-BE49-F238E27FC236}">
                    <a16:creationId xmlns="" xmlns:a16="http://schemas.microsoft.com/office/drawing/2014/main"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0" name="正方形/長方形 499">
                <a:extLst>
                  <a:ext uri="{FF2B5EF4-FFF2-40B4-BE49-F238E27FC236}">
                    <a16:creationId xmlns="" xmlns:a16="http://schemas.microsoft.com/office/drawing/2014/main"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1" name="正方形/長方形 500">
                <a:extLst>
                  <a:ext uri="{FF2B5EF4-FFF2-40B4-BE49-F238E27FC236}">
                    <a16:creationId xmlns="" xmlns:a16="http://schemas.microsoft.com/office/drawing/2014/main"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2" name="正方形/長方形 501">
                <a:extLst>
                  <a:ext uri="{FF2B5EF4-FFF2-40B4-BE49-F238E27FC236}">
                    <a16:creationId xmlns="" xmlns:a16="http://schemas.microsoft.com/office/drawing/2014/main"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3" name="正方形/長方形 502">
                <a:extLst>
                  <a:ext uri="{FF2B5EF4-FFF2-40B4-BE49-F238E27FC236}">
                    <a16:creationId xmlns="" xmlns:a16="http://schemas.microsoft.com/office/drawing/2014/main"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4" name="正方形/長方形 503">
                <a:extLst>
                  <a:ext uri="{FF2B5EF4-FFF2-40B4-BE49-F238E27FC236}">
                    <a16:creationId xmlns="" xmlns:a16="http://schemas.microsoft.com/office/drawing/2014/main"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5" name="正方形/長方形 504">
                <a:extLst>
                  <a:ext uri="{FF2B5EF4-FFF2-40B4-BE49-F238E27FC236}">
                    <a16:creationId xmlns="" xmlns:a16="http://schemas.microsoft.com/office/drawing/2014/main"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6" name="正方形/長方形 505">
                <a:extLst>
                  <a:ext uri="{FF2B5EF4-FFF2-40B4-BE49-F238E27FC236}">
                    <a16:creationId xmlns="" xmlns:a16="http://schemas.microsoft.com/office/drawing/2014/main"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7" name="正方形/長方形 506">
                <a:extLst>
                  <a:ext uri="{FF2B5EF4-FFF2-40B4-BE49-F238E27FC236}">
                    <a16:creationId xmlns="" xmlns:a16="http://schemas.microsoft.com/office/drawing/2014/main"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8" name="正方形/長方形 507">
                <a:extLst>
                  <a:ext uri="{FF2B5EF4-FFF2-40B4-BE49-F238E27FC236}">
                    <a16:creationId xmlns="" xmlns:a16="http://schemas.microsoft.com/office/drawing/2014/main"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9" name="正方形/長方形 508">
                <a:extLst>
                  <a:ext uri="{FF2B5EF4-FFF2-40B4-BE49-F238E27FC236}">
                    <a16:creationId xmlns="" xmlns:a16="http://schemas.microsoft.com/office/drawing/2014/main"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0" name="正方形/長方形 509">
                <a:extLst>
                  <a:ext uri="{FF2B5EF4-FFF2-40B4-BE49-F238E27FC236}">
                    <a16:creationId xmlns="" xmlns:a16="http://schemas.microsoft.com/office/drawing/2014/main"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1" name="正方形/長方形 510">
                <a:extLst>
                  <a:ext uri="{FF2B5EF4-FFF2-40B4-BE49-F238E27FC236}">
                    <a16:creationId xmlns="" xmlns:a16="http://schemas.microsoft.com/office/drawing/2014/main"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2" name="正方形/長方形 511">
                <a:extLst>
                  <a:ext uri="{FF2B5EF4-FFF2-40B4-BE49-F238E27FC236}">
                    <a16:creationId xmlns="" xmlns:a16="http://schemas.microsoft.com/office/drawing/2014/main"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3" name="正方形/長方形 512">
                <a:extLst>
                  <a:ext uri="{FF2B5EF4-FFF2-40B4-BE49-F238E27FC236}">
                    <a16:creationId xmlns="" xmlns:a16="http://schemas.microsoft.com/office/drawing/2014/main"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4" name="正方形/長方形 513">
                <a:extLst>
                  <a:ext uri="{FF2B5EF4-FFF2-40B4-BE49-F238E27FC236}">
                    <a16:creationId xmlns="" xmlns:a16="http://schemas.microsoft.com/office/drawing/2014/main"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5" name="正方形/長方形 514">
                <a:extLst>
                  <a:ext uri="{FF2B5EF4-FFF2-40B4-BE49-F238E27FC236}">
                    <a16:creationId xmlns="" xmlns:a16="http://schemas.microsoft.com/office/drawing/2014/main"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6" name="正方形/長方形 515">
                <a:extLst>
                  <a:ext uri="{FF2B5EF4-FFF2-40B4-BE49-F238E27FC236}">
                    <a16:creationId xmlns="" xmlns:a16="http://schemas.microsoft.com/office/drawing/2014/main"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7" name="正方形/長方形 516">
                <a:extLst>
                  <a:ext uri="{FF2B5EF4-FFF2-40B4-BE49-F238E27FC236}">
                    <a16:creationId xmlns="" xmlns:a16="http://schemas.microsoft.com/office/drawing/2014/main"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8" name="正方形/長方形 517">
                <a:extLst>
                  <a:ext uri="{FF2B5EF4-FFF2-40B4-BE49-F238E27FC236}">
                    <a16:creationId xmlns="" xmlns:a16="http://schemas.microsoft.com/office/drawing/2014/main"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a:extLst>
                  <a:ext uri="{FF2B5EF4-FFF2-40B4-BE49-F238E27FC236}">
                    <a16:creationId xmlns="" xmlns:a16="http://schemas.microsoft.com/office/drawing/2014/main"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a:extLst>
                  <a:ext uri="{FF2B5EF4-FFF2-40B4-BE49-F238E27FC236}">
                    <a16:creationId xmlns="" xmlns:a16="http://schemas.microsoft.com/office/drawing/2014/main"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7" name="正方形/長方形 606">
                <a:extLst>
                  <a:ext uri="{FF2B5EF4-FFF2-40B4-BE49-F238E27FC236}">
                    <a16:creationId xmlns="" xmlns:a16="http://schemas.microsoft.com/office/drawing/2014/main"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8" name="正方形/長方形 607">
                <a:extLst>
                  <a:ext uri="{FF2B5EF4-FFF2-40B4-BE49-F238E27FC236}">
                    <a16:creationId xmlns="" xmlns:a16="http://schemas.microsoft.com/office/drawing/2014/main"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9" name="正方形/長方形 608">
                <a:extLst>
                  <a:ext uri="{FF2B5EF4-FFF2-40B4-BE49-F238E27FC236}">
                    <a16:creationId xmlns="" xmlns:a16="http://schemas.microsoft.com/office/drawing/2014/main"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0" name="正方形/長方形 609">
                <a:extLst>
                  <a:ext uri="{FF2B5EF4-FFF2-40B4-BE49-F238E27FC236}">
                    <a16:creationId xmlns="" xmlns:a16="http://schemas.microsoft.com/office/drawing/2014/main"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1" name="正方形/長方形 610">
                <a:extLst>
                  <a:ext uri="{FF2B5EF4-FFF2-40B4-BE49-F238E27FC236}">
                    <a16:creationId xmlns="" xmlns:a16="http://schemas.microsoft.com/office/drawing/2014/main"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2" name="正方形/長方形 611">
                <a:extLst>
                  <a:ext uri="{FF2B5EF4-FFF2-40B4-BE49-F238E27FC236}">
                    <a16:creationId xmlns="" xmlns:a16="http://schemas.microsoft.com/office/drawing/2014/main"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3" name="正方形/長方形 612">
                <a:extLst>
                  <a:ext uri="{FF2B5EF4-FFF2-40B4-BE49-F238E27FC236}">
                    <a16:creationId xmlns="" xmlns:a16="http://schemas.microsoft.com/office/drawing/2014/main"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4" name="正方形/長方形 613">
                <a:extLst>
                  <a:ext uri="{FF2B5EF4-FFF2-40B4-BE49-F238E27FC236}">
                    <a16:creationId xmlns="" xmlns:a16="http://schemas.microsoft.com/office/drawing/2014/main"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5" name="正方形/長方形 614">
                <a:extLst>
                  <a:ext uri="{FF2B5EF4-FFF2-40B4-BE49-F238E27FC236}">
                    <a16:creationId xmlns="" xmlns:a16="http://schemas.microsoft.com/office/drawing/2014/main"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6" name="正方形/長方形 615">
                <a:extLst>
                  <a:ext uri="{FF2B5EF4-FFF2-40B4-BE49-F238E27FC236}">
                    <a16:creationId xmlns="" xmlns:a16="http://schemas.microsoft.com/office/drawing/2014/main"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7" name="正方形/長方形 616">
                <a:extLst>
                  <a:ext uri="{FF2B5EF4-FFF2-40B4-BE49-F238E27FC236}">
                    <a16:creationId xmlns="" xmlns:a16="http://schemas.microsoft.com/office/drawing/2014/main"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8" name="正方形/長方形 617">
                <a:extLst>
                  <a:ext uri="{FF2B5EF4-FFF2-40B4-BE49-F238E27FC236}">
                    <a16:creationId xmlns="" xmlns:a16="http://schemas.microsoft.com/office/drawing/2014/main"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9" name="正方形/長方形 618">
                <a:extLst>
                  <a:ext uri="{FF2B5EF4-FFF2-40B4-BE49-F238E27FC236}">
                    <a16:creationId xmlns="" xmlns:a16="http://schemas.microsoft.com/office/drawing/2014/main"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0" name="正方形/長方形 619">
                <a:extLst>
                  <a:ext uri="{FF2B5EF4-FFF2-40B4-BE49-F238E27FC236}">
                    <a16:creationId xmlns="" xmlns:a16="http://schemas.microsoft.com/office/drawing/2014/main"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1" name="正方形/長方形 620">
                <a:extLst>
                  <a:ext uri="{FF2B5EF4-FFF2-40B4-BE49-F238E27FC236}">
                    <a16:creationId xmlns="" xmlns:a16="http://schemas.microsoft.com/office/drawing/2014/main"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2" name="正方形/長方形 621">
                <a:extLst>
                  <a:ext uri="{FF2B5EF4-FFF2-40B4-BE49-F238E27FC236}">
                    <a16:creationId xmlns="" xmlns:a16="http://schemas.microsoft.com/office/drawing/2014/main"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3" name="正方形/長方形 622">
                <a:extLst>
                  <a:ext uri="{FF2B5EF4-FFF2-40B4-BE49-F238E27FC236}">
                    <a16:creationId xmlns="" xmlns:a16="http://schemas.microsoft.com/office/drawing/2014/main"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4" name="正方形/長方形 623">
                <a:extLst>
                  <a:ext uri="{FF2B5EF4-FFF2-40B4-BE49-F238E27FC236}">
                    <a16:creationId xmlns="" xmlns:a16="http://schemas.microsoft.com/office/drawing/2014/main"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5" name="正方形/長方形 624">
                <a:extLst>
                  <a:ext uri="{FF2B5EF4-FFF2-40B4-BE49-F238E27FC236}">
                    <a16:creationId xmlns="" xmlns:a16="http://schemas.microsoft.com/office/drawing/2014/main"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6" name="正方形/長方形 625">
                <a:extLst>
                  <a:ext uri="{FF2B5EF4-FFF2-40B4-BE49-F238E27FC236}">
                    <a16:creationId xmlns="" xmlns:a16="http://schemas.microsoft.com/office/drawing/2014/main"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7" name="正方形/長方形 626">
                <a:extLst>
                  <a:ext uri="{FF2B5EF4-FFF2-40B4-BE49-F238E27FC236}">
                    <a16:creationId xmlns="" xmlns:a16="http://schemas.microsoft.com/office/drawing/2014/main"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8" name="正方形/長方形 627">
                <a:extLst>
                  <a:ext uri="{FF2B5EF4-FFF2-40B4-BE49-F238E27FC236}">
                    <a16:creationId xmlns="" xmlns:a16="http://schemas.microsoft.com/office/drawing/2014/main"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9" name="正方形/長方形 628">
                <a:extLst>
                  <a:ext uri="{FF2B5EF4-FFF2-40B4-BE49-F238E27FC236}">
                    <a16:creationId xmlns="" xmlns:a16="http://schemas.microsoft.com/office/drawing/2014/main"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0" name="正方形/長方形 629">
                <a:extLst>
                  <a:ext uri="{FF2B5EF4-FFF2-40B4-BE49-F238E27FC236}">
                    <a16:creationId xmlns="" xmlns:a16="http://schemas.microsoft.com/office/drawing/2014/main"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1" name="正方形/長方形 630">
                <a:extLst>
                  <a:ext uri="{FF2B5EF4-FFF2-40B4-BE49-F238E27FC236}">
                    <a16:creationId xmlns="" xmlns:a16="http://schemas.microsoft.com/office/drawing/2014/main"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2" name="正方形/長方形 631">
                <a:extLst>
                  <a:ext uri="{FF2B5EF4-FFF2-40B4-BE49-F238E27FC236}">
                    <a16:creationId xmlns="" xmlns:a16="http://schemas.microsoft.com/office/drawing/2014/main"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3" name="正方形/長方形 632">
                <a:extLst>
                  <a:ext uri="{FF2B5EF4-FFF2-40B4-BE49-F238E27FC236}">
                    <a16:creationId xmlns="" xmlns:a16="http://schemas.microsoft.com/office/drawing/2014/main"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4" name="正方形/長方形 633">
                <a:extLst>
                  <a:ext uri="{FF2B5EF4-FFF2-40B4-BE49-F238E27FC236}">
                    <a16:creationId xmlns="" xmlns:a16="http://schemas.microsoft.com/office/drawing/2014/main"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5" name="正方形/長方形 634">
                <a:extLst>
                  <a:ext uri="{FF2B5EF4-FFF2-40B4-BE49-F238E27FC236}">
                    <a16:creationId xmlns="" xmlns:a16="http://schemas.microsoft.com/office/drawing/2014/main"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6" name="正方形/長方形 635">
                <a:extLst>
                  <a:ext uri="{FF2B5EF4-FFF2-40B4-BE49-F238E27FC236}">
                    <a16:creationId xmlns="" xmlns:a16="http://schemas.microsoft.com/office/drawing/2014/main"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7" name="正方形/長方形 636">
                <a:extLst>
                  <a:ext uri="{FF2B5EF4-FFF2-40B4-BE49-F238E27FC236}">
                    <a16:creationId xmlns="" xmlns:a16="http://schemas.microsoft.com/office/drawing/2014/main"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8" name="正方形/長方形 637">
                <a:extLst>
                  <a:ext uri="{FF2B5EF4-FFF2-40B4-BE49-F238E27FC236}">
                    <a16:creationId xmlns="" xmlns:a16="http://schemas.microsoft.com/office/drawing/2014/main"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9" name="正方形/長方形 638">
                <a:extLst>
                  <a:ext uri="{FF2B5EF4-FFF2-40B4-BE49-F238E27FC236}">
                    <a16:creationId xmlns="" xmlns:a16="http://schemas.microsoft.com/office/drawing/2014/main"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0" name="正方形/長方形 639">
                <a:extLst>
                  <a:ext uri="{FF2B5EF4-FFF2-40B4-BE49-F238E27FC236}">
                    <a16:creationId xmlns="" xmlns:a16="http://schemas.microsoft.com/office/drawing/2014/main"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1" name="正方形/長方形 640">
                <a:extLst>
                  <a:ext uri="{FF2B5EF4-FFF2-40B4-BE49-F238E27FC236}">
                    <a16:creationId xmlns="" xmlns:a16="http://schemas.microsoft.com/office/drawing/2014/main"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2" name="正方形/長方形 641">
                <a:extLst>
                  <a:ext uri="{FF2B5EF4-FFF2-40B4-BE49-F238E27FC236}">
                    <a16:creationId xmlns="" xmlns:a16="http://schemas.microsoft.com/office/drawing/2014/main"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3" name="正方形/長方形 642">
                <a:extLst>
                  <a:ext uri="{FF2B5EF4-FFF2-40B4-BE49-F238E27FC236}">
                    <a16:creationId xmlns="" xmlns:a16="http://schemas.microsoft.com/office/drawing/2014/main"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4" name="正方形/長方形 643">
                <a:extLst>
                  <a:ext uri="{FF2B5EF4-FFF2-40B4-BE49-F238E27FC236}">
                    <a16:creationId xmlns="" xmlns:a16="http://schemas.microsoft.com/office/drawing/2014/main"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5" name="正方形/長方形 644">
                <a:extLst>
                  <a:ext uri="{FF2B5EF4-FFF2-40B4-BE49-F238E27FC236}">
                    <a16:creationId xmlns="" xmlns:a16="http://schemas.microsoft.com/office/drawing/2014/main"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6" name="グループ化 95">
              <a:extLst>
                <a:ext uri="{FF2B5EF4-FFF2-40B4-BE49-F238E27FC236}">
                  <a16:creationId xmlns="" xmlns:a16="http://schemas.microsoft.com/office/drawing/2014/main" id="{AB62220D-0583-484E-9554-A41A2FEB895C}"/>
                </a:ext>
              </a:extLst>
            </p:cNvPr>
            <p:cNvGrpSpPr/>
            <p:nvPr/>
          </p:nvGrpSpPr>
          <p:grpSpPr>
            <a:xfrm>
              <a:off x="7067297" y="1968803"/>
              <a:ext cx="715455" cy="734400"/>
              <a:chOff x="2908531" y="1323826"/>
              <a:chExt cx="1447422" cy="1440000"/>
            </a:xfrm>
          </p:grpSpPr>
          <p:sp>
            <p:nvSpPr>
              <p:cNvPr id="430" name="正方形/長方形 429">
                <a:extLst>
                  <a:ext uri="{FF2B5EF4-FFF2-40B4-BE49-F238E27FC236}">
                    <a16:creationId xmlns="" xmlns:a16="http://schemas.microsoft.com/office/drawing/2014/main"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1" name="正方形/長方形 430">
                <a:extLst>
                  <a:ext uri="{FF2B5EF4-FFF2-40B4-BE49-F238E27FC236}">
                    <a16:creationId xmlns="" xmlns:a16="http://schemas.microsoft.com/office/drawing/2014/main"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2" name="正方形/長方形 431">
                <a:extLst>
                  <a:ext uri="{FF2B5EF4-FFF2-40B4-BE49-F238E27FC236}">
                    <a16:creationId xmlns="" xmlns:a16="http://schemas.microsoft.com/office/drawing/2014/main"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3" name="正方形/長方形 432">
                <a:extLst>
                  <a:ext uri="{FF2B5EF4-FFF2-40B4-BE49-F238E27FC236}">
                    <a16:creationId xmlns="" xmlns:a16="http://schemas.microsoft.com/office/drawing/2014/main"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4" name="正方形/長方形 433">
                <a:extLst>
                  <a:ext uri="{FF2B5EF4-FFF2-40B4-BE49-F238E27FC236}">
                    <a16:creationId xmlns="" xmlns:a16="http://schemas.microsoft.com/office/drawing/2014/main"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5" name="正方形/長方形 434">
                <a:extLst>
                  <a:ext uri="{FF2B5EF4-FFF2-40B4-BE49-F238E27FC236}">
                    <a16:creationId xmlns="" xmlns:a16="http://schemas.microsoft.com/office/drawing/2014/main"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6" name="正方形/長方形 435">
                <a:extLst>
                  <a:ext uri="{FF2B5EF4-FFF2-40B4-BE49-F238E27FC236}">
                    <a16:creationId xmlns="" xmlns:a16="http://schemas.microsoft.com/office/drawing/2014/main"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7" name="正方形/長方形 436">
                <a:extLst>
                  <a:ext uri="{FF2B5EF4-FFF2-40B4-BE49-F238E27FC236}">
                    <a16:creationId xmlns="" xmlns:a16="http://schemas.microsoft.com/office/drawing/2014/main"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8" name="正方形/長方形 437">
                <a:extLst>
                  <a:ext uri="{FF2B5EF4-FFF2-40B4-BE49-F238E27FC236}">
                    <a16:creationId xmlns="" xmlns:a16="http://schemas.microsoft.com/office/drawing/2014/main"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9" name="正方形/長方形 438">
                <a:extLst>
                  <a:ext uri="{FF2B5EF4-FFF2-40B4-BE49-F238E27FC236}">
                    <a16:creationId xmlns="" xmlns:a16="http://schemas.microsoft.com/office/drawing/2014/main"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0" name="正方形/長方形 439">
                <a:extLst>
                  <a:ext uri="{FF2B5EF4-FFF2-40B4-BE49-F238E27FC236}">
                    <a16:creationId xmlns="" xmlns:a16="http://schemas.microsoft.com/office/drawing/2014/main"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1" name="正方形/長方形 440">
                <a:extLst>
                  <a:ext uri="{FF2B5EF4-FFF2-40B4-BE49-F238E27FC236}">
                    <a16:creationId xmlns="" xmlns:a16="http://schemas.microsoft.com/office/drawing/2014/main"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2" name="正方形/長方形 441">
                <a:extLst>
                  <a:ext uri="{FF2B5EF4-FFF2-40B4-BE49-F238E27FC236}">
                    <a16:creationId xmlns="" xmlns:a16="http://schemas.microsoft.com/office/drawing/2014/main"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3" name="正方形/長方形 442">
                <a:extLst>
                  <a:ext uri="{FF2B5EF4-FFF2-40B4-BE49-F238E27FC236}">
                    <a16:creationId xmlns="" xmlns:a16="http://schemas.microsoft.com/office/drawing/2014/main"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4" name="正方形/長方形 443">
                <a:extLst>
                  <a:ext uri="{FF2B5EF4-FFF2-40B4-BE49-F238E27FC236}">
                    <a16:creationId xmlns="" xmlns:a16="http://schemas.microsoft.com/office/drawing/2014/main"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5" name="正方形/長方形 444">
                <a:extLst>
                  <a:ext uri="{FF2B5EF4-FFF2-40B4-BE49-F238E27FC236}">
                    <a16:creationId xmlns="" xmlns:a16="http://schemas.microsoft.com/office/drawing/2014/main"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6" name="正方形/長方形 445">
                <a:extLst>
                  <a:ext uri="{FF2B5EF4-FFF2-40B4-BE49-F238E27FC236}">
                    <a16:creationId xmlns="" xmlns:a16="http://schemas.microsoft.com/office/drawing/2014/main"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7" name="正方形/長方形 446">
                <a:extLst>
                  <a:ext uri="{FF2B5EF4-FFF2-40B4-BE49-F238E27FC236}">
                    <a16:creationId xmlns="" xmlns:a16="http://schemas.microsoft.com/office/drawing/2014/main"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8" name="正方形/長方形 447">
                <a:extLst>
                  <a:ext uri="{FF2B5EF4-FFF2-40B4-BE49-F238E27FC236}">
                    <a16:creationId xmlns="" xmlns:a16="http://schemas.microsoft.com/office/drawing/2014/main"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9" name="正方形/長方形 448">
                <a:extLst>
                  <a:ext uri="{FF2B5EF4-FFF2-40B4-BE49-F238E27FC236}">
                    <a16:creationId xmlns="" xmlns:a16="http://schemas.microsoft.com/office/drawing/2014/main"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0" name="正方形/長方形 449">
                <a:extLst>
                  <a:ext uri="{FF2B5EF4-FFF2-40B4-BE49-F238E27FC236}">
                    <a16:creationId xmlns="" xmlns:a16="http://schemas.microsoft.com/office/drawing/2014/main"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1" name="正方形/長方形 450">
                <a:extLst>
                  <a:ext uri="{FF2B5EF4-FFF2-40B4-BE49-F238E27FC236}">
                    <a16:creationId xmlns="" xmlns:a16="http://schemas.microsoft.com/office/drawing/2014/main"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2" name="正方形/長方形 451">
                <a:extLst>
                  <a:ext uri="{FF2B5EF4-FFF2-40B4-BE49-F238E27FC236}">
                    <a16:creationId xmlns="" xmlns:a16="http://schemas.microsoft.com/office/drawing/2014/main"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3" name="正方形/長方形 452">
                <a:extLst>
                  <a:ext uri="{FF2B5EF4-FFF2-40B4-BE49-F238E27FC236}">
                    <a16:creationId xmlns="" xmlns:a16="http://schemas.microsoft.com/office/drawing/2014/main"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4" name="正方形/長方形 453">
                <a:extLst>
                  <a:ext uri="{FF2B5EF4-FFF2-40B4-BE49-F238E27FC236}">
                    <a16:creationId xmlns="" xmlns:a16="http://schemas.microsoft.com/office/drawing/2014/main"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5" name="正方形/長方形 454">
                <a:extLst>
                  <a:ext uri="{FF2B5EF4-FFF2-40B4-BE49-F238E27FC236}">
                    <a16:creationId xmlns="" xmlns:a16="http://schemas.microsoft.com/office/drawing/2014/main"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6" name="正方形/長方形 455">
                <a:extLst>
                  <a:ext uri="{FF2B5EF4-FFF2-40B4-BE49-F238E27FC236}">
                    <a16:creationId xmlns="" xmlns:a16="http://schemas.microsoft.com/office/drawing/2014/main"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7" name="正方形/長方形 456">
                <a:extLst>
                  <a:ext uri="{FF2B5EF4-FFF2-40B4-BE49-F238E27FC236}">
                    <a16:creationId xmlns="" xmlns:a16="http://schemas.microsoft.com/office/drawing/2014/main"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8" name="正方形/長方形 457">
                <a:extLst>
                  <a:ext uri="{FF2B5EF4-FFF2-40B4-BE49-F238E27FC236}">
                    <a16:creationId xmlns="" xmlns:a16="http://schemas.microsoft.com/office/drawing/2014/main"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9" name="正方形/長方形 458">
                <a:extLst>
                  <a:ext uri="{FF2B5EF4-FFF2-40B4-BE49-F238E27FC236}">
                    <a16:creationId xmlns="" xmlns:a16="http://schemas.microsoft.com/office/drawing/2014/main"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0" name="正方形/長方形 459">
                <a:extLst>
                  <a:ext uri="{FF2B5EF4-FFF2-40B4-BE49-F238E27FC236}">
                    <a16:creationId xmlns="" xmlns:a16="http://schemas.microsoft.com/office/drawing/2014/main"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1" name="正方形/長方形 460">
                <a:extLst>
                  <a:ext uri="{FF2B5EF4-FFF2-40B4-BE49-F238E27FC236}">
                    <a16:creationId xmlns="" xmlns:a16="http://schemas.microsoft.com/office/drawing/2014/main"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2" name="正方形/長方形 461">
                <a:extLst>
                  <a:ext uri="{FF2B5EF4-FFF2-40B4-BE49-F238E27FC236}">
                    <a16:creationId xmlns="" xmlns:a16="http://schemas.microsoft.com/office/drawing/2014/main"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3" name="正方形/長方形 462">
                <a:extLst>
                  <a:ext uri="{FF2B5EF4-FFF2-40B4-BE49-F238E27FC236}">
                    <a16:creationId xmlns="" xmlns:a16="http://schemas.microsoft.com/office/drawing/2014/main"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4" name="正方形/長方形 463">
                <a:extLst>
                  <a:ext uri="{FF2B5EF4-FFF2-40B4-BE49-F238E27FC236}">
                    <a16:creationId xmlns="" xmlns:a16="http://schemas.microsoft.com/office/drawing/2014/main"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5" name="正方形/長方形 464">
                <a:extLst>
                  <a:ext uri="{FF2B5EF4-FFF2-40B4-BE49-F238E27FC236}">
                    <a16:creationId xmlns="" xmlns:a16="http://schemas.microsoft.com/office/drawing/2014/main"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6" name="正方形/長方形 465">
                <a:extLst>
                  <a:ext uri="{FF2B5EF4-FFF2-40B4-BE49-F238E27FC236}">
                    <a16:creationId xmlns="" xmlns:a16="http://schemas.microsoft.com/office/drawing/2014/main"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7" name="正方形/長方形 466">
                <a:extLst>
                  <a:ext uri="{FF2B5EF4-FFF2-40B4-BE49-F238E27FC236}">
                    <a16:creationId xmlns="" xmlns:a16="http://schemas.microsoft.com/office/drawing/2014/main"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8" name="正方形/長方形 467">
                <a:extLst>
                  <a:ext uri="{FF2B5EF4-FFF2-40B4-BE49-F238E27FC236}">
                    <a16:creationId xmlns="" xmlns:a16="http://schemas.microsoft.com/office/drawing/2014/main"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9" name="正方形/長方形 468">
                <a:extLst>
                  <a:ext uri="{FF2B5EF4-FFF2-40B4-BE49-F238E27FC236}">
                    <a16:creationId xmlns="" xmlns:a16="http://schemas.microsoft.com/office/drawing/2014/main"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0" name="正方形/長方形 469">
                <a:extLst>
                  <a:ext uri="{FF2B5EF4-FFF2-40B4-BE49-F238E27FC236}">
                    <a16:creationId xmlns="" xmlns:a16="http://schemas.microsoft.com/office/drawing/2014/main"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1" name="正方形/長方形 470">
                <a:extLst>
                  <a:ext uri="{FF2B5EF4-FFF2-40B4-BE49-F238E27FC236}">
                    <a16:creationId xmlns="" xmlns:a16="http://schemas.microsoft.com/office/drawing/2014/main"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2" name="正方形/長方形 471">
                <a:extLst>
                  <a:ext uri="{FF2B5EF4-FFF2-40B4-BE49-F238E27FC236}">
                    <a16:creationId xmlns="" xmlns:a16="http://schemas.microsoft.com/office/drawing/2014/main"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3" name="正方形/長方形 472">
                <a:extLst>
                  <a:ext uri="{FF2B5EF4-FFF2-40B4-BE49-F238E27FC236}">
                    <a16:creationId xmlns="" xmlns:a16="http://schemas.microsoft.com/office/drawing/2014/main"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4" name="正方形/長方形 473">
                <a:extLst>
                  <a:ext uri="{FF2B5EF4-FFF2-40B4-BE49-F238E27FC236}">
                    <a16:creationId xmlns="" xmlns:a16="http://schemas.microsoft.com/office/drawing/2014/main"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5" name="正方形/長方形 474">
                <a:extLst>
                  <a:ext uri="{FF2B5EF4-FFF2-40B4-BE49-F238E27FC236}">
                    <a16:creationId xmlns="" xmlns:a16="http://schemas.microsoft.com/office/drawing/2014/main"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6" name="正方形/長方形 475">
                <a:extLst>
                  <a:ext uri="{FF2B5EF4-FFF2-40B4-BE49-F238E27FC236}">
                    <a16:creationId xmlns="" xmlns:a16="http://schemas.microsoft.com/office/drawing/2014/main"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7" name="正方形/長方形 476">
                <a:extLst>
                  <a:ext uri="{FF2B5EF4-FFF2-40B4-BE49-F238E27FC236}">
                    <a16:creationId xmlns="" xmlns:a16="http://schemas.microsoft.com/office/drawing/2014/main"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8" name="正方形/長方形 477">
                <a:extLst>
                  <a:ext uri="{FF2B5EF4-FFF2-40B4-BE49-F238E27FC236}">
                    <a16:creationId xmlns="" xmlns:a16="http://schemas.microsoft.com/office/drawing/2014/main"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9" name="正方形/長方形 478">
                <a:extLst>
                  <a:ext uri="{FF2B5EF4-FFF2-40B4-BE49-F238E27FC236}">
                    <a16:creationId xmlns="" xmlns:a16="http://schemas.microsoft.com/office/drawing/2014/main"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0" name="正方形/長方形 479">
                <a:extLst>
                  <a:ext uri="{FF2B5EF4-FFF2-40B4-BE49-F238E27FC236}">
                    <a16:creationId xmlns="" xmlns:a16="http://schemas.microsoft.com/office/drawing/2014/main"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1" name="正方形/長方形 480">
                <a:extLst>
                  <a:ext uri="{FF2B5EF4-FFF2-40B4-BE49-F238E27FC236}">
                    <a16:creationId xmlns="" xmlns:a16="http://schemas.microsoft.com/office/drawing/2014/main"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2" name="正方形/長方形 481">
                <a:extLst>
                  <a:ext uri="{FF2B5EF4-FFF2-40B4-BE49-F238E27FC236}">
                    <a16:creationId xmlns="" xmlns:a16="http://schemas.microsoft.com/office/drawing/2014/main"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3" name="正方形/長方形 482">
                <a:extLst>
                  <a:ext uri="{FF2B5EF4-FFF2-40B4-BE49-F238E27FC236}">
                    <a16:creationId xmlns="" xmlns:a16="http://schemas.microsoft.com/office/drawing/2014/main"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4" name="正方形/長方形 483">
                <a:extLst>
                  <a:ext uri="{FF2B5EF4-FFF2-40B4-BE49-F238E27FC236}">
                    <a16:creationId xmlns="" xmlns:a16="http://schemas.microsoft.com/office/drawing/2014/main"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5" name="正方形/長方形 484">
                <a:extLst>
                  <a:ext uri="{FF2B5EF4-FFF2-40B4-BE49-F238E27FC236}">
                    <a16:creationId xmlns="" xmlns:a16="http://schemas.microsoft.com/office/drawing/2014/main"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6" name="正方形/長方形 485">
                <a:extLst>
                  <a:ext uri="{FF2B5EF4-FFF2-40B4-BE49-F238E27FC236}">
                    <a16:creationId xmlns="" xmlns:a16="http://schemas.microsoft.com/office/drawing/2014/main"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7" name="正方形/長方形 486">
                <a:extLst>
                  <a:ext uri="{FF2B5EF4-FFF2-40B4-BE49-F238E27FC236}">
                    <a16:creationId xmlns="" xmlns:a16="http://schemas.microsoft.com/office/drawing/2014/main"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8" name="正方形/長方形 487">
                <a:extLst>
                  <a:ext uri="{FF2B5EF4-FFF2-40B4-BE49-F238E27FC236}">
                    <a16:creationId xmlns="" xmlns:a16="http://schemas.microsoft.com/office/drawing/2014/main"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9" name="正方形/長方形 488">
                <a:extLst>
                  <a:ext uri="{FF2B5EF4-FFF2-40B4-BE49-F238E27FC236}">
                    <a16:creationId xmlns="" xmlns:a16="http://schemas.microsoft.com/office/drawing/2014/main"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0" name="正方形/長方形 489">
                <a:extLst>
                  <a:ext uri="{FF2B5EF4-FFF2-40B4-BE49-F238E27FC236}">
                    <a16:creationId xmlns="" xmlns:a16="http://schemas.microsoft.com/office/drawing/2014/main"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1" name="正方形/長方形 490">
                <a:extLst>
                  <a:ext uri="{FF2B5EF4-FFF2-40B4-BE49-F238E27FC236}">
                    <a16:creationId xmlns="" xmlns:a16="http://schemas.microsoft.com/office/drawing/2014/main"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2" name="正方形/長方形 491">
                <a:extLst>
                  <a:ext uri="{FF2B5EF4-FFF2-40B4-BE49-F238E27FC236}">
                    <a16:creationId xmlns="" xmlns:a16="http://schemas.microsoft.com/office/drawing/2014/main"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3" name="正方形/長方形 492">
                <a:extLst>
                  <a:ext uri="{FF2B5EF4-FFF2-40B4-BE49-F238E27FC236}">
                    <a16:creationId xmlns="" xmlns:a16="http://schemas.microsoft.com/office/drawing/2014/main"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4" name="正方形/長方形 493">
                <a:extLst>
                  <a:ext uri="{FF2B5EF4-FFF2-40B4-BE49-F238E27FC236}">
                    <a16:creationId xmlns="" xmlns:a16="http://schemas.microsoft.com/office/drawing/2014/main"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7" name="グループ化 96">
              <a:extLst>
                <a:ext uri="{FF2B5EF4-FFF2-40B4-BE49-F238E27FC236}">
                  <a16:creationId xmlns="" xmlns:a16="http://schemas.microsoft.com/office/drawing/2014/main" id="{87F774DD-BC76-4171-A825-854A5AD621A8}"/>
                </a:ext>
              </a:extLst>
            </p:cNvPr>
            <p:cNvGrpSpPr/>
            <p:nvPr/>
          </p:nvGrpSpPr>
          <p:grpSpPr>
            <a:xfrm>
              <a:off x="7784746" y="1968803"/>
              <a:ext cx="2880048" cy="734400"/>
              <a:chOff x="1226688" y="2099432"/>
              <a:chExt cx="2885079" cy="734400"/>
            </a:xfrm>
          </p:grpSpPr>
          <p:grpSp>
            <p:nvGrpSpPr>
              <p:cNvPr id="164" name="グループ化 163">
                <a:extLst>
                  <a:ext uri="{FF2B5EF4-FFF2-40B4-BE49-F238E27FC236}">
                    <a16:creationId xmlns="" xmlns:a16="http://schemas.microsoft.com/office/drawing/2014/main" id="{C08E8ADA-82FB-4009-917A-A5EA2E1F773E}"/>
                  </a:ext>
                </a:extLst>
              </p:cNvPr>
              <p:cNvGrpSpPr/>
              <p:nvPr/>
            </p:nvGrpSpPr>
            <p:grpSpPr>
              <a:xfrm>
                <a:off x="1226688" y="2099432"/>
                <a:ext cx="1440000" cy="734400"/>
                <a:chOff x="1226688" y="2099432"/>
                <a:chExt cx="1446621" cy="734400"/>
              </a:xfrm>
            </p:grpSpPr>
            <p:grpSp>
              <p:nvGrpSpPr>
                <p:cNvPr id="298" name="グループ化 297">
                  <a:extLst>
                    <a:ext uri="{FF2B5EF4-FFF2-40B4-BE49-F238E27FC236}">
                      <a16:creationId xmlns="" xmlns:a16="http://schemas.microsoft.com/office/drawing/2014/main" id="{8CA5FF56-E0B1-4E16-93BB-9CAAA617FF23}"/>
                    </a:ext>
                  </a:extLst>
                </p:cNvPr>
                <p:cNvGrpSpPr/>
                <p:nvPr/>
              </p:nvGrpSpPr>
              <p:grpSpPr>
                <a:xfrm>
                  <a:off x="1226688" y="2099432"/>
                  <a:ext cx="720000" cy="734400"/>
                  <a:chOff x="2908531" y="1323826"/>
                  <a:chExt cx="1447422" cy="1440000"/>
                </a:xfrm>
              </p:grpSpPr>
              <p:sp>
                <p:nvSpPr>
                  <p:cNvPr id="365" name="正方形/長方形 364">
                    <a:extLst>
                      <a:ext uri="{FF2B5EF4-FFF2-40B4-BE49-F238E27FC236}">
                        <a16:creationId xmlns="" xmlns:a16="http://schemas.microsoft.com/office/drawing/2014/main"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6" name="正方形/長方形 365">
                    <a:extLst>
                      <a:ext uri="{FF2B5EF4-FFF2-40B4-BE49-F238E27FC236}">
                        <a16:creationId xmlns="" xmlns:a16="http://schemas.microsoft.com/office/drawing/2014/main"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7" name="正方形/長方形 366">
                    <a:extLst>
                      <a:ext uri="{FF2B5EF4-FFF2-40B4-BE49-F238E27FC236}">
                        <a16:creationId xmlns="" xmlns:a16="http://schemas.microsoft.com/office/drawing/2014/main"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8" name="正方形/長方形 367">
                    <a:extLst>
                      <a:ext uri="{FF2B5EF4-FFF2-40B4-BE49-F238E27FC236}">
                        <a16:creationId xmlns="" xmlns:a16="http://schemas.microsoft.com/office/drawing/2014/main"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9" name="正方形/長方形 368">
                    <a:extLst>
                      <a:ext uri="{FF2B5EF4-FFF2-40B4-BE49-F238E27FC236}">
                        <a16:creationId xmlns="" xmlns:a16="http://schemas.microsoft.com/office/drawing/2014/main"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0" name="正方形/長方形 369">
                    <a:extLst>
                      <a:ext uri="{FF2B5EF4-FFF2-40B4-BE49-F238E27FC236}">
                        <a16:creationId xmlns="" xmlns:a16="http://schemas.microsoft.com/office/drawing/2014/main"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1" name="正方形/長方形 370">
                    <a:extLst>
                      <a:ext uri="{FF2B5EF4-FFF2-40B4-BE49-F238E27FC236}">
                        <a16:creationId xmlns="" xmlns:a16="http://schemas.microsoft.com/office/drawing/2014/main"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2" name="正方形/長方形 371">
                    <a:extLst>
                      <a:ext uri="{FF2B5EF4-FFF2-40B4-BE49-F238E27FC236}">
                        <a16:creationId xmlns="" xmlns:a16="http://schemas.microsoft.com/office/drawing/2014/main"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3" name="正方形/長方形 372">
                    <a:extLst>
                      <a:ext uri="{FF2B5EF4-FFF2-40B4-BE49-F238E27FC236}">
                        <a16:creationId xmlns="" xmlns:a16="http://schemas.microsoft.com/office/drawing/2014/main"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4" name="正方形/長方形 373">
                    <a:extLst>
                      <a:ext uri="{FF2B5EF4-FFF2-40B4-BE49-F238E27FC236}">
                        <a16:creationId xmlns="" xmlns:a16="http://schemas.microsoft.com/office/drawing/2014/main"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5" name="正方形/長方形 374">
                    <a:extLst>
                      <a:ext uri="{FF2B5EF4-FFF2-40B4-BE49-F238E27FC236}">
                        <a16:creationId xmlns="" xmlns:a16="http://schemas.microsoft.com/office/drawing/2014/main"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6" name="正方形/長方形 375">
                    <a:extLst>
                      <a:ext uri="{FF2B5EF4-FFF2-40B4-BE49-F238E27FC236}">
                        <a16:creationId xmlns="" xmlns:a16="http://schemas.microsoft.com/office/drawing/2014/main"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7" name="正方形/長方形 376">
                    <a:extLst>
                      <a:ext uri="{FF2B5EF4-FFF2-40B4-BE49-F238E27FC236}">
                        <a16:creationId xmlns="" xmlns:a16="http://schemas.microsoft.com/office/drawing/2014/main"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8" name="正方形/長方形 377">
                    <a:extLst>
                      <a:ext uri="{FF2B5EF4-FFF2-40B4-BE49-F238E27FC236}">
                        <a16:creationId xmlns="" xmlns:a16="http://schemas.microsoft.com/office/drawing/2014/main"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9" name="正方形/長方形 378">
                    <a:extLst>
                      <a:ext uri="{FF2B5EF4-FFF2-40B4-BE49-F238E27FC236}">
                        <a16:creationId xmlns="" xmlns:a16="http://schemas.microsoft.com/office/drawing/2014/main"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0" name="正方形/長方形 379">
                    <a:extLst>
                      <a:ext uri="{FF2B5EF4-FFF2-40B4-BE49-F238E27FC236}">
                        <a16:creationId xmlns="" xmlns:a16="http://schemas.microsoft.com/office/drawing/2014/main"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1" name="正方形/長方形 380">
                    <a:extLst>
                      <a:ext uri="{FF2B5EF4-FFF2-40B4-BE49-F238E27FC236}">
                        <a16:creationId xmlns="" xmlns:a16="http://schemas.microsoft.com/office/drawing/2014/main"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2" name="正方形/長方形 381">
                    <a:extLst>
                      <a:ext uri="{FF2B5EF4-FFF2-40B4-BE49-F238E27FC236}">
                        <a16:creationId xmlns="" xmlns:a16="http://schemas.microsoft.com/office/drawing/2014/main"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3" name="正方形/長方形 382">
                    <a:extLst>
                      <a:ext uri="{FF2B5EF4-FFF2-40B4-BE49-F238E27FC236}">
                        <a16:creationId xmlns="" xmlns:a16="http://schemas.microsoft.com/office/drawing/2014/main"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4" name="正方形/長方形 383">
                    <a:extLst>
                      <a:ext uri="{FF2B5EF4-FFF2-40B4-BE49-F238E27FC236}">
                        <a16:creationId xmlns="" xmlns:a16="http://schemas.microsoft.com/office/drawing/2014/main"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5" name="正方形/長方形 384">
                    <a:extLst>
                      <a:ext uri="{FF2B5EF4-FFF2-40B4-BE49-F238E27FC236}">
                        <a16:creationId xmlns="" xmlns:a16="http://schemas.microsoft.com/office/drawing/2014/main"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6" name="正方形/長方形 385">
                    <a:extLst>
                      <a:ext uri="{FF2B5EF4-FFF2-40B4-BE49-F238E27FC236}">
                        <a16:creationId xmlns="" xmlns:a16="http://schemas.microsoft.com/office/drawing/2014/main"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7" name="正方形/長方形 386">
                    <a:extLst>
                      <a:ext uri="{FF2B5EF4-FFF2-40B4-BE49-F238E27FC236}">
                        <a16:creationId xmlns="" xmlns:a16="http://schemas.microsoft.com/office/drawing/2014/main"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8" name="正方形/長方形 387">
                    <a:extLst>
                      <a:ext uri="{FF2B5EF4-FFF2-40B4-BE49-F238E27FC236}">
                        <a16:creationId xmlns="" xmlns:a16="http://schemas.microsoft.com/office/drawing/2014/main"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9" name="正方形/長方形 388">
                    <a:extLst>
                      <a:ext uri="{FF2B5EF4-FFF2-40B4-BE49-F238E27FC236}">
                        <a16:creationId xmlns="" xmlns:a16="http://schemas.microsoft.com/office/drawing/2014/main"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0" name="正方形/長方形 389">
                    <a:extLst>
                      <a:ext uri="{FF2B5EF4-FFF2-40B4-BE49-F238E27FC236}">
                        <a16:creationId xmlns="" xmlns:a16="http://schemas.microsoft.com/office/drawing/2014/main"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1" name="正方形/長方形 390">
                    <a:extLst>
                      <a:ext uri="{FF2B5EF4-FFF2-40B4-BE49-F238E27FC236}">
                        <a16:creationId xmlns="" xmlns:a16="http://schemas.microsoft.com/office/drawing/2014/main"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2" name="正方形/長方形 391">
                    <a:extLst>
                      <a:ext uri="{FF2B5EF4-FFF2-40B4-BE49-F238E27FC236}">
                        <a16:creationId xmlns="" xmlns:a16="http://schemas.microsoft.com/office/drawing/2014/main"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3" name="正方形/長方形 392">
                    <a:extLst>
                      <a:ext uri="{FF2B5EF4-FFF2-40B4-BE49-F238E27FC236}">
                        <a16:creationId xmlns="" xmlns:a16="http://schemas.microsoft.com/office/drawing/2014/main"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4" name="正方形/長方形 393">
                    <a:extLst>
                      <a:ext uri="{FF2B5EF4-FFF2-40B4-BE49-F238E27FC236}">
                        <a16:creationId xmlns="" xmlns:a16="http://schemas.microsoft.com/office/drawing/2014/main"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5" name="正方形/長方形 394">
                    <a:extLst>
                      <a:ext uri="{FF2B5EF4-FFF2-40B4-BE49-F238E27FC236}">
                        <a16:creationId xmlns="" xmlns:a16="http://schemas.microsoft.com/office/drawing/2014/main"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6" name="正方形/長方形 395">
                    <a:extLst>
                      <a:ext uri="{FF2B5EF4-FFF2-40B4-BE49-F238E27FC236}">
                        <a16:creationId xmlns="" xmlns:a16="http://schemas.microsoft.com/office/drawing/2014/main"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7" name="正方形/長方形 396">
                    <a:extLst>
                      <a:ext uri="{FF2B5EF4-FFF2-40B4-BE49-F238E27FC236}">
                        <a16:creationId xmlns="" xmlns:a16="http://schemas.microsoft.com/office/drawing/2014/main"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8" name="正方形/長方形 397">
                    <a:extLst>
                      <a:ext uri="{FF2B5EF4-FFF2-40B4-BE49-F238E27FC236}">
                        <a16:creationId xmlns="" xmlns:a16="http://schemas.microsoft.com/office/drawing/2014/main"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9" name="正方形/長方形 398">
                    <a:extLst>
                      <a:ext uri="{FF2B5EF4-FFF2-40B4-BE49-F238E27FC236}">
                        <a16:creationId xmlns="" xmlns:a16="http://schemas.microsoft.com/office/drawing/2014/main"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0" name="正方形/長方形 399">
                    <a:extLst>
                      <a:ext uri="{FF2B5EF4-FFF2-40B4-BE49-F238E27FC236}">
                        <a16:creationId xmlns="" xmlns:a16="http://schemas.microsoft.com/office/drawing/2014/main"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1" name="正方形/長方形 400">
                    <a:extLst>
                      <a:ext uri="{FF2B5EF4-FFF2-40B4-BE49-F238E27FC236}">
                        <a16:creationId xmlns="" xmlns:a16="http://schemas.microsoft.com/office/drawing/2014/main"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2" name="正方形/長方形 401">
                    <a:extLst>
                      <a:ext uri="{FF2B5EF4-FFF2-40B4-BE49-F238E27FC236}">
                        <a16:creationId xmlns="" xmlns:a16="http://schemas.microsoft.com/office/drawing/2014/main"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3" name="正方形/長方形 402">
                    <a:extLst>
                      <a:ext uri="{FF2B5EF4-FFF2-40B4-BE49-F238E27FC236}">
                        <a16:creationId xmlns="" xmlns:a16="http://schemas.microsoft.com/office/drawing/2014/main"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4" name="正方形/長方形 403">
                    <a:extLst>
                      <a:ext uri="{FF2B5EF4-FFF2-40B4-BE49-F238E27FC236}">
                        <a16:creationId xmlns="" xmlns:a16="http://schemas.microsoft.com/office/drawing/2014/main"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5" name="正方形/長方形 404">
                    <a:extLst>
                      <a:ext uri="{FF2B5EF4-FFF2-40B4-BE49-F238E27FC236}">
                        <a16:creationId xmlns="" xmlns:a16="http://schemas.microsoft.com/office/drawing/2014/main"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6" name="正方形/長方形 405">
                    <a:extLst>
                      <a:ext uri="{FF2B5EF4-FFF2-40B4-BE49-F238E27FC236}">
                        <a16:creationId xmlns="" xmlns:a16="http://schemas.microsoft.com/office/drawing/2014/main"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7" name="正方形/長方形 406">
                    <a:extLst>
                      <a:ext uri="{FF2B5EF4-FFF2-40B4-BE49-F238E27FC236}">
                        <a16:creationId xmlns="" xmlns:a16="http://schemas.microsoft.com/office/drawing/2014/main"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8" name="正方形/長方形 407">
                    <a:extLst>
                      <a:ext uri="{FF2B5EF4-FFF2-40B4-BE49-F238E27FC236}">
                        <a16:creationId xmlns="" xmlns:a16="http://schemas.microsoft.com/office/drawing/2014/main"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9" name="正方形/長方形 408">
                    <a:extLst>
                      <a:ext uri="{FF2B5EF4-FFF2-40B4-BE49-F238E27FC236}">
                        <a16:creationId xmlns="" xmlns:a16="http://schemas.microsoft.com/office/drawing/2014/main"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0" name="正方形/長方形 409">
                    <a:extLst>
                      <a:ext uri="{FF2B5EF4-FFF2-40B4-BE49-F238E27FC236}">
                        <a16:creationId xmlns="" xmlns:a16="http://schemas.microsoft.com/office/drawing/2014/main"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1" name="正方形/長方形 410">
                    <a:extLst>
                      <a:ext uri="{FF2B5EF4-FFF2-40B4-BE49-F238E27FC236}">
                        <a16:creationId xmlns="" xmlns:a16="http://schemas.microsoft.com/office/drawing/2014/main"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2" name="正方形/長方形 411">
                    <a:extLst>
                      <a:ext uri="{FF2B5EF4-FFF2-40B4-BE49-F238E27FC236}">
                        <a16:creationId xmlns="" xmlns:a16="http://schemas.microsoft.com/office/drawing/2014/main"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3" name="正方形/長方形 412">
                    <a:extLst>
                      <a:ext uri="{FF2B5EF4-FFF2-40B4-BE49-F238E27FC236}">
                        <a16:creationId xmlns="" xmlns:a16="http://schemas.microsoft.com/office/drawing/2014/main"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4" name="正方形/長方形 413">
                    <a:extLst>
                      <a:ext uri="{FF2B5EF4-FFF2-40B4-BE49-F238E27FC236}">
                        <a16:creationId xmlns="" xmlns:a16="http://schemas.microsoft.com/office/drawing/2014/main"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5" name="正方形/長方形 414">
                    <a:extLst>
                      <a:ext uri="{FF2B5EF4-FFF2-40B4-BE49-F238E27FC236}">
                        <a16:creationId xmlns="" xmlns:a16="http://schemas.microsoft.com/office/drawing/2014/main"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6" name="正方形/長方形 415">
                    <a:extLst>
                      <a:ext uri="{FF2B5EF4-FFF2-40B4-BE49-F238E27FC236}">
                        <a16:creationId xmlns="" xmlns:a16="http://schemas.microsoft.com/office/drawing/2014/main"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7" name="正方形/長方形 416">
                    <a:extLst>
                      <a:ext uri="{FF2B5EF4-FFF2-40B4-BE49-F238E27FC236}">
                        <a16:creationId xmlns="" xmlns:a16="http://schemas.microsoft.com/office/drawing/2014/main"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8" name="正方形/長方形 417">
                    <a:extLst>
                      <a:ext uri="{FF2B5EF4-FFF2-40B4-BE49-F238E27FC236}">
                        <a16:creationId xmlns="" xmlns:a16="http://schemas.microsoft.com/office/drawing/2014/main"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9" name="正方形/長方形 418">
                    <a:extLst>
                      <a:ext uri="{FF2B5EF4-FFF2-40B4-BE49-F238E27FC236}">
                        <a16:creationId xmlns="" xmlns:a16="http://schemas.microsoft.com/office/drawing/2014/main"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0" name="正方形/長方形 419">
                    <a:extLst>
                      <a:ext uri="{FF2B5EF4-FFF2-40B4-BE49-F238E27FC236}">
                        <a16:creationId xmlns="" xmlns:a16="http://schemas.microsoft.com/office/drawing/2014/main"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1" name="正方形/長方形 420">
                    <a:extLst>
                      <a:ext uri="{FF2B5EF4-FFF2-40B4-BE49-F238E27FC236}">
                        <a16:creationId xmlns="" xmlns:a16="http://schemas.microsoft.com/office/drawing/2014/main"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2" name="正方形/長方形 421">
                    <a:extLst>
                      <a:ext uri="{FF2B5EF4-FFF2-40B4-BE49-F238E27FC236}">
                        <a16:creationId xmlns="" xmlns:a16="http://schemas.microsoft.com/office/drawing/2014/main"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3" name="正方形/長方形 422">
                    <a:extLst>
                      <a:ext uri="{FF2B5EF4-FFF2-40B4-BE49-F238E27FC236}">
                        <a16:creationId xmlns="" xmlns:a16="http://schemas.microsoft.com/office/drawing/2014/main"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4" name="正方形/長方形 423">
                    <a:extLst>
                      <a:ext uri="{FF2B5EF4-FFF2-40B4-BE49-F238E27FC236}">
                        <a16:creationId xmlns="" xmlns:a16="http://schemas.microsoft.com/office/drawing/2014/main"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5" name="正方形/長方形 424">
                    <a:extLst>
                      <a:ext uri="{FF2B5EF4-FFF2-40B4-BE49-F238E27FC236}">
                        <a16:creationId xmlns="" xmlns:a16="http://schemas.microsoft.com/office/drawing/2014/main"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6" name="正方形/長方形 425">
                    <a:extLst>
                      <a:ext uri="{FF2B5EF4-FFF2-40B4-BE49-F238E27FC236}">
                        <a16:creationId xmlns="" xmlns:a16="http://schemas.microsoft.com/office/drawing/2014/main"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7" name="正方形/長方形 426">
                    <a:extLst>
                      <a:ext uri="{FF2B5EF4-FFF2-40B4-BE49-F238E27FC236}">
                        <a16:creationId xmlns="" xmlns:a16="http://schemas.microsoft.com/office/drawing/2014/main"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8" name="正方形/長方形 427">
                    <a:extLst>
                      <a:ext uri="{FF2B5EF4-FFF2-40B4-BE49-F238E27FC236}">
                        <a16:creationId xmlns="" xmlns:a16="http://schemas.microsoft.com/office/drawing/2014/main"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9" name="正方形/長方形 428">
                    <a:extLst>
                      <a:ext uri="{FF2B5EF4-FFF2-40B4-BE49-F238E27FC236}">
                        <a16:creationId xmlns="" xmlns:a16="http://schemas.microsoft.com/office/drawing/2014/main"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99" name="グループ化 298">
                  <a:extLst>
                    <a:ext uri="{FF2B5EF4-FFF2-40B4-BE49-F238E27FC236}">
                      <a16:creationId xmlns="" xmlns:a16="http://schemas.microsoft.com/office/drawing/2014/main" id="{606ED237-BE46-4963-885B-EB108C174A8B}"/>
                    </a:ext>
                  </a:extLst>
                </p:cNvPr>
                <p:cNvGrpSpPr/>
                <p:nvPr/>
              </p:nvGrpSpPr>
              <p:grpSpPr>
                <a:xfrm>
                  <a:off x="1953309" y="2099432"/>
                  <a:ext cx="720000" cy="734400"/>
                  <a:chOff x="2908531" y="1323826"/>
                  <a:chExt cx="1447422" cy="1440000"/>
                </a:xfrm>
              </p:grpSpPr>
              <p:sp>
                <p:nvSpPr>
                  <p:cNvPr id="300" name="正方形/長方形 299">
                    <a:extLst>
                      <a:ext uri="{FF2B5EF4-FFF2-40B4-BE49-F238E27FC236}">
                        <a16:creationId xmlns="" xmlns:a16="http://schemas.microsoft.com/office/drawing/2014/main"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1" name="正方形/長方形 300">
                    <a:extLst>
                      <a:ext uri="{FF2B5EF4-FFF2-40B4-BE49-F238E27FC236}">
                        <a16:creationId xmlns="" xmlns:a16="http://schemas.microsoft.com/office/drawing/2014/main"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2" name="正方形/長方形 301">
                    <a:extLst>
                      <a:ext uri="{FF2B5EF4-FFF2-40B4-BE49-F238E27FC236}">
                        <a16:creationId xmlns="" xmlns:a16="http://schemas.microsoft.com/office/drawing/2014/main"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3" name="正方形/長方形 302">
                    <a:extLst>
                      <a:ext uri="{FF2B5EF4-FFF2-40B4-BE49-F238E27FC236}">
                        <a16:creationId xmlns="" xmlns:a16="http://schemas.microsoft.com/office/drawing/2014/main"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4" name="正方形/長方形 303">
                    <a:extLst>
                      <a:ext uri="{FF2B5EF4-FFF2-40B4-BE49-F238E27FC236}">
                        <a16:creationId xmlns="" xmlns:a16="http://schemas.microsoft.com/office/drawing/2014/main"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5" name="正方形/長方形 304">
                    <a:extLst>
                      <a:ext uri="{FF2B5EF4-FFF2-40B4-BE49-F238E27FC236}">
                        <a16:creationId xmlns="" xmlns:a16="http://schemas.microsoft.com/office/drawing/2014/main"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6" name="正方形/長方形 305">
                    <a:extLst>
                      <a:ext uri="{FF2B5EF4-FFF2-40B4-BE49-F238E27FC236}">
                        <a16:creationId xmlns="" xmlns:a16="http://schemas.microsoft.com/office/drawing/2014/main"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7" name="正方形/長方形 306">
                    <a:extLst>
                      <a:ext uri="{FF2B5EF4-FFF2-40B4-BE49-F238E27FC236}">
                        <a16:creationId xmlns="" xmlns:a16="http://schemas.microsoft.com/office/drawing/2014/main"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8" name="正方形/長方形 307">
                    <a:extLst>
                      <a:ext uri="{FF2B5EF4-FFF2-40B4-BE49-F238E27FC236}">
                        <a16:creationId xmlns="" xmlns:a16="http://schemas.microsoft.com/office/drawing/2014/main"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9" name="正方形/長方形 308">
                    <a:extLst>
                      <a:ext uri="{FF2B5EF4-FFF2-40B4-BE49-F238E27FC236}">
                        <a16:creationId xmlns="" xmlns:a16="http://schemas.microsoft.com/office/drawing/2014/main"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0" name="正方形/長方形 309">
                    <a:extLst>
                      <a:ext uri="{FF2B5EF4-FFF2-40B4-BE49-F238E27FC236}">
                        <a16:creationId xmlns="" xmlns:a16="http://schemas.microsoft.com/office/drawing/2014/main"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1" name="正方形/長方形 310">
                    <a:extLst>
                      <a:ext uri="{FF2B5EF4-FFF2-40B4-BE49-F238E27FC236}">
                        <a16:creationId xmlns="" xmlns:a16="http://schemas.microsoft.com/office/drawing/2014/main"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2" name="正方形/長方形 311">
                    <a:extLst>
                      <a:ext uri="{FF2B5EF4-FFF2-40B4-BE49-F238E27FC236}">
                        <a16:creationId xmlns="" xmlns:a16="http://schemas.microsoft.com/office/drawing/2014/main"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3" name="正方形/長方形 312">
                    <a:extLst>
                      <a:ext uri="{FF2B5EF4-FFF2-40B4-BE49-F238E27FC236}">
                        <a16:creationId xmlns="" xmlns:a16="http://schemas.microsoft.com/office/drawing/2014/main"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4" name="正方形/長方形 313">
                    <a:extLst>
                      <a:ext uri="{FF2B5EF4-FFF2-40B4-BE49-F238E27FC236}">
                        <a16:creationId xmlns="" xmlns:a16="http://schemas.microsoft.com/office/drawing/2014/main"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5" name="正方形/長方形 314">
                    <a:extLst>
                      <a:ext uri="{FF2B5EF4-FFF2-40B4-BE49-F238E27FC236}">
                        <a16:creationId xmlns="" xmlns:a16="http://schemas.microsoft.com/office/drawing/2014/main"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6" name="正方形/長方形 315">
                    <a:extLst>
                      <a:ext uri="{FF2B5EF4-FFF2-40B4-BE49-F238E27FC236}">
                        <a16:creationId xmlns="" xmlns:a16="http://schemas.microsoft.com/office/drawing/2014/main"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7" name="正方形/長方形 316">
                    <a:extLst>
                      <a:ext uri="{FF2B5EF4-FFF2-40B4-BE49-F238E27FC236}">
                        <a16:creationId xmlns="" xmlns:a16="http://schemas.microsoft.com/office/drawing/2014/main"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8" name="正方形/長方形 317">
                    <a:extLst>
                      <a:ext uri="{FF2B5EF4-FFF2-40B4-BE49-F238E27FC236}">
                        <a16:creationId xmlns="" xmlns:a16="http://schemas.microsoft.com/office/drawing/2014/main"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9" name="正方形/長方形 318">
                    <a:extLst>
                      <a:ext uri="{FF2B5EF4-FFF2-40B4-BE49-F238E27FC236}">
                        <a16:creationId xmlns="" xmlns:a16="http://schemas.microsoft.com/office/drawing/2014/main"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0" name="正方形/長方形 319">
                    <a:extLst>
                      <a:ext uri="{FF2B5EF4-FFF2-40B4-BE49-F238E27FC236}">
                        <a16:creationId xmlns="" xmlns:a16="http://schemas.microsoft.com/office/drawing/2014/main"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1" name="正方形/長方形 320">
                    <a:extLst>
                      <a:ext uri="{FF2B5EF4-FFF2-40B4-BE49-F238E27FC236}">
                        <a16:creationId xmlns="" xmlns:a16="http://schemas.microsoft.com/office/drawing/2014/main"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2" name="正方形/長方形 321">
                    <a:extLst>
                      <a:ext uri="{FF2B5EF4-FFF2-40B4-BE49-F238E27FC236}">
                        <a16:creationId xmlns="" xmlns:a16="http://schemas.microsoft.com/office/drawing/2014/main"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3" name="正方形/長方形 322">
                    <a:extLst>
                      <a:ext uri="{FF2B5EF4-FFF2-40B4-BE49-F238E27FC236}">
                        <a16:creationId xmlns="" xmlns:a16="http://schemas.microsoft.com/office/drawing/2014/main"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4" name="正方形/長方形 323">
                    <a:extLst>
                      <a:ext uri="{FF2B5EF4-FFF2-40B4-BE49-F238E27FC236}">
                        <a16:creationId xmlns="" xmlns:a16="http://schemas.microsoft.com/office/drawing/2014/main"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5" name="正方形/長方形 324">
                    <a:extLst>
                      <a:ext uri="{FF2B5EF4-FFF2-40B4-BE49-F238E27FC236}">
                        <a16:creationId xmlns="" xmlns:a16="http://schemas.microsoft.com/office/drawing/2014/main"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6" name="正方形/長方形 325">
                    <a:extLst>
                      <a:ext uri="{FF2B5EF4-FFF2-40B4-BE49-F238E27FC236}">
                        <a16:creationId xmlns="" xmlns:a16="http://schemas.microsoft.com/office/drawing/2014/main"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7" name="正方形/長方形 326">
                    <a:extLst>
                      <a:ext uri="{FF2B5EF4-FFF2-40B4-BE49-F238E27FC236}">
                        <a16:creationId xmlns="" xmlns:a16="http://schemas.microsoft.com/office/drawing/2014/main"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8" name="正方形/長方形 327">
                    <a:extLst>
                      <a:ext uri="{FF2B5EF4-FFF2-40B4-BE49-F238E27FC236}">
                        <a16:creationId xmlns="" xmlns:a16="http://schemas.microsoft.com/office/drawing/2014/main"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9" name="正方形/長方形 328">
                    <a:extLst>
                      <a:ext uri="{FF2B5EF4-FFF2-40B4-BE49-F238E27FC236}">
                        <a16:creationId xmlns="" xmlns:a16="http://schemas.microsoft.com/office/drawing/2014/main"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0" name="正方形/長方形 329">
                    <a:extLst>
                      <a:ext uri="{FF2B5EF4-FFF2-40B4-BE49-F238E27FC236}">
                        <a16:creationId xmlns="" xmlns:a16="http://schemas.microsoft.com/office/drawing/2014/main"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1" name="正方形/長方形 330">
                    <a:extLst>
                      <a:ext uri="{FF2B5EF4-FFF2-40B4-BE49-F238E27FC236}">
                        <a16:creationId xmlns="" xmlns:a16="http://schemas.microsoft.com/office/drawing/2014/main"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2" name="正方形/長方形 331">
                    <a:extLst>
                      <a:ext uri="{FF2B5EF4-FFF2-40B4-BE49-F238E27FC236}">
                        <a16:creationId xmlns="" xmlns:a16="http://schemas.microsoft.com/office/drawing/2014/main"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3" name="正方形/長方形 332">
                    <a:extLst>
                      <a:ext uri="{FF2B5EF4-FFF2-40B4-BE49-F238E27FC236}">
                        <a16:creationId xmlns="" xmlns:a16="http://schemas.microsoft.com/office/drawing/2014/main"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4" name="正方形/長方形 333">
                    <a:extLst>
                      <a:ext uri="{FF2B5EF4-FFF2-40B4-BE49-F238E27FC236}">
                        <a16:creationId xmlns="" xmlns:a16="http://schemas.microsoft.com/office/drawing/2014/main"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5" name="正方形/長方形 334">
                    <a:extLst>
                      <a:ext uri="{FF2B5EF4-FFF2-40B4-BE49-F238E27FC236}">
                        <a16:creationId xmlns="" xmlns:a16="http://schemas.microsoft.com/office/drawing/2014/main"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6" name="正方形/長方形 335">
                    <a:extLst>
                      <a:ext uri="{FF2B5EF4-FFF2-40B4-BE49-F238E27FC236}">
                        <a16:creationId xmlns="" xmlns:a16="http://schemas.microsoft.com/office/drawing/2014/main"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7" name="正方形/長方形 336">
                    <a:extLst>
                      <a:ext uri="{FF2B5EF4-FFF2-40B4-BE49-F238E27FC236}">
                        <a16:creationId xmlns="" xmlns:a16="http://schemas.microsoft.com/office/drawing/2014/main"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8" name="正方形/長方形 337">
                    <a:extLst>
                      <a:ext uri="{FF2B5EF4-FFF2-40B4-BE49-F238E27FC236}">
                        <a16:creationId xmlns="" xmlns:a16="http://schemas.microsoft.com/office/drawing/2014/main"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9" name="正方形/長方形 338">
                    <a:extLst>
                      <a:ext uri="{FF2B5EF4-FFF2-40B4-BE49-F238E27FC236}">
                        <a16:creationId xmlns="" xmlns:a16="http://schemas.microsoft.com/office/drawing/2014/main"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0" name="正方形/長方形 339">
                    <a:extLst>
                      <a:ext uri="{FF2B5EF4-FFF2-40B4-BE49-F238E27FC236}">
                        <a16:creationId xmlns="" xmlns:a16="http://schemas.microsoft.com/office/drawing/2014/main"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1" name="正方形/長方形 340">
                    <a:extLst>
                      <a:ext uri="{FF2B5EF4-FFF2-40B4-BE49-F238E27FC236}">
                        <a16:creationId xmlns="" xmlns:a16="http://schemas.microsoft.com/office/drawing/2014/main"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2" name="正方形/長方形 341">
                    <a:extLst>
                      <a:ext uri="{FF2B5EF4-FFF2-40B4-BE49-F238E27FC236}">
                        <a16:creationId xmlns="" xmlns:a16="http://schemas.microsoft.com/office/drawing/2014/main"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3" name="正方形/長方形 342">
                    <a:extLst>
                      <a:ext uri="{FF2B5EF4-FFF2-40B4-BE49-F238E27FC236}">
                        <a16:creationId xmlns="" xmlns:a16="http://schemas.microsoft.com/office/drawing/2014/main"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4" name="正方形/長方形 343">
                    <a:extLst>
                      <a:ext uri="{FF2B5EF4-FFF2-40B4-BE49-F238E27FC236}">
                        <a16:creationId xmlns="" xmlns:a16="http://schemas.microsoft.com/office/drawing/2014/main"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5" name="正方形/長方形 344">
                    <a:extLst>
                      <a:ext uri="{FF2B5EF4-FFF2-40B4-BE49-F238E27FC236}">
                        <a16:creationId xmlns="" xmlns:a16="http://schemas.microsoft.com/office/drawing/2014/main"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6" name="正方形/長方形 345">
                    <a:extLst>
                      <a:ext uri="{FF2B5EF4-FFF2-40B4-BE49-F238E27FC236}">
                        <a16:creationId xmlns="" xmlns:a16="http://schemas.microsoft.com/office/drawing/2014/main"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7" name="正方形/長方形 346">
                    <a:extLst>
                      <a:ext uri="{FF2B5EF4-FFF2-40B4-BE49-F238E27FC236}">
                        <a16:creationId xmlns="" xmlns:a16="http://schemas.microsoft.com/office/drawing/2014/main"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8" name="正方形/長方形 347">
                    <a:extLst>
                      <a:ext uri="{FF2B5EF4-FFF2-40B4-BE49-F238E27FC236}">
                        <a16:creationId xmlns="" xmlns:a16="http://schemas.microsoft.com/office/drawing/2014/main"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9" name="正方形/長方形 348">
                    <a:extLst>
                      <a:ext uri="{FF2B5EF4-FFF2-40B4-BE49-F238E27FC236}">
                        <a16:creationId xmlns="" xmlns:a16="http://schemas.microsoft.com/office/drawing/2014/main"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0" name="正方形/長方形 349">
                    <a:extLst>
                      <a:ext uri="{FF2B5EF4-FFF2-40B4-BE49-F238E27FC236}">
                        <a16:creationId xmlns="" xmlns:a16="http://schemas.microsoft.com/office/drawing/2014/main"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1" name="正方形/長方形 350">
                    <a:extLst>
                      <a:ext uri="{FF2B5EF4-FFF2-40B4-BE49-F238E27FC236}">
                        <a16:creationId xmlns="" xmlns:a16="http://schemas.microsoft.com/office/drawing/2014/main"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2" name="正方形/長方形 351">
                    <a:extLst>
                      <a:ext uri="{FF2B5EF4-FFF2-40B4-BE49-F238E27FC236}">
                        <a16:creationId xmlns="" xmlns:a16="http://schemas.microsoft.com/office/drawing/2014/main"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3" name="正方形/長方形 352">
                    <a:extLst>
                      <a:ext uri="{FF2B5EF4-FFF2-40B4-BE49-F238E27FC236}">
                        <a16:creationId xmlns="" xmlns:a16="http://schemas.microsoft.com/office/drawing/2014/main"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4" name="正方形/長方形 353">
                    <a:extLst>
                      <a:ext uri="{FF2B5EF4-FFF2-40B4-BE49-F238E27FC236}">
                        <a16:creationId xmlns="" xmlns:a16="http://schemas.microsoft.com/office/drawing/2014/main"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5" name="正方形/長方形 354">
                    <a:extLst>
                      <a:ext uri="{FF2B5EF4-FFF2-40B4-BE49-F238E27FC236}">
                        <a16:creationId xmlns="" xmlns:a16="http://schemas.microsoft.com/office/drawing/2014/main"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6" name="正方形/長方形 355">
                    <a:extLst>
                      <a:ext uri="{FF2B5EF4-FFF2-40B4-BE49-F238E27FC236}">
                        <a16:creationId xmlns="" xmlns:a16="http://schemas.microsoft.com/office/drawing/2014/main"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7" name="正方形/長方形 356">
                    <a:extLst>
                      <a:ext uri="{FF2B5EF4-FFF2-40B4-BE49-F238E27FC236}">
                        <a16:creationId xmlns="" xmlns:a16="http://schemas.microsoft.com/office/drawing/2014/main"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8" name="正方形/長方形 357">
                    <a:extLst>
                      <a:ext uri="{FF2B5EF4-FFF2-40B4-BE49-F238E27FC236}">
                        <a16:creationId xmlns="" xmlns:a16="http://schemas.microsoft.com/office/drawing/2014/main"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9" name="正方形/長方形 358">
                    <a:extLst>
                      <a:ext uri="{FF2B5EF4-FFF2-40B4-BE49-F238E27FC236}">
                        <a16:creationId xmlns="" xmlns:a16="http://schemas.microsoft.com/office/drawing/2014/main"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0" name="正方形/長方形 359">
                    <a:extLst>
                      <a:ext uri="{FF2B5EF4-FFF2-40B4-BE49-F238E27FC236}">
                        <a16:creationId xmlns="" xmlns:a16="http://schemas.microsoft.com/office/drawing/2014/main"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1" name="正方形/長方形 360">
                    <a:extLst>
                      <a:ext uri="{FF2B5EF4-FFF2-40B4-BE49-F238E27FC236}">
                        <a16:creationId xmlns="" xmlns:a16="http://schemas.microsoft.com/office/drawing/2014/main"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2" name="正方形/長方形 361">
                    <a:extLst>
                      <a:ext uri="{FF2B5EF4-FFF2-40B4-BE49-F238E27FC236}">
                        <a16:creationId xmlns="" xmlns:a16="http://schemas.microsoft.com/office/drawing/2014/main"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3" name="正方形/長方形 362">
                    <a:extLst>
                      <a:ext uri="{FF2B5EF4-FFF2-40B4-BE49-F238E27FC236}">
                        <a16:creationId xmlns="" xmlns:a16="http://schemas.microsoft.com/office/drawing/2014/main"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4" name="正方形/長方形 363">
                    <a:extLst>
                      <a:ext uri="{FF2B5EF4-FFF2-40B4-BE49-F238E27FC236}">
                        <a16:creationId xmlns="" xmlns:a16="http://schemas.microsoft.com/office/drawing/2014/main"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65" name="グループ化 164">
                <a:extLst>
                  <a:ext uri="{FF2B5EF4-FFF2-40B4-BE49-F238E27FC236}">
                    <a16:creationId xmlns="" xmlns:a16="http://schemas.microsoft.com/office/drawing/2014/main" id="{E1877BCB-F9AB-4CF9-9B80-F995BDD39D03}"/>
                  </a:ext>
                </a:extLst>
              </p:cNvPr>
              <p:cNvGrpSpPr/>
              <p:nvPr/>
            </p:nvGrpSpPr>
            <p:grpSpPr>
              <a:xfrm>
                <a:off x="2671767" y="2099432"/>
                <a:ext cx="1440000" cy="734400"/>
                <a:chOff x="1226688" y="2099432"/>
                <a:chExt cx="1446621" cy="734400"/>
              </a:xfrm>
            </p:grpSpPr>
            <p:grpSp>
              <p:nvGrpSpPr>
                <p:cNvPr id="166" name="グループ化 165">
                  <a:extLst>
                    <a:ext uri="{FF2B5EF4-FFF2-40B4-BE49-F238E27FC236}">
                      <a16:creationId xmlns="" xmlns:a16="http://schemas.microsoft.com/office/drawing/2014/main" id="{855F6CE1-2AFD-4ED2-BD6D-BDE736C769AB}"/>
                    </a:ext>
                  </a:extLst>
                </p:cNvPr>
                <p:cNvGrpSpPr/>
                <p:nvPr/>
              </p:nvGrpSpPr>
              <p:grpSpPr>
                <a:xfrm>
                  <a:off x="1226688" y="2099432"/>
                  <a:ext cx="720000" cy="734400"/>
                  <a:chOff x="2908531" y="1323826"/>
                  <a:chExt cx="1447422" cy="1440000"/>
                </a:xfrm>
              </p:grpSpPr>
              <p:sp>
                <p:nvSpPr>
                  <p:cNvPr id="233" name="正方形/長方形 232">
                    <a:extLst>
                      <a:ext uri="{FF2B5EF4-FFF2-40B4-BE49-F238E27FC236}">
                        <a16:creationId xmlns="" xmlns:a16="http://schemas.microsoft.com/office/drawing/2014/main"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 name="正方形/長方形 233">
                    <a:extLst>
                      <a:ext uri="{FF2B5EF4-FFF2-40B4-BE49-F238E27FC236}">
                        <a16:creationId xmlns="" xmlns:a16="http://schemas.microsoft.com/office/drawing/2014/main"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 name="正方形/長方形 234">
                    <a:extLst>
                      <a:ext uri="{FF2B5EF4-FFF2-40B4-BE49-F238E27FC236}">
                        <a16:creationId xmlns="" xmlns:a16="http://schemas.microsoft.com/office/drawing/2014/main"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 name="正方形/長方形 235">
                    <a:extLst>
                      <a:ext uri="{FF2B5EF4-FFF2-40B4-BE49-F238E27FC236}">
                        <a16:creationId xmlns="" xmlns:a16="http://schemas.microsoft.com/office/drawing/2014/main"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 name="正方形/長方形 236">
                    <a:extLst>
                      <a:ext uri="{FF2B5EF4-FFF2-40B4-BE49-F238E27FC236}">
                        <a16:creationId xmlns="" xmlns:a16="http://schemas.microsoft.com/office/drawing/2014/main"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 name="正方形/長方形 237">
                    <a:extLst>
                      <a:ext uri="{FF2B5EF4-FFF2-40B4-BE49-F238E27FC236}">
                        <a16:creationId xmlns="" xmlns:a16="http://schemas.microsoft.com/office/drawing/2014/main"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 name="正方形/長方形 238">
                    <a:extLst>
                      <a:ext uri="{FF2B5EF4-FFF2-40B4-BE49-F238E27FC236}">
                        <a16:creationId xmlns="" xmlns:a16="http://schemas.microsoft.com/office/drawing/2014/main"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 name="正方形/長方形 239">
                    <a:extLst>
                      <a:ext uri="{FF2B5EF4-FFF2-40B4-BE49-F238E27FC236}">
                        <a16:creationId xmlns="" xmlns:a16="http://schemas.microsoft.com/office/drawing/2014/main"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 name="正方形/長方形 240">
                    <a:extLst>
                      <a:ext uri="{FF2B5EF4-FFF2-40B4-BE49-F238E27FC236}">
                        <a16:creationId xmlns="" xmlns:a16="http://schemas.microsoft.com/office/drawing/2014/main"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 name="正方形/長方形 241">
                    <a:extLst>
                      <a:ext uri="{FF2B5EF4-FFF2-40B4-BE49-F238E27FC236}">
                        <a16:creationId xmlns="" xmlns:a16="http://schemas.microsoft.com/office/drawing/2014/main"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 name="正方形/長方形 242">
                    <a:extLst>
                      <a:ext uri="{FF2B5EF4-FFF2-40B4-BE49-F238E27FC236}">
                        <a16:creationId xmlns="" xmlns:a16="http://schemas.microsoft.com/office/drawing/2014/main"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4" name="正方形/長方形 243">
                    <a:extLst>
                      <a:ext uri="{FF2B5EF4-FFF2-40B4-BE49-F238E27FC236}">
                        <a16:creationId xmlns="" xmlns:a16="http://schemas.microsoft.com/office/drawing/2014/main"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5" name="正方形/長方形 244">
                    <a:extLst>
                      <a:ext uri="{FF2B5EF4-FFF2-40B4-BE49-F238E27FC236}">
                        <a16:creationId xmlns="" xmlns:a16="http://schemas.microsoft.com/office/drawing/2014/main"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6" name="正方形/長方形 245">
                    <a:extLst>
                      <a:ext uri="{FF2B5EF4-FFF2-40B4-BE49-F238E27FC236}">
                        <a16:creationId xmlns="" xmlns:a16="http://schemas.microsoft.com/office/drawing/2014/main"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7" name="正方形/長方形 246">
                    <a:extLst>
                      <a:ext uri="{FF2B5EF4-FFF2-40B4-BE49-F238E27FC236}">
                        <a16:creationId xmlns="" xmlns:a16="http://schemas.microsoft.com/office/drawing/2014/main"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8" name="正方形/長方形 247">
                    <a:extLst>
                      <a:ext uri="{FF2B5EF4-FFF2-40B4-BE49-F238E27FC236}">
                        <a16:creationId xmlns="" xmlns:a16="http://schemas.microsoft.com/office/drawing/2014/main"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9" name="正方形/長方形 248">
                    <a:extLst>
                      <a:ext uri="{FF2B5EF4-FFF2-40B4-BE49-F238E27FC236}">
                        <a16:creationId xmlns="" xmlns:a16="http://schemas.microsoft.com/office/drawing/2014/main"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0" name="正方形/長方形 249">
                    <a:extLst>
                      <a:ext uri="{FF2B5EF4-FFF2-40B4-BE49-F238E27FC236}">
                        <a16:creationId xmlns="" xmlns:a16="http://schemas.microsoft.com/office/drawing/2014/main"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1" name="正方形/長方形 250">
                    <a:extLst>
                      <a:ext uri="{FF2B5EF4-FFF2-40B4-BE49-F238E27FC236}">
                        <a16:creationId xmlns="" xmlns:a16="http://schemas.microsoft.com/office/drawing/2014/main"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2" name="正方形/長方形 251">
                    <a:extLst>
                      <a:ext uri="{FF2B5EF4-FFF2-40B4-BE49-F238E27FC236}">
                        <a16:creationId xmlns="" xmlns:a16="http://schemas.microsoft.com/office/drawing/2014/main"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3" name="正方形/長方形 252">
                    <a:extLst>
                      <a:ext uri="{FF2B5EF4-FFF2-40B4-BE49-F238E27FC236}">
                        <a16:creationId xmlns="" xmlns:a16="http://schemas.microsoft.com/office/drawing/2014/main"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4" name="正方形/長方形 253">
                    <a:extLst>
                      <a:ext uri="{FF2B5EF4-FFF2-40B4-BE49-F238E27FC236}">
                        <a16:creationId xmlns="" xmlns:a16="http://schemas.microsoft.com/office/drawing/2014/main"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5" name="正方形/長方形 254">
                    <a:extLst>
                      <a:ext uri="{FF2B5EF4-FFF2-40B4-BE49-F238E27FC236}">
                        <a16:creationId xmlns="" xmlns:a16="http://schemas.microsoft.com/office/drawing/2014/main"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6" name="正方形/長方形 255">
                    <a:extLst>
                      <a:ext uri="{FF2B5EF4-FFF2-40B4-BE49-F238E27FC236}">
                        <a16:creationId xmlns="" xmlns:a16="http://schemas.microsoft.com/office/drawing/2014/main"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7" name="正方形/長方形 256">
                    <a:extLst>
                      <a:ext uri="{FF2B5EF4-FFF2-40B4-BE49-F238E27FC236}">
                        <a16:creationId xmlns="" xmlns:a16="http://schemas.microsoft.com/office/drawing/2014/main"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8" name="正方形/長方形 257">
                    <a:extLst>
                      <a:ext uri="{FF2B5EF4-FFF2-40B4-BE49-F238E27FC236}">
                        <a16:creationId xmlns="" xmlns:a16="http://schemas.microsoft.com/office/drawing/2014/main"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9" name="正方形/長方形 258">
                    <a:extLst>
                      <a:ext uri="{FF2B5EF4-FFF2-40B4-BE49-F238E27FC236}">
                        <a16:creationId xmlns="" xmlns:a16="http://schemas.microsoft.com/office/drawing/2014/main"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0" name="正方形/長方形 259">
                    <a:extLst>
                      <a:ext uri="{FF2B5EF4-FFF2-40B4-BE49-F238E27FC236}">
                        <a16:creationId xmlns="" xmlns:a16="http://schemas.microsoft.com/office/drawing/2014/main"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1" name="正方形/長方形 260">
                    <a:extLst>
                      <a:ext uri="{FF2B5EF4-FFF2-40B4-BE49-F238E27FC236}">
                        <a16:creationId xmlns="" xmlns:a16="http://schemas.microsoft.com/office/drawing/2014/main"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2" name="正方形/長方形 261">
                    <a:extLst>
                      <a:ext uri="{FF2B5EF4-FFF2-40B4-BE49-F238E27FC236}">
                        <a16:creationId xmlns="" xmlns:a16="http://schemas.microsoft.com/office/drawing/2014/main"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3" name="正方形/長方形 262">
                    <a:extLst>
                      <a:ext uri="{FF2B5EF4-FFF2-40B4-BE49-F238E27FC236}">
                        <a16:creationId xmlns="" xmlns:a16="http://schemas.microsoft.com/office/drawing/2014/main"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4" name="正方形/長方形 263">
                    <a:extLst>
                      <a:ext uri="{FF2B5EF4-FFF2-40B4-BE49-F238E27FC236}">
                        <a16:creationId xmlns="" xmlns:a16="http://schemas.microsoft.com/office/drawing/2014/main"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5" name="正方形/長方形 264">
                    <a:extLst>
                      <a:ext uri="{FF2B5EF4-FFF2-40B4-BE49-F238E27FC236}">
                        <a16:creationId xmlns="" xmlns:a16="http://schemas.microsoft.com/office/drawing/2014/main"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6" name="正方形/長方形 265">
                    <a:extLst>
                      <a:ext uri="{FF2B5EF4-FFF2-40B4-BE49-F238E27FC236}">
                        <a16:creationId xmlns="" xmlns:a16="http://schemas.microsoft.com/office/drawing/2014/main"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7" name="正方形/長方形 266">
                    <a:extLst>
                      <a:ext uri="{FF2B5EF4-FFF2-40B4-BE49-F238E27FC236}">
                        <a16:creationId xmlns="" xmlns:a16="http://schemas.microsoft.com/office/drawing/2014/main"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8" name="正方形/長方形 267">
                    <a:extLst>
                      <a:ext uri="{FF2B5EF4-FFF2-40B4-BE49-F238E27FC236}">
                        <a16:creationId xmlns="" xmlns:a16="http://schemas.microsoft.com/office/drawing/2014/main"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9" name="正方形/長方形 268">
                    <a:extLst>
                      <a:ext uri="{FF2B5EF4-FFF2-40B4-BE49-F238E27FC236}">
                        <a16:creationId xmlns="" xmlns:a16="http://schemas.microsoft.com/office/drawing/2014/main"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0" name="正方形/長方形 269">
                    <a:extLst>
                      <a:ext uri="{FF2B5EF4-FFF2-40B4-BE49-F238E27FC236}">
                        <a16:creationId xmlns="" xmlns:a16="http://schemas.microsoft.com/office/drawing/2014/main"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1" name="正方形/長方形 270">
                    <a:extLst>
                      <a:ext uri="{FF2B5EF4-FFF2-40B4-BE49-F238E27FC236}">
                        <a16:creationId xmlns="" xmlns:a16="http://schemas.microsoft.com/office/drawing/2014/main"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2" name="正方形/長方形 271">
                    <a:extLst>
                      <a:ext uri="{FF2B5EF4-FFF2-40B4-BE49-F238E27FC236}">
                        <a16:creationId xmlns="" xmlns:a16="http://schemas.microsoft.com/office/drawing/2014/main"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3" name="正方形/長方形 272">
                    <a:extLst>
                      <a:ext uri="{FF2B5EF4-FFF2-40B4-BE49-F238E27FC236}">
                        <a16:creationId xmlns="" xmlns:a16="http://schemas.microsoft.com/office/drawing/2014/main"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4" name="正方形/長方形 273">
                    <a:extLst>
                      <a:ext uri="{FF2B5EF4-FFF2-40B4-BE49-F238E27FC236}">
                        <a16:creationId xmlns="" xmlns:a16="http://schemas.microsoft.com/office/drawing/2014/main"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5" name="正方形/長方形 274">
                    <a:extLst>
                      <a:ext uri="{FF2B5EF4-FFF2-40B4-BE49-F238E27FC236}">
                        <a16:creationId xmlns="" xmlns:a16="http://schemas.microsoft.com/office/drawing/2014/main"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6" name="正方形/長方形 275">
                    <a:extLst>
                      <a:ext uri="{FF2B5EF4-FFF2-40B4-BE49-F238E27FC236}">
                        <a16:creationId xmlns="" xmlns:a16="http://schemas.microsoft.com/office/drawing/2014/main"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7" name="正方形/長方形 276">
                    <a:extLst>
                      <a:ext uri="{FF2B5EF4-FFF2-40B4-BE49-F238E27FC236}">
                        <a16:creationId xmlns="" xmlns:a16="http://schemas.microsoft.com/office/drawing/2014/main"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8" name="正方形/長方形 277">
                    <a:extLst>
                      <a:ext uri="{FF2B5EF4-FFF2-40B4-BE49-F238E27FC236}">
                        <a16:creationId xmlns="" xmlns:a16="http://schemas.microsoft.com/office/drawing/2014/main"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9" name="正方形/長方形 278">
                    <a:extLst>
                      <a:ext uri="{FF2B5EF4-FFF2-40B4-BE49-F238E27FC236}">
                        <a16:creationId xmlns="" xmlns:a16="http://schemas.microsoft.com/office/drawing/2014/main"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0" name="正方形/長方形 279">
                    <a:extLst>
                      <a:ext uri="{FF2B5EF4-FFF2-40B4-BE49-F238E27FC236}">
                        <a16:creationId xmlns="" xmlns:a16="http://schemas.microsoft.com/office/drawing/2014/main"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1" name="正方形/長方形 280">
                    <a:extLst>
                      <a:ext uri="{FF2B5EF4-FFF2-40B4-BE49-F238E27FC236}">
                        <a16:creationId xmlns="" xmlns:a16="http://schemas.microsoft.com/office/drawing/2014/main"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2" name="正方形/長方形 281">
                    <a:extLst>
                      <a:ext uri="{FF2B5EF4-FFF2-40B4-BE49-F238E27FC236}">
                        <a16:creationId xmlns="" xmlns:a16="http://schemas.microsoft.com/office/drawing/2014/main"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3" name="正方形/長方形 282">
                    <a:extLst>
                      <a:ext uri="{FF2B5EF4-FFF2-40B4-BE49-F238E27FC236}">
                        <a16:creationId xmlns="" xmlns:a16="http://schemas.microsoft.com/office/drawing/2014/main"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4" name="正方形/長方形 283">
                    <a:extLst>
                      <a:ext uri="{FF2B5EF4-FFF2-40B4-BE49-F238E27FC236}">
                        <a16:creationId xmlns="" xmlns:a16="http://schemas.microsoft.com/office/drawing/2014/main"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5" name="正方形/長方形 284">
                    <a:extLst>
                      <a:ext uri="{FF2B5EF4-FFF2-40B4-BE49-F238E27FC236}">
                        <a16:creationId xmlns="" xmlns:a16="http://schemas.microsoft.com/office/drawing/2014/main"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6" name="正方形/長方形 285">
                    <a:extLst>
                      <a:ext uri="{FF2B5EF4-FFF2-40B4-BE49-F238E27FC236}">
                        <a16:creationId xmlns="" xmlns:a16="http://schemas.microsoft.com/office/drawing/2014/main"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7" name="正方形/長方形 286">
                    <a:extLst>
                      <a:ext uri="{FF2B5EF4-FFF2-40B4-BE49-F238E27FC236}">
                        <a16:creationId xmlns="" xmlns:a16="http://schemas.microsoft.com/office/drawing/2014/main"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8" name="正方形/長方形 287">
                    <a:extLst>
                      <a:ext uri="{FF2B5EF4-FFF2-40B4-BE49-F238E27FC236}">
                        <a16:creationId xmlns="" xmlns:a16="http://schemas.microsoft.com/office/drawing/2014/main"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9" name="正方形/長方形 288">
                    <a:extLst>
                      <a:ext uri="{FF2B5EF4-FFF2-40B4-BE49-F238E27FC236}">
                        <a16:creationId xmlns="" xmlns:a16="http://schemas.microsoft.com/office/drawing/2014/main"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0" name="正方形/長方形 289">
                    <a:extLst>
                      <a:ext uri="{FF2B5EF4-FFF2-40B4-BE49-F238E27FC236}">
                        <a16:creationId xmlns="" xmlns:a16="http://schemas.microsoft.com/office/drawing/2014/main"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1" name="正方形/長方形 290">
                    <a:extLst>
                      <a:ext uri="{FF2B5EF4-FFF2-40B4-BE49-F238E27FC236}">
                        <a16:creationId xmlns="" xmlns:a16="http://schemas.microsoft.com/office/drawing/2014/main"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2" name="正方形/長方形 291">
                    <a:extLst>
                      <a:ext uri="{FF2B5EF4-FFF2-40B4-BE49-F238E27FC236}">
                        <a16:creationId xmlns="" xmlns:a16="http://schemas.microsoft.com/office/drawing/2014/main"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3" name="正方形/長方形 292">
                    <a:extLst>
                      <a:ext uri="{FF2B5EF4-FFF2-40B4-BE49-F238E27FC236}">
                        <a16:creationId xmlns="" xmlns:a16="http://schemas.microsoft.com/office/drawing/2014/main"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4" name="正方形/長方形 293">
                    <a:extLst>
                      <a:ext uri="{FF2B5EF4-FFF2-40B4-BE49-F238E27FC236}">
                        <a16:creationId xmlns="" xmlns:a16="http://schemas.microsoft.com/office/drawing/2014/main"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5" name="正方形/長方形 294">
                    <a:extLst>
                      <a:ext uri="{FF2B5EF4-FFF2-40B4-BE49-F238E27FC236}">
                        <a16:creationId xmlns="" xmlns:a16="http://schemas.microsoft.com/office/drawing/2014/main"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6" name="正方形/長方形 295">
                    <a:extLst>
                      <a:ext uri="{FF2B5EF4-FFF2-40B4-BE49-F238E27FC236}">
                        <a16:creationId xmlns="" xmlns:a16="http://schemas.microsoft.com/office/drawing/2014/main"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7" name="正方形/長方形 296">
                    <a:extLst>
                      <a:ext uri="{FF2B5EF4-FFF2-40B4-BE49-F238E27FC236}">
                        <a16:creationId xmlns="" xmlns:a16="http://schemas.microsoft.com/office/drawing/2014/main"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7" name="グループ化 166">
                  <a:extLst>
                    <a:ext uri="{FF2B5EF4-FFF2-40B4-BE49-F238E27FC236}">
                      <a16:creationId xmlns="" xmlns:a16="http://schemas.microsoft.com/office/drawing/2014/main" id="{F2AE9921-2B01-4656-99BB-2B3AEDAC2C98}"/>
                    </a:ext>
                  </a:extLst>
                </p:cNvPr>
                <p:cNvGrpSpPr/>
                <p:nvPr/>
              </p:nvGrpSpPr>
              <p:grpSpPr>
                <a:xfrm>
                  <a:off x="1953309" y="2099432"/>
                  <a:ext cx="720000" cy="734400"/>
                  <a:chOff x="2908531" y="1323826"/>
                  <a:chExt cx="1447422" cy="1440000"/>
                </a:xfrm>
              </p:grpSpPr>
              <p:sp>
                <p:nvSpPr>
                  <p:cNvPr id="168" name="正方形/長方形 167">
                    <a:extLst>
                      <a:ext uri="{FF2B5EF4-FFF2-40B4-BE49-F238E27FC236}">
                        <a16:creationId xmlns="" xmlns:a16="http://schemas.microsoft.com/office/drawing/2014/main"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 name="正方形/長方形 168">
                    <a:extLst>
                      <a:ext uri="{FF2B5EF4-FFF2-40B4-BE49-F238E27FC236}">
                        <a16:creationId xmlns="" xmlns:a16="http://schemas.microsoft.com/office/drawing/2014/main"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 name="正方形/長方形 169">
                    <a:extLst>
                      <a:ext uri="{FF2B5EF4-FFF2-40B4-BE49-F238E27FC236}">
                        <a16:creationId xmlns="" xmlns:a16="http://schemas.microsoft.com/office/drawing/2014/main"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正方形/長方形 170">
                    <a:extLst>
                      <a:ext uri="{FF2B5EF4-FFF2-40B4-BE49-F238E27FC236}">
                        <a16:creationId xmlns="" xmlns:a16="http://schemas.microsoft.com/office/drawing/2014/main"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正方形/長方形 171">
                    <a:extLst>
                      <a:ext uri="{FF2B5EF4-FFF2-40B4-BE49-F238E27FC236}">
                        <a16:creationId xmlns="" xmlns:a16="http://schemas.microsoft.com/office/drawing/2014/main"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 name="正方形/長方形 172">
                    <a:extLst>
                      <a:ext uri="{FF2B5EF4-FFF2-40B4-BE49-F238E27FC236}">
                        <a16:creationId xmlns="" xmlns:a16="http://schemas.microsoft.com/office/drawing/2014/main"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 name="正方形/長方形 173">
                    <a:extLst>
                      <a:ext uri="{FF2B5EF4-FFF2-40B4-BE49-F238E27FC236}">
                        <a16:creationId xmlns="" xmlns:a16="http://schemas.microsoft.com/office/drawing/2014/main"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正方形/長方形 174">
                    <a:extLst>
                      <a:ext uri="{FF2B5EF4-FFF2-40B4-BE49-F238E27FC236}">
                        <a16:creationId xmlns="" xmlns:a16="http://schemas.microsoft.com/office/drawing/2014/main"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正方形/長方形 175">
                    <a:extLst>
                      <a:ext uri="{FF2B5EF4-FFF2-40B4-BE49-F238E27FC236}">
                        <a16:creationId xmlns="" xmlns:a16="http://schemas.microsoft.com/office/drawing/2014/main"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 name="正方形/長方形 176">
                    <a:extLst>
                      <a:ext uri="{FF2B5EF4-FFF2-40B4-BE49-F238E27FC236}">
                        <a16:creationId xmlns="" xmlns:a16="http://schemas.microsoft.com/office/drawing/2014/main"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 name="正方形/長方形 177">
                    <a:extLst>
                      <a:ext uri="{FF2B5EF4-FFF2-40B4-BE49-F238E27FC236}">
                        <a16:creationId xmlns="" xmlns:a16="http://schemas.microsoft.com/office/drawing/2014/main"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正方形/長方形 178">
                    <a:extLst>
                      <a:ext uri="{FF2B5EF4-FFF2-40B4-BE49-F238E27FC236}">
                        <a16:creationId xmlns="" xmlns:a16="http://schemas.microsoft.com/office/drawing/2014/main"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正方形/長方形 179">
                    <a:extLst>
                      <a:ext uri="{FF2B5EF4-FFF2-40B4-BE49-F238E27FC236}">
                        <a16:creationId xmlns="" xmlns:a16="http://schemas.microsoft.com/office/drawing/2014/main"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 name="正方形/長方形 180">
                    <a:extLst>
                      <a:ext uri="{FF2B5EF4-FFF2-40B4-BE49-F238E27FC236}">
                        <a16:creationId xmlns="" xmlns:a16="http://schemas.microsoft.com/office/drawing/2014/main"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 name="正方形/長方形 181">
                    <a:extLst>
                      <a:ext uri="{FF2B5EF4-FFF2-40B4-BE49-F238E27FC236}">
                        <a16:creationId xmlns="" xmlns:a16="http://schemas.microsoft.com/office/drawing/2014/main"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 name="正方形/長方形 182">
                    <a:extLst>
                      <a:ext uri="{FF2B5EF4-FFF2-40B4-BE49-F238E27FC236}">
                        <a16:creationId xmlns="" xmlns:a16="http://schemas.microsoft.com/office/drawing/2014/main"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 name="正方形/長方形 183">
                    <a:extLst>
                      <a:ext uri="{FF2B5EF4-FFF2-40B4-BE49-F238E27FC236}">
                        <a16:creationId xmlns="" xmlns:a16="http://schemas.microsoft.com/office/drawing/2014/main"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 name="正方形/長方形 184">
                    <a:extLst>
                      <a:ext uri="{FF2B5EF4-FFF2-40B4-BE49-F238E27FC236}">
                        <a16:creationId xmlns="" xmlns:a16="http://schemas.microsoft.com/office/drawing/2014/main"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 name="正方形/長方形 185">
                    <a:extLst>
                      <a:ext uri="{FF2B5EF4-FFF2-40B4-BE49-F238E27FC236}">
                        <a16:creationId xmlns="" xmlns:a16="http://schemas.microsoft.com/office/drawing/2014/main"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 name="正方形/長方形 186">
                    <a:extLst>
                      <a:ext uri="{FF2B5EF4-FFF2-40B4-BE49-F238E27FC236}">
                        <a16:creationId xmlns="" xmlns:a16="http://schemas.microsoft.com/office/drawing/2014/main"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 name="正方形/長方形 187">
                    <a:extLst>
                      <a:ext uri="{FF2B5EF4-FFF2-40B4-BE49-F238E27FC236}">
                        <a16:creationId xmlns="" xmlns:a16="http://schemas.microsoft.com/office/drawing/2014/main"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 name="正方形/長方形 188">
                    <a:extLst>
                      <a:ext uri="{FF2B5EF4-FFF2-40B4-BE49-F238E27FC236}">
                        <a16:creationId xmlns="" xmlns:a16="http://schemas.microsoft.com/office/drawing/2014/main"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 name="正方形/長方形 189">
                    <a:extLst>
                      <a:ext uri="{FF2B5EF4-FFF2-40B4-BE49-F238E27FC236}">
                        <a16:creationId xmlns="" xmlns:a16="http://schemas.microsoft.com/office/drawing/2014/main"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 name="正方形/長方形 190">
                    <a:extLst>
                      <a:ext uri="{FF2B5EF4-FFF2-40B4-BE49-F238E27FC236}">
                        <a16:creationId xmlns="" xmlns:a16="http://schemas.microsoft.com/office/drawing/2014/main"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 name="正方形/長方形 191">
                    <a:extLst>
                      <a:ext uri="{FF2B5EF4-FFF2-40B4-BE49-F238E27FC236}">
                        <a16:creationId xmlns="" xmlns:a16="http://schemas.microsoft.com/office/drawing/2014/main"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 name="正方形/長方形 192">
                    <a:extLst>
                      <a:ext uri="{FF2B5EF4-FFF2-40B4-BE49-F238E27FC236}">
                        <a16:creationId xmlns="" xmlns:a16="http://schemas.microsoft.com/office/drawing/2014/main"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 name="正方形/長方形 193">
                    <a:extLst>
                      <a:ext uri="{FF2B5EF4-FFF2-40B4-BE49-F238E27FC236}">
                        <a16:creationId xmlns="" xmlns:a16="http://schemas.microsoft.com/office/drawing/2014/main"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 name="正方形/長方形 194">
                    <a:extLst>
                      <a:ext uri="{FF2B5EF4-FFF2-40B4-BE49-F238E27FC236}">
                        <a16:creationId xmlns="" xmlns:a16="http://schemas.microsoft.com/office/drawing/2014/main"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 name="正方形/長方形 195">
                    <a:extLst>
                      <a:ext uri="{FF2B5EF4-FFF2-40B4-BE49-F238E27FC236}">
                        <a16:creationId xmlns="" xmlns:a16="http://schemas.microsoft.com/office/drawing/2014/main"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 name="正方形/長方形 196">
                    <a:extLst>
                      <a:ext uri="{FF2B5EF4-FFF2-40B4-BE49-F238E27FC236}">
                        <a16:creationId xmlns="" xmlns:a16="http://schemas.microsoft.com/office/drawing/2014/main"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 name="正方形/長方形 197">
                    <a:extLst>
                      <a:ext uri="{FF2B5EF4-FFF2-40B4-BE49-F238E27FC236}">
                        <a16:creationId xmlns="" xmlns:a16="http://schemas.microsoft.com/office/drawing/2014/main"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 name="正方形/長方形 198">
                    <a:extLst>
                      <a:ext uri="{FF2B5EF4-FFF2-40B4-BE49-F238E27FC236}">
                        <a16:creationId xmlns="" xmlns:a16="http://schemas.microsoft.com/office/drawing/2014/main"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 name="正方形/長方形 199">
                    <a:extLst>
                      <a:ext uri="{FF2B5EF4-FFF2-40B4-BE49-F238E27FC236}">
                        <a16:creationId xmlns="" xmlns:a16="http://schemas.microsoft.com/office/drawing/2014/main"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 name="正方形/長方形 200">
                    <a:extLst>
                      <a:ext uri="{FF2B5EF4-FFF2-40B4-BE49-F238E27FC236}">
                        <a16:creationId xmlns="" xmlns:a16="http://schemas.microsoft.com/office/drawing/2014/main"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 name="正方形/長方形 201">
                    <a:extLst>
                      <a:ext uri="{FF2B5EF4-FFF2-40B4-BE49-F238E27FC236}">
                        <a16:creationId xmlns="" xmlns:a16="http://schemas.microsoft.com/office/drawing/2014/main"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 name="正方形/長方形 202">
                    <a:extLst>
                      <a:ext uri="{FF2B5EF4-FFF2-40B4-BE49-F238E27FC236}">
                        <a16:creationId xmlns="" xmlns:a16="http://schemas.microsoft.com/office/drawing/2014/main"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 name="正方形/長方形 203">
                    <a:extLst>
                      <a:ext uri="{FF2B5EF4-FFF2-40B4-BE49-F238E27FC236}">
                        <a16:creationId xmlns="" xmlns:a16="http://schemas.microsoft.com/office/drawing/2014/main"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 name="正方形/長方形 204">
                    <a:extLst>
                      <a:ext uri="{FF2B5EF4-FFF2-40B4-BE49-F238E27FC236}">
                        <a16:creationId xmlns="" xmlns:a16="http://schemas.microsoft.com/office/drawing/2014/main"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 name="正方形/長方形 205">
                    <a:extLst>
                      <a:ext uri="{FF2B5EF4-FFF2-40B4-BE49-F238E27FC236}">
                        <a16:creationId xmlns="" xmlns:a16="http://schemas.microsoft.com/office/drawing/2014/main"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 name="正方形/長方形 206">
                    <a:extLst>
                      <a:ext uri="{FF2B5EF4-FFF2-40B4-BE49-F238E27FC236}">
                        <a16:creationId xmlns="" xmlns:a16="http://schemas.microsoft.com/office/drawing/2014/main"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 name="正方形/長方形 207">
                    <a:extLst>
                      <a:ext uri="{FF2B5EF4-FFF2-40B4-BE49-F238E27FC236}">
                        <a16:creationId xmlns="" xmlns:a16="http://schemas.microsoft.com/office/drawing/2014/main"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 name="正方形/長方形 208">
                    <a:extLst>
                      <a:ext uri="{FF2B5EF4-FFF2-40B4-BE49-F238E27FC236}">
                        <a16:creationId xmlns="" xmlns:a16="http://schemas.microsoft.com/office/drawing/2014/main"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 name="正方形/長方形 209">
                    <a:extLst>
                      <a:ext uri="{FF2B5EF4-FFF2-40B4-BE49-F238E27FC236}">
                        <a16:creationId xmlns="" xmlns:a16="http://schemas.microsoft.com/office/drawing/2014/main"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 name="正方形/長方形 210">
                    <a:extLst>
                      <a:ext uri="{FF2B5EF4-FFF2-40B4-BE49-F238E27FC236}">
                        <a16:creationId xmlns="" xmlns:a16="http://schemas.microsoft.com/office/drawing/2014/main"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 name="正方形/長方形 211">
                    <a:extLst>
                      <a:ext uri="{FF2B5EF4-FFF2-40B4-BE49-F238E27FC236}">
                        <a16:creationId xmlns="" xmlns:a16="http://schemas.microsoft.com/office/drawing/2014/main"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 name="正方形/長方形 212">
                    <a:extLst>
                      <a:ext uri="{FF2B5EF4-FFF2-40B4-BE49-F238E27FC236}">
                        <a16:creationId xmlns="" xmlns:a16="http://schemas.microsoft.com/office/drawing/2014/main"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 name="正方形/長方形 213">
                    <a:extLst>
                      <a:ext uri="{FF2B5EF4-FFF2-40B4-BE49-F238E27FC236}">
                        <a16:creationId xmlns="" xmlns:a16="http://schemas.microsoft.com/office/drawing/2014/main"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 name="正方形/長方形 214">
                    <a:extLst>
                      <a:ext uri="{FF2B5EF4-FFF2-40B4-BE49-F238E27FC236}">
                        <a16:creationId xmlns="" xmlns:a16="http://schemas.microsoft.com/office/drawing/2014/main"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 name="正方形/長方形 215">
                    <a:extLst>
                      <a:ext uri="{FF2B5EF4-FFF2-40B4-BE49-F238E27FC236}">
                        <a16:creationId xmlns="" xmlns:a16="http://schemas.microsoft.com/office/drawing/2014/main"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 name="正方形/長方形 216">
                    <a:extLst>
                      <a:ext uri="{FF2B5EF4-FFF2-40B4-BE49-F238E27FC236}">
                        <a16:creationId xmlns="" xmlns:a16="http://schemas.microsoft.com/office/drawing/2014/main"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 name="正方形/長方形 217">
                    <a:extLst>
                      <a:ext uri="{FF2B5EF4-FFF2-40B4-BE49-F238E27FC236}">
                        <a16:creationId xmlns="" xmlns:a16="http://schemas.microsoft.com/office/drawing/2014/main"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 name="正方形/長方形 218">
                    <a:extLst>
                      <a:ext uri="{FF2B5EF4-FFF2-40B4-BE49-F238E27FC236}">
                        <a16:creationId xmlns="" xmlns:a16="http://schemas.microsoft.com/office/drawing/2014/main"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 name="正方形/長方形 219">
                    <a:extLst>
                      <a:ext uri="{FF2B5EF4-FFF2-40B4-BE49-F238E27FC236}">
                        <a16:creationId xmlns="" xmlns:a16="http://schemas.microsoft.com/office/drawing/2014/main"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 name="正方形/長方形 220">
                    <a:extLst>
                      <a:ext uri="{FF2B5EF4-FFF2-40B4-BE49-F238E27FC236}">
                        <a16:creationId xmlns="" xmlns:a16="http://schemas.microsoft.com/office/drawing/2014/main"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 name="正方形/長方形 221">
                    <a:extLst>
                      <a:ext uri="{FF2B5EF4-FFF2-40B4-BE49-F238E27FC236}">
                        <a16:creationId xmlns="" xmlns:a16="http://schemas.microsoft.com/office/drawing/2014/main"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 name="正方形/長方形 222">
                    <a:extLst>
                      <a:ext uri="{FF2B5EF4-FFF2-40B4-BE49-F238E27FC236}">
                        <a16:creationId xmlns="" xmlns:a16="http://schemas.microsoft.com/office/drawing/2014/main"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 name="正方形/長方形 223">
                    <a:extLst>
                      <a:ext uri="{FF2B5EF4-FFF2-40B4-BE49-F238E27FC236}">
                        <a16:creationId xmlns="" xmlns:a16="http://schemas.microsoft.com/office/drawing/2014/main"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 name="正方形/長方形 224">
                    <a:extLst>
                      <a:ext uri="{FF2B5EF4-FFF2-40B4-BE49-F238E27FC236}">
                        <a16:creationId xmlns="" xmlns:a16="http://schemas.microsoft.com/office/drawing/2014/main"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 name="正方形/長方形 225">
                    <a:extLst>
                      <a:ext uri="{FF2B5EF4-FFF2-40B4-BE49-F238E27FC236}">
                        <a16:creationId xmlns="" xmlns:a16="http://schemas.microsoft.com/office/drawing/2014/main"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 name="正方形/長方形 226">
                    <a:extLst>
                      <a:ext uri="{FF2B5EF4-FFF2-40B4-BE49-F238E27FC236}">
                        <a16:creationId xmlns="" xmlns:a16="http://schemas.microsoft.com/office/drawing/2014/main"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 name="正方形/長方形 227">
                    <a:extLst>
                      <a:ext uri="{FF2B5EF4-FFF2-40B4-BE49-F238E27FC236}">
                        <a16:creationId xmlns="" xmlns:a16="http://schemas.microsoft.com/office/drawing/2014/main"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 name="正方形/長方形 228">
                    <a:extLst>
                      <a:ext uri="{FF2B5EF4-FFF2-40B4-BE49-F238E27FC236}">
                        <a16:creationId xmlns="" xmlns:a16="http://schemas.microsoft.com/office/drawing/2014/main"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 name="正方形/長方形 229">
                    <a:extLst>
                      <a:ext uri="{FF2B5EF4-FFF2-40B4-BE49-F238E27FC236}">
                        <a16:creationId xmlns="" xmlns:a16="http://schemas.microsoft.com/office/drawing/2014/main"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 name="正方形/長方形 230">
                    <a:extLst>
                      <a:ext uri="{FF2B5EF4-FFF2-40B4-BE49-F238E27FC236}">
                        <a16:creationId xmlns="" xmlns:a16="http://schemas.microsoft.com/office/drawing/2014/main"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 name="正方形/長方形 231">
                    <a:extLst>
                      <a:ext uri="{FF2B5EF4-FFF2-40B4-BE49-F238E27FC236}">
                        <a16:creationId xmlns="" xmlns:a16="http://schemas.microsoft.com/office/drawing/2014/main"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8" name="グループ化 97">
              <a:extLst>
                <a:ext uri="{FF2B5EF4-FFF2-40B4-BE49-F238E27FC236}">
                  <a16:creationId xmlns="" xmlns:a16="http://schemas.microsoft.com/office/drawing/2014/main" id="{580B9CFD-3DD0-4D3F-8C56-400131136260}"/>
                </a:ext>
              </a:extLst>
            </p:cNvPr>
            <p:cNvGrpSpPr/>
            <p:nvPr/>
          </p:nvGrpSpPr>
          <p:grpSpPr>
            <a:xfrm>
              <a:off x="-1574096" y="1968803"/>
              <a:ext cx="720000" cy="734400"/>
              <a:chOff x="2908531" y="1323826"/>
              <a:chExt cx="1447422" cy="1440000"/>
            </a:xfrm>
          </p:grpSpPr>
          <p:sp>
            <p:nvSpPr>
              <p:cNvPr id="99" name="正方形/長方形 98">
                <a:extLst>
                  <a:ext uri="{FF2B5EF4-FFF2-40B4-BE49-F238E27FC236}">
                    <a16:creationId xmlns="" xmlns:a16="http://schemas.microsoft.com/office/drawing/2014/main"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 name="正方形/長方形 99">
                <a:extLst>
                  <a:ext uri="{FF2B5EF4-FFF2-40B4-BE49-F238E27FC236}">
                    <a16:creationId xmlns="" xmlns:a16="http://schemas.microsoft.com/office/drawing/2014/main"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 name="正方形/長方形 100">
                <a:extLst>
                  <a:ext uri="{FF2B5EF4-FFF2-40B4-BE49-F238E27FC236}">
                    <a16:creationId xmlns="" xmlns:a16="http://schemas.microsoft.com/office/drawing/2014/main"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 name="正方形/長方形 101">
                <a:extLst>
                  <a:ext uri="{FF2B5EF4-FFF2-40B4-BE49-F238E27FC236}">
                    <a16:creationId xmlns="" xmlns:a16="http://schemas.microsoft.com/office/drawing/2014/main"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 name="正方形/長方形 102">
                <a:extLst>
                  <a:ext uri="{FF2B5EF4-FFF2-40B4-BE49-F238E27FC236}">
                    <a16:creationId xmlns="" xmlns:a16="http://schemas.microsoft.com/office/drawing/2014/main"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 name="正方形/長方形 103">
                <a:extLst>
                  <a:ext uri="{FF2B5EF4-FFF2-40B4-BE49-F238E27FC236}">
                    <a16:creationId xmlns="" xmlns:a16="http://schemas.microsoft.com/office/drawing/2014/main"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 name="正方形/長方形 104">
                <a:extLst>
                  <a:ext uri="{FF2B5EF4-FFF2-40B4-BE49-F238E27FC236}">
                    <a16:creationId xmlns="" xmlns:a16="http://schemas.microsoft.com/office/drawing/2014/main"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 name="正方形/長方形 105">
                <a:extLst>
                  <a:ext uri="{FF2B5EF4-FFF2-40B4-BE49-F238E27FC236}">
                    <a16:creationId xmlns="" xmlns:a16="http://schemas.microsoft.com/office/drawing/2014/main"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 name="正方形/長方形 106">
                <a:extLst>
                  <a:ext uri="{FF2B5EF4-FFF2-40B4-BE49-F238E27FC236}">
                    <a16:creationId xmlns="" xmlns:a16="http://schemas.microsoft.com/office/drawing/2014/main"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 name="正方形/長方形 107">
                <a:extLst>
                  <a:ext uri="{FF2B5EF4-FFF2-40B4-BE49-F238E27FC236}">
                    <a16:creationId xmlns="" xmlns:a16="http://schemas.microsoft.com/office/drawing/2014/main"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 name="正方形/長方形 108">
                <a:extLst>
                  <a:ext uri="{FF2B5EF4-FFF2-40B4-BE49-F238E27FC236}">
                    <a16:creationId xmlns="" xmlns:a16="http://schemas.microsoft.com/office/drawing/2014/main"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 name="正方形/長方形 109">
                <a:extLst>
                  <a:ext uri="{FF2B5EF4-FFF2-40B4-BE49-F238E27FC236}">
                    <a16:creationId xmlns="" xmlns:a16="http://schemas.microsoft.com/office/drawing/2014/main"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 name="正方形/長方形 110">
                <a:extLst>
                  <a:ext uri="{FF2B5EF4-FFF2-40B4-BE49-F238E27FC236}">
                    <a16:creationId xmlns="" xmlns:a16="http://schemas.microsoft.com/office/drawing/2014/main"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 name="正方形/長方形 111">
                <a:extLst>
                  <a:ext uri="{FF2B5EF4-FFF2-40B4-BE49-F238E27FC236}">
                    <a16:creationId xmlns="" xmlns:a16="http://schemas.microsoft.com/office/drawing/2014/main"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 name="正方形/長方形 112">
                <a:extLst>
                  <a:ext uri="{FF2B5EF4-FFF2-40B4-BE49-F238E27FC236}">
                    <a16:creationId xmlns="" xmlns:a16="http://schemas.microsoft.com/office/drawing/2014/main"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 name="正方形/長方形 113">
                <a:extLst>
                  <a:ext uri="{FF2B5EF4-FFF2-40B4-BE49-F238E27FC236}">
                    <a16:creationId xmlns="" xmlns:a16="http://schemas.microsoft.com/office/drawing/2014/main"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 name="正方形/長方形 114">
                <a:extLst>
                  <a:ext uri="{FF2B5EF4-FFF2-40B4-BE49-F238E27FC236}">
                    <a16:creationId xmlns="" xmlns:a16="http://schemas.microsoft.com/office/drawing/2014/main"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 name="正方形/長方形 115">
                <a:extLst>
                  <a:ext uri="{FF2B5EF4-FFF2-40B4-BE49-F238E27FC236}">
                    <a16:creationId xmlns="" xmlns:a16="http://schemas.microsoft.com/office/drawing/2014/main"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 name="正方形/長方形 116">
                <a:extLst>
                  <a:ext uri="{FF2B5EF4-FFF2-40B4-BE49-F238E27FC236}">
                    <a16:creationId xmlns="" xmlns:a16="http://schemas.microsoft.com/office/drawing/2014/main"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 name="正方形/長方形 117">
                <a:extLst>
                  <a:ext uri="{FF2B5EF4-FFF2-40B4-BE49-F238E27FC236}">
                    <a16:creationId xmlns="" xmlns:a16="http://schemas.microsoft.com/office/drawing/2014/main"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 name="正方形/長方形 118">
                <a:extLst>
                  <a:ext uri="{FF2B5EF4-FFF2-40B4-BE49-F238E27FC236}">
                    <a16:creationId xmlns="" xmlns:a16="http://schemas.microsoft.com/office/drawing/2014/main"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 name="正方形/長方形 119">
                <a:extLst>
                  <a:ext uri="{FF2B5EF4-FFF2-40B4-BE49-F238E27FC236}">
                    <a16:creationId xmlns="" xmlns:a16="http://schemas.microsoft.com/office/drawing/2014/main"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 name="正方形/長方形 120">
                <a:extLst>
                  <a:ext uri="{FF2B5EF4-FFF2-40B4-BE49-F238E27FC236}">
                    <a16:creationId xmlns="" xmlns:a16="http://schemas.microsoft.com/office/drawing/2014/main"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 name="正方形/長方形 121">
                <a:extLst>
                  <a:ext uri="{FF2B5EF4-FFF2-40B4-BE49-F238E27FC236}">
                    <a16:creationId xmlns="" xmlns:a16="http://schemas.microsoft.com/office/drawing/2014/main"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 name="正方形/長方形 122">
                <a:extLst>
                  <a:ext uri="{FF2B5EF4-FFF2-40B4-BE49-F238E27FC236}">
                    <a16:creationId xmlns="" xmlns:a16="http://schemas.microsoft.com/office/drawing/2014/main"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 name="正方形/長方形 123">
                <a:extLst>
                  <a:ext uri="{FF2B5EF4-FFF2-40B4-BE49-F238E27FC236}">
                    <a16:creationId xmlns="" xmlns:a16="http://schemas.microsoft.com/office/drawing/2014/main"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 name="正方形/長方形 124">
                <a:extLst>
                  <a:ext uri="{FF2B5EF4-FFF2-40B4-BE49-F238E27FC236}">
                    <a16:creationId xmlns="" xmlns:a16="http://schemas.microsoft.com/office/drawing/2014/main"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 name="正方形/長方形 125">
                <a:extLst>
                  <a:ext uri="{FF2B5EF4-FFF2-40B4-BE49-F238E27FC236}">
                    <a16:creationId xmlns="" xmlns:a16="http://schemas.microsoft.com/office/drawing/2014/main"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 name="正方形/長方形 126">
                <a:extLst>
                  <a:ext uri="{FF2B5EF4-FFF2-40B4-BE49-F238E27FC236}">
                    <a16:creationId xmlns="" xmlns:a16="http://schemas.microsoft.com/office/drawing/2014/main"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 name="正方形/長方形 127">
                <a:extLst>
                  <a:ext uri="{FF2B5EF4-FFF2-40B4-BE49-F238E27FC236}">
                    <a16:creationId xmlns="" xmlns:a16="http://schemas.microsoft.com/office/drawing/2014/main"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正方形/長方形 128">
                <a:extLst>
                  <a:ext uri="{FF2B5EF4-FFF2-40B4-BE49-F238E27FC236}">
                    <a16:creationId xmlns="" xmlns:a16="http://schemas.microsoft.com/office/drawing/2014/main"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正方形/長方形 129">
                <a:extLst>
                  <a:ext uri="{FF2B5EF4-FFF2-40B4-BE49-F238E27FC236}">
                    <a16:creationId xmlns="" xmlns:a16="http://schemas.microsoft.com/office/drawing/2014/main"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 xmlns:a16="http://schemas.microsoft.com/office/drawing/2014/main"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正方形/長方形 131">
                <a:extLst>
                  <a:ext uri="{FF2B5EF4-FFF2-40B4-BE49-F238E27FC236}">
                    <a16:creationId xmlns="" xmlns:a16="http://schemas.microsoft.com/office/drawing/2014/main"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 name="正方形/長方形 132">
                <a:extLst>
                  <a:ext uri="{FF2B5EF4-FFF2-40B4-BE49-F238E27FC236}">
                    <a16:creationId xmlns="" xmlns:a16="http://schemas.microsoft.com/office/drawing/2014/main"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正方形/長方形 133">
                <a:extLst>
                  <a:ext uri="{FF2B5EF4-FFF2-40B4-BE49-F238E27FC236}">
                    <a16:creationId xmlns="" xmlns:a16="http://schemas.microsoft.com/office/drawing/2014/main"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 name="正方形/長方形 134">
                <a:extLst>
                  <a:ext uri="{FF2B5EF4-FFF2-40B4-BE49-F238E27FC236}">
                    <a16:creationId xmlns="" xmlns:a16="http://schemas.microsoft.com/office/drawing/2014/main"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 name="正方形/長方形 135">
                <a:extLst>
                  <a:ext uri="{FF2B5EF4-FFF2-40B4-BE49-F238E27FC236}">
                    <a16:creationId xmlns="" xmlns:a16="http://schemas.microsoft.com/office/drawing/2014/main"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 name="正方形/長方形 136">
                <a:extLst>
                  <a:ext uri="{FF2B5EF4-FFF2-40B4-BE49-F238E27FC236}">
                    <a16:creationId xmlns="" xmlns:a16="http://schemas.microsoft.com/office/drawing/2014/main"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 name="正方形/長方形 137">
                <a:extLst>
                  <a:ext uri="{FF2B5EF4-FFF2-40B4-BE49-F238E27FC236}">
                    <a16:creationId xmlns="" xmlns:a16="http://schemas.microsoft.com/office/drawing/2014/main"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 name="正方形/長方形 138">
                <a:extLst>
                  <a:ext uri="{FF2B5EF4-FFF2-40B4-BE49-F238E27FC236}">
                    <a16:creationId xmlns="" xmlns:a16="http://schemas.microsoft.com/office/drawing/2014/main"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 name="正方形/長方形 139">
                <a:extLst>
                  <a:ext uri="{FF2B5EF4-FFF2-40B4-BE49-F238E27FC236}">
                    <a16:creationId xmlns="" xmlns:a16="http://schemas.microsoft.com/office/drawing/2014/main"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 name="正方形/長方形 140">
                <a:extLst>
                  <a:ext uri="{FF2B5EF4-FFF2-40B4-BE49-F238E27FC236}">
                    <a16:creationId xmlns="" xmlns:a16="http://schemas.microsoft.com/office/drawing/2014/main"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 name="正方形/長方形 141">
                <a:extLst>
                  <a:ext uri="{FF2B5EF4-FFF2-40B4-BE49-F238E27FC236}">
                    <a16:creationId xmlns="" xmlns:a16="http://schemas.microsoft.com/office/drawing/2014/main"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 name="正方形/長方形 142">
                <a:extLst>
                  <a:ext uri="{FF2B5EF4-FFF2-40B4-BE49-F238E27FC236}">
                    <a16:creationId xmlns="" xmlns:a16="http://schemas.microsoft.com/office/drawing/2014/main"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 name="正方形/長方形 143">
                <a:extLst>
                  <a:ext uri="{FF2B5EF4-FFF2-40B4-BE49-F238E27FC236}">
                    <a16:creationId xmlns="" xmlns:a16="http://schemas.microsoft.com/office/drawing/2014/main"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 name="正方形/長方形 144">
                <a:extLst>
                  <a:ext uri="{FF2B5EF4-FFF2-40B4-BE49-F238E27FC236}">
                    <a16:creationId xmlns="" xmlns:a16="http://schemas.microsoft.com/office/drawing/2014/main"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 name="正方形/長方形 145">
                <a:extLst>
                  <a:ext uri="{FF2B5EF4-FFF2-40B4-BE49-F238E27FC236}">
                    <a16:creationId xmlns="" xmlns:a16="http://schemas.microsoft.com/office/drawing/2014/main"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 name="正方形/長方形 146">
                <a:extLst>
                  <a:ext uri="{FF2B5EF4-FFF2-40B4-BE49-F238E27FC236}">
                    <a16:creationId xmlns="" xmlns:a16="http://schemas.microsoft.com/office/drawing/2014/main"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 name="正方形/長方形 147">
                <a:extLst>
                  <a:ext uri="{FF2B5EF4-FFF2-40B4-BE49-F238E27FC236}">
                    <a16:creationId xmlns="" xmlns:a16="http://schemas.microsoft.com/office/drawing/2014/main"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 name="正方形/長方形 148">
                <a:extLst>
                  <a:ext uri="{FF2B5EF4-FFF2-40B4-BE49-F238E27FC236}">
                    <a16:creationId xmlns="" xmlns:a16="http://schemas.microsoft.com/office/drawing/2014/main"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 name="正方形/長方形 149">
                <a:extLst>
                  <a:ext uri="{FF2B5EF4-FFF2-40B4-BE49-F238E27FC236}">
                    <a16:creationId xmlns="" xmlns:a16="http://schemas.microsoft.com/office/drawing/2014/main"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 name="正方形/長方形 150">
                <a:extLst>
                  <a:ext uri="{FF2B5EF4-FFF2-40B4-BE49-F238E27FC236}">
                    <a16:creationId xmlns="" xmlns:a16="http://schemas.microsoft.com/office/drawing/2014/main"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 name="正方形/長方形 151">
                <a:extLst>
                  <a:ext uri="{FF2B5EF4-FFF2-40B4-BE49-F238E27FC236}">
                    <a16:creationId xmlns="" xmlns:a16="http://schemas.microsoft.com/office/drawing/2014/main"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 name="正方形/長方形 152">
                <a:extLst>
                  <a:ext uri="{FF2B5EF4-FFF2-40B4-BE49-F238E27FC236}">
                    <a16:creationId xmlns="" xmlns:a16="http://schemas.microsoft.com/office/drawing/2014/main"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 name="正方形/長方形 153">
                <a:extLst>
                  <a:ext uri="{FF2B5EF4-FFF2-40B4-BE49-F238E27FC236}">
                    <a16:creationId xmlns="" xmlns:a16="http://schemas.microsoft.com/office/drawing/2014/main"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 name="正方形/長方形 154">
                <a:extLst>
                  <a:ext uri="{FF2B5EF4-FFF2-40B4-BE49-F238E27FC236}">
                    <a16:creationId xmlns="" xmlns:a16="http://schemas.microsoft.com/office/drawing/2014/main"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 name="正方形/長方形 155">
                <a:extLst>
                  <a:ext uri="{FF2B5EF4-FFF2-40B4-BE49-F238E27FC236}">
                    <a16:creationId xmlns="" xmlns:a16="http://schemas.microsoft.com/office/drawing/2014/main"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 name="正方形/長方形 156">
                <a:extLst>
                  <a:ext uri="{FF2B5EF4-FFF2-40B4-BE49-F238E27FC236}">
                    <a16:creationId xmlns="" xmlns:a16="http://schemas.microsoft.com/office/drawing/2014/main"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 name="正方形/長方形 157">
                <a:extLst>
                  <a:ext uri="{FF2B5EF4-FFF2-40B4-BE49-F238E27FC236}">
                    <a16:creationId xmlns="" xmlns:a16="http://schemas.microsoft.com/office/drawing/2014/main"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 name="正方形/長方形 158">
                <a:extLst>
                  <a:ext uri="{FF2B5EF4-FFF2-40B4-BE49-F238E27FC236}">
                    <a16:creationId xmlns="" xmlns:a16="http://schemas.microsoft.com/office/drawing/2014/main"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 name="正方形/長方形 159">
                <a:extLst>
                  <a:ext uri="{FF2B5EF4-FFF2-40B4-BE49-F238E27FC236}">
                    <a16:creationId xmlns="" xmlns:a16="http://schemas.microsoft.com/office/drawing/2014/main"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正方形/長方形 160">
                <a:extLst>
                  <a:ext uri="{FF2B5EF4-FFF2-40B4-BE49-F238E27FC236}">
                    <a16:creationId xmlns="" xmlns:a16="http://schemas.microsoft.com/office/drawing/2014/main"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正方形/長方形 161">
                <a:extLst>
                  <a:ext uri="{FF2B5EF4-FFF2-40B4-BE49-F238E27FC236}">
                    <a16:creationId xmlns="" xmlns:a16="http://schemas.microsoft.com/office/drawing/2014/main"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 name="正方形/長方形 162">
                <a:extLst>
                  <a:ext uri="{FF2B5EF4-FFF2-40B4-BE49-F238E27FC236}">
                    <a16:creationId xmlns="" xmlns:a16="http://schemas.microsoft.com/office/drawing/2014/main"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08" name="グループ化 1307">
            <a:extLst>
              <a:ext uri="{FF2B5EF4-FFF2-40B4-BE49-F238E27FC236}">
                <a16:creationId xmlns="" xmlns:a16="http://schemas.microsoft.com/office/drawing/2014/main" id="{44057BF6-AF0D-4C30-BD77-180CEC9DE883}"/>
              </a:ext>
            </a:extLst>
          </p:cNvPr>
          <p:cNvGrpSpPr/>
          <p:nvPr/>
        </p:nvGrpSpPr>
        <p:grpSpPr>
          <a:xfrm>
            <a:off x="1564697" y="4580635"/>
            <a:ext cx="5467681" cy="393347"/>
            <a:chOff x="-1574096" y="1968803"/>
            <a:chExt cx="12238890" cy="734400"/>
          </a:xfrm>
        </p:grpSpPr>
        <p:grpSp>
          <p:nvGrpSpPr>
            <p:cNvPr id="1309" name="グループ化 1308">
              <a:extLst>
                <a:ext uri="{FF2B5EF4-FFF2-40B4-BE49-F238E27FC236}">
                  <a16:creationId xmlns="" xmlns:a16="http://schemas.microsoft.com/office/drawing/2014/main" id="{96A30C77-6907-46F5-B488-933564B3C6AF}"/>
                </a:ext>
              </a:extLst>
            </p:cNvPr>
            <p:cNvGrpSpPr/>
            <p:nvPr/>
          </p:nvGrpSpPr>
          <p:grpSpPr>
            <a:xfrm>
              <a:off x="-855206" y="1968803"/>
              <a:ext cx="2880048" cy="734400"/>
              <a:chOff x="1226688" y="2099432"/>
              <a:chExt cx="2885079" cy="734400"/>
            </a:xfrm>
          </p:grpSpPr>
          <p:grpSp>
            <p:nvGrpSpPr>
              <p:cNvPr id="2174" name="グループ化 2173">
                <a:extLst>
                  <a:ext uri="{FF2B5EF4-FFF2-40B4-BE49-F238E27FC236}">
                    <a16:creationId xmlns="" xmlns:a16="http://schemas.microsoft.com/office/drawing/2014/main" id="{102FA7D6-41D4-4AC2-88B6-31EEDEA7FB0E}"/>
                  </a:ext>
                </a:extLst>
              </p:cNvPr>
              <p:cNvGrpSpPr/>
              <p:nvPr/>
            </p:nvGrpSpPr>
            <p:grpSpPr>
              <a:xfrm>
                <a:off x="1226688" y="2099432"/>
                <a:ext cx="1440000" cy="734400"/>
                <a:chOff x="1226688" y="2099432"/>
                <a:chExt cx="1446621" cy="734400"/>
              </a:xfrm>
            </p:grpSpPr>
            <p:grpSp>
              <p:nvGrpSpPr>
                <p:cNvPr id="2308" name="グループ化 2307">
                  <a:extLst>
                    <a:ext uri="{FF2B5EF4-FFF2-40B4-BE49-F238E27FC236}">
                      <a16:creationId xmlns="" xmlns:a16="http://schemas.microsoft.com/office/drawing/2014/main" id="{BDAC745B-38A0-4833-B563-2CC8B84F2CD1}"/>
                    </a:ext>
                  </a:extLst>
                </p:cNvPr>
                <p:cNvGrpSpPr/>
                <p:nvPr/>
              </p:nvGrpSpPr>
              <p:grpSpPr>
                <a:xfrm>
                  <a:off x="1226688" y="2099432"/>
                  <a:ext cx="720000" cy="734400"/>
                  <a:chOff x="2908531" y="1323826"/>
                  <a:chExt cx="1447422" cy="1440000"/>
                </a:xfrm>
              </p:grpSpPr>
              <p:sp>
                <p:nvSpPr>
                  <p:cNvPr id="2375" name="正方形/長方形 2374">
                    <a:extLst>
                      <a:ext uri="{FF2B5EF4-FFF2-40B4-BE49-F238E27FC236}">
                        <a16:creationId xmlns="" xmlns:a16="http://schemas.microsoft.com/office/drawing/2014/main"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6" name="正方形/長方形 2375">
                    <a:extLst>
                      <a:ext uri="{FF2B5EF4-FFF2-40B4-BE49-F238E27FC236}">
                        <a16:creationId xmlns="" xmlns:a16="http://schemas.microsoft.com/office/drawing/2014/main"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7" name="正方形/長方形 2376">
                    <a:extLst>
                      <a:ext uri="{FF2B5EF4-FFF2-40B4-BE49-F238E27FC236}">
                        <a16:creationId xmlns="" xmlns:a16="http://schemas.microsoft.com/office/drawing/2014/main"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8" name="正方形/長方形 2377">
                    <a:extLst>
                      <a:ext uri="{FF2B5EF4-FFF2-40B4-BE49-F238E27FC236}">
                        <a16:creationId xmlns="" xmlns:a16="http://schemas.microsoft.com/office/drawing/2014/main"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9" name="正方形/長方形 2378">
                    <a:extLst>
                      <a:ext uri="{FF2B5EF4-FFF2-40B4-BE49-F238E27FC236}">
                        <a16:creationId xmlns="" xmlns:a16="http://schemas.microsoft.com/office/drawing/2014/main"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0" name="正方形/長方形 2379">
                    <a:extLst>
                      <a:ext uri="{FF2B5EF4-FFF2-40B4-BE49-F238E27FC236}">
                        <a16:creationId xmlns="" xmlns:a16="http://schemas.microsoft.com/office/drawing/2014/main"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1" name="正方形/長方形 2380">
                    <a:extLst>
                      <a:ext uri="{FF2B5EF4-FFF2-40B4-BE49-F238E27FC236}">
                        <a16:creationId xmlns="" xmlns:a16="http://schemas.microsoft.com/office/drawing/2014/main"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2" name="正方形/長方形 2381">
                    <a:extLst>
                      <a:ext uri="{FF2B5EF4-FFF2-40B4-BE49-F238E27FC236}">
                        <a16:creationId xmlns="" xmlns:a16="http://schemas.microsoft.com/office/drawing/2014/main"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3" name="正方形/長方形 2382">
                    <a:extLst>
                      <a:ext uri="{FF2B5EF4-FFF2-40B4-BE49-F238E27FC236}">
                        <a16:creationId xmlns="" xmlns:a16="http://schemas.microsoft.com/office/drawing/2014/main"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4" name="正方形/長方形 2383">
                    <a:extLst>
                      <a:ext uri="{FF2B5EF4-FFF2-40B4-BE49-F238E27FC236}">
                        <a16:creationId xmlns="" xmlns:a16="http://schemas.microsoft.com/office/drawing/2014/main"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5" name="正方形/長方形 2384">
                    <a:extLst>
                      <a:ext uri="{FF2B5EF4-FFF2-40B4-BE49-F238E27FC236}">
                        <a16:creationId xmlns="" xmlns:a16="http://schemas.microsoft.com/office/drawing/2014/main"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6" name="正方形/長方形 2385">
                    <a:extLst>
                      <a:ext uri="{FF2B5EF4-FFF2-40B4-BE49-F238E27FC236}">
                        <a16:creationId xmlns="" xmlns:a16="http://schemas.microsoft.com/office/drawing/2014/main"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7" name="正方形/長方形 2386">
                    <a:extLst>
                      <a:ext uri="{FF2B5EF4-FFF2-40B4-BE49-F238E27FC236}">
                        <a16:creationId xmlns="" xmlns:a16="http://schemas.microsoft.com/office/drawing/2014/main"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8" name="正方形/長方形 2387">
                    <a:extLst>
                      <a:ext uri="{FF2B5EF4-FFF2-40B4-BE49-F238E27FC236}">
                        <a16:creationId xmlns="" xmlns:a16="http://schemas.microsoft.com/office/drawing/2014/main"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9" name="正方形/長方形 2388">
                    <a:extLst>
                      <a:ext uri="{FF2B5EF4-FFF2-40B4-BE49-F238E27FC236}">
                        <a16:creationId xmlns="" xmlns:a16="http://schemas.microsoft.com/office/drawing/2014/main"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0" name="正方形/長方形 2389">
                    <a:extLst>
                      <a:ext uri="{FF2B5EF4-FFF2-40B4-BE49-F238E27FC236}">
                        <a16:creationId xmlns="" xmlns:a16="http://schemas.microsoft.com/office/drawing/2014/main"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1" name="正方形/長方形 2390">
                    <a:extLst>
                      <a:ext uri="{FF2B5EF4-FFF2-40B4-BE49-F238E27FC236}">
                        <a16:creationId xmlns="" xmlns:a16="http://schemas.microsoft.com/office/drawing/2014/main"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2" name="正方形/長方形 2391">
                    <a:extLst>
                      <a:ext uri="{FF2B5EF4-FFF2-40B4-BE49-F238E27FC236}">
                        <a16:creationId xmlns="" xmlns:a16="http://schemas.microsoft.com/office/drawing/2014/main"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3" name="正方形/長方形 2392">
                    <a:extLst>
                      <a:ext uri="{FF2B5EF4-FFF2-40B4-BE49-F238E27FC236}">
                        <a16:creationId xmlns="" xmlns:a16="http://schemas.microsoft.com/office/drawing/2014/main"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4" name="正方形/長方形 2393">
                    <a:extLst>
                      <a:ext uri="{FF2B5EF4-FFF2-40B4-BE49-F238E27FC236}">
                        <a16:creationId xmlns="" xmlns:a16="http://schemas.microsoft.com/office/drawing/2014/main"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5" name="正方形/長方形 2394">
                    <a:extLst>
                      <a:ext uri="{FF2B5EF4-FFF2-40B4-BE49-F238E27FC236}">
                        <a16:creationId xmlns="" xmlns:a16="http://schemas.microsoft.com/office/drawing/2014/main"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6" name="正方形/長方形 2395">
                    <a:extLst>
                      <a:ext uri="{FF2B5EF4-FFF2-40B4-BE49-F238E27FC236}">
                        <a16:creationId xmlns="" xmlns:a16="http://schemas.microsoft.com/office/drawing/2014/main"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7" name="正方形/長方形 2396">
                    <a:extLst>
                      <a:ext uri="{FF2B5EF4-FFF2-40B4-BE49-F238E27FC236}">
                        <a16:creationId xmlns="" xmlns:a16="http://schemas.microsoft.com/office/drawing/2014/main"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8" name="正方形/長方形 2397">
                    <a:extLst>
                      <a:ext uri="{FF2B5EF4-FFF2-40B4-BE49-F238E27FC236}">
                        <a16:creationId xmlns="" xmlns:a16="http://schemas.microsoft.com/office/drawing/2014/main"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9" name="正方形/長方形 2398">
                    <a:extLst>
                      <a:ext uri="{FF2B5EF4-FFF2-40B4-BE49-F238E27FC236}">
                        <a16:creationId xmlns="" xmlns:a16="http://schemas.microsoft.com/office/drawing/2014/main"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0" name="正方形/長方形 2399">
                    <a:extLst>
                      <a:ext uri="{FF2B5EF4-FFF2-40B4-BE49-F238E27FC236}">
                        <a16:creationId xmlns="" xmlns:a16="http://schemas.microsoft.com/office/drawing/2014/main"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1" name="正方形/長方形 2400">
                    <a:extLst>
                      <a:ext uri="{FF2B5EF4-FFF2-40B4-BE49-F238E27FC236}">
                        <a16:creationId xmlns="" xmlns:a16="http://schemas.microsoft.com/office/drawing/2014/main"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2" name="正方形/長方形 2401">
                    <a:extLst>
                      <a:ext uri="{FF2B5EF4-FFF2-40B4-BE49-F238E27FC236}">
                        <a16:creationId xmlns="" xmlns:a16="http://schemas.microsoft.com/office/drawing/2014/main"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3" name="正方形/長方形 2402">
                    <a:extLst>
                      <a:ext uri="{FF2B5EF4-FFF2-40B4-BE49-F238E27FC236}">
                        <a16:creationId xmlns="" xmlns:a16="http://schemas.microsoft.com/office/drawing/2014/main"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4" name="正方形/長方形 2403">
                    <a:extLst>
                      <a:ext uri="{FF2B5EF4-FFF2-40B4-BE49-F238E27FC236}">
                        <a16:creationId xmlns="" xmlns:a16="http://schemas.microsoft.com/office/drawing/2014/main"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5" name="正方形/長方形 2404">
                    <a:extLst>
                      <a:ext uri="{FF2B5EF4-FFF2-40B4-BE49-F238E27FC236}">
                        <a16:creationId xmlns="" xmlns:a16="http://schemas.microsoft.com/office/drawing/2014/main"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6" name="正方形/長方形 2405">
                    <a:extLst>
                      <a:ext uri="{FF2B5EF4-FFF2-40B4-BE49-F238E27FC236}">
                        <a16:creationId xmlns="" xmlns:a16="http://schemas.microsoft.com/office/drawing/2014/main"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7" name="正方形/長方形 2406">
                    <a:extLst>
                      <a:ext uri="{FF2B5EF4-FFF2-40B4-BE49-F238E27FC236}">
                        <a16:creationId xmlns="" xmlns:a16="http://schemas.microsoft.com/office/drawing/2014/main"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8" name="正方形/長方形 2407">
                    <a:extLst>
                      <a:ext uri="{FF2B5EF4-FFF2-40B4-BE49-F238E27FC236}">
                        <a16:creationId xmlns="" xmlns:a16="http://schemas.microsoft.com/office/drawing/2014/main"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9" name="正方形/長方形 2408">
                    <a:extLst>
                      <a:ext uri="{FF2B5EF4-FFF2-40B4-BE49-F238E27FC236}">
                        <a16:creationId xmlns="" xmlns:a16="http://schemas.microsoft.com/office/drawing/2014/main"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0" name="正方形/長方形 2409">
                    <a:extLst>
                      <a:ext uri="{FF2B5EF4-FFF2-40B4-BE49-F238E27FC236}">
                        <a16:creationId xmlns="" xmlns:a16="http://schemas.microsoft.com/office/drawing/2014/main"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1" name="正方形/長方形 2410">
                    <a:extLst>
                      <a:ext uri="{FF2B5EF4-FFF2-40B4-BE49-F238E27FC236}">
                        <a16:creationId xmlns="" xmlns:a16="http://schemas.microsoft.com/office/drawing/2014/main"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2" name="正方形/長方形 2411">
                    <a:extLst>
                      <a:ext uri="{FF2B5EF4-FFF2-40B4-BE49-F238E27FC236}">
                        <a16:creationId xmlns="" xmlns:a16="http://schemas.microsoft.com/office/drawing/2014/main"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3" name="正方形/長方形 2412">
                    <a:extLst>
                      <a:ext uri="{FF2B5EF4-FFF2-40B4-BE49-F238E27FC236}">
                        <a16:creationId xmlns="" xmlns:a16="http://schemas.microsoft.com/office/drawing/2014/main"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4" name="正方形/長方形 2413">
                    <a:extLst>
                      <a:ext uri="{FF2B5EF4-FFF2-40B4-BE49-F238E27FC236}">
                        <a16:creationId xmlns="" xmlns:a16="http://schemas.microsoft.com/office/drawing/2014/main"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5" name="正方形/長方形 2414">
                    <a:extLst>
                      <a:ext uri="{FF2B5EF4-FFF2-40B4-BE49-F238E27FC236}">
                        <a16:creationId xmlns="" xmlns:a16="http://schemas.microsoft.com/office/drawing/2014/main"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6" name="正方形/長方形 2415">
                    <a:extLst>
                      <a:ext uri="{FF2B5EF4-FFF2-40B4-BE49-F238E27FC236}">
                        <a16:creationId xmlns="" xmlns:a16="http://schemas.microsoft.com/office/drawing/2014/main"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7" name="正方形/長方形 2416">
                    <a:extLst>
                      <a:ext uri="{FF2B5EF4-FFF2-40B4-BE49-F238E27FC236}">
                        <a16:creationId xmlns="" xmlns:a16="http://schemas.microsoft.com/office/drawing/2014/main"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8" name="正方形/長方形 2417">
                    <a:extLst>
                      <a:ext uri="{FF2B5EF4-FFF2-40B4-BE49-F238E27FC236}">
                        <a16:creationId xmlns="" xmlns:a16="http://schemas.microsoft.com/office/drawing/2014/main"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9" name="正方形/長方形 2418">
                    <a:extLst>
                      <a:ext uri="{FF2B5EF4-FFF2-40B4-BE49-F238E27FC236}">
                        <a16:creationId xmlns="" xmlns:a16="http://schemas.microsoft.com/office/drawing/2014/main"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0" name="正方形/長方形 2419">
                    <a:extLst>
                      <a:ext uri="{FF2B5EF4-FFF2-40B4-BE49-F238E27FC236}">
                        <a16:creationId xmlns="" xmlns:a16="http://schemas.microsoft.com/office/drawing/2014/main"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1" name="正方形/長方形 2420">
                    <a:extLst>
                      <a:ext uri="{FF2B5EF4-FFF2-40B4-BE49-F238E27FC236}">
                        <a16:creationId xmlns="" xmlns:a16="http://schemas.microsoft.com/office/drawing/2014/main"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2" name="正方形/長方形 2421">
                    <a:extLst>
                      <a:ext uri="{FF2B5EF4-FFF2-40B4-BE49-F238E27FC236}">
                        <a16:creationId xmlns="" xmlns:a16="http://schemas.microsoft.com/office/drawing/2014/main"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3" name="正方形/長方形 2422">
                    <a:extLst>
                      <a:ext uri="{FF2B5EF4-FFF2-40B4-BE49-F238E27FC236}">
                        <a16:creationId xmlns="" xmlns:a16="http://schemas.microsoft.com/office/drawing/2014/main"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4" name="正方形/長方形 2423">
                    <a:extLst>
                      <a:ext uri="{FF2B5EF4-FFF2-40B4-BE49-F238E27FC236}">
                        <a16:creationId xmlns="" xmlns:a16="http://schemas.microsoft.com/office/drawing/2014/main"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5" name="正方形/長方形 2424">
                    <a:extLst>
                      <a:ext uri="{FF2B5EF4-FFF2-40B4-BE49-F238E27FC236}">
                        <a16:creationId xmlns="" xmlns:a16="http://schemas.microsoft.com/office/drawing/2014/main"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6" name="正方形/長方形 2425">
                    <a:extLst>
                      <a:ext uri="{FF2B5EF4-FFF2-40B4-BE49-F238E27FC236}">
                        <a16:creationId xmlns="" xmlns:a16="http://schemas.microsoft.com/office/drawing/2014/main"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7" name="正方形/長方形 2426">
                    <a:extLst>
                      <a:ext uri="{FF2B5EF4-FFF2-40B4-BE49-F238E27FC236}">
                        <a16:creationId xmlns="" xmlns:a16="http://schemas.microsoft.com/office/drawing/2014/main"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8" name="正方形/長方形 2427">
                    <a:extLst>
                      <a:ext uri="{FF2B5EF4-FFF2-40B4-BE49-F238E27FC236}">
                        <a16:creationId xmlns="" xmlns:a16="http://schemas.microsoft.com/office/drawing/2014/main"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9" name="正方形/長方形 2428">
                    <a:extLst>
                      <a:ext uri="{FF2B5EF4-FFF2-40B4-BE49-F238E27FC236}">
                        <a16:creationId xmlns="" xmlns:a16="http://schemas.microsoft.com/office/drawing/2014/main"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0" name="正方形/長方形 2429">
                    <a:extLst>
                      <a:ext uri="{FF2B5EF4-FFF2-40B4-BE49-F238E27FC236}">
                        <a16:creationId xmlns="" xmlns:a16="http://schemas.microsoft.com/office/drawing/2014/main"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1" name="正方形/長方形 2430">
                    <a:extLst>
                      <a:ext uri="{FF2B5EF4-FFF2-40B4-BE49-F238E27FC236}">
                        <a16:creationId xmlns="" xmlns:a16="http://schemas.microsoft.com/office/drawing/2014/main"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2" name="正方形/長方形 2431">
                    <a:extLst>
                      <a:ext uri="{FF2B5EF4-FFF2-40B4-BE49-F238E27FC236}">
                        <a16:creationId xmlns="" xmlns:a16="http://schemas.microsoft.com/office/drawing/2014/main"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3" name="正方形/長方形 2432">
                    <a:extLst>
                      <a:ext uri="{FF2B5EF4-FFF2-40B4-BE49-F238E27FC236}">
                        <a16:creationId xmlns="" xmlns:a16="http://schemas.microsoft.com/office/drawing/2014/main"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4" name="正方形/長方形 2433">
                    <a:extLst>
                      <a:ext uri="{FF2B5EF4-FFF2-40B4-BE49-F238E27FC236}">
                        <a16:creationId xmlns="" xmlns:a16="http://schemas.microsoft.com/office/drawing/2014/main"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5" name="正方形/長方形 2434">
                    <a:extLst>
                      <a:ext uri="{FF2B5EF4-FFF2-40B4-BE49-F238E27FC236}">
                        <a16:creationId xmlns="" xmlns:a16="http://schemas.microsoft.com/office/drawing/2014/main"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6" name="正方形/長方形 2435">
                    <a:extLst>
                      <a:ext uri="{FF2B5EF4-FFF2-40B4-BE49-F238E27FC236}">
                        <a16:creationId xmlns="" xmlns:a16="http://schemas.microsoft.com/office/drawing/2014/main"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7" name="正方形/長方形 2436">
                    <a:extLst>
                      <a:ext uri="{FF2B5EF4-FFF2-40B4-BE49-F238E27FC236}">
                        <a16:creationId xmlns="" xmlns:a16="http://schemas.microsoft.com/office/drawing/2014/main"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8" name="正方形/長方形 2437">
                    <a:extLst>
                      <a:ext uri="{FF2B5EF4-FFF2-40B4-BE49-F238E27FC236}">
                        <a16:creationId xmlns="" xmlns:a16="http://schemas.microsoft.com/office/drawing/2014/main"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9" name="正方形/長方形 2438">
                    <a:extLst>
                      <a:ext uri="{FF2B5EF4-FFF2-40B4-BE49-F238E27FC236}">
                        <a16:creationId xmlns="" xmlns:a16="http://schemas.microsoft.com/office/drawing/2014/main"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309" name="グループ化 2308">
                  <a:extLst>
                    <a:ext uri="{FF2B5EF4-FFF2-40B4-BE49-F238E27FC236}">
                      <a16:creationId xmlns="" xmlns:a16="http://schemas.microsoft.com/office/drawing/2014/main" id="{19B016A3-B8CE-4655-AF26-36022EC50806}"/>
                    </a:ext>
                  </a:extLst>
                </p:cNvPr>
                <p:cNvGrpSpPr/>
                <p:nvPr/>
              </p:nvGrpSpPr>
              <p:grpSpPr>
                <a:xfrm>
                  <a:off x="1953309" y="2099432"/>
                  <a:ext cx="720000" cy="734400"/>
                  <a:chOff x="2908531" y="1323826"/>
                  <a:chExt cx="1447422" cy="1440000"/>
                </a:xfrm>
              </p:grpSpPr>
              <p:sp>
                <p:nvSpPr>
                  <p:cNvPr id="2310" name="正方形/長方形 2309">
                    <a:extLst>
                      <a:ext uri="{FF2B5EF4-FFF2-40B4-BE49-F238E27FC236}">
                        <a16:creationId xmlns="" xmlns:a16="http://schemas.microsoft.com/office/drawing/2014/main"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1" name="正方形/長方形 2310">
                    <a:extLst>
                      <a:ext uri="{FF2B5EF4-FFF2-40B4-BE49-F238E27FC236}">
                        <a16:creationId xmlns="" xmlns:a16="http://schemas.microsoft.com/office/drawing/2014/main"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2" name="正方形/長方形 2311">
                    <a:extLst>
                      <a:ext uri="{FF2B5EF4-FFF2-40B4-BE49-F238E27FC236}">
                        <a16:creationId xmlns="" xmlns:a16="http://schemas.microsoft.com/office/drawing/2014/main"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3" name="正方形/長方形 2312">
                    <a:extLst>
                      <a:ext uri="{FF2B5EF4-FFF2-40B4-BE49-F238E27FC236}">
                        <a16:creationId xmlns="" xmlns:a16="http://schemas.microsoft.com/office/drawing/2014/main"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4" name="正方形/長方形 2313">
                    <a:extLst>
                      <a:ext uri="{FF2B5EF4-FFF2-40B4-BE49-F238E27FC236}">
                        <a16:creationId xmlns="" xmlns:a16="http://schemas.microsoft.com/office/drawing/2014/main"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5" name="正方形/長方形 2314">
                    <a:extLst>
                      <a:ext uri="{FF2B5EF4-FFF2-40B4-BE49-F238E27FC236}">
                        <a16:creationId xmlns="" xmlns:a16="http://schemas.microsoft.com/office/drawing/2014/main"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6" name="正方形/長方形 2315">
                    <a:extLst>
                      <a:ext uri="{FF2B5EF4-FFF2-40B4-BE49-F238E27FC236}">
                        <a16:creationId xmlns="" xmlns:a16="http://schemas.microsoft.com/office/drawing/2014/main"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7" name="正方形/長方形 2316">
                    <a:extLst>
                      <a:ext uri="{FF2B5EF4-FFF2-40B4-BE49-F238E27FC236}">
                        <a16:creationId xmlns="" xmlns:a16="http://schemas.microsoft.com/office/drawing/2014/main"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8" name="正方形/長方形 2317">
                    <a:extLst>
                      <a:ext uri="{FF2B5EF4-FFF2-40B4-BE49-F238E27FC236}">
                        <a16:creationId xmlns="" xmlns:a16="http://schemas.microsoft.com/office/drawing/2014/main"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9" name="正方形/長方形 2318">
                    <a:extLst>
                      <a:ext uri="{FF2B5EF4-FFF2-40B4-BE49-F238E27FC236}">
                        <a16:creationId xmlns="" xmlns:a16="http://schemas.microsoft.com/office/drawing/2014/main"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0" name="正方形/長方形 2319">
                    <a:extLst>
                      <a:ext uri="{FF2B5EF4-FFF2-40B4-BE49-F238E27FC236}">
                        <a16:creationId xmlns="" xmlns:a16="http://schemas.microsoft.com/office/drawing/2014/main"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1" name="正方形/長方形 2320">
                    <a:extLst>
                      <a:ext uri="{FF2B5EF4-FFF2-40B4-BE49-F238E27FC236}">
                        <a16:creationId xmlns="" xmlns:a16="http://schemas.microsoft.com/office/drawing/2014/main"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2" name="正方形/長方形 2321">
                    <a:extLst>
                      <a:ext uri="{FF2B5EF4-FFF2-40B4-BE49-F238E27FC236}">
                        <a16:creationId xmlns="" xmlns:a16="http://schemas.microsoft.com/office/drawing/2014/main"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3" name="正方形/長方形 2322">
                    <a:extLst>
                      <a:ext uri="{FF2B5EF4-FFF2-40B4-BE49-F238E27FC236}">
                        <a16:creationId xmlns="" xmlns:a16="http://schemas.microsoft.com/office/drawing/2014/main"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4" name="正方形/長方形 2323">
                    <a:extLst>
                      <a:ext uri="{FF2B5EF4-FFF2-40B4-BE49-F238E27FC236}">
                        <a16:creationId xmlns="" xmlns:a16="http://schemas.microsoft.com/office/drawing/2014/main"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5" name="正方形/長方形 2324">
                    <a:extLst>
                      <a:ext uri="{FF2B5EF4-FFF2-40B4-BE49-F238E27FC236}">
                        <a16:creationId xmlns="" xmlns:a16="http://schemas.microsoft.com/office/drawing/2014/main"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6" name="正方形/長方形 2325">
                    <a:extLst>
                      <a:ext uri="{FF2B5EF4-FFF2-40B4-BE49-F238E27FC236}">
                        <a16:creationId xmlns="" xmlns:a16="http://schemas.microsoft.com/office/drawing/2014/main"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7" name="正方形/長方形 2326">
                    <a:extLst>
                      <a:ext uri="{FF2B5EF4-FFF2-40B4-BE49-F238E27FC236}">
                        <a16:creationId xmlns="" xmlns:a16="http://schemas.microsoft.com/office/drawing/2014/main"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8" name="正方形/長方形 2327">
                    <a:extLst>
                      <a:ext uri="{FF2B5EF4-FFF2-40B4-BE49-F238E27FC236}">
                        <a16:creationId xmlns="" xmlns:a16="http://schemas.microsoft.com/office/drawing/2014/main"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9" name="正方形/長方形 2328">
                    <a:extLst>
                      <a:ext uri="{FF2B5EF4-FFF2-40B4-BE49-F238E27FC236}">
                        <a16:creationId xmlns="" xmlns:a16="http://schemas.microsoft.com/office/drawing/2014/main"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0" name="正方形/長方形 2329">
                    <a:extLst>
                      <a:ext uri="{FF2B5EF4-FFF2-40B4-BE49-F238E27FC236}">
                        <a16:creationId xmlns="" xmlns:a16="http://schemas.microsoft.com/office/drawing/2014/main"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1" name="正方形/長方形 2330">
                    <a:extLst>
                      <a:ext uri="{FF2B5EF4-FFF2-40B4-BE49-F238E27FC236}">
                        <a16:creationId xmlns="" xmlns:a16="http://schemas.microsoft.com/office/drawing/2014/main"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2" name="正方形/長方形 2331">
                    <a:extLst>
                      <a:ext uri="{FF2B5EF4-FFF2-40B4-BE49-F238E27FC236}">
                        <a16:creationId xmlns="" xmlns:a16="http://schemas.microsoft.com/office/drawing/2014/main"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3" name="正方形/長方形 2332">
                    <a:extLst>
                      <a:ext uri="{FF2B5EF4-FFF2-40B4-BE49-F238E27FC236}">
                        <a16:creationId xmlns="" xmlns:a16="http://schemas.microsoft.com/office/drawing/2014/main"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4" name="正方形/長方形 2333">
                    <a:extLst>
                      <a:ext uri="{FF2B5EF4-FFF2-40B4-BE49-F238E27FC236}">
                        <a16:creationId xmlns="" xmlns:a16="http://schemas.microsoft.com/office/drawing/2014/main"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5" name="正方形/長方形 2334">
                    <a:extLst>
                      <a:ext uri="{FF2B5EF4-FFF2-40B4-BE49-F238E27FC236}">
                        <a16:creationId xmlns="" xmlns:a16="http://schemas.microsoft.com/office/drawing/2014/main"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6" name="正方形/長方形 2335">
                    <a:extLst>
                      <a:ext uri="{FF2B5EF4-FFF2-40B4-BE49-F238E27FC236}">
                        <a16:creationId xmlns="" xmlns:a16="http://schemas.microsoft.com/office/drawing/2014/main"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7" name="正方形/長方形 2336">
                    <a:extLst>
                      <a:ext uri="{FF2B5EF4-FFF2-40B4-BE49-F238E27FC236}">
                        <a16:creationId xmlns="" xmlns:a16="http://schemas.microsoft.com/office/drawing/2014/main"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8" name="正方形/長方形 2337">
                    <a:extLst>
                      <a:ext uri="{FF2B5EF4-FFF2-40B4-BE49-F238E27FC236}">
                        <a16:creationId xmlns="" xmlns:a16="http://schemas.microsoft.com/office/drawing/2014/main"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9" name="正方形/長方形 2338">
                    <a:extLst>
                      <a:ext uri="{FF2B5EF4-FFF2-40B4-BE49-F238E27FC236}">
                        <a16:creationId xmlns="" xmlns:a16="http://schemas.microsoft.com/office/drawing/2014/main"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0" name="正方形/長方形 2339">
                    <a:extLst>
                      <a:ext uri="{FF2B5EF4-FFF2-40B4-BE49-F238E27FC236}">
                        <a16:creationId xmlns="" xmlns:a16="http://schemas.microsoft.com/office/drawing/2014/main"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1" name="正方形/長方形 2340">
                    <a:extLst>
                      <a:ext uri="{FF2B5EF4-FFF2-40B4-BE49-F238E27FC236}">
                        <a16:creationId xmlns="" xmlns:a16="http://schemas.microsoft.com/office/drawing/2014/main"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2" name="正方形/長方形 2341">
                    <a:extLst>
                      <a:ext uri="{FF2B5EF4-FFF2-40B4-BE49-F238E27FC236}">
                        <a16:creationId xmlns="" xmlns:a16="http://schemas.microsoft.com/office/drawing/2014/main"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3" name="正方形/長方形 2342">
                    <a:extLst>
                      <a:ext uri="{FF2B5EF4-FFF2-40B4-BE49-F238E27FC236}">
                        <a16:creationId xmlns="" xmlns:a16="http://schemas.microsoft.com/office/drawing/2014/main"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4" name="正方形/長方形 2343">
                    <a:extLst>
                      <a:ext uri="{FF2B5EF4-FFF2-40B4-BE49-F238E27FC236}">
                        <a16:creationId xmlns="" xmlns:a16="http://schemas.microsoft.com/office/drawing/2014/main"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5" name="正方形/長方形 2344">
                    <a:extLst>
                      <a:ext uri="{FF2B5EF4-FFF2-40B4-BE49-F238E27FC236}">
                        <a16:creationId xmlns="" xmlns:a16="http://schemas.microsoft.com/office/drawing/2014/main"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6" name="正方形/長方形 2345">
                    <a:extLst>
                      <a:ext uri="{FF2B5EF4-FFF2-40B4-BE49-F238E27FC236}">
                        <a16:creationId xmlns="" xmlns:a16="http://schemas.microsoft.com/office/drawing/2014/main"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7" name="正方形/長方形 2346">
                    <a:extLst>
                      <a:ext uri="{FF2B5EF4-FFF2-40B4-BE49-F238E27FC236}">
                        <a16:creationId xmlns="" xmlns:a16="http://schemas.microsoft.com/office/drawing/2014/main"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8" name="正方形/長方形 2347">
                    <a:extLst>
                      <a:ext uri="{FF2B5EF4-FFF2-40B4-BE49-F238E27FC236}">
                        <a16:creationId xmlns="" xmlns:a16="http://schemas.microsoft.com/office/drawing/2014/main"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9" name="正方形/長方形 2348">
                    <a:extLst>
                      <a:ext uri="{FF2B5EF4-FFF2-40B4-BE49-F238E27FC236}">
                        <a16:creationId xmlns="" xmlns:a16="http://schemas.microsoft.com/office/drawing/2014/main"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0" name="正方形/長方形 2349">
                    <a:extLst>
                      <a:ext uri="{FF2B5EF4-FFF2-40B4-BE49-F238E27FC236}">
                        <a16:creationId xmlns="" xmlns:a16="http://schemas.microsoft.com/office/drawing/2014/main"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1" name="正方形/長方形 2350">
                    <a:extLst>
                      <a:ext uri="{FF2B5EF4-FFF2-40B4-BE49-F238E27FC236}">
                        <a16:creationId xmlns="" xmlns:a16="http://schemas.microsoft.com/office/drawing/2014/main"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2" name="正方形/長方形 2351">
                    <a:extLst>
                      <a:ext uri="{FF2B5EF4-FFF2-40B4-BE49-F238E27FC236}">
                        <a16:creationId xmlns="" xmlns:a16="http://schemas.microsoft.com/office/drawing/2014/main"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3" name="正方形/長方形 2352">
                    <a:extLst>
                      <a:ext uri="{FF2B5EF4-FFF2-40B4-BE49-F238E27FC236}">
                        <a16:creationId xmlns="" xmlns:a16="http://schemas.microsoft.com/office/drawing/2014/main"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4" name="正方形/長方形 2353">
                    <a:extLst>
                      <a:ext uri="{FF2B5EF4-FFF2-40B4-BE49-F238E27FC236}">
                        <a16:creationId xmlns="" xmlns:a16="http://schemas.microsoft.com/office/drawing/2014/main"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5" name="正方形/長方形 2354">
                    <a:extLst>
                      <a:ext uri="{FF2B5EF4-FFF2-40B4-BE49-F238E27FC236}">
                        <a16:creationId xmlns="" xmlns:a16="http://schemas.microsoft.com/office/drawing/2014/main"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6" name="正方形/長方形 2355">
                    <a:extLst>
                      <a:ext uri="{FF2B5EF4-FFF2-40B4-BE49-F238E27FC236}">
                        <a16:creationId xmlns="" xmlns:a16="http://schemas.microsoft.com/office/drawing/2014/main"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7" name="正方形/長方形 2356">
                    <a:extLst>
                      <a:ext uri="{FF2B5EF4-FFF2-40B4-BE49-F238E27FC236}">
                        <a16:creationId xmlns="" xmlns:a16="http://schemas.microsoft.com/office/drawing/2014/main"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8" name="正方形/長方形 2357">
                    <a:extLst>
                      <a:ext uri="{FF2B5EF4-FFF2-40B4-BE49-F238E27FC236}">
                        <a16:creationId xmlns="" xmlns:a16="http://schemas.microsoft.com/office/drawing/2014/main"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9" name="正方形/長方形 2358">
                    <a:extLst>
                      <a:ext uri="{FF2B5EF4-FFF2-40B4-BE49-F238E27FC236}">
                        <a16:creationId xmlns="" xmlns:a16="http://schemas.microsoft.com/office/drawing/2014/main"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0" name="正方形/長方形 2359">
                    <a:extLst>
                      <a:ext uri="{FF2B5EF4-FFF2-40B4-BE49-F238E27FC236}">
                        <a16:creationId xmlns="" xmlns:a16="http://schemas.microsoft.com/office/drawing/2014/main"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1" name="正方形/長方形 2360">
                    <a:extLst>
                      <a:ext uri="{FF2B5EF4-FFF2-40B4-BE49-F238E27FC236}">
                        <a16:creationId xmlns="" xmlns:a16="http://schemas.microsoft.com/office/drawing/2014/main"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2" name="正方形/長方形 2361">
                    <a:extLst>
                      <a:ext uri="{FF2B5EF4-FFF2-40B4-BE49-F238E27FC236}">
                        <a16:creationId xmlns="" xmlns:a16="http://schemas.microsoft.com/office/drawing/2014/main"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3" name="正方形/長方形 2362">
                    <a:extLst>
                      <a:ext uri="{FF2B5EF4-FFF2-40B4-BE49-F238E27FC236}">
                        <a16:creationId xmlns="" xmlns:a16="http://schemas.microsoft.com/office/drawing/2014/main"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4" name="正方形/長方形 2363">
                    <a:extLst>
                      <a:ext uri="{FF2B5EF4-FFF2-40B4-BE49-F238E27FC236}">
                        <a16:creationId xmlns="" xmlns:a16="http://schemas.microsoft.com/office/drawing/2014/main"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5" name="正方形/長方形 2364">
                    <a:extLst>
                      <a:ext uri="{FF2B5EF4-FFF2-40B4-BE49-F238E27FC236}">
                        <a16:creationId xmlns="" xmlns:a16="http://schemas.microsoft.com/office/drawing/2014/main"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6" name="正方形/長方形 2365">
                    <a:extLst>
                      <a:ext uri="{FF2B5EF4-FFF2-40B4-BE49-F238E27FC236}">
                        <a16:creationId xmlns="" xmlns:a16="http://schemas.microsoft.com/office/drawing/2014/main"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7" name="正方形/長方形 2366">
                    <a:extLst>
                      <a:ext uri="{FF2B5EF4-FFF2-40B4-BE49-F238E27FC236}">
                        <a16:creationId xmlns="" xmlns:a16="http://schemas.microsoft.com/office/drawing/2014/main"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8" name="正方形/長方形 2367">
                    <a:extLst>
                      <a:ext uri="{FF2B5EF4-FFF2-40B4-BE49-F238E27FC236}">
                        <a16:creationId xmlns="" xmlns:a16="http://schemas.microsoft.com/office/drawing/2014/main"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9" name="正方形/長方形 2368">
                    <a:extLst>
                      <a:ext uri="{FF2B5EF4-FFF2-40B4-BE49-F238E27FC236}">
                        <a16:creationId xmlns="" xmlns:a16="http://schemas.microsoft.com/office/drawing/2014/main"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0" name="正方形/長方形 2369">
                    <a:extLst>
                      <a:ext uri="{FF2B5EF4-FFF2-40B4-BE49-F238E27FC236}">
                        <a16:creationId xmlns="" xmlns:a16="http://schemas.microsoft.com/office/drawing/2014/main"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1" name="正方形/長方形 2370">
                    <a:extLst>
                      <a:ext uri="{FF2B5EF4-FFF2-40B4-BE49-F238E27FC236}">
                        <a16:creationId xmlns="" xmlns:a16="http://schemas.microsoft.com/office/drawing/2014/main"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2" name="正方形/長方形 2371">
                    <a:extLst>
                      <a:ext uri="{FF2B5EF4-FFF2-40B4-BE49-F238E27FC236}">
                        <a16:creationId xmlns="" xmlns:a16="http://schemas.microsoft.com/office/drawing/2014/main"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3" name="正方形/長方形 2372">
                    <a:extLst>
                      <a:ext uri="{FF2B5EF4-FFF2-40B4-BE49-F238E27FC236}">
                        <a16:creationId xmlns="" xmlns:a16="http://schemas.microsoft.com/office/drawing/2014/main"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4" name="正方形/長方形 2373">
                    <a:extLst>
                      <a:ext uri="{FF2B5EF4-FFF2-40B4-BE49-F238E27FC236}">
                        <a16:creationId xmlns="" xmlns:a16="http://schemas.microsoft.com/office/drawing/2014/main"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2175" name="グループ化 2174">
                <a:extLst>
                  <a:ext uri="{FF2B5EF4-FFF2-40B4-BE49-F238E27FC236}">
                    <a16:creationId xmlns="" xmlns:a16="http://schemas.microsoft.com/office/drawing/2014/main" id="{588203FD-5231-42F6-A997-F07DD640A4E9}"/>
                  </a:ext>
                </a:extLst>
              </p:cNvPr>
              <p:cNvGrpSpPr/>
              <p:nvPr/>
            </p:nvGrpSpPr>
            <p:grpSpPr>
              <a:xfrm>
                <a:off x="2671767" y="2099432"/>
                <a:ext cx="1440000" cy="734400"/>
                <a:chOff x="1226688" y="2099432"/>
                <a:chExt cx="1446621" cy="734400"/>
              </a:xfrm>
            </p:grpSpPr>
            <p:grpSp>
              <p:nvGrpSpPr>
                <p:cNvPr id="2176" name="グループ化 2175">
                  <a:extLst>
                    <a:ext uri="{FF2B5EF4-FFF2-40B4-BE49-F238E27FC236}">
                      <a16:creationId xmlns="" xmlns:a16="http://schemas.microsoft.com/office/drawing/2014/main" id="{F3E0D599-66C9-4EEA-946D-2DD3E592E326}"/>
                    </a:ext>
                  </a:extLst>
                </p:cNvPr>
                <p:cNvGrpSpPr/>
                <p:nvPr/>
              </p:nvGrpSpPr>
              <p:grpSpPr>
                <a:xfrm>
                  <a:off x="1226688" y="2099432"/>
                  <a:ext cx="720000" cy="734400"/>
                  <a:chOff x="2908531" y="1323826"/>
                  <a:chExt cx="1447422" cy="1440000"/>
                </a:xfrm>
              </p:grpSpPr>
              <p:sp>
                <p:nvSpPr>
                  <p:cNvPr id="2243" name="正方形/長方形 2242">
                    <a:extLst>
                      <a:ext uri="{FF2B5EF4-FFF2-40B4-BE49-F238E27FC236}">
                        <a16:creationId xmlns="" xmlns:a16="http://schemas.microsoft.com/office/drawing/2014/main"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4" name="正方形/長方形 2243">
                    <a:extLst>
                      <a:ext uri="{FF2B5EF4-FFF2-40B4-BE49-F238E27FC236}">
                        <a16:creationId xmlns="" xmlns:a16="http://schemas.microsoft.com/office/drawing/2014/main"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5" name="正方形/長方形 2244">
                    <a:extLst>
                      <a:ext uri="{FF2B5EF4-FFF2-40B4-BE49-F238E27FC236}">
                        <a16:creationId xmlns="" xmlns:a16="http://schemas.microsoft.com/office/drawing/2014/main"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6" name="正方形/長方形 2245">
                    <a:extLst>
                      <a:ext uri="{FF2B5EF4-FFF2-40B4-BE49-F238E27FC236}">
                        <a16:creationId xmlns="" xmlns:a16="http://schemas.microsoft.com/office/drawing/2014/main"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7" name="正方形/長方形 2246">
                    <a:extLst>
                      <a:ext uri="{FF2B5EF4-FFF2-40B4-BE49-F238E27FC236}">
                        <a16:creationId xmlns="" xmlns:a16="http://schemas.microsoft.com/office/drawing/2014/main"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8" name="正方形/長方形 2247">
                    <a:extLst>
                      <a:ext uri="{FF2B5EF4-FFF2-40B4-BE49-F238E27FC236}">
                        <a16:creationId xmlns="" xmlns:a16="http://schemas.microsoft.com/office/drawing/2014/main"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9" name="正方形/長方形 2248">
                    <a:extLst>
                      <a:ext uri="{FF2B5EF4-FFF2-40B4-BE49-F238E27FC236}">
                        <a16:creationId xmlns="" xmlns:a16="http://schemas.microsoft.com/office/drawing/2014/main"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0" name="正方形/長方形 2249">
                    <a:extLst>
                      <a:ext uri="{FF2B5EF4-FFF2-40B4-BE49-F238E27FC236}">
                        <a16:creationId xmlns="" xmlns:a16="http://schemas.microsoft.com/office/drawing/2014/main"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1" name="正方形/長方形 2250">
                    <a:extLst>
                      <a:ext uri="{FF2B5EF4-FFF2-40B4-BE49-F238E27FC236}">
                        <a16:creationId xmlns="" xmlns:a16="http://schemas.microsoft.com/office/drawing/2014/main"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2" name="正方形/長方形 2251">
                    <a:extLst>
                      <a:ext uri="{FF2B5EF4-FFF2-40B4-BE49-F238E27FC236}">
                        <a16:creationId xmlns="" xmlns:a16="http://schemas.microsoft.com/office/drawing/2014/main"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3" name="正方形/長方形 2252">
                    <a:extLst>
                      <a:ext uri="{FF2B5EF4-FFF2-40B4-BE49-F238E27FC236}">
                        <a16:creationId xmlns="" xmlns:a16="http://schemas.microsoft.com/office/drawing/2014/main"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4" name="正方形/長方形 2253">
                    <a:extLst>
                      <a:ext uri="{FF2B5EF4-FFF2-40B4-BE49-F238E27FC236}">
                        <a16:creationId xmlns="" xmlns:a16="http://schemas.microsoft.com/office/drawing/2014/main"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5" name="正方形/長方形 2254">
                    <a:extLst>
                      <a:ext uri="{FF2B5EF4-FFF2-40B4-BE49-F238E27FC236}">
                        <a16:creationId xmlns="" xmlns:a16="http://schemas.microsoft.com/office/drawing/2014/main"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6" name="正方形/長方形 2255">
                    <a:extLst>
                      <a:ext uri="{FF2B5EF4-FFF2-40B4-BE49-F238E27FC236}">
                        <a16:creationId xmlns="" xmlns:a16="http://schemas.microsoft.com/office/drawing/2014/main"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7" name="正方形/長方形 2256">
                    <a:extLst>
                      <a:ext uri="{FF2B5EF4-FFF2-40B4-BE49-F238E27FC236}">
                        <a16:creationId xmlns="" xmlns:a16="http://schemas.microsoft.com/office/drawing/2014/main"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8" name="正方形/長方形 2257">
                    <a:extLst>
                      <a:ext uri="{FF2B5EF4-FFF2-40B4-BE49-F238E27FC236}">
                        <a16:creationId xmlns="" xmlns:a16="http://schemas.microsoft.com/office/drawing/2014/main"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9" name="正方形/長方形 2258">
                    <a:extLst>
                      <a:ext uri="{FF2B5EF4-FFF2-40B4-BE49-F238E27FC236}">
                        <a16:creationId xmlns="" xmlns:a16="http://schemas.microsoft.com/office/drawing/2014/main"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0" name="正方形/長方形 2259">
                    <a:extLst>
                      <a:ext uri="{FF2B5EF4-FFF2-40B4-BE49-F238E27FC236}">
                        <a16:creationId xmlns="" xmlns:a16="http://schemas.microsoft.com/office/drawing/2014/main"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1" name="正方形/長方形 2260">
                    <a:extLst>
                      <a:ext uri="{FF2B5EF4-FFF2-40B4-BE49-F238E27FC236}">
                        <a16:creationId xmlns="" xmlns:a16="http://schemas.microsoft.com/office/drawing/2014/main"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2" name="正方形/長方形 2261">
                    <a:extLst>
                      <a:ext uri="{FF2B5EF4-FFF2-40B4-BE49-F238E27FC236}">
                        <a16:creationId xmlns="" xmlns:a16="http://schemas.microsoft.com/office/drawing/2014/main"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3" name="正方形/長方形 2262">
                    <a:extLst>
                      <a:ext uri="{FF2B5EF4-FFF2-40B4-BE49-F238E27FC236}">
                        <a16:creationId xmlns="" xmlns:a16="http://schemas.microsoft.com/office/drawing/2014/main"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4" name="正方形/長方形 2263">
                    <a:extLst>
                      <a:ext uri="{FF2B5EF4-FFF2-40B4-BE49-F238E27FC236}">
                        <a16:creationId xmlns="" xmlns:a16="http://schemas.microsoft.com/office/drawing/2014/main"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5" name="正方形/長方形 2264">
                    <a:extLst>
                      <a:ext uri="{FF2B5EF4-FFF2-40B4-BE49-F238E27FC236}">
                        <a16:creationId xmlns="" xmlns:a16="http://schemas.microsoft.com/office/drawing/2014/main"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6" name="正方形/長方形 2265">
                    <a:extLst>
                      <a:ext uri="{FF2B5EF4-FFF2-40B4-BE49-F238E27FC236}">
                        <a16:creationId xmlns="" xmlns:a16="http://schemas.microsoft.com/office/drawing/2014/main"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7" name="正方形/長方形 2266">
                    <a:extLst>
                      <a:ext uri="{FF2B5EF4-FFF2-40B4-BE49-F238E27FC236}">
                        <a16:creationId xmlns="" xmlns:a16="http://schemas.microsoft.com/office/drawing/2014/main"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8" name="正方形/長方形 2267">
                    <a:extLst>
                      <a:ext uri="{FF2B5EF4-FFF2-40B4-BE49-F238E27FC236}">
                        <a16:creationId xmlns="" xmlns:a16="http://schemas.microsoft.com/office/drawing/2014/main"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9" name="正方形/長方形 2268">
                    <a:extLst>
                      <a:ext uri="{FF2B5EF4-FFF2-40B4-BE49-F238E27FC236}">
                        <a16:creationId xmlns="" xmlns:a16="http://schemas.microsoft.com/office/drawing/2014/main"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0" name="正方形/長方形 2269">
                    <a:extLst>
                      <a:ext uri="{FF2B5EF4-FFF2-40B4-BE49-F238E27FC236}">
                        <a16:creationId xmlns="" xmlns:a16="http://schemas.microsoft.com/office/drawing/2014/main"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1" name="正方形/長方形 2270">
                    <a:extLst>
                      <a:ext uri="{FF2B5EF4-FFF2-40B4-BE49-F238E27FC236}">
                        <a16:creationId xmlns="" xmlns:a16="http://schemas.microsoft.com/office/drawing/2014/main"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2" name="正方形/長方形 2271">
                    <a:extLst>
                      <a:ext uri="{FF2B5EF4-FFF2-40B4-BE49-F238E27FC236}">
                        <a16:creationId xmlns="" xmlns:a16="http://schemas.microsoft.com/office/drawing/2014/main"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3" name="正方形/長方形 2272">
                    <a:extLst>
                      <a:ext uri="{FF2B5EF4-FFF2-40B4-BE49-F238E27FC236}">
                        <a16:creationId xmlns="" xmlns:a16="http://schemas.microsoft.com/office/drawing/2014/main"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4" name="正方形/長方形 2273">
                    <a:extLst>
                      <a:ext uri="{FF2B5EF4-FFF2-40B4-BE49-F238E27FC236}">
                        <a16:creationId xmlns="" xmlns:a16="http://schemas.microsoft.com/office/drawing/2014/main"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5" name="正方形/長方形 2274">
                    <a:extLst>
                      <a:ext uri="{FF2B5EF4-FFF2-40B4-BE49-F238E27FC236}">
                        <a16:creationId xmlns="" xmlns:a16="http://schemas.microsoft.com/office/drawing/2014/main"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6" name="正方形/長方形 2275">
                    <a:extLst>
                      <a:ext uri="{FF2B5EF4-FFF2-40B4-BE49-F238E27FC236}">
                        <a16:creationId xmlns="" xmlns:a16="http://schemas.microsoft.com/office/drawing/2014/main"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7" name="正方形/長方形 2276">
                    <a:extLst>
                      <a:ext uri="{FF2B5EF4-FFF2-40B4-BE49-F238E27FC236}">
                        <a16:creationId xmlns="" xmlns:a16="http://schemas.microsoft.com/office/drawing/2014/main"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8" name="正方形/長方形 2277">
                    <a:extLst>
                      <a:ext uri="{FF2B5EF4-FFF2-40B4-BE49-F238E27FC236}">
                        <a16:creationId xmlns="" xmlns:a16="http://schemas.microsoft.com/office/drawing/2014/main"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9" name="正方形/長方形 2278">
                    <a:extLst>
                      <a:ext uri="{FF2B5EF4-FFF2-40B4-BE49-F238E27FC236}">
                        <a16:creationId xmlns="" xmlns:a16="http://schemas.microsoft.com/office/drawing/2014/main"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0" name="正方形/長方形 2279">
                    <a:extLst>
                      <a:ext uri="{FF2B5EF4-FFF2-40B4-BE49-F238E27FC236}">
                        <a16:creationId xmlns="" xmlns:a16="http://schemas.microsoft.com/office/drawing/2014/main"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1" name="正方形/長方形 2280">
                    <a:extLst>
                      <a:ext uri="{FF2B5EF4-FFF2-40B4-BE49-F238E27FC236}">
                        <a16:creationId xmlns="" xmlns:a16="http://schemas.microsoft.com/office/drawing/2014/main"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2" name="正方形/長方形 2281">
                    <a:extLst>
                      <a:ext uri="{FF2B5EF4-FFF2-40B4-BE49-F238E27FC236}">
                        <a16:creationId xmlns="" xmlns:a16="http://schemas.microsoft.com/office/drawing/2014/main"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3" name="正方形/長方形 2282">
                    <a:extLst>
                      <a:ext uri="{FF2B5EF4-FFF2-40B4-BE49-F238E27FC236}">
                        <a16:creationId xmlns="" xmlns:a16="http://schemas.microsoft.com/office/drawing/2014/main"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4" name="正方形/長方形 2283">
                    <a:extLst>
                      <a:ext uri="{FF2B5EF4-FFF2-40B4-BE49-F238E27FC236}">
                        <a16:creationId xmlns="" xmlns:a16="http://schemas.microsoft.com/office/drawing/2014/main"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5" name="正方形/長方形 2284">
                    <a:extLst>
                      <a:ext uri="{FF2B5EF4-FFF2-40B4-BE49-F238E27FC236}">
                        <a16:creationId xmlns="" xmlns:a16="http://schemas.microsoft.com/office/drawing/2014/main"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6" name="正方形/長方形 2285">
                    <a:extLst>
                      <a:ext uri="{FF2B5EF4-FFF2-40B4-BE49-F238E27FC236}">
                        <a16:creationId xmlns="" xmlns:a16="http://schemas.microsoft.com/office/drawing/2014/main"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7" name="正方形/長方形 2286">
                    <a:extLst>
                      <a:ext uri="{FF2B5EF4-FFF2-40B4-BE49-F238E27FC236}">
                        <a16:creationId xmlns="" xmlns:a16="http://schemas.microsoft.com/office/drawing/2014/main"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8" name="正方形/長方形 2287">
                    <a:extLst>
                      <a:ext uri="{FF2B5EF4-FFF2-40B4-BE49-F238E27FC236}">
                        <a16:creationId xmlns="" xmlns:a16="http://schemas.microsoft.com/office/drawing/2014/main"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9" name="正方形/長方形 2288">
                    <a:extLst>
                      <a:ext uri="{FF2B5EF4-FFF2-40B4-BE49-F238E27FC236}">
                        <a16:creationId xmlns="" xmlns:a16="http://schemas.microsoft.com/office/drawing/2014/main"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0" name="正方形/長方形 2289">
                    <a:extLst>
                      <a:ext uri="{FF2B5EF4-FFF2-40B4-BE49-F238E27FC236}">
                        <a16:creationId xmlns="" xmlns:a16="http://schemas.microsoft.com/office/drawing/2014/main"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1" name="正方形/長方形 2290">
                    <a:extLst>
                      <a:ext uri="{FF2B5EF4-FFF2-40B4-BE49-F238E27FC236}">
                        <a16:creationId xmlns="" xmlns:a16="http://schemas.microsoft.com/office/drawing/2014/main"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2" name="正方形/長方形 2291">
                    <a:extLst>
                      <a:ext uri="{FF2B5EF4-FFF2-40B4-BE49-F238E27FC236}">
                        <a16:creationId xmlns="" xmlns:a16="http://schemas.microsoft.com/office/drawing/2014/main"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3" name="正方形/長方形 2292">
                    <a:extLst>
                      <a:ext uri="{FF2B5EF4-FFF2-40B4-BE49-F238E27FC236}">
                        <a16:creationId xmlns="" xmlns:a16="http://schemas.microsoft.com/office/drawing/2014/main"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4" name="正方形/長方形 2293">
                    <a:extLst>
                      <a:ext uri="{FF2B5EF4-FFF2-40B4-BE49-F238E27FC236}">
                        <a16:creationId xmlns="" xmlns:a16="http://schemas.microsoft.com/office/drawing/2014/main"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5" name="正方形/長方形 2294">
                    <a:extLst>
                      <a:ext uri="{FF2B5EF4-FFF2-40B4-BE49-F238E27FC236}">
                        <a16:creationId xmlns="" xmlns:a16="http://schemas.microsoft.com/office/drawing/2014/main"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6" name="正方形/長方形 2295">
                    <a:extLst>
                      <a:ext uri="{FF2B5EF4-FFF2-40B4-BE49-F238E27FC236}">
                        <a16:creationId xmlns="" xmlns:a16="http://schemas.microsoft.com/office/drawing/2014/main"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7" name="正方形/長方形 2296">
                    <a:extLst>
                      <a:ext uri="{FF2B5EF4-FFF2-40B4-BE49-F238E27FC236}">
                        <a16:creationId xmlns="" xmlns:a16="http://schemas.microsoft.com/office/drawing/2014/main"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8" name="正方形/長方形 2297">
                    <a:extLst>
                      <a:ext uri="{FF2B5EF4-FFF2-40B4-BE49-F238E27FC236}">
                        <a16:creationId xmlns="" xmlns:a16="http://schemas.microsoft.com/office/drawing/2014/main"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9" name="正方形/長方形 2298">
                    <a:extLst>
                      <a:ext uri="{FF2B5EF4-FFF2-40B4-BE49-F238E27FC236}">
                        <a16:creationId xmlns="" xmlns:a16="http://schemas.microsoft.com/office/drawing/2014/main"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0" name="正方形/長方形 2299">
                    <a:extLst>
                      <a:ext uri="{FF2B5EF4-FFF2-40B4-BE49-F238E27FC236}">
                        <a16:creationId xmlns="" xmlns:a16="http://schemas.microsoft.com/office/drawing/2014/main"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1" name="正方形/長方形 2300">
                    <a:extLst>
                      <a:ext uri="{FF2B5EF4-FFF2-40B4-BE49-F238E27FC236}">
                        <a16:creationId xmlns="" xmlns:a16="http://schemas.microsoft.com/office/drawing/2014/main"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2" name="正方形/長方形 2301">
                    <a:extLst>
                      <a:ext uri="{FF2B5EF4-FFF2-40B4-BE49-F238E27FC236}">
                        <a16:creationId xmlns="" xmlns:a16="http://schemas.microsoft.com/office/drawing/2014/main"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3" name="正方形/長方形 2302">
                    <a:extLst>
                      <a:ext uri="{FF2B5EF4-FFF2-40B4-BE49-F238E27FC236}">
                        <a16:creationId xmlns="" xmlns:a16="http://schemas.microsoft.com/office/drawing/2014/main"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4" name="正方形/長方形 2303">
                    <a:extLst>
                      <a:ext uri="{FF2B5EF4-FFF2-40B4-BE49-F238E27FC236}">
                        <a16:creationId xmlns="" xmlns:a16="http://schemas.microsoft.com/office/drawing/2014/main"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5" name="正方形/長方形 2304">
                    <a:extLst>
                      <a:ext uri="{FF2B5EF4-FFF2-40B4-BE49-F238E27FC236}">
                        <a16:creationId xmlns="" xmlns:a16="http://schemas.microsoft.com/office/drawing/2014/main"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6" name="正方形/長方形 2305">
                    <a:extLst>
                      <a:ext uri="{FF2B5EF4-FFF2-40B4-BE49-F238E27FC236}">
                        <a16:creationId xmlns="" xmlns:a16="http://schemas.microsoft.com/office/drawing/2014/main"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7" name="正方形/長方形 2306">
                    <a:extLst>
                      <a:ext uri="{FF2B5EF4-FFF2-40B4-BE49-F238E27FC236}">
                        <a16:creationId xmlns="" xmlns:a16="http://schemas.microsoft.com/office/drawing/2014/main"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177" name="グループ化 2176">
                  <a:extLst>
                    <a:ext uri="{FF2B5EF4-FFF2-40B4-BE49-F238E27FC236}">
                      <a16:creationId xmlns="" xmlns:a16="http://schemas.microsoft.com/office/drawing/2014/main" id="{47E66303-445F-449E-AA1F-0DA9DCD406C2}"/>
                    </a:ext>
                  </a:extLst>
                </p:cNvPr>
                <p:cNvGrpSpPr/>
                <p:nvPr/>
              </p:nvGrpSpPr>
              <p:grpSpPr>
                <a:xfrm>
                  <a:off x="1953309" y="2099432"/>
                  <a:ext cx="720000" cy="734400"/>
                  <a:chOff x="2908531" y="1323826"/>
                  <a:chExt cx="1447422" cy="1440000"/>
                </a:xfrm>
              </p:grpSpPr>
              <p:sp>
                <p:nvSpPr>
                  <p:cNvPr id="2178" name="正方形/長方形 2177">
                    <a:extLst>
                      <a:ext uri="{FF2B5EF4-FFF2-40B4-BE49-F238E27FC236}">
                        <a16:creationId xmlns="" xmlns:a16="http://schemas.microsoft.com/office/drawing/2014/main"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9" name="正方形/長方形 2178">
                    <a:extLst>
                      <a:ext uri="{FF2B5EF4-FFF2-40B4-BE49-F238E27FC236}">
                        <a16:creationId xmlns="" xmlns:a16="http://schemas.microsoft.com/office/drawing/2014/main"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0" name="正方形/長方形 2179">
                    <a:extLst>
                      <a:ext uri="{FF2B5EF4-FFF2-40B4-BE49-F238E27FC236}">
                        <a16:creationId xmlns="" xmlns:a16="http://schemas.microsoft.com/office/drawing/2014/main"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1" name="正方形/長方形 2180">
                    <a:extLst>
                      <a:ext uri="{FF2B5EF4-FFF2-40B4-BE49-F238E27FC236}">
                        <a16:creationId xmlns="" xmlns:a16="http://schemas.microsoft.com/office/drawing/2014/main"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2" name="正方形/長方形 2181">
                    <a:extLst>
                      <a:ext uri="{FF2B5EF4-FFF2-40B4-BE49-F238E27FC236}">
                        <a16:creationId xmlns="" xmlns:a16="http://schemas.microsoft.com/office/drawing/2014/main"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3" name="正方形/長方形 2182">
                    <a:extLst>
                      <a:ext uri="{FF2B5EF4-FFF2-40B4-BE49-F238E27FC236}">
                        <a16:creationId xmlns="" xmlns:a16="http://schemas.microsoft.com/office/drawing/2014/main"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4" name="正方形/長方形 2183">
                    <a:extLst>
                      <a:ext uri="{FF2B5EF4-FFF2-40B4-BE49-F238E27FC236}">
                        <a16:creationId xmlns="" xmlns:a16="http://schemas.microsoft.com/office/drawing/2014/main"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5" name="正方形/長方形 2184">
                    <a:extLst>
                      <a:ext uri="{FF2B5EF4-FFF2-40B4-BE49-F238E27FC236}">
                        <a16:creationId xmlns="" xmlns:a16="http://schemas.microsoft.com/office/drawing/2014/main"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6" name="正方形/長方形 2185">
                    <a:extLst>
                      <a:ext uri="{FF2B5EF4-FFF2-40B4-BE49-F238E27FC236}">
                        <a16:creationId xmlns="" xmlns:a16="http://schemas.microsoft.com/office/drawing/2014/main"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7" name="正方形/長方形 2186">
                    <a:extLst>
                      <a:ext uri="{FF2B5EF4-FFF2-40B4-BE49-F238E27FC236}">
                        <a16:creationId xmlns="" xmlns:a16="http://schemas.microsoft.com/office/drawing/2014/main"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8" name="正方形/長方形 2187">
                    <a:extLst>
                      <a:ext uri="{FF2B5EF4-FFF2-40B4-BE49-F238E27FC236}">
                        <a16:creationId xmlns="" xmlns:a16="http://schemas.microsoft.com/office/drawing/2014/main"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9" name="正方形/長方形 2188">
                    <a:extLst>
                      <a:ext uri="{FF2B5EF4-FFF2-40B4-BE49-F238E27FC236}">
                        <a16:creationId xmlns="" xmlns:a16="http://schemas.microsoft.com/office/drawing/2014/main"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0" name="正方形/長方形 2189">
                    <a:extLst>
                      <a:ext uri="{FF2B5EF4-FFF2-40B4-BE49-F238E27FC236}">
                        <a16:creationId xmlns="" xmlns:a16="http://schemas.microsoft.com/office/drawing/2014/main"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1" name="正方形/長方形 2190">
                    <a:extLst>
                      <a:ext uri="{FF2B5EF4-FFF2-40B4-BE49-F238E27FC236}">
                        <a16:creationId xmlns="" xmlns:a16="http://schemas.microsoft.com/office/drawing/2014/main"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2" name="正方形/長方形 2191">
                    <a:extLst>
                      <a:ext uri="{FF2B5EF4-FFF2-40B4-BE49-F238E27FC236}">
                        <a16:creationId xmlns="" xmlns:a16="http://schemas.microsoft.com/office/drawing/2014/main"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3" name="正方形/長方形 2192">
                    <a:extLst>
                      <a:ext uri="{FF2B5EF4-FFF2-40B4-BE49-F238E27FC236}">
                        <a16:creationId xmlns="" xmlns:a16="http://schemas.microsoft.com/office/drawing/2014/main"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4" name="正方形/長方形 2193">
                    <a:extLst>
                      <a:ext uri="{FF2B5EF4-FFF2-40B4-BE49-F238E27FC236}">
                        <a16:creationId xmlns="" xmlns:a16="http://schemas.microsoft.com/office/drawing/2014/main"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5" name="正方形/長方形 2194">
                    <a:extLst>
                      <a:ext uri="{FF2B5EF4-FFF2-40B4-BE49-F238E27FC236}">
                        <a16:creationId xmlns="" xmlns:a16="http://schemas.microsoft.com/office/drawing/2014/main"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6" name="正方形/長方形 2195">
                    <a:extLst>
                      <a:ext uri="{FF2B5EF4-FFF2-40B4-BE49-F238E27FC236}">
                        <a16:creationId xmlns="" xmlns:a16="http://schemas.microsoft.com/office/drawing/2014/main"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7" name="正方形/長方形 2196">
                    <a:extLst>
                      <a:ext uri="{FF2B5EF4-FFF2-40B4-BE49-F238E27FC236}">
                        <a16:creationId xmlns="" xmlns:a16="http://schemas.microsoft.com/office/drawing/2014/main"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8" name="正方形/長方形 2197">
                    <a:extLst>
                      <a:ext uri="{FF2B5EF4-FFF2-40B4-BE49-F238E27FC236}">
                        <a16:creationId xmlns="" xmlns:a16="http://schemas.microsoft.com/office/drawing/2014/main"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9" name="正方形/長方形 2198">
                    <a:extLst>
                      <a:ext uri="{FF2B5EF4-FFF2-40B4-BE49-F238E27FC236}">
                        <a16:creationId xmlns="" xmlns:a16="http://schemas.microsoft.com/office/drawing/2014/main"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0" name="正方形/長方形 2199">
                    <a:extLst>
                      <a:ext uri="{FF2B5EF4-FFF2-40B4-BE49-F238E27FC236}">
                        <a16:creationId xmlns="" xmlns:a16="http://schemas.microsoft.com/office/drawing/2014/main"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1" name="正方形/長方形 2200">
                    <a:extLst>
                      <a:ext uri="{FF2B5EF4-FFF2-40B4-BE49-F238E27FC236}">
                        <a16:creationId xmlns="" xmlns:a16="http://schemas.microsoft.com/office/drawing/2014/main"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2" name="正方形/長方形 2201">
                    <a:extLst>
                      <a:ext uri="{FF2B5EF4-FFF2-40B4-BE49-F238E27FC236}">
                        <a16:creationId xmlns="" xmlns:a16="http://schemas.microsoft.com/office/drawing/2014/main"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3" name="正方形/長方形 2202">
                    <a:extLst>
                      <a:ext uri="{FF2B5EF4-FFF2-40B4-BE49-F238E27FC236}">
                        <a16:creationId xmlns="" xmlns:a16="http://schemas.microsoft.com/office/drawing/2014/main"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4" name="正方形/長方形 2203">
                    <a:extLst>
                      <a:ext uri="{FF2B5EF4-FFF2-40B4-BE49-F238E27FC236}">
                        <a16:creationId xmlns="" xmlns:a16="http://schemas.microsoft.com/office/drawing/2014/main"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5" name="正方形/長方形 2204">
                    <a:extLst>
                      <a:ext uri="{FF2B5EF4-FFF2-40B4-BE49-F238E27FC236}">
                        <a16:creationId xmlns="" xmlns:a16="http://schemas.microsoft.com/office/drawing/2014/main"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6" name="正方形/長方形 2205">
                    <a:extLst>
                      <a:ext uri="{FF2B5EF4-FFF2-40B4-BE49-F238E27FC236}">
                        <a16:creationId xmlns="" xmlns:a16="http://schemas.microsoft.com/office/drawing/2014/main"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7" name="正方形/長方形 2206">
                    <a:extLst>
                      <a:ext uri="{FF2B5EF4-FFF2-40B4-BE49-F238E27FC236}">
                        <a16:creationId xmlns="" xmlns:a16="http://schemas.microsoft.com/office/drawing/2014/main"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8" name="正方形/長方形 2207">
                    <a:extLst>
                      <a:ext uri="{FF2B5EF4-FFF2-40B4-BE49-F238E27FC236}">
                        <a16:creationId xmlns="" xmlns:a16="http://schemas.microsoft.com/office/drawing/2014/main"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9" name="正方形/長方形 2208">
                    <a:extLst>
                      <a:ext uri="{FF2B5EF4-FFF2-40B4-BE49-F238E27FC236}">
                        <a16:creationId xmlns="" xmlns:a16="http://schemas.microsoft.com/office/drawing/2014/main"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0" name="正方形/長方形 2209">
                    <a:extLst>
                      <a:ext uri="{FF2B5EF4-FFF2-40B4-BE49-F238E27FC236}">
                        <a16:creationId xmlns="" xmlns:a16="http://schemas.microsoft.com/office/drawing/2014/main"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1" name="正方形/長方形 2210">
                    <a:extLst>
                      <a:ext uri="{FF2B5EF4-FFF2-40B4-BE49-F238E27FC236}">
                        <a16:creationId xmlns="" xmlns:a16="http://schemas.microsoft.com/office/drawing/2014/main"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2" name="正方形/長方形 2211">
                    <a:extLst>
                      <a:ext uri="{FF2B5EF4-FFF2-40B4-BE49-F238E27FC236}">
                        <a16:creationId xmlns="" xmlns:a16="http://schemas.microsoft.com/office/drawing/2014/main"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3" name="正方形/長方形 2212">
                    <a:extLst>
                      <a:ext uri="{FF2B5EF4-FFF2-40B4-BE49-F238E27FC236}">
                        <a16:creationId xmlns="" xmlns:a16="http://schemas.microsoft.com/office/drawing/2014/main"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4" name="正方形/長方形 2213">
                    <a:extLst>
                      <a:ext uri="{FF2B5EF4-FFF2-40B4-BE49-F238E27FC236}">
                        <a16:creationId xmlns="" xmlns:a16="http://schemas.microsoft.com/office/drawing/2014/main"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5" name="正方形/長方形 2214">
                    <a:extLst>
                      <a:ext uri="{FF2B5EF4-FFF2-40B4-BE49-F238E27FC236}">
                        <a16:creationId xmlns="" xmlns:a16="http://schemas.microsoft.com/office/drawing/2014/main"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6" name="正方形/長方形 2215">
                    <a:extLst>
                      <a:ext uri="{FF2B5EF4-FFF2-40B4-BE49-F238E27FC236}">
                        <a16:creationId xmlns="" xmlns:a16="http://schemas.microsoft.com/office/drawing/2014/main"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7" name="正方形/長方形 2216">
                    <a:extLst>
                      <a:ext uri="{FF2B5EF4-FFF2-40B4-BE49-F238E27FC236}">
                        <a16:creationId xmlns="" xmlns:a16="http://schemas.microsoft.com/office/drawing/2014/main"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8" name="正方形/長方形 2217">
                    <a:extLst>
                      <a:ext uri="{FF2B5EF4-FFF2-40B4-BE49-F238E27FC236}">
                        <a16:creationId xmlns="" xmlns:a16="http://schemas.microsoft.com/office/drawing/2014/main"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9" name="正方形/長方形 2218">
                    <a:extLst>
                      <a:ext uri="{FF2B5EF4-FFF2-40B4-BE49-F238E27FC236}">
                        <a16:creationId xmlns="" xmlns:a16="http://schemas.microsoft.com/office/drawing/2014/main"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0" name="正方形/長方形 2219">
                    <a:extLst>
                      <a:ext uri="{FF2B5EF4-FFF2-40B4-BE49-F238E27FC236}">
                        <a16:creationId xmlns="" xmlns:a16="http://schemas.microsoft.com/office/drawing/2014/main"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1" name="正方形/長方形 2220">
                    <a:extLst>
                      <a:ext uri="{FF2B5EF4-FFF2-40B4-BE49-F238E27FC236}">
                        <a16:creationId xmlns="" xmlns:a16="http://schemas.microsoft.com/office/drawing/2014/main"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2" name="正方形/長方形 2221">
                    <a:extLst>
                      <a:ext uri="{FF2B5EF4-FFF2-40B4-BE49-F238E27FC236}">
                        <a16:creationId xmlns="" xmlns:a16="http://schemas.microsoft.com/office/drawing/2014/main"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3" name="正方形/長方形 2222">
                    <a:extLst>
                      <a:ext uri="{FF2B5EF4-FFF2-40B4-BE49-F238E27FC236}">
                        <a16:creationId xmlns="" xmlns:a16="http://schemas.microsoft.com/office/drawing/2014/main"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4" name="正方形/長方形 2223">
                    <a:extLst>
                      <a:ext uri="{FF2B5EF4-FFF2-40B4-BE49-F238E27FC236}">
                        <a16:creationId xmlns="" xmlns:a16="http://schemas.microsoft.com/office/drawing/2014/main"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5" name="正方形/長方形 2224">
                    <a:extLst>
                      <a:ext uri="{FF2B5EF4-FFF2-40B4-BE49-F238E27FC236}">
                        <a16:creationId xmlns="" xmlns:a16="http://schemas.microsoft.com/office/drawing/2014/main"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6" name="正方形/長方形 2225">
                    <a:extLst>
                      <a:ext uri="{FF2B5EF4-FFF2-40B4-BE49-F238E27FC236}">
                        <a16:creationId xmlns="" xmlns:a16="http://schemas.microsoft.com/office/drawing/2014/main"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7" name="正方形/長方形 2226">
                    <a:extLst>
                      <a:ext uri="{FF2B5EF4-FFF2-40B4-BE49-F238E27FC236}">
                        <a16:creationId xmlns="" xmlns:a16="http://schemas.microsoft.com/office/drawing/2014/main"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8" name="正方形/長方形 2227">
                    <a:extLst>
                      <a:ext uri="{FF2B5EF4-FFF2-40B4-BE49-F238E27FC236}">
                        <a16:creationId xmlns="" xmlns:a16="http://schemas.microsoft.com/office/drawing/2014/main"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9" name="正方形/長方形 2228">
                    <a:extLst>
                      <a:ext uri="{FF2B5EF4-FFF2-40B4-BE49-F238E27FC236}">
                        <a16:creationId xmlns="" xmlns:a16="http://schemas.microsoft.com/office/drawing/2014/main"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0" name="正方形/長方形 2229">
                    <a:extLst>
                      <a:ext uri="{FF2B5EF4-FFF2-40B4-BE49-F238E27FC236}">
                        <a16:creationId xmlns="" xmlns:a16="http://schemas.microsoft.com/office/drawing/2014/main"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1" name="正方形/長方形 2230">
                    <a:extLst>
                      <a:ext uri="{FF2B5EF4-FFF2-40B4-BE49-F238E27FC236}">
                        <a16:creationId xmlns="" xmlns:a16="http://schemas.microsoft.com/office/drawing/2014/main"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2" name="正方形/長方形 2231">
                    <a:extLst>
                      <a:ext uri="{FF2B5EF4-FFF2-40B4-BE49-F238E27FC236}">
                        <a16:creationId xmlns="" xmlns:a16="http://schemas.microsoft.com/office/drawing/2014/main"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3" name="正方形/長方形 2232">
                    <a:extLst>
                      <a:ext uri="{FF2B5EF4-FFF2-40B4-BE49-F238E27FC236}">
                        <a16:creationId xmlns="" xmlns:a16="http://schemas.microsoft.com/office/drawing/2014/main"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4" name="正方形/長方形 2233">
                    <a:extLst>
                      <a:ext uri="{FF2B5EF4-FFF2-40B4-BE49-F238E27FC236}">
                        <a16:creationId xmlns="" xmlns:a16="http://schemas.microsoft.com/office/drawing/2014/main"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5" name="正方形/長方形 2234">
                    <a:extLst>
                      <a:ext uri="{FF2B5EF4-FFF2-40B4-BE49-F238E27FC236}">
                        <a16:creationId xmlns="" xmlns:a16="http://schemas.microsoft.com/office/drawing/2014/main"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6" name="正方形/長方形 2235">
                    <a:extLst>
                      <a:ext uri="{FF2B5EF4-FFF2-40B4-BE49-F238E27FC236}">
                        <a16:creationId xmlns="" xmlns:a16="http://schemas.microsoft.com/office/drawing/2014/main"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7" name="正方形/長方形 2236">
                    <a:extLst>
                      <a:ext uri="{FF2B5EF4-FFF2-40B4-BE49-F238E27FC236}">
                        <a16:creationId xmlns="" xmlns:a16="http://schemas.microsoft.com/office/drawing/2014/main"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8" name="正方形/長方形 2237">
                    <a:extLst>
                      <a:ext uri="{FF2B5EF4-FFF2-40B4-BE49-F238E27FC236}">
                        <a16:creationId xmlns="" xmlns:a16="http://schemas.microsoft.com/office/drawing/2014/main"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9" name="正方形/長方形 2238">
                    <a:extLst>
                      <a:ext uri="{FF2B5EF4-FFF2-40B4-BE49-F238E27FC236}">
                        <a16:creationId xmlns="" xmlns:a16="http://schemas.microsoft.com/office/drawing/2014/main"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0" name="正方形/長方形 2239">
                    <a:extLst>
                      <a:ext uri="{FF2B5EF4-FFF2-40B4-BE49-F238E27FC236}">
                        <a16:creationId xmlns="" xmlns:a16="http://schemas.microsoft.com/office/drawing/2014/main"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1" name="正方形/長方形 2240">
                    <a:extLst>
                      <a:ext uri="{FF2B5EF4-FFF2-40B4-BE49-F238E27FC236}">
                        <a16:creationId xmlns="" xmlns:a16="http://schemas.microsoft.com/office/drawing/2014/main"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2" name="正方形/長方形 2241">
                    <a:extLst>
                      <a:ext uri="{FF2B5EF4-FFF2-40B4-BE49-F238E27FC236}">
                        <a16:creationId xmlns="" xmlns:a16="http://schemas.microsoft.com/office/drawing/2014/main"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0" name="グループ化 1309">
              <a:extLst>
                <a:ext uri="{FF2B5EF4-FFF2-40B4-BE49-F238E27FC236}">
                  <a16:creationId xmlns="" xmlns:a16="http://schemas.microsoft.com/office/drawing/2014/main" id="{B3FCC687-0680-49C8-B705-4AE7457EEC72}"/>
                </a:ext>
              </a:extLst>
            </p:cNvPr>
            <p:cNvGrpSpPr/>
            <p:nvPr/>
          </p:nvGrpSpPr>
          <p:grpSpPr>
            <a:xfrm>
              <a:off x="2026836" y="1968803"/>
              <a:ext cx="2880048" cy="734400"/>
              <a:chOff x="1226688" y="2099432"/>
              <a:chExt cx="2885079" cy="734400"/>
            </a:xfrm>
          </p:grpSpPr>
          <p:grpSp>
            <p:nvGrpSpPr>
              <p:cNvPr id="1908" name="グループ化 1907">
                <a:extLst>
                  <a:ext uri="{FF2B5EF4-FFF2-40B4-BE49-F238E27FC236}">
                    <a16:creationId xmlns="" xmlns:a16="http://schemas.microsoft.com/office/drawing/2014/main" id="{3B2A0A7D-AEEC-4264-AD4D-B78F05D763CE}"/>
                  </a:ext>
                </a:extLst>
              </p:cNvPr>
              <p:cNvGrpSpPr/>
              <p:nvPr/>
            </p:nvGrpSpPr>
            <p:grpSpPr>
              <a:xfrm>
                <a:off x="1226688" y="2099432"/>
                <a:ext cx="1440000" cy="734400"/>
                <a:chOff x="1226688" y="2099432"/>
                <a:chExt cx="1446621" cy="734400"/>
              </a:xfrm>
            </p:grpSpPr>
            <p:grpSp>
              <p:nvGrpSpPr>
                <p:cNvPr id="2042" name="グループ化 2041">
                  <a:extLst>
                    <a:ext uri="{FF2B5EF4-FFF2-40B4-BE49-F238E27FC236}">
                      <a16:creationId xmlns="" xmlns:a16="http://schemas.microsoft.com/office/drawing/2014/main" id="{86F5C422-2296-4A16-AA0A-5ED4C89BFD2D}"/>
                    </a:ext>
                  </a:extLst>
                </p:cNvPr>
                <p:cNvGrpSpPr/>
                <p:nvPr/>
              </p:nvGrpSpPr>
              <p:grpSpPr>
                <a:xfrm>
                  <a:off x="1226688" y="2099432"/>
                  <a:ext cx="720000" cy="734400"/>
                  <a:chOff x="2908531" y="1323826"/>
                  <a:chExt cx="1447422" cy="1440000"/>
                </a:xfrm>
              </p:grpSpPr>
              <p:sp>
                <p:nvSpPr>
                  <p:cNvPr id="2109" name="正方形/長方形 2108">
                    <a:extLst>
                      <a:ext uri="{FF2B5EF4-FFF2-40B4-BE49-F238E27FC236}">
                        <a16:creationId xmlns="" xmlns:a16="http://schemas.microsoft.com/office/drawing/2014/main"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0" name="正方形/長方形 2109">
                    <a:extLst>
                      <a:ext uri="{FF2B5EF4-FFF2-40B4-BE49-F238E27FC236}">
                        <a16:creationId xmlns="" xmlns:a16="http://schemas.microsoft.com/office/drawing/2014/main"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1" name="正方形/長方形 2110">
                    <a:extLst>
                      <a:ext uri="{FF2B5EF4-FFF2-40B4-BE49-F238E27FC236}">
                        <a16:creationId xmlns="" xmlns:a16="http://schemas.microsoft.com/office/drawing/2014/main"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2" name="正方形/長方形 2111">
                    <a:extLst>
                      <a:ext uri="{FF2B5EF4-FFF2-40B4-BE49-F238E27FC236}">
                        <a16:creationId xmlns="" xmlns:a16="http://schemas.microsoft.com/office/drawing/2014/main"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3" name="正方形/長方形 2112">
                    <a:extLst>
                      <a:ext uri="{FF2B5EF4-FFF2-40B4-BE49-F238E27FC236}">
                        <a16:creationId xmlns="" xmlns:a16="http://schemas.microsoft.com/office/drawing/2014/main"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4" name="正方形/長方形 2113">
                    <a:extLst>
                      <a:ext uri="{FF2B5EF4-FFF2-40B4-BE49-F238E27FC236}">
                        <a16:creationId xmlns="" xmlns:a16="http://schemas.microsoft.com/office/drawing/2014/main"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5" name="正方形/長方形 2114">
                    <a:extLst>
                      <a:ext uri="{FF2B5EF4-FFF2-40B4-BE49-F238E27FC236}">
                        <a16:creationId xmlns="" xmlns:a16="http://schemas.microsoft.com/office/drawing/2014/main"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6" name="正方形/長方形 2115">
                    <a:extLst>
                      <a:ext uri="{FF2B5EF4-FFF2-40B4-BE49-F238E27FC236}">
                        <a16:creationId xmlns="" xmlns:a16="http://schemas.microsoft.com/office/drawing/2014/main"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7" name="正方形/長方形 2116">
                    <a:extLst>
                      <a:ext uri="{FF2B5EF4-FFF2-40B4-BE49-F238E27FC236}">
                        <a16:creationId xmlns="" xmlns:a16="http://schemas.microsoft.com/office/drawing/2014/main"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8" name="正方形/長方形 2117">
                    <a:extLst>
                      <a:ext uri="{FF2B5EF4-FFF2-40B4-BE49-F238E27FC236}">
                        <a16:creationId xmlns="" xmlns:a16="http://schemas.microsoft.com/office/drawing/2014/main"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9" name="正方形/長方形 2118">
                    <a:extLst>
                      <a:ext uri="{FF2B5EF4-FFF2-40B4-BE49-F238E27FC236}">
                        <a16:creationId xmlns="" xmlns:a16="http://schemas.microsoft.com/office/drawing/2014/main"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0" name="正方形/長方形 2119">
                    <a:extLst>
                      <a:ext uri="{FF2B5EF4-FFF2-40B4-BE49-F238E27FC236}">
                        <a16:creationId xmlns="" xmlns:a16="http://schemas.microsoft.com/office/drawing/2014/main"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1" name="正方形/長方形 2120">
                    <a:extLst>
                      <a:ext uri="{FF2B5EF4-FFF2-40B4-BE49-F238E27FC236}">
                        <a16:creationId xmlns="" xmlns:a16="http://schemas.microsoft.com/office/drawing/2014/main"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2" name="正方形/長方形 2121">
                    <a:extLst>
                      <a:ext uri="{FF2B5EF4-FFF2-40B4-BE49-F238E27FC236}">
                        <a16:creationId xmlns="" xmlns:a16="http://schemas.microsoft.com/office/drawing/2014/main"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3" name="正方形/長方形 2122">
                    <a:extLst>
                      <a:ext uri="{FF2B5EF4-FFF2-40B4-BE49-F238E27FC236}">
                        <a16:creationId xmlns="" xmlns:a16="http://schemas.microsoft.com/office/drawing/2014/main"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4" name="正方形/長方形 2123">
                    <a:extLst>
                      <a:ext uri="{FF2B5EF4-FFF2-40B4-BE49-F238E27FC236}">
                        <a16:creationId xmlns="" xmlns:a16="http://schemas.microsoft.com/office/drawing/2014/main"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5" name="正方形/長方形 2124">
                    <a:extLst>
                      <a:ext uri="{FF2B5EF4-FFF2-40B4-BE49-F238E27FC236}">
                        <a16:creationId xmlns="" xmlns:a16="http://schemas.microsoft.com/office/drawing/2014/main"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6" name="正方形/長方形 2125">
                    <a:extLst>
                      <a:ext uri="{FF2B5EF4-FFF2-40B4-BE49-F238E27FC236}">
                        <a16:creationId xmlns="" xmlns:a16="http://schemas.microsoft.com/office/drawing/2014/main"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7" name="正方形/長方形 2126">
                    <a:extLst>
                      <a:ext uri="{FF2B5EF4-FFF2-40B4-BE49-F238E27FC236}">
                        <a16:creationId xmlns="" xmlns:a16="http://schemas.microsoft.com/office/drawing/2014/main"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8" name="正方形/長方形 2127">
                    <a:extLst>
                      <a:ext uri="{FF2B5EF4-FFF2-40B4-BE49-F238E27FC236}">
                        <a16:creationId xmlns="" xmlns:a16="http://schemas.microsoft.com/office/drawing/2014/main"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9" name="正方形/長方形 2128">
                    <a:extLst>
                      <a:ext uri="{FF2B5EF4-FFF2-40B4-BE49-F238E27FC236}">
                        <a16:creationId xmlns="" xmlns:a16="http://schemas.microsoft.com/office/drawing/2014/main"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0" name="正方形/長方形 2129">
                    <a:extLst>
                      <a:ext uri="{FF2B5EF4-FFF2-40B4-BE49-F238E27FC236}">
                        <a16:creationId xmlns="" xmlns:a16="http://schemas.microsoft.com/office/drawing/2014/main"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1" name="正方形/長方形 2130">
                    <a:extLst>
                      <a:ext uri="{FF2B5EF4-FFF2-40B4-BE49-F238E27FC236}">
                        <a16:creationId xmlns="" xmlns:a16="http://schemas.microsoft.com/office/drawing/2014/main"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2" name="正方形/長方形 2131">
                    <a:extLst>
                      <a:ext uri="{FF2B5EF4-FFF2-40B4-BE49-F238E27FC236}">
                        <a16:creationId xmlns="" xmlns:a16="http://schemas.microsoft.com/office/drawing/2014/main"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3" name="正方形/長方形 2132">
                    <a:extLst>
                      <a:ext uri="{FF2B5EF4-FFF2-40B4-BE49-F238E27FC236}">
                        <a16:creationId xmlns="" xmlns:a16="http://schemas.microsoft.com/office/drawing/2014/main"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4" name="正方形/長方形 2133">
                    <a:extLst>
                      <a:ext uri="{FF2B5EF4-FFF2-40B4-BE49-F238E27FC236}">
                        <a16:creationId xmlns="" xmlns:a16="http://schemas.microsoft.com/office/drawing/2014/main"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5" name="正方形/長方形 2134">
                    <a:extLst>
                      <a:ext uri="{FF2B5EF4-FFF2-40B4-BE49-F238E27FC236}">
                        <a16:creationId xmlns="" xmlns:a16="http://schemas.microsoft.com/office/drawing/2014/main"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6" name="正方形/長方形 2135">
                    <a:extLst>
                      <a:ext uri="{FF2B5EF4-FFF2-40B4-BE49-F238E27FC236}">
                        <a16:creationId xmlns="" xmlns:a16="http://schemas.microsoft.com/office/drawing/2014/main"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7" name="正方形/長方形 2136">
                    <a:extLst>
                      <a:ext uri="{FF2B5EF4-FFF2-40B4-BE49-F238E27FC236}">
                        <a16:creationId xmlns="" xmlns:a16="http://schemas.microsoft.com/office/drawing/2014/main"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8" name="正方形/長方形 2137">
                    <a:extLst>
                      <a:ext uri="{FF2B5EF4-FFF2-40B4-BE49-F238E27FC236}">
                        <a16:creationId xmlns="" xmlns:a16="http://schemas.microsoft.com/office/drawing/2014/main"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9" name="正方形/長方形 2138">
                    <a:extLst>
                      <a:ext uri="{FF2B5EF4-FFF2-40B4-BE49-F238E27FC236}">
                        <a16:creationId xmlns="" xmlns:a16="http://schemas.microsoft.com/office/drawing/2014/main"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0" name="正方形/長方形 2139">
                    <a:extLst>
                      <a:ext uri="{FF2B5EF4-FFF2-40B4-BE49-F238E27FC236}">
                        <a16:creationId xmlns="" xmlns:a16="http://schemas.microsoft.com/office/drawing/2014/main"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1" name="正方形/長方形 2140">
                    <a:extLst>
                      <a:ext uri="{FF2B5EF4-FFF2-40B4-BE49-F238E27FC236}">
                        <a16:creationId xmlns="" xmlns:a16="http://schemas.microsoft.com/office/drawing/2014/main"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2" name="正方形/長方形 2141">
                    <a:extLst>
                      <a:ext uri="{FF2B5EF4-FFF2-40B4-BE49-F238E27FC236}">
                        <a16:creationId xmlns="" xmlns:a16="http://schemas.microsoft.com/office/drawing/2014/main"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3" name="正方形/長方形 2142">
                    <a:extLst>
                      <a:ext uri="{FF2B5EF4-FFF2-40B4-BE49-F238E27FC236}">
                        <a16:creationId xmlns="" xmlns:a16="http://schemas.microsoft.com/office/drawing/2014/main"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4" name="正方形/長方形 2143">
                    <a:extLst>
                      <a:ext uri="{FF2B5EF4-FFF2-40B4-BE49-F238E27FC236}">
                        <a16:creationId xmlns="" xmlns:a16="http://schemas.microsoft.com/office/drawing/2014/main"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5" name="正方形/長方形 2144">
                    <a:extLst>
                      <a:ext uri="{FF2B5EF4-FFF2-40B4-BE49-F238E27FC236}">
                        <a16:creationId xmlns="" xmlns:a16="http://schemas.microsoft.com/office/drawing/2014/main"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6" name="正方形/長方形 2145">
                    <a:extLst>
                      <a:ext uri="{FF2B5EF4-FFF2-40B4-BE49-F238E27FC236}">
                        <a16:creationId xmlns="" xmlns:a16="http://schemas.microsoft.com/office/drawing/2014/main"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7" name="正方形/長方形 2146">
                    <a:extLst>
                      <a:ext uri="{FF2B5EF4-FFF2-40B4-BE49-F238E27FC236}">
                        <a16:creationId xmlns="" xmlns:a16="http://schemas.microsoft.com/office/drawing/2014/main"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8" name="正方形/長方形 2147">
                    <a:extLst>
                      <a:ext uri="{FF2B5EF4-FFF2-40B4-BE49-F238E27FC236}">
                        <a16:creationId xmlns="" xmlns:a16="http://schemas.microsoft.com/office/drawing/2014/main"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9" name="正方形/長方形 2148">
                    <a:extLst>
                      <a:ext uri="{FF2B5EF4-FFF2-40B4-BE49-F238E27FC236}">
                        <a16:creationId xmlns="" xmlns:a16="http://schemas.microsoft.com/office/drawing/2014/main"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0" name="正方形/長方形 2149">
                    <a:extLst>
                      <a:ext uri="{FF2B5EF4-FFF2-40B4-BE49-F238E27FC236}">
                        <a16:creationId xmlns="" xmlns:a16="http://schemas.microsoft.com/office/drawing/2014/main"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1" name="正方形/長方形 2150">
                    <a:extLst>
                      <a:ext uri="{FF2B5EF4-FFF2-40B4-BE49-F238E27FC236}">
                        <a16:creationId xmlns="" xmlns:a16="http://schemas.microsoft.com/office/drawing/2014/main"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2" name="正方形/長方形 2151">
                    <a:extLst>
                      <a:ext uri="{FF2B5EF4-FFF2-40B4-BE49-F238E27FC236}">
                        <a16:creationId xmlns="" xmlns:a16="http://schemas.microsoft.com/office/drawing/2014/main"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3" name="正方形/長方形 2152">
                    <a:extLst>
                      <a:ext uri="{FF2B5EF4-FFF2-40B4-BE49-F238E27FC236}">
                        <a16:creationId xmlns="" xmlns:a16="http://schemas.microsoft.com/office/drawing/2014/main"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4" name="正方形/長方形 2153">
                    <a:extLst>
                      <a:ext uri="{FF2B5EF4-FFF2-40B4-BE49-F238E27FC236}">
                        <a16:creationId xmlns="" xmlns:a16="http://schemas.microsoft.com/office/drawing/2014/main"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5" name="正方形/長方形 2154">
                    <a:extLst>
                      <a:ext uri="{FF2B5EF4-FFF2-40B4-BE49-F238E27FC236}">
                        <a16:creationId xmlns="" xmlns:a16="http://schemas.microsoft.com/office/drawing/2014/main"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6" name="正方形/長方形 2155">
                    <a:extLst>
                      <a:ext uri="{FF2B5EF4-FFF2-40B4-BE49-F238E27FC236}">
                        <a16:creationId xmlns="" xmlns:a16="http://schemas.microsoft.com/office/drawing/2014/main"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7" name="正方形/長方形 2156">
                    <a:extLst>
                      <a:ext uri="{FF2B5EF4-FFF2-40B4-BE49-F238E27FC236}">
                        <a16:creationId xmlns="" xmlns:a16="http://schemas.microsoft.com/office/drawing/2014/main"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8" name="正方形/長方形 2157">
                    <a:extLst>
                      <a:ext uri="{FF2B5EF4-FFF2-40B4-BE49-F238E27FC236}">
                        <a16:creationId xmlns="" xmlns:a16="http://schemas.microsoft.com/office/drawing/2014/main"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9" name="正方形/長方形 2158">
                    <a:extLst>
                      <a:ext uri="{FF2B5EF4-FFF2-40B4-BE49-F238E27FC236}">
                        <a16:creationId xmlns="" xmlns:a16="http://schemas.microsoft.com/office/drawing/2014/main"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0" name="正方形/長方形 2159">
                    <a:extLst>
                      <a:ext uri="{FF2B5EF4-FFF2-40B4-BE49-F238E27FC236}">
                        <a16:creationId xmlns="" xmlns:a16="http://schemas.microsoft.com/office/drawing/2014/main"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1" name="正方形/長方形 2160">
                    <a:extLst>
                      <a:ext uri="{FF2B5EF4-FFF2-40B4-BE49-F238E27FC236}">
                        <a16:creationId xmlns="" xmlns:a16="http://schemas.microsoft.com/office/drawing/2014/main"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2" name="正方形/長方形 2161">
                    <a:extLst>
                      <a:ext uri="{FF2B5EF4-FFF2-40B4-BE49-F238E27FC236}">
                        <a16:creationId xmlns="" xmlns:a16="http://schemas.microsoft.com/office/drawing/2014/main"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3" name="正方形/長方形 2162">
                    <a:extLst>
                      <a:ext uri="{FF2B5EF4-FFF2-40B4-BE49-F238E27FC236}">
                        <a16:creationId xmlns="" xmlns:a16="http://schemas.microsoft.com/office/drawing/2014/main"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4" name="正方形/長方形 2163">
                    <a:extLst>
                      <a:ext uri="{FF2B5EF4-FFF2-40B4-BE49-F238E27FC236}">
                        <a16:creationId xmlns="" xmlns:a16="http://schemas.microsoft.com/office/drawing/2014/main"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5" name="正方形/長方形 2164">
                    <a:extLst>
                      <a:ext uri="{FF2B5EF4-FFF2-40B4-BE49-F238E27FC236}">
                        <a16:creationId xmlns="" xmlns:a16="http://schemas.microsoft.com/office/drawing/2014/main"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6" name="正方形/長方形 2165">
                    <a:extLst>
                      <a:ext uri="{FF2B5EF4-FFF2-40B4-BE49-F238E27FC236}">
                        <a16:creationId xmlns="" xmlns:a16="http://schemas.microsoft.com/office/drawing/2014/main"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7" name="正方形/長方形 2166">
                    <a:extLst>
                      <a:ext uri="{FF2B5EF4-FFF2-40B4-BE49-F238E27FC236}">
                        <a16:creationId xmlns="" xmlns:a16="http://schemas.microsoft.com/office/drawing/2014/main"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8" name="正方形/長方形 2167">
                    <a:extLst>
                      <a:ext uri="{FF2B5EF4-FFF2-40B4-BE49-F238E27FC236}">
                        <a16:creationId xmlns="" xmlns:a16="http://schemas.microsoft.com/office/drawing/2014/main"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9" name="正方形/長方形 2168">
                    <a:extLst>
                      <a:ext uri="{FF2B5EF4-FFF2-40B4-BE49-F238E27FC236}">
                        <a16:creationId xmlns="" xmlns:a16="http://schemas.microsoft.com/office/drawing/2014/main"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0" name="正方形/長方形 2169">
                    <a:extLst>
                      <a:ext uri="{FF2B5EF4-FFF2-40B4-BE49-F238E27FC236}">
                        <a16:creationId xmlns="" xmlns:a16="http://schemas.microsoft.com/office/drawing/2014/main"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1" name="正方形/長方形 2170">
                    <a:extLst>
                      <a:ext uri="{FF2B5EF4-FFF2-40B4-BE49-F238E27FC236}">
                        <a16:creationId xmlns="" xmlns:a16="http://schemas.microsoft.com/office/drawing/2014/main"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2" name="正方形/長方形 2171">
                    <a:extLst>
                      <a:ext uri="{FF2B5EF4-FFF2-40B4-BE49-F238E27FC236}">
                        <a16:creationId xmlns="" xmlns:a16="http://schemas.microsoft.com/office/drawing/2014/main"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3" name="正方形/長方形 2172">
                    <a:extLst>
                      <a:ext uri="{FF2B5EF4-FFF2-40B4-BE49-F238E27FC236}">
                        <a16:creationId xmlns="" xmlns:a16="http://schemas.microsoft.com/office/drawing/2014/main"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043" name="グループ化 2042">
                  <a:extLst>
                    <a:ext uri="{FF2B5EF4-FFF2-40B4-BE49-F238E27FC236}">
                      <a16:creationId xmlns="" xmlns:a16="http://schemas.microsoft.com/office/drawing/2014/main" id="{A53828F5-DC89-4AF1-8E50-6B9983D67C65}"/>
                    </a:ext>
                  </a:extLst>
                </p:cNvPr>
                <p:cNvGrpSpPr/>
                <p:nvPr/>
              </p:nvGrpSpPr>
              <p:grpSpPr>
                <a:xfrm>
                  <a:off x="1953309" y="2099432"/>
                  <a:ext cx="720000" cy="734400"/>
                  <a:chOff x="2908531" y="1323826"/>
                  <a:chExt cx="1447422" cy="1440000"/>
                </a:xfrm>
              </p:grpSpPr>
              <p:sp>
                <p:nvSpPr>
                  <p:cNvPr id="2044" name="正方形/長方形 2043">
                    <a:extLst>
                      <a:ext uri="{FF2B5EF4-FFF2-40B4-BE49-F238E27FC236}">
                        <a16:creationId xmlns="" xmlns:a16="http://schemas.microsoft.com/office/drawing/2014/main"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5" name="正方形/長方形 2044">
                    <a:extLst>
                      <a:ext uri="{FF2B5EF4-FFF2-40B4-BE49-F238E27FC236}">
                        <a16:creationId xmlns="" xmlns:a16="http://schemas.microsoft.com/office/drawing/2014/main"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6" name="正方形/長方形 2045">
                    <a:extLst>
                      <a:ext uri="{FF2B5EF4-FFF2-40B4-BE49-F238E27FC236}">
                        <a16:creationId xmlns="" xmlns:a16="http://schemas.microsoft.com/office/drawing/2014/main"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7" name="正方形/長方形 2046">
                    <a:extLst>
                      <a:ext uri="{FF2B5EF4-FFF2-40B4-BE49-F238E27FC236}">
                        <a16:creationId xmlns="" xmlns:a16="http://schemas.microsoft.com/office/drawing/2014/main"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8" name="正方形/長方形 2047">
                    <a:extLst>
                      <a:ext uri="{FF2B5EF4-FFF2-40B4-BE49-F238E27FC236}">
                        <a16:creationId xmlns="" xmlns:a16="http://schemas.microsoft.com/office/drawing/2014/main"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9" name="正方形/長方形 2048">
                    <a:extLst>
                      <a:ext uri="{FF2B5EF4-FFF2-40B4-BE49-F238E27FC236}">
                        <a16:creationId xmlns="" xmlns:a16="http://schemas.microsoft.com/office/drawing/2014/main"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0" name="正方形/長方形 2049">
                    <a:extLst>
                      <a:ext uri="{FF2B5EF4-FFF2-40B4-BE49-F238E27FC236}">
                        <a16:creationId xmlns="" xmlns:a16="http://schemas.microsoft.com/office/drawing/2014/main"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1" name="正方形/長方形 2050">
                    <a:extLst>
                      <a:ext uri="{FF2B5EF4-FFF2-40B4-BE49-F238E27FC236}">
                        <a16:creationId xmlns="" xmlns:a16="http://schemas.microsoft.com/office/drawing/2014/main"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2" name="正方形/長方形 2051">
                    <a:extLst>
                      <a:ext uri="{FF2B5EF4-FFF2-40B4-BE49-F238E27FC236}">
                        <a16:creationId xmlns="" xmlns:a16="http://schemas.microsoft.com/office/drawing/2014/main"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3" name="正方形/長方形 2052">
                    <a:extLst>
                      <a:ext uri="{FF2B5EF4-FFF2-40B4-BE49-F238E27FC236}">
                        <a16:creationId xmlns="" xmlns:a16="http://schemas.microsoft.com/office/drawing/2014/main"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4" name="正方形/長方形 2053">
                    <a:extLst>
                      <a:ext uri="{FF2B5EF4-FFF2-40B4-BE49-F238E27FC236}">
                        <a16:creationId xmlns="" xmlns:a16="http://schemas.microsoft.com/office/drawing/2014/main"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5" name="正方形/長方形 2054">
                    <a:extLst>
                      <a:ext uri="{FF2B5EF4-FFF2-40B4-BE49-F238E27FC236}">
                        <a16:creationId xmlns="" xmlns:a16="http://schemas.microsoft.com/office/drawing/2014/main"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6" name="正方形/長方形 2055">
                    <a:extLst>
                      <a:ext uri="{FF2B5EF4-FFF2-40B4-BE49-F238E27FC236}">
                        <a16:creationId xmlns="" xmlns:a16="http://schemas.microsoft.com/office/drawing/2014/main"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7" name="正方形/長方形 2056">
                    <a:extLst>
                      <a:ext uri="{FF2B5EF4-FFF2-40B4-BE49-F238E27FC236}">
                        <a16:creationId xmlns="" xmlns:a16="http://schemas.microsoft.com/office/drawing/2014/main"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8" name="正方形/長方形 2057">
                    <a:extLst>
                      <a:ext uri="{FF2B5EF4-FFF2-40B4-BE49-F238E27FC236}">
                        <a16:creationId xmlns="" xmlns:a16="http://schemas.microsoft.com/office/drawing/2014/main"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9" name="正方形/長方形 2058">
                    <a:extLst>
                      <a:ext uri="{FF2B5EF4-FFF2-40B4-BE49-F238E27FC236}">
                        <a16:creationId xmlns="" xmlns:a16="http://schemas.microsoft.com/office/drawing/2014/main"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0" name="正方形/長方形 2059">
                    <a:extLst>
                      <a:ext uri="{FF2B5EF4-FFF2-40B4-BE49-F238E27FC236}">
                        <a16:creationId xmlns="" xmlns:a16="http://schemas.microsoft.com/office/drawing/2014/main"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1" name="正方形/長方形 2060">
                    <a:extLst>
                      <a:ext uri="{FF2B5EF4-FFF2-40B4-BE49-F238E27FC236}">
                        <a16:creationId xmlns="" xmlns:a16="http://schemas.microsoft.com/office/drawing/2014/main"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2" name="正方形/長方形 2061">
                    <a:extLst>
                      <a:ext uri="{FF2B5EF4-FFF2-40B4-BE49-F238E27FC236}">
                        <a16:creationId xmlns="" xmlns:a16="http://schemas.microsoft.com/office/drawing/2014/main"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3" name="正方形/長方形 2062">
                    <a:extLst>
                      <a:ext uri="{FF2B5EF4-FFF2-40B4-BE49-F238E27FC236}">
                        <a16:creationId xmlns="" xmlns:a16="http://schemas.microsoft.com/office/drawing/2014/main"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4" name="正方形/長方形 2063">
                    <a:extLst>
                      <a:ext uri="{FF2B5EF4-FFF2-40B4-BE49-F238E27FC236}">
                        <a16:creationId xmlns="" xmlns:a16="http://schemas.microsoft.com/office/drawing/2014/main"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5" name="正方形/長方形 2064">
                    <a:extLst>
                      <a:ext uri="{FF2B5EF4-FFF2-40B4-BE49-F238E27FC236}">
                        <a16:creationId xmlns="" xmlns:a16="http://schemas.microsoft.com/office/drawing/2014/main"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6" name="正方形/長方形 2065">
                    <a:extLst>
                      <a:ext uri="{FF2B5EF4-FFF2-40B4-BE49-F238E27FC236}">
                        <a16:creationId xmlns="" xmlns:a16="http://schemas.microsoft.com/office/drawing/2014/main"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7" name="正方形/長方形 2066">
                    <a:extLst>
                      <a:ext uri="{FF2B5EF4-FFF2-40B4-BE49-F238E27FC236}">
                        <a16:creationId xmlns="" xmlns:a16="http://schemas.microsoft.com/office/drawing/2014/main"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8" name="正方形/長方形 2067">
                    <a:extLst>
                      <a:ext uri="{FF2B5EF4-FFF2-40B4-BE49-F238E27FC236}">
                        <a16:creationId xmlns="" xmlns:a16="http://schemas.microsoft.com/office/drawing/2014/main"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9" name="正方形/長方形 2068">
                    <a:extLst>
                      <a:ext uri="{FF2B5EF4-FFF2-40B4-BE49-F238E27FC236}">
                        <a16:creationId xmlns="" xmlns:a16="http://schemas.microsoft.com/office/drawing/2014/main"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0" name="正方形/長方形 2069">
                    <a:extLst>
                      <a:ext uri="{FF2B5EF4-FFF2-40B4-BE49-F238E27FC236}">
                        <a16:creationId xmlns="" xmlns:a16="http://schemas.microsoft.com/office/drawing/2014/main"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1" name="正方形/長方形 2070">
                    <a:extLst>
                      <a:ext uri="{FF2B5EF4-FFF2-40B4-BE49-F238E27FC236}">
                        <a16:creationId xmlns="" xmlns:a16="http://schemas.microsoft.com/office/drawing/2014/main"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2" name="正方形/長方形 2071">
                    <a:extLst>
                      <a:ext uri="{FF2B5EF4-FFF2-40B4-BE49-F238E27FC236}">
                        <a16:creationId xmlns="" xmlns:a16="http://schemas.microsoft.com/office/drawing/2014/main"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3" name="正方形/長方形 2072">
                    <a:extLst>
                      <a:ext uri="{FF2B5EF4-FFF2-40B4-BE49-F238E27FC236}">
                        <a16:creationId xmlns="" xmlns:a16="http://schemas.microsoft.com/office/drawing/2014/main"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4" name="正方形/長方形 2073">
                    <a:extLst>
                      <a:ext uri="{FF2B5EF4-FFF2-40B4-BE49-F238E27FC236}">
                        <a16:creationId xmlns="" xmlns:a16="http://schemas.microsoft.com/office/drawing/2014/main"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5" name="正方形/長方形 2074">
                    <a:extLst>
                      <a:ext uri="{FF2B5EF4-FFF2-40B4-BE49-F238E27FC236}">
                        <a16:creationId xmlns="" xmlns:a16="http://schemas.microsoft.com/office/drawing/2014/main"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6" name="正方形/長方形 2075">
                    <a:extLst>
                      <a:ext uri="{FF2B5EF4-FFF2-40B4-BE49-F238E27FC236}">
                        <a16:creationId xmlns="" xmlns:a16="http://schemas.microsoft.com/office/drawing/2014/main"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7" name="正方形/長方形 2076">
                    <a:extLst>
                      <a:ext uri="{FF2B5EF4-FFF2-40B4-BE49-F238E27FC236}">
                        <a16:creationId xmlns="" xmlns:a16="http://schemas.microsoft.com/office/drawing/2014/main"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8" name="正方形/長方形 2077">
                    <a:extLst>
                      <a:ext uri="{FF2B5EF4-FFF2-40B4-BE49-F238E27FC236}">
                        <a16:creationId xmlns="" xmlns:a16="http://schemas.microsoft.com/office/drawing/2014/main"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9" name="正方形/長方形 2078">
                    <a:extLst>
                      <a:ext uri="{FF2B5EF4-FFF2-40B4-BE49-F238E27FC236}">
                        <a16:creationId xmlns="" xmlns:a16="http://schemas.microsoft.com/office/drawing/2014/main"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0" name="正方形/長方形 2079">
                    <a:extLst>
                      <a:ext uri="{FF2B5EF4-FFF2-40B4-BE49-F238E27FC236}">
                        <a16:creationId xmlns="" xmlns:a16="http://schemas.microsoft.com/office/drawing/2014/main"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1" name="正方形/長方形 2080">
                    <a:extLst>
                      <a:ext uri="{FF2B5EF4-FFF2-40B4-BE49-F238E27FC236}">
                        <a16:creationId xmlns="" xmlns:a16="http://schemas.microsoft.com/office/drawing/2014/main"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2" name="正方形/長方形 2081">
                    <a:extLst>
                      <a:ext uri="{FF2B5EF4-FFF2-40B4-BE49-F238E27FC236}">
                        <a16:creationId xmlns="" xmlns:a16="http://schemas.microsoft.com/office/drawing/2014/main"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3" name="正方形/長方形 2082">
                    <a:extLst>
                      <a:ext uri="{FF2B5EF4-FFF2-40B4-BE49-F238E27FC236}">
                        <a16:creationId xmlns="" xmlns:a16="http://schemas.microsoft.com/office/drawing/2014/main"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4" name="正方形/長方形 2083">
                    <a:extLst>
                      <a:ext uri="{FF2B5EF4-FFF2-40B4-BE49-F238E27FC236}">
                        <a16:creationId xmlns="" xmlns:a16="http://schemas.microsoft.com/office/drawing/2014/main"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5" name="正方形/長方形 2084">
                    <a:extLst>
                      <a:ext uri="{FF2B5EF4-FFF2-40B4-BE49-F238E27FC236}">
                        <a16:creationId xmlns="" xmlns:a16="http://schemas.microsoft.com/office/drawing/2014/main"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6" name="正方形/長方形 2085">
                    <a:extLst>
                      <a:ext uri="{FF2B5EF4-FFF2-40B4-BE49-F238E27FC236}">
                        <a16:creationId xmlns="" xmlns:a16="http://schemas.microsoft.com/office/drawing/2014/main"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7" name="正方形/長方形 2086">
                    <a:extLst>
                      <a:ext uri="{FF2B5EF4-FFF2-40B4-BE49-F238E27FC236}">
                        <a16:creationId xmlns="" xmlns:a16="http://schemas.microsoft.com/office/drawing/2014/main"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8" name="正方形/長方形 2087">
                    <a:extLst>
                      <a:ext uri="{FF2B5EF4-FFF2-40B4-BE49-F238E27FC236}">
                        <a16:creationId xmlns="" xmlns:a16="http://schemas.microsoft.com/office/drawing/2014/main"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9" name="正方形/長方形 2088">
                    <a:extLst>
                      <a:ext uri="{FF2B5EF4-FFF2-40B4-BE49-F238E27FC236}">
                        <a16:creationId xmlns="" xmlns:a16="http://schemas.microsoft.com/office/drawing/2014/main"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0" name="正方形/長方形 2089">
                    <a:extLst>
                      <a:ext uri="{FF2B5EF4-FFF2-40B4-BE49-F238E27FC236}">
                        <a16:creationId xmlns="" xmlns:a16="http://schemas.microsoft.com/office/drawing/2014/main"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1" name="正方形/長方形 2090">
                    <a:extLst>
                      <a:ext uri="{FF2B5EF4-FFF2-40B4-BE49-F238E27FC236}">
                        <a16:creationId xmlns="" xmlns:a16="http://schemas.microsoft.com/office/drawing/2014/main"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2" name="正方形/長方形 2091">
                    <a:extLst>
                      <a:ext uri="{FF2B5EF4-FFF2-40B4-BE49-F238E27FC236}">
                        <a16:creationId xmlns="" xmlns:a16="http://schemas.microsoft.com/office/drawing/2014/main"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3" name="正方形/長方形 2092">
                    <a:extLst>
                      <a:ext uri="{FF2B5EF4-FFF2-40B4-BE49-F238E27FC236}">
                        <a16:creationId xmlns="" xmlns:a16="http://schemas.microsoft.com/office/drawing/2014/main"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4" name="正方形/長方形 2093">
                    <a:extLst>
                      <a:ext uri="{FF2B5EF4-FFF2-40B4-BE49-F238E27FC236}">
                        <a16:creationId xmlns="" xmlns:a16="http://schemas.microsoft.com/office/drawing/2014/main"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5" name="正方形/長方形 2094">
                    <a:extLst>
                      <a:ext uri="{FF2B5EF4-FFF2-40B4-BE49-F238E27FC236}">
                        <a16:creationId xmlns="" xmlns:a16="http://schemas.microsoft.com/office/drawing/2014/main"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6" name="正方形/長方形 2095">
                    <a:extLst>
                      <a:ext uri="{FF2B5EF4-FFF2-40B4-BE49-F238E27FC236}">
                        <a16:creationId xmlns="" xmlns:a16="http://schemas.microsoft.com/office/drawing/2014/main"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7" name="正方形/長方形 2096">
                    <a:extLst>
                      <a:ext uri="{FF2B5EF4-FFF2-40B4-BE49-F238E27FC236}">
                        <a16:creationId xmlns="" xmlns:a16="http://schemas.microsoft.com/office/drawing/2014/main"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8" name="正方形/長方形 2097">
                    <a:extLst>
                      <a:ext uri="{FF2B5EF4-FFF2-40B4-BE49-F238E27FC236}">
                        <a16:creationId xmlns="" xmlns:a16="http://schemas.microsoft.com/office/drawing/2014/main"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9" name="正方形/長方形 2098">
                    <a:extLst>
                      <a:ext uri="{FF2B5EF4-FFF2-40B4-BE49-F238E27FC236}">
                        <a16:creationId xmlns="" xmlns:a16="http://schemas.microsoft.com/office/drawing/2014/main"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0" name="正方形/長方形 2099">
                    <a:extLst>
                      <a:ext uri="{FF2B5EF4-FFF2-40B4-BE49-F238E27FC236}">
                        <a16:creationId xmlns="" xmlns:a16="http://schemas.microsoft.com/office/drawing/2014/main"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1" name="正方形/長方形 2100">
                    <a:extLst>
                      <a:ext uri="{FF2B5EF4-FFF2-40B4-BE49-F238E27FC236}">
                        <a16:creationId xmlns="" xmlns:a16="http://schemas.microsoft.com/office/drawing/2014/main"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2" name="正方形/長方形 2101">
                    <a:extLst>
                      <a:ext uri="{FF2B5EF4-FFF2-40B4-BE49-F238E27FC236}">
                        <a16:creationId xmlns="" xmlns:a16="http://schemas.microsoft.com/office/drawing/2014/main"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3" name="正方形/長方形 2102">
                    <a:extLst>
                      <a:ext uri="{FF2B5EF4-FFF2-40B4-BE49-F238E27FC236}">
                        <a16:creationId xmlns="" xmlns:a16="http://schemas.microsoft.com/office/drawing/2014/main"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4" name="正方形/長方形 2103">
                    <a:extLst>
                      <a:ext uri="{FF2B5EF4-FFF2-40B4-BE49-F238E27FC236}">
                        <a16:creationId xmlns="" xmlns:a16="http://schemas.microsoft.com/office/drawing/2014/main"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5" name="正方形/長方形 2104">
                    <a:extLst>
                      <a:ext uri="{FF2B5EF4-FFF2-40B4-BE49-F238E27FC236}">
                        <a16:creationId xmlns="" xmlns:a16="http://schemas.microsoft.com/office/drawing/2014/main"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6" name="正方形/長方形 2105">
                    <a:extLst>
                      <a:ext uri="{FF2B5EF4-FFF2-40B4-BE49-F238E27FC236}">
                        <a16:creationId xmlns="" xmlns:a16="http://schemas.microsoft.com/office/drawing/2014/main"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7" name="正方形/長方形 2106">
                    <a:extLst>
                      <a:ext uri="{FF2B5EF4-FFF2-40B4-BE49-F238E27FC236}">
                        <a16:creationId xmlns="" xmlns:a16="http://schemas.microsoft.com/office/drawing/2014/main"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8" name="正方形/長方形 2107">
                    <a:extLst>
                      <a:ext uri="{FF2B5EF4-FFF2-40B4-BE49-F238E27FC236}">
                        <a16:creationId xmlns="" xmlns:a16="http://schemas.microsoft.com/office/drawing/2014/main"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909" name="グループ化 1908">
                <a:extLst>
                  <a:ext uri="{FF2B5EF4-FFF2-40B4-BE49-F238E27FC236}">
                    <a16:creationId xmlns="" xmlns:a16="http://schemas.microsoft.com/office/drawing/2014/main" id="{839E4213-8445-4B83-8533-2BA7D8142D24}"/>
                  </a:ext>
                </a:extLst>
              </p:cNvPr>
              <p:cNvGrpSpPr/>
              <p:nvPr/>
            </p:nvGrpSpPr>
            <p:grpSpPr>
              <a:xfrm>
                <a:off x="2671767" y="2099432"/>
                <a:ext cx="1440000" cy="734400"/>
                <a:chOff x="1226688" y="2099432"/>
                <a:chExt cx="1446621" cy="734400"/>
              </a:xfrm>
            </p:grpSpPr>
            <p:grpSp>
              <p:nvGrpSpPr>
                <p:cNvPr id="1910" name="グループ化 1909">
                  <a:extLst>
                    <a:ext uri="{FF2B5EF4-FFF2-40B4-BE49-F238E27FC236}">
                      <a16:creationId xmlns="" xmlns:a16="http://schemas.microsoft.com/office/drawing/2014/main" id="{96CA4D6F-3B61-4467-9040-B227844758D0}"/>
                    </a:ext>
                  </a:extLst>
                </p:cNvPr>
                <p:cNvGrpSpPr/>
                <p:nvPr/>
              </p:nvGrpSpPr>
              <p:grpSpPr>
                <a:xfrm>
                  <a:off x="1226688" y="2099432"/>
                  <a:ext cx="720000" cy="734400"/>
                  <a:chOff x="2908531" y="1323826"/>
                  <a:chExt cx="1447422" cy="1440000"/>
                </a:xfrm>
              </p:grpSpPr>
              <p:sp>
                <p:nvSpPr>
                  <p:cNvPr id="1977" name="正方形/長方形 1976">
                    <a:extLst>
                      <a:ext uri="{FF2B5EF4-FFF2-40B4-BE49-F238E27FC236}">
                        <a16:creationId xmlns="" xmlns:a16="http://schemas.microsoft.com/office/drawing/2014/main"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8" name="正方形/長方形 1977">
                    <a:extLst>
                      <a:ext uri="{FF2B5EF4-FFF2-40B4-BE49-F238E27FC236}">
                        <a16:creationId xmlns="" xmlns:a16="http://schemas.microsoft.com/office/drawing/2014/main"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9" name="正方形/長方形 1978">
                    <a:extLst>
                      <a:ext uri="{FF2B5EF4-FFF2-40B4-BE49-F238E27FC236}">
                        <a16:creationId xmlns="" xmlns:a16="http://schemas.microsoft.com/office/drawing/2014/main"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0" name="正方形/長方形 1979">
                    <a:extLst>
                      <a:ext uri="{FF2B5EF4-FFF2-40B4-BE49-F238E27FC236}">
                        <a16:creationId xmlns="" xmlns:a16="http://schemas.microsoft.com/office/drawing/2014/main"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1" name="正方形/長方形 1980">
                    <a:extLst>
                      <a:ext uri="{FF2B5EF4-FFF2-40B4-BE49-F238E27FC236}">
                        <a16:creationId xmlns="" xmlns:a16="http://schemas.microsoft.com/office/drawing/2014/main"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2" name="正方形/長方形 1981">
                    <a:extLst>
                      <a:ext uri="{FF2B5EF4-FFF2-40B4-BE49-F238E27FC236}">
                        <a16:creationId xmlns="" xmlns:a16="http://schemas.microsoft.com/office/drawing/2014/main"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3" name="正方形/長方形 1982">
                    <a:extLst>
                      <a:ext uri="{FF2B5EF4-FFF2-40B4-BE49-F238E27FC236}">
                        <a16:creationId xmlns="" xmlns:a16="http://schemas.microsoft.com/office/drawing/2014/main"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4" name="正方形/長方形 1983">
                    <a:extLst>
                      <a:ext uri="{FF2B5EF4-FFF2-40B4-BE49-F238E27FC236}">
                        <a16:creationId xmlns="" xmlns:a16="http://schemas.microsoft.com/office/drawing/2014/main"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5" name="正方形/長方形 1984">
                    <a:extLst>
                      <a:ext uri="{FF2B5EF4-FFF2-40B4-BE49-F238E27FC236}">
                        <a16:creationId xmlns="" xmlns:a16="http://schemas.microsoft.com/office/drawing/2014/main"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6" name="正方形/長方形 1985">
                    <a:extLst>
                      <a:ext uri="{FF2B5EF4-FFF2-40B4-BE49-F238E27FC236}">
                        <a16:creationId xmlns="" xmlns:a16="http://schemas.microsoft.com/office/drawing/2014/main"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7" name="正方形/長方形 1986">
                    <a:extLst>
                      <a:ext uri="{FF2B5EF4-FFF2-40B4-BE49-F238E27FC236}">
                        <a16:creationId xmlns="" xmlns:a16="http://schemas.microsoft.com/office/drawing/2014/main"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8" name="正方形/長方形 1987">
                    <a:extLst>
                      <a:ext uri="{FF2B5EF4-FFF2-40B4-BE49-F238E27FC236}">
                        <a16:creationId xmlns="" xmlns:a16="http://schemas.microsoft.com/office/drawing/2014/main"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9" name="正方形/長方形 1988">
                    <a:extLst>
                      <a:ext uri="{FF2B5EF4-FFF2-40B4-BE49-F238E27FC236}">
                        <a16:creationId xmlns="" xmlns:a16="http://schemas.microsoft.com/office/drawing/2014/main"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0" name="正方形/長方形 1989">
                    <a:extLst>
                      <a:ext uri="{FF2B5EF4-FFF2-40B4-BE49-F238E27FC236}">
                        <a16:creationId xmlns="" xmlns:a16="http://schemas.microsoft.com/office/drawing/2014/main"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1" name="正方形/長方形 1990">
                    <a:extLst>
                      <a:ext uri="{FF2B5EF4-FFF2-40B4-BE49-F238E27FC236}">
                        <a16:creationId xmlns="" xmlns:a16="http://schemas.microsoft.com/office/drawing/2014/main"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2" name="正方形/長方形 1991">
                    <a:extLst>
                      <a:ext uri="{FF2B5EF4-FFF2-40B4-BE49-F238E27FC236}">
                        <a16:creationId xmlns="" xmlns:a16="http://schemas.microsoft.com/office/drawing/2014/main"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3" name="正方形/長方形 1992">
                    <a:extLst>
                      <a:ext uri="{FF2B5EF4-FFF2-40B4-BE49-F238E27FC236}">
                        <a16:creationId xmlns="" xmlns:a16="http://schemas.microsoft.com/office/drawing/2014/main"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4" name="正方形/長方形 1993">
                    <a:extLst>
                      <a:ext uri="{FF2B5EF4-FFF2-40B4-BE49-F238E27FC236}">
                        <a16:creationId xmlns="" xmlns:a16="http://schemas.microsoft.com/office/drawing/2014/main"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5" name="正方形/長方形 1994">
                    <a:extLst>
                      <a:ext uri="{FF2B5EF4-FFF2-40B4-BE49-F238E27FC236}">
                        <a16:creationId xmlns="" xmlns:a16="http://schemas.microsoft.com/office/drawing/2014/main"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6" name="正方形/長方形 1995">
                    <a:extLst>
                      <a:ext uri="{FF2B5EF4-FFF2-40B4-BE49-F238E27FC236}">
                        <a16:creationId xmlns="" xmlns:a16="http://schemas.microsoft.com/office/drawing/2014/main"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7" name="正方形/長方形 1996">
                    <a:extLst>
                      <a:ext uri="{FF2B5EF4-FFF2-40B4-BE49-F238E27FC236}">
                        <a16:creationId xmlns="" xmlns:a16="http://schemas.microsoft.com/office/drawing/2014/main"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8" name="正方形/長方形 1997">
                    <a:extLst>
                      <a:ext uri="{FF2B5EF4-FFF2-40B4-BE49-F238E27FC236}">
                        <a16:creationId xmlns="" xmlns:a16="http://schemas.microsoft.com/office/drawing/2014/main"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9" name="正方形/長方形 1998">
                    <a:extLst>
                      <a:ext uri="{FF2B5EF4-FFF2-40B4-BE49-F238E27FC236}">
                        <a16:creationId xmlns="" xmlns:a16="http://schemas.microsoft.com/office/drawing/2014/main"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0" name="正方形/長方形 1999">
                    <a:extLst>
                      <a:ext uri="{FF2B5EF4-FFF2-40B4-BE49-F238E27FC236}">
                        <a16:creationId xmlns="" xmlns:a16="http://schemas.microsoft.com/office/drawing/2014/main"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1" name="正方形/長方形 2000">
                    <a:extLst>
                      <a:ext uri="{FF2B5EF4-FFF2-40B4-BE49-F238E27FC236}">
                        <a16:creationId xmlns="" xmlns:a16="http://schemas.microsoft.com/office/drawing/2014/main"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2" name="正方形/長方形 2001">
                    <a:extLst>
                      <a:ext uri="{FF2B5EF4-FFF2-40B4-BE49-F238E27FC236}">
                        <a16:creationId xmlns="" xmlns:a16="http://schemas.microsoft.com/office/drawing/2014/main"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3" name="正方形/長方形 2002">
                    <a:extLst>
                      <a:ext uri="{FF2B5EF4-FFF2-40B4-BE49-F238E27FC236}">
                        <a16:creationId xmlns="" xmlns:a16="http://schemas.microsoft.com/office/drawing/2014/main"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4" name="正方形/長方形 2003">
                    <a:extLst>
                      <a:ext uri="{FF2B5EF4-FFF2-40B4-BE49-F238E27FC236}">
                        <a16:creationId xmlns="" xmlns:a16="http://schemas.microsoft.com/office/drawing/2014/main"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5" name="正方形/長方形 2004">
                    <a:extLst>
                      <a:ext uri="{FF2B5EF4-FFF2-40B4-BE49-F238E27FC236}">
                        <a16:creationId xmlns="" xmlns:a16="http://schemas.microsoft.com/office/drawing/2014/main"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6" name="正方形/長方形 2005">
                    <a:extLst>
                      <a:ext uri="{FF2B5EF4-FFF2-40B4-BE49-F238E27FC236}">
                        <a16:creationId xmlns="" xmlns:a16="http://schemas.microsoft.com/office/drawing/2014/main"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7" name="正方形/長方形 2006">
                    <a:extLst>
                      <a:ext uri="{FF2B5EF4-FFF2-40B4-BE49-F238E27FC236}">
                        <a16:creationId xmlns="" xmlns:a16="http://schemas.microsoft.com/office/drawing/2014/main"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8" name="正方形/長方形 2007">
                    <a:extLst>
                      <a:ext uri="{FF2B5EF4-FFF2-40B4-BE49-F238E27FC236}">
                        <a16:creationId xmlns="" xmlns:a16="http://schemas.microsoft.com/office/drawing/2014/main"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9" name="正方形/長方形 2008">
                    <a:extLst>
                      <a:ext uri="{FF2B5EF4-FFF2-40B4-BE49-F238E27FC236}">
                        <a16:creationId xmlns="" xmlns:a16="http://schemas.microsoft.com/office/drawing/2014/main"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0" name="正方形/長方形 2009">
                    <a:extLst>
                      <a:ext uri="{FF2B5EF4-FFF2-40B4-BE49-F238E27FC236}">
                        <a16:creationId xmlns="" xmlns:a16="http://schemas.microsoft.com/office/drawing/2014/main"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1" name="正方形/長方形 2010">
                    <a:extLst>
                      <a:ext uri="{FF2B5EF4-FFF2-40B4-BE49-F238E27FC236}">
                        <a16:creationId xmlns="" xmlns:a16="http://schemas.microsoft.com/office/drawing/2014/main"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2" name="正方形/長方形 2011">
                    <a:extLst>
                      <a:ext uri="{FF2B5EF4-FFF2-40B4-BE49-F238E27FC236}">
                        <a16:creationId xmlns="" xmlns:a16="http://schemas.microsoft.com/office/drawing/2014/main"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3" name="正方形/長方形 2012">
                    <a:extLst>
                      <a:ext uri="{FF2B5EF4-FFF2-40B4-BE49-F238E27FC236}">
                        <a16:creationId xmlns="" xmlns:a16="http://schemas.microsoft.com/office/drawing/2014/main"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4" name="正方形/長方形 2013">
                    <a:extLst>
                      <a:ext uri="{FF2B5EF4-FFF2-40B4-BE49-F238E27FC236}">
                        <a16:creationId xmlns="" xmlns:a16="http://schemas.microsoft.com/office/drawing/2014/main"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5" name="正方形/長方形 2014">
                    <a:extLst>
                      <a:ext uri="{FF2B5EF4-FFF2-40B4-BE49-F238E27FC236}">
                        <a16:creationId xmlns="" xmlns:a16="http://schemas.microsoft.com/office/drawing/2014/main"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6" name="正方形/長方形 2015">
                    <a:extLst>
                      <a:ext uri="{FF2B5EF4-FFF2-40B4-BE49-F238E27FC236}">
                        <a16:creationId xmlns="" xmlns:a16="http://schemas.microsoft.com/office/drawing/2014/main"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7" name="正方形/長方形 2016">
                    <a:extLst>
                      <a:ext uri="{FF2B5EF4-FFF2-40B4-BE49-F238E27FC236}">
                        <a16:creationId xmlns="" xmlns:a16="http://schemas.microsoft.com/office/drawing/2014/main"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8" name="正方形/長方形 2017">
                    <a:extLst>
                      <a:ext uri="{FF2B5EF4-FFF2-40B4-BE49-F238E27FC236}">
                        <a16:creationId xmlns="" xmlns:a16="http://schemas.microsoft.com/office/drawing/2014/main"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9" name="正方形/長方形 2018">
                    <a:extLst>
                      <a:ext uri="{FF2B5EF4-FFF2-40B4-BE49-F238E27FC236}">
                        <a16:creationId xmlns="" xmlns:a16="http://schemas.microsoft.com/office/drawing/2014/main"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0" name="正方形/長方形 2019">
                    <a:extLst>
                      <a:ext uri="{FF2B5EF4-FFF2-40B4-BE49-F238E27FC236}">
                        <a16:creationId xmlns="" xmlns:a16="http://schemas.microsoft.com/office/drawing/2014/main"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1" name="正方形/長方形 2020">
                    <a:extLst>
                      <a:ext uri="{FF2B5EF4-FFF2-40B4-BE49-F238E27FC236}">
                        <a16:creationId xmlns="" xmlns:a16="http://schemas.microsoft.com/office/drawing/2014/main"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2" name="正方形/長方形 2021">
                    <a:extLst>
                      <a:ext uri="{FF2B5EF4-FFF2-40B4-BE49-F238E27FC236}">
                        <a16:creationId xmlns="" xmlns:a16="http://schemas.microsoft.com/office/drawing/2014/main"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3" name="正方形/長方形 2022">
                    <a:extLst>
                      <a:ext uri="{FF2B5EF4-FFF2-40B4-BE49-F238E27FC236}">
                        <a16:creationId xmlns="" xmlns:a16="http://schemas.microsoft.com/office/drawing/2014/main"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4" name="正方形/長方形 2023">
                    <a:extLst>
                      <a:ext uri="{FF2B5EF4-FFF2-40B4-BE49-F238E27FC236}">
                        <a16:creationId xmlns="" xmlns:a16="http://schemas.microsoft.com/office/drawing/2014/main"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5" name="正方形/長方形 2024">
                    <a:extLst>
                      <a:ext uri="{FF2B5EF4-FFF2-40B4-BE49-F238E27FC236}">
                        <a16:creationId xmlns="" xmlns:a16="http://schemas.microsoft.com/office/drawing/2014/main"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6" name="正方形/長方形 2025">
                    <a:extLst>
                      <a:ext uri="{FF2B5EF4-FFF2-40B4-BE49-F238E27FC236}">
                        <a16:creationId xmlns="" xmlns:a16="http://schemas.microsoft.com/office/drawing/2014/main"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7" name="正方形/長方形 2026">
                    <a:extLst>
                      <a:ext uri="{FF2B5EF4-FFF2-40B4-BE49-F238E27FC236}">
                        <a16:creationId xmlns="" xmlns:a16="http://schemas.microsoft.com/office/drawing/2014/main"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8" name="正方形/長方形 2027">
                    <a:extLst>
                      <a:ext uri="{FF2B5EF4-FFF2-40B4-BE49-F238E27FC236}">
                        <a16:creationId xmlns="" xmlns:a16="http://schemas.microsoft.com/office/drawing/2014/main"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9" name="正方形/長方形 2028">
                    <a:extLst>
                      <a:ext uri="{FF2B5EF4-FFF2-40B4-BE49-F238E27FC236}">
                        <a16:creationId xmlns="" xmlns:a16="http://schemas.microsoft.com/office/drawing/2014/main"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0" name="正方形/長方形 2029">
                    <a:extLst>
                      <a:ext uri="{FF2B5EF4-FFF2-40B4-BE49-F238E27FC236}">
                        <a16:creationId xmlns="" xmlns:a16="http://schemas.microsoft.com/office/drawing/2014/main"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1" name="正方形/長方形 2030">
                    <a:extLst>
                      <a:ext uri="{FF2B5EF4-FFF2-40B4-BE49-F238E27FC236}">
                        <a16:creationId xmlns="" xmlns:a16="http://schemas.microsoft.com/office/drawing/2014/main"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2" name="正方形/長方形 2031">
                    <a:extLst>
                      <a:ext uri="{FF2B5EF4-FFF2-40B4-BE49-F238E27FC236}">
                        <a16:creationId xmlns="" xmlns:a16="http://schemas.microsoft.com/office/drawing/2014/main"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3" name="正方形/長方形 2032">
                    <a:extLst>
                      <a:ext uri="{FF2B5EF4-FFF2-40B4-BE49-F238E27FC236}">
                        <a16:creationId xmlns="" xmlns:a16="http://schemas.microsoft.com/office/drawing/2014/main"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4" name="正方形/長方形 2033">
                    <a:extLst>
                      <a:ext uri="{FF2B5EF4-FFF2-40B4-BE49-F238E27FC236}">
                        <a16:creationId xmlns="" xmlns:a16="http://schemas.microsoft.com/office/drawing/2014/main"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5" name="正方形/長方形 2034">
                    <a:extLst>
                      <a:ext uri="{FF2B5EF4-FFF2-40B4-BE49-F238E27FC236}">
                        <a16:creationId xmlns="" xmlns:a16="http://schemas.microsoft.com/office/drawing/2014/main"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6" name="正方形/長方形 2035">
                    <a:extLst>
                      <a:ext uri="{FF2B5EF4-FFF2-40B4-BE49-F238E27FC236}">
                        <a16:creationId xmlns="" xmlns:a16="http://schemas.microsoft.com/office/drawing/2014/main"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7" name="正方形/長方形 2036">
                    <a:extLst>
                      <a:ext uri="{FF2B5EF4-FFF2-40B4-BE49-F238E27FC236}">
                        <a16:creationId xmlns="" xmlns:a16="http://schemas.microsoft.com/office/drawing/2014/main"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8" name="正方形/長方形 2037">
                    <a:extLst>
                      <a:ext uri="{FF2B5EF4-FFF2-40B4-BE49-F238E27FC236}">
                        <a16:creationId xmlns="" xmlns:a16="http://schemas.microsoft.com/office/drawing/2014/main"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9" name="正方形/長方形 2038">
                    <a:extLst>
                      <a:ext uri="{FF2B5EF4-FFF2-40B4-BE49-F238E27FC236}">
                        <a16:creationId xmlns="" xmlns:a16="http://schemas.microsoft.com/office/drawing/2014/main"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0" name="正方形/長方形 2039">
                    <a:extLst>
                      <a:ext uri="{FF2B5EF4-FFF2-40B4-BE49-F238E27FC236}">
                        <a16:creationId xmlns="" xmlns:a16="http://schemas.microsoft.com/office/drawing/2014/main"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1" name="正方形/長方形 2040">
                    <a:extLst>
                      <a:ext uri="{FF2B5EF4-FFF2-40B4-BE49-F238E27FC236}">
                        <a16:creationId xmlns="" xmlns:a16="http://schemas.microsoft.com/office/drawing/2014/main"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911" name="グループ化 1910">
                  <a:extLst>
                    <a:ext uri="{FF2B5EF4-FFF2-40B4-BE49-F238E27FC236}">
                      <a16:creationId xmlns="" xmlns:a16="http://schemas.microsoft.com/office/drawing/2014/main" id="{82480FC5-1880-4ABE-A57D-603BFAE4BCE3}"/>
                    </a:ext>
                  </a:extLst>
                </p:cNvPr>
                <p:cNvGrpSpPr/>
                <p:nvPr/>
              </p:nvGrpSpPr>
              <p:grpSpPr>
                <a:xfrm>
                  <a:off x="1953309" y="2099432"/>
                  <a:ext cx="720000" cy="734400"/>
                  <a:chOff x="2908531" y="1323826"/>
                  <a:chExt cx="1447422" cy="1440000"/>
                </a:xfrm>
              </p:grpSpPr>
              <p:sp>
                <p:nvSpPr>
                  <p:cNvPr id="1912" name="正方形/長方形 1911">
                    <a:extLst>
                      <a:ext uri="{FF2B5EF4-FFF2-40B4-BE49-F238E27FC236}">
                        <a16:creationId xmlns="" xmlns:a16="http://schemas.microsoft.com/office/drawing/2014/main"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3" name="正方形/長方形 1912">
                    <a:extLst>
                      <a:ext uri="{FF2B5EF4-FFF2-40B4-BE49-F238E27FC236}">
                        <a16:creationId xmlns="" xmlns:a16="http://schemas.microsoft.com/office/drawing/2014/main"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4" name="正方形/長方形 1913">
                    <a:extLst>
                      <a:ext uri="{FF2B5EF4-FFF2-40B4-BE49-F238E27FC236}">
                        <a16:creationId xmlns="" xmlns:a16="http://schemas.microsoft.com/office/drawing/2014/main"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5" name="正方形/長方形 1914">
                    <a:extLst>
                      <a:ext uri="{FF2B5EF4-FFF2-40B4-BE49-F238E27FC236}">
                        <a16:creationId xmlns="" xmlns:a16="http://schemas.microsoft.com/office/drawing/2014/main"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6" name="正方形/長方形 1915">
                    <a:extLst>
                      <a:ext uri="{FF2B5EF4-FFF2-40B4-BE49-F238E27FC236}">
                        <a16:creationId xmlns="" xmlns:a16="http://schemas.microsoft.com/office/drawing/2014/main"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7" name="正方形/長方形 1916">
                    <a:extLst>
                      <a:ext uri="{FF2B5EF4-FFF2-40B4-BE49-F238E27FC236}">
                        <a16:creationId xmlns="" xmlns:a16="http://schemas.microsoft.com/office/drawing/2014/main"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8" name="正方形/長方形 1917">
                    <a:extLst>
                      <a:ext uri="{FF2B5EF4-FFF2-40B4-BE49-F238E27FC236}">
                        <a16:creationId xmlns="" xmlns:a16="http://schemas.microsoft.com/office/drawing/2014/main"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9" name="正方形/長方形 1918">
                    <a:extLst>
                      <a:ext uri="{FF2B5EF4-FFF2-40B4-BE49-F238E27FC236}">
                        <a16:creationId xmlns="" xmlns:a16="http://schemas.microsoft.com/office/drawing/2014/main"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0" name="正方形/長方形 1919">
                    <a:extLst>
                      <a:ext uri="{FF2B5EF4-FFF2-40B4-BE49-F238E27FC236}">
                        <a16:creationId xmlns="" xmlns:a16="http://schemas.microsoft.com/office/drawing/2014/main"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1" name="正方形/長方形 1920">
                    <a:extLst>
                      <a:ext uri="{FF2B5EF4-FFF2-40B4-BE49-F238E27FC236}">
                        <a16:creationId xmlns="" xmlns:a16="http://schemas.microsoft.com/office/drawing/2014/main"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2" name="正方形/長方形 1921">
                    <a:extLst>
                      <a:ext uri="{FF2B5EF4-FFF2-40B4-BE49-F238E27FC236}">
                        <a16:creationId xmlns="" xmlns:a16="http://schemas.microsoft.com/office/drawing/2014/main"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3" name="正方形/長方形 1922">
                    <a:extLst>
                      <a:ext uri="{FF2B5EF4-FFF2-40B4-BE49-F238E27FC236}">
                        <a16:creationId xmlns="" xmlns:a16="http://schemas.microsoft.com/office/drawing/2014/main"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4" name="正方形/長方形 1923">
                    <a:extLst>
                      <a:ext uri="{FF2B5EF4-FFF2-40B4-BE49-F238E27FC236}">
                        <a16:creationId xmlns="" xmlns:a16="http://schemas.microsoft.com/office/drawing/2014/main"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5" name="正方形/長方形 1924">
                    <a:extLst>
                      <a:ext uri="{FF2B5EF4-FFF2-40B4-BE49-F238E27FC236}">
                        <a16:creationId xmlns="" xmlns:a16="http://schemas.microsoft.com/office/drawing/2014/main"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6" name="正方形/長方形 1925">
                    <a:extLst>
                      <a:ext uri="{FF2B5EF4-FFF2-40B4-BE49-F238E27FC236}">
                        <a16:creationId xmlns="" xmlns:a16="http://schemas.microsoft.com/office/drawing/2014/main"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7" name="正方形/長方形 1926">
                    <a:extLst>
                      <a:ext uri="{FF2B5EF4-FFF2-40B4-BE49-F238E27FC236}">
                        <a16:creationId xmlns="" xmlns:a16="http://schemas.microsoft.com/office/drawing/2014/main"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8" name="正方形/長方形 1927">
                    <a:extLst>
                      <a:ext uri="{FF2B5EF4-FFF2-40B4-BE49-F238E27FC236}">
                        <a16:creationId xmlns="" xmlns:a16="http://schemas.microsoft.com/office/drawing/2014/main"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9" name="正方形/長方形 1928">
                    <a:extLst>
                      <a:ext uri="{FF2B5EF4-FFF2-40B4-BE49-F238E27FC236}">
                        <a16:creationId xmlns="" xmlns:a16="http://schemas.microsoft.com/office/drawing/2014/main"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0" name="正方形/長方形 1929">
                    <a:extLst>
                      <a:ext uri="{FF2B5EF4-FFF2-40B4-BE49-F238E27FC236}">
                        <a16:creationId xmlns="" xmlns:a16="http://schemas.microsoft.com/office/drawing/2014/main"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1" name="正方形/長方形 1930">
                    <a:extLst>
                      <a:ext uri="{FF2B5EF4-FFF2-40B4-BE49-F238E27FC236}">
                        <a16:creationId xmlns="" xmlns:a16="http://schemas.microsoft.com/office/drawing/2014/main"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2" name="正方形/長方形 1931">
                    <a:extLst>
                      <a:ext uri="{FF2B5EF4-FFF2-40B4-BE49-F238E27FC236}">
                        <a16:creationId xmlns="" xmlns:a16="http://schemas.microsoft.com/office/drawing/2014/main"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3" name="正方形/長方形 1932">
                    <a:extLst>
                      <a:ext uri="{FF2B5EF4-FFF2-40B4-BE49-F238E27FC236}">
                        <a16:creationId xmlns="" xmlns:a16="http://schemas.microsoft.com/office/drawing/2014/main"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4" name="正方形/長方形 1933">
                    <a:extLst>
                      <a:ext uri="{FF2B5EF4-FFF2-40B4-BE49-F238E27FC236}">
                        <a16:creationId xmlns="" xmlns:a16="http://schemas.microsoft.com/office/drawing/2014/main"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5" name="正方形/長方形 1934">
                    <a:extLst>
                      <a:ext uri="{FF2B5EF4-FFF2-40B4-BE49-F238E27FC236}">
                        <a16:creationId xmlns="" xmlns:a16="http://schemas.microsoft.com/office/drawing/2014/main"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6" name="正方形/長方形 1935">
                    <a:extLst>
                      <a:ext uri="{FF2B5EF4-FFF2-40B4-BE49-F238E27FC236}">
                        <a16:creationId xmlns="" xmlns:a16="http://schemas.microsoft.com/office/drawing/2014/main"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7" name="正方形/長方形 1936">
                    <a:extLst>
                      <a:ext uri="{FF2B5EF4-FFF2-40B4-BE49-F238E27FC236}">
                        <a16:creationId xmlns="" xmlns:a16="http://schemas.microsoft.com/office/drawing/2014/main"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8" name="正方形/長方形 1937">
                    <a:extLst>
                      <a:ext uri="{FF2B5EF4-FFF2-40B4-BE49-F238E27FC236}">
                        <a16:creationId xmlns="" xmlns:a16="http://schemas.microsoft.com/office/drawing/2014/main"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9" name="正方形/長方形 1938">
                    <a:extLst>
                      <a:ext uri="{FF2B5EF4-FFF2-40B4-BE49-F238E27FC236}">
                        <a16:creationId xmlns="" xmlns:a16="http://schemas.microsoft.com/office/drawing/2014/main"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0" name="正方形/長方形 1939">
                    <a:extLst>
                      <a:ext uri="{FF2B5EF4-FFF2-40B4-BE49-F238E27FC236}">
                        <a16:creationId xmlns="" xmlns:a16="http://schemas.microsoft.com/office/drawing/2014/main"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1" name="正方形/長方形 1940">
                    <a:extLst>
                      <a:ext uri="{FF2B5EF4-FFF2-40B4-BE49-F238E27FC236}">
                        <a16:creationId xmlns="" xmlns:a16="http://schemas.microsoft.com/office/drawing/2014/main"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2" name="正方形/長方形 1941">
                    <a:extLst>
                      <a:ext uri="{FF2B5EF4-FFF2-40B4-BE49-F238E27FC236}">
                        <a16:creationId xmlns="" xmlns:a16="http://schemas.microsoft.com/office/drawing/2014/main"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3" name="正方形/長方形 1942">
                    <a:extLst>
                      <a:ext uri="{FF2B5EF4-FFF2-40B4-BE49-F238E27FC236}">
                        <a16:creationId xmlns="" xmlns:a16="http://schemas.microsoft.com/office/drawing/2014/main"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4" name="正方形/長方形 1943">
                    <a:extLst>
                      <a:ext uri="{FF2B5EF4-FFF2-40B4-BE49-F238E27FC236}">
                        <a16:creationId xmlns="" xmlns:a16="http://schemas.microsoft.com/office/drawing/2014/main"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5" name="正方形/長方形 1944">
                    <a:extLst>
                      <a:ext uri="{FF2B5EF4-FFF2-40B4-BE49-F238E27FC236}">
                        <a16:creationId xmlns="" xmlns:a16="http://schemas.microsoft.com/office/drawing/2014/main"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6" name="正方形/長方形 1945">
                    <a:extLst>
                      <a:ext uri="{FF2B5EF4-FFF2-40B4-BE49-F238E27FC236}">
                        <a16:creationId xmlns="" xmlns:a16="http://schemas.microsoft.com/office/drawing/2014/main"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7" name="正方形/長方形 1946">
                    <a:extLst>
                      <a:ext uri="{FF2B5EF4-FFF2-40B4-BE49-F238E27FC236}">
                        <a16:creationId xmlns="" xmlns:a16="http://schemas.microsoft.com/office/drawing/2014/main"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8" name="正方形/長方形 1947">
                    <a:extLst>
                      <a:ext uri="{FF2B5EF4-FFF2-40B4-BE49-F238E27FC236}">
                        <a16:creationId xmlns="" xmlns:a16="http://schemas.microsoft.com/office/drawing/2014/main"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9" name="正方形/長方形 1948">
                    <a:extLst>
                      <a:ext uri="{FF2B5EF4-FFF2-40B4-BE49-F238E27FC236}">
                        <a16:creationId xmlns="" xmlns:a16="http://schemas.microsoft.com/office/drawing/2014/main"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0" name="正方形/長方形 1949">
                    <a:extLst>
                      <a:ext uri="{FF2B5EF4-FFF2-40B4-BE49-F238E27FC236}">
                        <a16:creationId xmlns="" xmlns:a16="http://schemas.microsoft.com/office/drawing/2014/main"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1" name="正方形/長方形 1950">
                    <a:extLst>
                      <a:ext uri="{FF2B5EF4-FFF2-40B4-BE49-F238E27FC236}">
                        <a16:creationId xmlns="" xmlns:a16="http://schemas.microsoft.com/office/drawing/2014/main"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2" name="正方形/長方形 1951">
                    <a:extLst>
                      <a:ext uri="{FF2B5EF4-FFF2-40B4-BE49-F238E27FC236}">
                        <a16:creationId xmlns="" xmlns:a16="http://schemas.microsoft.com/office/drawing/2014/main"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3" name="正方形/長方形 1952">
                    <a:extLst>
                      <a:ext uri="{FF2B5EF4-FFF2-40B4-BE49-F238E27FC236}">
                        <a16:creationId xmlns="" xmlns:a16="http://schemas.microsoft.com/office/drawing/2014/main"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4" name="正方形/長方形 1953">
                    <a:extLst>
                      <a:ext uri="{FF2B5EF4-FFF2-40B4-BE49-F238E27FC236}">
                        <a16:creationId xmlns="" xmlns:a16="http://schemas.microsoft.com/office/drawing/2014/main"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5" name="正方形/長方形 1954">
                    <a:extLst>
                      <a:ext uri="{FF2B5EF4-FFF2-40B4-BE49-F238E27FC236}">
                        <a16:creationId xmlns="" xmlns:a16="http://schemas.microsoft.com/office/drawing/2014/main"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6" name="正方形/長方形 1955">
                    <a:extLst>
                      <a:ext uri="{FF2B5EF4-FFF2-40B4-BE49-F238E27FC236}">
                        <a16:creationId xmlns="" xmlns:a16="http://schemas.microsoft.com/office/drawing/2014/main"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7" name="正方形/長方形 1956">
                    <a:extLst>
                      <a:ext uri="{FF2B5EF4-FFF2-40B4-BE49-F238E27FC236}">
                        <a16:creationId xmlns="" xmlns:a16="http://schemas.microsoft.com/office/drawing/2014/main"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8" name="正方形/長方形 1957">
                    <a:extLst>
                      <a:ext uri="{FF2B5EF4-FFF2-40B4-BE49-F238E27FC236}">
                        <a16:creationId xmlns="" xmlns:a16="http://schemas.microsoft.com/office/drawing/2014/main"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9" name="正方形/長方形 1958">
                    <a:extLst>
                      <a:ext uri="{FF2B5EF4-FFF2-40B4-BE49-F238E27FC236}">
                        <a16:creationId xmlns="" xmlns:a16="http://schemas.microsoft.com/office/drawing/2014/main"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0" name="正方形/長方形 1959">
                    <a:extLst>
                      <a:ext uri="{FF2B5EF4-FFF2-40B4-BE49-F238E27FC236}">
                        <a16:creationId xmlns="" xmlns:a16="http://schemas.microsoft.com/office/drawing/2014/main"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1" name="正方形/長方形 1960">
                    <a:extLst>
                      <a:ext uri="{FF2B5EF4-FFF2-40B4-BE49-F238E27FC236}">
                        <a16:creationId xmlns="" xmlns:a16="http://schemas.microsoft.com/office/drawing/2014/main"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2" name="正方形/長方形 1961">
                    <a:extLst>
                      <a:ext uri="{FF2B5EF4-FFF2-40B4-BE49-F238E27FC236}">
                        <a16:creationId xmlns="" xmlns:a16="http://schemas.microsoft.com/office/drawing/2014/main"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3" name="正方形/長方形 1962">
                    <a:extLst>
                      <a:ext uri="{FF2B5EF4-FFF2-40B4-BE49-F238E27FC236}">
                        <a16:creationId xmlns="" xmlns:a16="http://schemas.microsoft.com/office/drawing/2014/main"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4" name="正方形/長方形 1963">
                    <a:extLst>
                      <a:ext uri="{FF2B5EF4-FFF2-40B4-BE49-F238E27FC236}">
                        <a16:creationId xmlns="" xmlns:a16="http://schemas.microsoft.com/office/drawing/2014/main"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5" name="正方形/長方形 1964">
                    <a:extLst>
                      <a:ext uri="{FF2B5EF4-FFF2-40B4-BE49-F238E27FC236}">
                        <a16:creationId xmlns="" xmlns:a16="http://schemas.microsoft.com/office/drawing/2014/main"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6" name="正方形/長方形 1965">
                    <a:extLst>
                      <a:ext uri="{FF2B5EF4-FFF2-40B4-BE49-F238E27FC236}">
                        <a16:creationId xmlns="" xmlns:a16="http://schemas.microsoft.com/office/drawing/2014/main"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7" name="正方形/長方形 1966">
                    <a:extLst>
                      <a:ext uri="{FF2B5EF4-FFF2-40B4-BE49-F238E27FC236}">
                        <a16:creationId xmlns="" xmlns:a16="http://schemas.microsoft.com/office/drawing/2014/main"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8" name="正方形/長方形 1967">
                    <a:extLst>
                      <a:ext uri="{FF2B5EF4-FFF2-40B4-BE49-F238E27FC236}">
                        <a16:creationId xmlns="" xmlns:a16="http://schemas.microsoft.com/office/drawing/2014/main"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9" name="正方形/長方形 1968">
                    <a:extLst>
                      <a:ext uri="{FF2B5EF4-FFF2-40B4-BE49-F238E27FC236}">
                        <a16:creationId xmlns="" xmlns:a16="http://schemas.microsoft.com/office/drawing/2014/main"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0" name="正方形/長方形 1969">
                    <a:extLst>
                      <a:ext uri="{FF2B5EF4-FFF2-40B4-BE49-F238E27FC236}">
                        <a16:creationId xmlns="" xmlns:a16="http://schemas.microsoft.com/office/drawing/2014/main"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1" name="正方形/長方形 1970">
                    <a:extLst>
                      <a:ext uri="{FF2B5EF4-FFF2-40B4-BE49-F238E27FC236}">
                        <a16:creationId xmlns="" xmlns:a16="http://schemas.microsoft.com/office/drawing/2014/main"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2" name="正方形/長方形 1971">
                    <a:extLst>
                      <a:ext uri="{FF2B5EF4-FFF2-40B4-BE49-F238E27FC236}">
                        <a16:creationId xmlns="" xmlns:a16="http://schemas.microsoft.com/office/drawing/2014/main"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3" name="正方形/長方形 1972">
                    <a:extLst>
                      <a:ext uri="{FF2B5EF4-FFF2-40B4-BE49-F238E27FC236}">
                        <a16:creationId xmlns="" xmlns:a16="http://schemas.microsoft.com/office/drawing/2014/main"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4" name="正方形/長方形 1973">
                    <a:extLst>
                      <a:ext uri="{FF2B5EF4-FFF2-40B4-BE49-F238E27FC236}">
                        <a16:creationId xmlns="" xmlns:a16="http://schemas.microsoft.com/office/drawing/2014/main"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5" name="正方形/長方形 1974">
                    <a:extLst>
                      <a:ext uri="{FF2B5EF4-FFF2-40B4-BE49-F238E27FC236}">
                        <a16:creationId xmlns="" xmlns:a16="http://schemas.microsoft.com/office/drawing/2014/main"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6" name="正方形/長方形 1975">
                    <a:extLst>
                      <a:ext uri="{FF2B5EF4-FFF2-40B4-BE49-F238E27FC236}">
                        <a16:creationId xmlns="" xmlns:a16="http://schemas.microsoft.com/office/drawing/2014/main"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1" name="グループ化 1310">
              <a:extLst>
                <a:ext uri="{FF2B5EF4-FFF2-40B4-BE49-F238E27FC236}">
                  <a16:creationId xmlns="" xmlns:a16="http://schemas.microsoft.com/office/drawing/2014/main" id="{B57E37C8-A8E7-4556-99EE-DED12D418681}"/>
                </a:ext>
              </a:extLst>
            </p:cNvPr>
            <p:cNvGrpSpPr/>
            <p:nvPr/>
          </p:nvGrpSpPr>
          <p:grpSpPr>
            <a:xfrm>
              <a:off x="4902704" y="1968803"/>
              <a:ext cx="715455" cy="734400"/>
              <a:chOff x="2908531" y="1323826"/>
              <a:chExt cx="1447422" cy="1440000"/>
            </a:xfrm>
          </p:grpSpPr>
          <p:sp>
            <p:nvSpPr>
              <p:cNvPr id="1843" name="正方形/長方形 1842">
                <a:extLst>
                  <a:ext uri="{FF2B5EF4-FFF2-40B4-BE49-F238E27FC236}">
                    <a16:creationId xmlns="" xmlns:a16="http://schemas.microsoft.com/office/drawing/2014/main"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4" name="正方形/長方形 1843">
                <a:extLst>
                  <a:ext uri="{FF2B5EF4-FFF2-40B4-BE49-F238E27FC236}">
                    <a16:creationId xmlns="" xmlns:a16="http://schemas.microsoft.com/office/drawing/2014/main"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5" name="正方形/長方形 1844">
                <a:extLst>
                  <a:ext uri="{FF2B5EF4-FFF2-40B4-BE49-F238E27FC236}">
                    <a16:creationId xmlns="" xmlns:a16="http://schemas.microsoft.com/office/drawing/2014/main"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6" name="正方形/長方形 1845">
                <a:extLst>
                  <a:ext uri="{FF2B5EF4-FFF2-40B4-BE49-F238E27FC236}">
                    <a16:creationId xmlns="" xmlns:a16="http://schemas.microsoft.com/office/drawing/2014/main"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7" name="正方形/長方形 1846">
                <a:extLst>
                  <a:ext uri="{FF2B5EF4-FFF2-40B4-BE49-F238E27FC236}">
                    <a16:creationId xmlns="" xmlns:a16="http://schemas.microsoft.com/office/drawing/2014/main"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8" name="正方形/長方形 1847">
                <a:extLst>
                  <a:ext uri="{FF2B5EF4-FFF2-40B4-BE49-F238E27FC236}">
                    <a16:creationId xmlns="" xmlns:a16="http://schemas.microsoft.com/office/drawing/2014/main"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9" name="正方形/長方形 1848">
                <a:extLst>
                  <a:ext uri="{FF2B5EF4-FFF2-40B4-BE49-F238E27FC236}">
                    <a16:creationId xmlns="" xmlns:a16="http://schemas.microsoft.com/office/drawing/2014/main"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0" name="正方形/長方形 1849">
                <a:extLst>
                  <a:ext uri="{FF2B5EF4-FFF2-40B4-BE49-F238E27FC236}">
                    <a16:creationId xmlns="" xmlns:a16="http://schemas.microsoft.com/office/drawing/2014/main"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1" name="正方形/長方形 1850">
                <a:extLst>
                  <a:ext uri="{FF2B5EF4-FFF2-40B4-BE49-F238E27FC236}">
                    <a16:creationId xmlns="" xmlns:a16="http://schemas.microsoft.com/office/drawing/2014/main"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2" name="正方形/長方形 1851">
                <a:extLst>
                  <a:ext uri="{FF2B5EF4-FFF2-40B4-BE49-F238E27FC236}">
                    <a16:creationId xmlns="" xmlns:a16="http://schemas.microsoft.com/office/drawing/2014/main"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3" name="正方形/長方形 1852">
                <a:extLst>
                  <a:ext uri="{FF2B5EF4-FFF2-40B4-BE49-F238E27FC236}">
                    <a16:creationId xmlns="" xmlns:a16="http://schemas.microsoft.com/office/drawing/2014/main"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4" name="正方形/長方形 1853">
                <a:extLst>
                  <a:ext uri="{FF2B5EF4-FFF2-40B4-BE49-F238E27FC236}">
                    <a16:creationId xmlns="" xmlns:a16="http://schemas.microsoft.com/office/drawing/2014/main"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5" name="正方形/長方形 1854">
                <a:extLst>
                  <a:ext uri="{FF2B5EF4-FFF2-40B4-BE49-F238E27FC236}">
                    <a16:creationId xmlns="" xmlns:a16="http://schemas.microsoft.com/office/drawing/2014/main"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6" name="正方形/長方形 1855">
                <a:extLst>
                  <a:ext uri="{FF2B5EF4-FFF2-40B4-BE49-F238E27FC236}">
                    <a16:creationId xmlns="" xmlns:a16="http://schemas.microsoft.com/office/drawing/2014/main"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7" name="正方形/長方形 1856">
                <a:extLst>
                  <a:ext uri="{FF2B5EF4-FFF2-40B4-BE49-F238E27FC236}">
                    <a16:creationId xmlns="" xmlns:a16="http://schemas.microsoft.com/office/drawing/2014/main"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8" name="正方形/長方形 1857">
                <a:extLst>
                  <a:ext uri="{FF2B5EF4-FFF2-40B4-BE49-F238E27FC236}">
                    <a16:creationId xmlns="" xmlns:a16="http://schemas.microsoft.com/office/drawing/2014/main"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9" name="正方形/長方形 1858">
                <a:extLst>
                  <a:ext uri="{FF2B5EF4-FFF2-40B4-BE49-F238E27FC236}">
                    <a16:creationId xmlns="" xmlns:a16="http://schemas.microsoft.com/office/drawing/2014/main"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0" name="正方形/長方形 1859">
                <a:extLst>
                  <a:ext uri="{FF2B5EF4-FFF2-40B4-BE49-F238E27FC236}">
                    <a16:creationId xmlns="" xmlns:a16="http://schemas.microsoft.com/office/drawing/2014/main"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1" name="正方形/長方形 1860">
                <a:extLst>
                  <a:ext uri="{FF2B5EF4-FFF2-40B4-BE49-F238E27FC236}">
                    <a16:creationId xmlns="" xmlns:a16="http://schemas.microsoft.com/office/drawing/2014/main"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2" name="正方形/長方形 1861">
                <a:extLst>
                  <a:ext uri="{FF2B5EF4-FFF2-40B4-BE49-F238E27FC236}">
                    <a16:creationId xmlns="" xmlns:a16="http://schemas.microsoft.com/office/drawing/2014/main"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3" name="正方形/長方形 1862">
                <a:extLst>
                  <a:ext uri="{FF2B5EF4-FFF2-40B4-BE49-F238E27FC236}">
                    <a16:creationId xmlns="" xmlns:a16="http://schemas.microsoft.com/office/drawing/2014/main"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4" name="正方形/長方形 1863">
                <a:extLst>
                  <a:ext uri="{FF2B5EF4-FFF2-40B4-BE49-F238E27FC236}">
                    <a16:creationId xmlns="" xmlns:a16="http://schemas.microsoft.com/office/drawing/2014/main"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5" name="正方形/長方形 1864">
                <a:extLst>
                  <a:ext uri="{FF2B5EF4-FFF2-40B4-BE49-F238E27FC236}">
                    <a16:creationId xmlns="" xmlns:a16="http://schemas.microsoft.com/office/drawing/2014/main"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6" name="正方形/長方形 1865">
                <a:extLst>
                  <a:ext uri="{FF2B5EF4-FFF2-40B4-BE49-F238E27FC236}">
                    <a16:creationId xmlns="" xmlns:a16="http://schemas.microsoft.com/office/drawing/2014/main"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7" name="正方形/長方形 1866">
                <a:extLst>
                  <a:ext uri="{FF2B5EF4-FFF2-40B4-BE49-F238E27FC236}">
                    <a16:creationId xmlns="" xmlns:a16="http://schemas.microsoft.com/office/drawing/2014/main"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8" name="正方形/長方形 1867">
                <a:extLst>
                  <a:ext uri="{FF2B5EF4-FFF2-40B4-BE49-F238E27FC236}">
                    <a16:creationId xmlns="" xmlns:a16="http://schemas.microsoft.com/office/drawing/2014/main"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9" name="正方形/長方形 1868">
                <a:extLst>
                  <a:ext uri="{FF2B5EF4-FFF2-40B4-BE49-F238E27FC236}">
                    <a16:creationId xmlns="" xmlns:a16="http://schemas.microsoft.com/office/drawing/2014/main"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0" name="正方形/長方形 1869">
                <a:extLst>
                  <a:ext uri="{FF2B5EF4-FFF2-40B4-BE49-F238E27FC236}">
                    <a16:creationId xmlns="" xmlns:a16="http://schemas.microsoft.com/office/drawing/2014/main"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1" name="正方形/長方形 1870">
                <a:extLst>
                  <a:ext uri="{FF2B5EF4-FFF2-40B4-BE49-F238E27FC236}">
                    <a16:creationId xmlns="" xmlns:a16="http://schemas.microsoft.com/office/drawing/2014/main"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2" name="正方形/長方形 1871">
                <a:extLst>
                  <a:ext uri="{FF2B5EF4-FFF2-40B4-BE49-F238E27FC236}">
                    <a16:creationId xmlns="" xmlns:a16="http://schemas.microsoft.com/office/drawing/2014/main"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3" name="正方形/長方形 1872">
                <a:extLst>
                  <a:ext uri="{FF2B5EF4-FFF2-40B4-BE49-F238E27FC236}">
                    <a16:creationId xmlns="" xmlns:a16="http://schemas.microsoft.com/office/drawing/2014/main"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4" name="正方形/長方形 1873">
                <a:extLst>
                  <a:ext uri="{FF2B5EF4-FFF2-40B4-BE49-F238E27FC236}">
                    <a16:creationId xmlns="" xmlns:a16="http://schemas.microsoft.com/office/drawing/2014/main"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5" name="正方形/長方形 1874">
                <a:extLst>
                  <a:ext uri="{FF2B5EF4-FFF2-40B4-BE49-F238E27FC236}">
                    <a16:creationId xmlns="" xmlns:a16="http://schemas.microsoft.com/office/drawing/2014/main"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6" name="正方形/長方形 1875">
                <a:extLst>
                  <a:ext uri="{FF2B5EF4-FFF2-40B4-BE49-F238E27FC236}">
                    <a16:creationId xmlns="" xmlns:a16="http://schemas.microsoft.com/office/drawing/2014/main"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7" name="正方形/長方形 1876">
                <a:extLst>
                  <a:ext uri="{FF2B5EF4-FFF2-40B4-BE49-F238E27FC236}">
                    <a16:creationId xmlns="" xmlns:a16="http://schemas.microsoft.com/office/drawing/2014/main"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8" name="正方形/長方形 1877">
                <a:extLst>
                  <a:ext uri="{FF2B5EF4-FFF2-40B4-BE49-F238E27FC236}">
                    <a16:creationId xmlns="" xmlns:a16="http://schemas.microsoft.com/office/drawing/2014/main"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9" name="正方形/長方形 1878">
                <a:extLst>
                  <a:ext uri="{FF2B5EF4-FFF2-40B4-BE49-F238E27FC236}">
                    <a16:creationId xmlns="" xmlns:a16="http://schemas.microsoft.com/office/drawing/2014/main"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0" name="正方形/長方形 1879">
                <a:extLst>
                  <a:ext uri="{FF2B5EF4-FFF2-40B4-BE49-F238E27FC236}">
                    <a16:creationId xmlns="" xmlns:a16="http://schemas.microsoft.com/office/drawing/2014/main"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1" name="正方形/長方形 1880">
                <a:extLst>
                  <a:ext uri="{FF2B5EF4-FFF2-40B4-BE49-F238E27FC236}">
                    <a16:creationId xmlns="" xmlns:a16="http://schemas.microsoft.com/office/drawing/2014/main"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2" name="正方形/長方形 1881">
                <a:extLst>
                  <a:ext uri="{FF2B5EF4-FFF2-40B4-BE49-F238E27FC236}">
                    <a16:creationId xmlns="" xmlns:a16="http://schemas.microsoft.com/office/drawing/2014/main"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3" name="正方形/長方形 1882">
                <a:extLst>
                  <a:ext uri="{FF2B5EF4-FFF2-40B4-BE49-F238E27FC236}">
                    <a16:creationId xmlns="" xmlns:a16="http://schemas.microsoft.com/office/drawing/2014/main"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4" name="正方形/長方形 1883">
                <a:extLst>
                  <a:ext uri="{FF2B5EF4-FFF2-40B4-BE49-F238E27FC236}">
                    <a16:creationId xmlns="" xmlns:a16="http://schemas.microsoft.com/office/drawing/2014/main"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5" name="正方形/長方形 1884">
                <a:extLst>
                  <a:ext uri="{FF2B5EF4-FFF2-40B4-BE49-F238E27FC236}">
                    <a16:creationId xmlns="" xmlns:a16="http://schemas.microsoft.com/office/drawing/2014/main"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6" name="正方形/長方形 1885">
                <a:extLst>
                  <a:ext uri="{FF2B5EF4-FFF2-40B4-BE49-F238E27FC236}">
                    <a16:creationId xmlns="" xmlns:a16="http://schemas.microsoft.com/office/drawing/2014/main"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7" name="正方形/長方形 1886">
                <a:extLst>
                  <a:ext uri="{FF2B5EF4-FFF2-40B4-BE49-F238E27FC236}">
                    <a16:creationId xmlns="" xmlns:a16="http://schemas.microsoft.com/office/drawing/2014/main"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8" name="正方形/長方形 1887">
                <a:extLst>
                  <a:ext uri="{FF2B5EF4-FFF2-40B4-BE49-F238E27FC236}">
                    <a16:creationId xmlns="" xmlns:a16="http://schemas.microsoft.com/office/drawing/2014/main"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9" name="正方形/長方形 1888">
                <a:extLst>
                  <a:ext uri="{FF2B5EF4-FFF2-40B4-BE49-F238E27FC236}">
                    <a16:creationId xmlns="" xmlns:a16="http://schemas.microsoft.com/office/drawing/2014/main"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0" name="正方形/長方形 1889">
                <a:extLst>
                  <a:ext uri="{FF2B5EF4-FFF2-40B4-BE49-F238E27FC236}">
                    <a16:creationId xmlns="" xmlns:a16="http://schemas.microsoft.com/office/drawing/2014/main"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1" name="正方形/長方形 1890">
                <a:extLst>
                  <a:ext uri="{FF2B5EF4-FFF2-40B4-BE49-F238E27FC236}">
                    <a16:creationId xmlns="" xmlns:a16="http://schemas.microsoft.com/office/drawing/2014/main"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2" name="正方形/長方形 1891">
                <a:extLst>
                  <a:ext uri="{FF2B5EF4-FFF2-40B4-BE49-F238E27FC236}">
                    <a16:creationId xmlns="" xmlns:a16="http://schemas.microsoft.com/office/drawing/2014/main"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3" name="正方形/長方形 1892">
                <a:extLst>
                  <a:ext uri="{FF2B5EF4-FFF2-40B4-BE49-F238E27FC236}">
                    <a16:creationId xmlns="" xmlns:a16="http://schemas.microsoft.com/office/drawing/2014/main"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4" name="正方形/長方形 1893">
                <a:extLst>
                  <a:ext uri="{FF2B5EF4-FFF2-40B4-BE49-F238E27FC236}">
                    <a16:creationId xmlns="" xmlns:a16="http://schemas.microsoft.com/office/drawing/2014/main"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5" name="正方形/長方形 1894">
                <a:extLst>
                  <a:ext uri="{FF2B5EF4-FFF2-40B4-BE49-F238E27FC236}">
                    <a16:creationId xmlns="" xmlns:a16="http://schemas.microsoft.com/office/drawing/2014/main"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6" name="正方形/長方形 1895">
                <a:extLst>
                  <a:ext uri="{FF2B5EF4-FFF2-40B4-BE49-F238E27FC236}">
                    <a16:creationId xmlns="" xmlns:a16="http://schemas.microsoft.com/office/drawing/2014/main"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7" name="正方形/長方形 1896">
                <a:extLst>
                  <a:ext uri="{FF2B5EF4-FFF2-40B4-BE49-F238E27FC236}">
                    <a16:creationId xmlns="" xmlns:a16="http://schemas.microsoft.com/office/drawing/2014/main"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8" name="正方形/長方形 1897">
                <a:extLst>
                  <a:ext uri="{FF2B5EF4-FFF2-40B4-BE49-F238E27FC236}">
                    <a16:creationId xmlns="" xmlns:a16="http://schemas.microsoft.com/office/drawing/2014/main"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9" name="正方形/長方形 1898">
                <a:extLst>
                  <a:ext uri="{FF2B5EF4-FFF2-40B4-BE49-F238E27FC236}">
                    <a16:creationId xmlns="" xmlns:a16="http://schemas.microsoft.com/office/drawing/2014/main"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0" name="正方形/長方形 1899">
                <a:extLst>
                  <a:ext uri="{FF2B5EF4-FFF2-40B4-BE49-F238E27FC236}">
                    <a16:creationId xmlns="" xmlns:a16="http://schemas.microsoft.com/office/drawing/2014/main"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1" name="正方形/長方形 1900">
                <a:extLst>
                  <a:ext uri="{FF2B5EF4-FFF2-40B4-BE49-F238E27FC236}">
                    <a16:creationId xmlns="" xmlns:a16="http://schemas.microsoft.com/office/drawing/2014/main"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2" name="正方形/長方形 1901">
                <a:extLst>
                  <a:ext uri="{FF2B5EF4-FFF2-40B4-BE49-F238E27FC236}">
                    <a16:creationId xmlns="" xmlns:a16="http://schemas.microsoft.com/office/drawing/2014/main"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3" name="正方形/長方形 1902">
                <a:extLst>
                  <a:ext uri="{FF2B5EF4-FFF2-40B4-BE49-F238E27FC236}">
                    <a16:creationId xmlns="" xmlns:a16="http://schemas.microsoft.com/office/drawing/2014/main"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4" name="正方形/長方形 1903">
                <a:extLst>
                  <a:ext uri="{FF2B5EF4-FFF2-40B4-BE49-F238E27FC236}">
                    <a16:creationId xmlns="" xmlns:a16="http://schemas.microsoft.com/office/drawing/2014/main"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5" name="正方形/長方形 1904">
                <a:extLst>
                  <a:ext uri="{FF2B5EF4-FFF2-40B4-BE49-F238E27FC236}">
                    <a16:creationId xmlns="" xmlns:a16="http://schemas.microsoft.com/office/drawing/2014/main"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6" name="正方形/長方形 1905">
                <a:extLst>
                  <a:ext uri="{FF2B5EF4-FFF2-40B4-BE49-F238E27FC236}">
                    <a16:creationId xmlns="" xmlns:a16="http://schemas.microsoft.com/office/drawing/2014/main"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7" name="正方形/長方形 1906">
                <a:extLst>
                  <a:ext uri="{FF2B5EF4-FFF2-40B4-BE49-F238E27FC236}">
                    <a16:creationId xmlns="" xmlns:a16="http://schemas.microsoft.com/office/drawing/2014/main"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2" name="グループ化 1311">
              <a:extLst>
                <a:ext uri="{FF2B5EF4-FFF2-40B4-BE49-F238E27FC236}">
                  <a16:creationId xmlns="" xmlns:a16="http://schemas.microsoft.com/office/drawing/2014/main" id="{242F3AB1-1976-4005-AE33-21DB018B9D40}"/>
                </a:ext>
              </a:extLst>
            </p:cNvPr>
            <p:cNvGrpSpPr/>
            <p:nvPr/>
          </p:nvGrpSpPr>
          <p:grpSpPr>
            <a:xfrm>
              <a:off x="5624738" y="1968803"/>
              <a:ext cx="715455" cy="734400"/>
              <a:chOff x="2908531" y="1323826"/>
              <a:chExt cx="1447422" cy="1440000"/>
            </a:xfrm>
          </p:grpSpPr>
          <p:sp>
            <p:nvSpPr>
              <p:cNvPr id="1778" name="正方形/長方形 1777">
                <a:extLst>
                  <a:ext uri="{FF2B5EF4-FFF2-40B4-BE49-F238E27FC236}">
                    <a16:creationId xmlns="" xmlns:a16="http://schemas.microsoft.com/office/drawing/2014/main"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9" name="正方形/長方形 1778">
                <a:extLst>
                  <a:ext uri="{FF2B5EF4-FFF2-40B4-BE49-F238E27FC236}">
                    <a16:creationId xmlns="" xmlns:a16="http://schemas.microsoft.com/office/drawing/2014/main"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0" name="正方形/長方形 1779">
                <a:extLst>
                  <a:ext uri="{FF2B5EF4-FFF2-40B4-BE49-F238E27FC236}">
                    <a16:creationId xmlns="" xmlns:a16="http://schemas.microsoft.com/office/drawing/2014/main"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1" name="正方形/長方形 1780">
                <a:extLst>
                  <a:ext uri="{FF2B5EF4-FFF2-40B4-BE49-F238E27FC236}">
                    <a16:creationId xmlns="" xmlns:a16="http://schemas.microsoft.com/office/drawing/2014/main"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2" name="正方形/長方形 1781">
                <a:extLst>
                  <a:ext uri="{FF2B5EF4-FFF2-40B4-BE49-F238E27FC236}">
                    <a16:creationId xmlns="" xmlns:a16="http://schemas.microsoft.com/office/drawing/2014/main"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3" name="正方形/長方形 1782">
                <a:extLst>
                  <a:ext uri="{FF2B5EF4-FFF2-40B4-BE49-F238E27FC236}">
                    <a16:creationId xmlns="" xmlns:a16="http://schemas.microsoft.com/office/drawing/2014/main"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4" name="正方形/長方形 1783">
                <a:extLst>
                  <a:ext uri="{FF2B5EF4-FFF2-40B4-BE49-F238E27FC236}">
                    <a16:creationId xmlns="" xmlns:a16="http://schemas.microsoft.com/office/drawing/2014/main"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5" name="正方形/長方形 1784">
                <a:extLst>
                  <a:ext uri="{FF2B5EF4-FFF2-40B4-BE49-F238E27FC236}">
                    <a16:creationId xmlns="" xmlns:a16="http://schemas.microsoft.com/office/drawing/2014/main"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6" name="正方形/長方形 1785">
                <a:extLst>
                  <a:ext uri="{FF2B5EF4-FFF2-40B4-BE49-F238E27FC236}">
                    <a16:creationId xmlns="" xmlns:a16="http://schemas.microsoft.com/office/drawing/2014/main"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7" name="正方形/長方形 1786">
                <a:extLst>
                  <a:ext uri="{FF2B5EF4-FFF2-40B4-BE49-F238E27FC236}">
                    <a16:creationId xmlns="" xmlns:a16="http://schemas.microsoft.com/office/drawing/2014/main"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8" name="正方形/長方形 1787">
                <a:extLst>
                  <a:ext uri="{FF2B5EF4-FFF2-40B4-BE49-F238E27FC236}">
                    <a16:creationId xmlns="" xmlns:a16="http://schemas.microsoft.com/office/drawing/2014/main"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9" name="正方形/長方形 1788">
                <a:extLst>
                  <a:ext uri="{FF2B5EF4-FFF2-40B4-BE49-F238E27FC236}">
                    <a16:creationId xmlns="" xmlns:a16="http://schemas.microsoft.com/office/drawing/2014/main"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0" name="正方形/長方形 1789">
                <a:extLst>
                  <a:ext uri="{FF2B5EF4-FFF2-40B4-BE49-F238E27FC236}">
                    <a16:creationId xmlns="" xmlns:a16="http://schemas.microsoft.com/office/drawing/2014/main"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1" name="正方形/長方形 1790">
                <a:extLst>
                  <a:ext uri="{FF2B5EF4-FFF2-40B4-BE49-F238E27FC236}">
                    <a16:creationId xmlns="" xmlns:a16="http://schemas.microsoft.com/office/drawing/2014/main"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2" name="正方形/長方形 1791">
                <a:extLst>
                  <a:ext uri="{FF2B5EF4-FFF2-40B4-BE49-F238E27FC236}">
                    <a16:creationId xmlns="" xmlns:a16="http://schemas.microsoft.com/office/drawing/2014/main"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3" name="正方形/長方形 1792">
                <a:extLst>
                  <a:ext uri="{FF2B5EF4-FFF2-40B4-BE49-F238E27FC236}">
                    <a16:creationId xmlns="" xmlns:a16="http://schemas.microsoft.com/office/drawing/2014/main"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4" name="正方形/長方形 1793">
                <a:extLst>
                  <a:ext uri="{FF2B5EF4-FFF2-40B4-BE49-F238E27FC236}">
                    <a16:creationId xmlns="" xmlns:a16="http://schemas.microsoft.com/office/drawing/2014/main"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5" name="正方形/長方形 1794">
                <a:extLst>
                  <a:ext uri="{FF2B5EF4-FFF2-40B4-BE49-F238E27FC236}">
                    <a16:creationId xmlns="" xmlns:a16="http://schemas.microsoft.com/office/drawing/2014/main"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6" name="正方形/長方形 1795">
                <a:extLst>
                  <a:ext uri="{FF2B5EF4-FFF2-40B4-BE49-F238E27FC236}">
                    <a16:creationId xmlns="" xmlns:a16="http://schemas.microsoft.com/office/drawing/2014/main"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7" name="正方形/長方形 1796">
                <a:extLst>
                  <a:ext uri="{FF2B5EF4-FFF2-40B4-BE49-F238E27FC236}">
                    <a16:creationId xmlns="" xmlns:a16="http://schemas.microsoft.com/office/drawing/2014/main"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8" name="正方形/長方形 1797">
                <a:extLst>
                  <a:ext uri="{FF2B5EF4-FFF2-40B4-BE49-F238E27FC236}">
                    <a16:creationId xmlns="" xmlns:a16="http://schemas.microsoft.com/office/drawing/2014/main"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9" name="正方形/長方形 1798">
                <a:extLst>
                  <a:ext uri="{FF2B5EF4-FFF2-40B4-BE49-F238E27FC236}">
                    <a16:creationId xmlns="" xmlns:a16="http://schemas.microsoft.com/office/drawing/2014/main"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0" name="正方形/長方形 1799">
                <a:extLst>
                  <a:ext uri="{FF2B5EF4-FFF2-40B4-BE49-F238E27FC236}">
                    <a16:creationId xmlns="" xmlns:a16="http://schemas.microsoft.com/office/drawing/2014/main"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1" name="正方形/長方形 1800">
                <a:extLst>
                  <a:ext uri="{FF2B5EF4-FFF2-40B4-BE49-F238E27FC236}">
                    <a16:creationId xmlns="" xmlns:a16="http://schemas.microsoft.com/office/drawing/2014/main"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2" name="正方形/長方形 1801">
                <a:extLst>
                  <a:ext uri="{FF2B5EF4-FFF2-40B4-BE49-F238E27FC236}">
                    <a16:creationId xmlns="" xmlns:a16="http://schemas.microsoft.com/office/drawing/2014/main"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3" name="正方形/長方形 1802">
                <a:extLst>
                  <a:ext uri="{FF2B5EF4-FFF2-40B4-BE49-F238E27FC236}">
                    <a16:creationId xmlns="" xmlns:a16="http://schemas.microsoft.com/office/drawing/2014/main"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4" name="正方形/長方形 1803">
                <a:extLst>
                  <a:ext uri="{FF2B5EF4-FFF2-40B4-BE49-F238E27FC236}">
                    <a16:creationId xmlns="" xmlns:a16="http://schemas.microsoft.com/office/drawing/2014/main"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5" name="正方形/長方形 1804">
                <a:extLst>
                  <a:ext uri="{FF2B5EF4-FFF2-40B4-BE49-F238E27FC236}">
                    <a16:creationId xmlns="" xmlns:a16="http://schemas.microsoft.com/office/drawing/2014/main"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6" name="正方形/長方形 1805">
                <a:extLst>
                  <a:ext uri="{FF2B5EF4-FFF2-40B4-BE49-F238E27FC236}">
                    <a16:creationId xmlns="" xmlns:a16="http://schemas.microsoft.com/office/drawing/2014/main"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7" name="正方形/長方形 1806">
                <a:extLst>
                  <a:ext uri="{FF2B5EF4-FFF2-40B4-BE49-F238E27FC236}">
                    <a16:creationId xmlns="" xmlns:a16="http://schemas.microsoft.com/office/drawing/2014/main"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8" name="正方形/長方形 1807">
                <a:extLst>
                  <a:ext uri="{FF2B5EF4-FFF2-40B4-BE49-F238E27FC236}">
                    <a16:creationId xmlns="" xmlns:a16="http://schemas.microsoft.com/office/drawing/2014/main"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9" name="正方形/長方形 1808">
                <a:extLst>
                  <a:ext uri="{FF2B5EF4-FFF2-40B4-BE49-F238E27FC236}">
                    <a16:creationId xmlns="" xmlns:a16="http://schemas.microsoft.com/office/drawing/2014/main"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0" name="正方形/長方形 1809">
                <a:extLst>
                  <a:ext uri="{FF2B5EF4-FFF2-40B4-BE49-F238E27FC236}">
                    <a16:creationId xmlns="" xmlns:a16="http://schemas.microsoft.com/office/drawing/2014/main"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1" name="正方形/長方形 1810">
                <a:extLst>
                  <a:ext uri="{FF2B5EF4-FFF2-40B4-BE49-F238E27FC236}">
                    <a16:creationId xmlns="" xmlns:a16="http://schemas.microsoft.com/office/drawing/2014/main"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2" name="正方形/長方形 1811">
                <a:extLst>
                  <a:ext uri="{FF2B5EF4-FFF2-40B4-BE49-F238E27FC236}">
                    <a16:creationId xmlns="" xmlns:a16="http://schemas.microsoft.com/office/drawing/2014/main"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3" name="正方形/長方形 1812">
                <a:extLst>
                  <a:ext uri="{FF2B5EF4-FFF2-40B4-BE49-F238E27FC236}">
                    <a16:creationId xmlns="" xmlns:a16="http://schemas.microsoft.com/office/drawing/2014/main"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4" name="正方形/長方形 1813">
                <a:extLst>
                  <a:ext uri="{FF2B5EF4-FFF2-40B4-BE49-F238E27FC236}">
                    <a16:creationId xmlns="" xmlns:a16="http://schemas.microsoft.com/office/drawing/2014/main"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5" name="正方形/長方形 1814">
                <a:extLst>
                  <a:ext uri="{FF2B5EF4-FFF2-40B4-BE49-F238E27FC236}">
                    <a16:creationId xmlns="" xmlns:a16="http://schemas.microsoft.com/office/drawing/2014/main"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6" name="正方形/長方形 1815">
                <a:extLst>
                  <a:ext uri="{FF2B5EF4-FFF2-40B4-BE49-F238E27FC236}">
                    <a16:creationId xmlns="" xmlns:a16="http://schemas.microsoft.com/office/drawing/2014/main"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7" name="正方形/長方形 1816">
                <a:extLst>
                  <a:ext uri="{FF2B5EF4-FFF2-40B4-BE49-F238E27FC236}">
                    <a16:creationId xmlns="" xmlns:a16="http://schemas.microsoft.com/office/drawing/2014/main"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8" name="正方形/長方形 1817">
                <a:extLst>
                  <a:ext uri="{FF2B5EF4-FFF2-40B4-BE49-F238E27FC236}">
                    <a16:creationId xmlns="" xmlns:a16="http://schemas.microsoft.com/office/drawing/2014/main"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9" name="正方形/長方形 1818">
                <a:extLst>
                  <a:ext uri="{FF2B5EF4-FFF2-40B4-BE49-F238E27FC236}">
                    <a16:creationId xmlns="" xmlns:a16="http://schemas.microsoft.com/office/drawing/2014/main"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0" name="正方形/長方形 1819">
                <a:extLst>
                  <a:ext uri="{FF2B5EF4-FFF2-40B4-BE49-F238E27FC236}">
                    <a16:creationId xmlns="" xmlns:a16="http://schemas.microsoft.com/office/drawing/2014/main"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1" name="正方形/長方形 1820">
                <a:extLst>
                  <a:ext uri="{FF2B5EF4-FFF2-40B4-BE49-F238E27FC236}">
                    <a16:creationId xmlns="" xmlns:a16="http://schemas.microsoft.com/office/drawing/2014/main"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2" name="正方形/長方形 1821">
                <a:extLst>
                  <a:ext uri="{FF2B5EF4-FFF2-40B4-BE49-F238E27FC236}">
                    <a16:creationId xmlns="" xmlns:a16="http://schemas.microsoft.com/office/drawing/2014/main"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3" name="正方形/長方形 1822">
                <a:extLst>
                  <a:ext uri="{FF2B5EF4-FFF2-40B4-BE49-F238E27FC236}">
                    <a16:creationId xmlns="" xmlns:a16="http://schemas.microsoft.com/office/drawing/2014/main"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4" name="正方形/長方形 1823">
                <a:extLst>
                  <a:ext uri="{FF2B5EF4-FFF2-40B4-BE49-F238E27FC236}">
                    <a16:creationId xmlns="" xmlns:a16="http://schemas.microsoft.com/office/drawing/2014/main"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5" name="正方形/長方形 1824">
                <a:extLst>
                  <a:ext uri="{FF2B5EF4-FFF2-40B4-BE49-F238E27FC236}">
                    <a16:creationId xmlns="" xmlns:a16="http://schemas.microsoft.com/office/drawing/2014/main"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6" name="正方形/長方形 1825">
                <a:extLst>
                  <a:ext uri="{FF2B5EF4-FFF2-40B4-BE49-F238E27FC236}">
                    <a16:creationId xmlns="" xmlns:a16="http://schemas.microsoft.com/office/drawing/2014/main"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7" name="正方形/長方形 1826">
                <a:extLst>
                  <a:ext uri="{FF2B5EF4-FFF2-40B4-BE49-F238E27FC236}">
                    <a16:creationId xmlns="" xmlns:a16="http://schemas.microsoft.com/office/drawing/2014/main"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8" name="正方形/長方形 1827">
                <a:extLst>
                  <a:ext uri="{FF2B5EF4-FFF2-40B4-BE49-F238E27FC236}">
                    <a16:creationId xmlns="" xmlns:a16="http://schemas.microsoft.com/office/drawing/2014/main"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9" name="正方形/長方形 1828">
                <a:extLst>
                  <a:ext uri="{FF2B5EF4-FFF2-40B4-BE49-F238E27FC236}">
                    <a16:creationId xmlns="" xmlns:a16="http://schemas.microsoft.com/office/drawing/2014/main"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0" name="正方形/長方形 1829">
                <a:extLst>
                  <a:ext uri="{FF2B5EF4-FFF2-40B4-BE49-F238E27FC236}">
                    <a16:creationId xmlns="" xmlns:a16="http://schemas.microsoft.com/office/drawing/2014/main"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1" name="正方形/長方形 1830">
                <a:extLst>
                  <a:ext uri="{FF2B5EF4-FFF2-40B4-BE49-F238E27FC236}">
                    <a16:creationId xmlns="" xmlns:a16="http://schemas.microsoft.com/office/drawing/2014/main"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2" name="正方形/長方形 1831">
                <a:extLst>
                  <a:ext uri="{FF2B5EF4-FFF2-40B4-BE49-F238E27FC236}">
                    <a16:creationId xmlns="" xmlns:a16="http://schemas.microsoft.com/office/drawing/2014/main"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3" name="正方形/長方形 1832">
                <a:extLst>
                  <a:ext uri="{FF2B5EF4-FFF2-40B4-BE49-F238E27FC236}">
                    <a16:creationId xmlns="" xmlns:a16="http://schemas.microsoft.com/office/drawing/2014/main"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4" name="正方形/長方形 1833">
                <a:extLst>
                  <a:ext uri="{FF2B5EF4-FFF2-40B4-BE49-F238E27FC236}">
                    <a16:creationId xmlns="" xmlns:a16="http://schemas.microsoft.com/office/drawing/2014/main"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5" name="正方形/長方形 1834">
                <a:extLst>
                  <a:ext uri="{FF2B5EF4-FFF2-40B4-BE49-F238E27FC236}">
                    <a16:creationId xmlns="" xmlns:a16="http://schemas.microsoft.com/office/drawing/2014/main"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6" name="正方形/長方形 1835">
                <a:extLst>
                  <a:ext uri="{FF2B5EF4-FFF2-40B4-BE49-F238E27FC236}">
                    <a16:creationId xmlns="" xmlns:a16="http://schemas.microsoft.com/office/drawing/2014/main"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7" name="正方形/長方形 1836">
                <a:extLst>
                  <a:ext uri="{FF2B5EF4-FFF2-40B4-BE49-F238E27FC236}">
                    <a16:creationId xmlns="" xmlns:a16="http://schemas.microsoft.com/office/drawing/2014/main"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8" name="正方形/長方形 1837">
                <a:extLst>
                  <a:ext uri="{FF2B5EF4-FFF2-40B4-BE49-F238E27FC236}">
                    <a16:creationId xmlns="" xmlns:a16="http://schemas.microsoft.com/office/drawing/2014/main"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9" name="正方形/長方形 1838">
                <a:extLst>
                  <a:ext uri="{FF2B5EF4-FFF2-40B4-BE49-F238E27FC236}">
                    <a16:creationId xmlns="" xmlns:a16="http://schemas.microsoft.com/office/drawing/2014/main"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0" name="正方形/長方形 1839">
                <a:extLst>
                  <a:ext uri="{FF2B5EF4-FFF2-40B4-BE49-F238E27FC236}">
                    <a16:creationId xmlns="" xmlns:a16="http://schemas.microsoft.com/office/drawing/2014/main"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1" name="正方形/長方形 1840">
                <a:extLst>
                  <a:ext uri="{FF2B5EF4-FFF2-40B4-BE49-F238E27FC236}">
                    <a16:creationId xmlns="" xmlns:a16="http://schemas.microsoft.com/office/drawing/2014/main"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2" name="正方形/長方形 1841">
                <a:extLst>
                  <a:ext uri="{FF2B5EF4-FFF2-40B4-BE49-F238E27FC236}">
                    <a16:creationId xmlns="" xmlns:a16="http://schemas.microsoft.com/office/drawing/2014/main"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3" name="グループ化 1312">
              <a:extLst>
                <a:ext uri="{FF2B5EF4-FFF2-40B4-BE49-F238E27FC236}">
                  <a16:creationId xmlns="" xmlns:a16="http://schemas.microsoft.com/office/drawing/2014/main" id="{ED55CE2D-6763-4CD8-BF52-3CA9B9592323}"/>
                </a:ext>
              </a:extLst>
            </p:cNvPr>
            <p:cNvGrpSpPr/>
            <p:nvPr/>
          </p:nvGrpSpPr>
          <p:grpSpPr>
            <a:xfrm>
              <a:off x="6345263" y="1968803"/>
              <a:ext cx="715455" cy="734400"/>
              <a:chOff x="2908531" y="1323826"/>
              <a:chExt cx="1447422" cy="1440000"/>
            </a:xfrm>
          </p:grpSpPr>
          <p:sp>
            <p:nvSpPr>
              <p:cNvPr id="1713" name="正方形/長方形 1712">
                <a:extLst>
                  <a:ext uri="{FF2B5EF4-FFF2-40B4-BE49-F238E27FC236}">
                    <a16:creationId xmlns="" xmlns:a16="http://schemas.microsoft.com/office/drawing/2014/main"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4" name="正方形/長方形 1713">
                <a:extLst>
                  <a:ext uri="{FF2B5EF4-FFF2-40B4-BE49-F238E27FC236}">
                    <a16:creationId xmlns="" xmlns:a16="http://schemas.microsoft.com/office/drawing/2014/main"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5" name="正方形/長方形 1714">
                <a:extLst>
                  <a:ext uri="{FF2B5EF4-FFF2-40B4-BE49-F238E27FC236}">
                    <a16:creationId xmlns="" xmlns:a16="http://schemas.microsoft.com/office/drawing/2014/main"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6" name="正方形/長方形 1715">
                <a:extLst>
                  <a:ext uri="{FF2B5EF4-FFF2-40B4-BE49-F238E27FC236}">
                    <a16:creationId xmlns="" xmlns:a16="http://schemas.microsoft.com/office/drawing/2014/main"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7" name="正方形/長方形 1716">
                <a:extLst>
                  <a:ext uri="{FF2B5EF4-FFF2-40B4-BE49-F238E27FC236}">
                    <a16:creationId xmlns="" xmlns:a16="http://schemas.microsoft.com/office/drawing/2014/main"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8" name="正方形/長方形 1717">
                <a:extLst>
                  <a:ext uri="{FF2B5EF4-FFF2-40B4-BE49-F238E27FC236}">
                    <a16:creationId xmlns="" xmlns:a16="http://schemas.microsoft.com/office/drawing/2014/main"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9" name="正方形/長方形 1718">
                <a:extLst>
                  <a:ext uri="{FF2B5EF4-FFF2-40B4-BE49-F238E27FC236}">
                    <a16:creationId xmlns="" xmlns:a16="http://schemas.microsoft.com/office/drawing/2014/main"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0" name="正方形/長方形 1719">
                <a:extLst>
                  <a:ext uri="{FF2B5EF4-FFF2-40B4-BE49-F238E27FC236}">
                    <a16:creationId xmlns="" xmlns:a16="http://schemas.microsoft.com/office/drawing/2014/main"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1" name="正方形/長方形 1720">
                <a:extLst>
                  <a:ext uri="{FF2B5EF4-FFF2-40B4-BE49-F238E27FC236}">
                    <a16:creationId xmlns="" xmlns:a16="http://schemas.microsoft.com/office/drawing/2014/main"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2" name="正方形/長方形 1721">
                <a:extLst>
                  <a:ext uri="{FF2B5EF4-FFF2-40B4-BE49-F238E27FC236}">
                    <a16:creationId xmlns="" xmlns:a16="http://schemas.microsoft.com/office/drawing/2014/main"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3" name="正方形/長方形 1722">
                <a:extLst>
                  <a:ext uri="{FF2B5EF4-FFF2-40B4-BE49-F238E27FC236}">
                    <a16:creationId xmlns="" xmlns:a16="http://schemas.microsoft.com/office/drawing/2014/main"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4" name="正方形/長方形 1723">
                <a:extLst>
                  <a:ext uri="{FF2B5EF4-FFF2-40B4-BE49-F238E27FC236}">
                    <a16:creationId xmlns="" xmlns:a16="http://schemas.microsoft.com/office/drawing/2014/main"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5" name="正方形/長方形 1724">
                <a:extLst>
                  <a:ext uri="{FF2B5EF4-FFF2-40B4-BE49-F238E27FC236}">
                    <a16:creationId xmlns="" xmlns:a16="http://schemas.microsoft.com/office/drawing/2014/main"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6" name="正方形/長方形 1725">
                <a:extLst>
                  <a:ext uri="{FF2B5EF4-FFF2-40B4-BE49-F238E27FC236}">
                    <a16:creationId xmlns="" xmlns:a16="http://schemas.microsoft.com/office/drawing/2014/main"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7" name="正方形/長方形 1726">
                <a:extLst>
                  <a:ext uri="{FF2B5EF4-FFF2-40B4-BE49-F238E27FC236}">
                    <a16:creationId xmlns="" xmlns:a16="http://schemas.microsoft.com/office/drawing/2014/main"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8" name="正方形/長方形 1727">
                <a:extLst>
                  <a:ext uri="{FF2B5EF4-FFF2-40B4-BE49-F238E27FC236}">
                    <a16:creationId xmlns="" xmlns:a16="http://schemas.microsoft.com/office/drawing/2014/main"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9" name="正方形/長方形 1728">
                <a:extLst>
                  <a:ext uri="{FF2B5EF4-FFF2-40B4-BE49-F238E27FC236}">
                    <a16:creationId xmlns="" xmlns:a16="http://schemas.microsoft.com/office/drawing/2014/main"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0" name="正方形/長方形 1729">
                <a:extLst>
                  <a:ext uri="{FF2B5EF4-FFF2-40B4-BE49-F238E27FC236}">
                    <a16:creationId xmlns="" xmlns:a16="http://schemas.microsoft.com/office/drawing/2014/main"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1" name="正方形/長方形 1730">
                <a:extLst>
                  <a:ext uri="{FF2B5EF4-FFF2-40B4-BE49-F238E27FC236}">
                    <a16:creationId xmlns="" xmlns:a16="http://schemas.microsoft.com/office/drawing/2014/main"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2" name="正方形/長方形 1731">
                <a:extLst>
                  <a:ext uri="{FF2B5EF4-FFF2-40B4-BE49-F238E27FC236}">
                    <a16:creationId xmlns="" xmlns:a16="http://schemas.microsoft.com/office/drawing/2014/main"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3" name="正方形/長方形 1732">
                <a:extLst>
                  <a:ext uri="{FF2B5EF4-FFF2-40B4-BE49-F238E27FC236}">
                    <a16:creationId xmlns="" xmlns:a16="http://schemas.microsoft.com/office/drawing/2014/main"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4" name="正方形/長方形 1733">
                <a:extLst>
                  <a:ext uri="{FF2B5EF4-FFF2-40B4-BE49-F238E27FC236}">
                    <a16:creationId xmlns="" xmlns:a16="http://schemas.microsoft.com/office/drawing/2014/main"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5" name="正方形/長方形 1734">
                <a:extLst>
                  <a:ext uri="{FF2B5EF4-FFF2-40B4-BE49-F238E27FC236}">
                    <a16:creationId xmlns="" xmlns:a16="http://schemas.microsoft.com/office/drawing/2014/main"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6" name="正方形/長方形 1735">
                <a:extLst>
                  <a:ext uri="{FF2B5EF4-FFF2-40B4-BE49-F238E27FC236}">
                    <a16:creationId xmlns="" xmlns:a16="http://schemas.microsoft.com/office/drawing/2014/main"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7" name="正方形/長方形 1736">
                <a:extLst>
                  <a:ext uri="{FF2B5EF4-FFF2-40B4-BE49-F238E27FC236}">
                    <a16:creationId xmlns="" xmlns:a16="http://schemas.microsoft.com/office/drawing/2014/main"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8" name="正方形/長方形 1737">
                <a:extLst>
                  <a:ext uri="{FF2B5EF4-FFF2-40B4-BE49-F238E27FC236}">
                    <a16:creationId xmlns="" xmlns:a16="http://schemas.microsoft.com/office/drawing/2014/main"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9" name="正方形/長方形 1738">
                <a:extLst>
                  <a:ext uri="{FF2B5EF4-FFF2-40B4-BE49-F238E27FC236}">
                    <a16:creationId xmlns="" xmlns:a16="http://schemas.microsoft.com/office/drawing/2014/main"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0" name="正方形/長方形 1739">
                <a:extLst>
                  <a:ext uri="{FF2B5EF4-FFF2-40B4-BE49-F238E27FC236}">
                    <a16:creationId xmlns="" xmlns:a16="http://schemas.microsoft.com/office/drawing/2014/main"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1" name="正方形/長方形 1740">
                <a:extLst>
                  <a:ext uri="{FF2B5EF4-FFF2-40B4-BE49-F238E27FC236}">
                    <a16:creationId xmlns="" xmlns:a16="http://schemas.microsoft.com/office/drawing/2014/main"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2" name="正方形/長方形 1741">
                <a:extLst>
                  <a:ext uri="{FF2B5EF4-FFF2-40B4-BE49-F238E27FC236}">
                    <a16:creationId xmlns="" xmlns:a16="http://schemas.microsoft.com/office/drawing/2014/main"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3" name="正方形/長方形 1742">
                <a:extLst>
                  <a:ext uri="{FF2B5EF4-FFF2-40B4-BE49-F238E27FC236}">
                    <a16:creationId xmlns="" xmlns:a16="http://schemas.microsoft.com/office/drawing/2014/main"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4" name="正方形/長方形 1743">
                <a:extLst>
                  <a:ext uri="{FF2B5EF4-FFF2-40B4-BE49-F238E27FC236}">
                    <a16:creationId xmlns="" xmlns:a16="http://schemas.microsoft.com/office/drawing/2014/main"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5" name="正方形/長方形 1744">
                <a:extLst>
                  <a:ext uri="{FF2B5EF4-FFF2-40B4-BE49-F238E27FC236}">
                    <a16:creationId xmlns="" xmlns:a16="http://schemas.microsoft.com/office/drawing/2014/main"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6" name="正方形/長方形 1745">
                <a:extLst>
                  <a:ext uri="{FF2B5EF4-FFF2-40B4-BE49-F238E27FC236}">
                    <a16:creationId xmlns="" xmlns:a16="http://schemas.microsoft.com/office/drawing/2014/main"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7" name="正方形/長方形 1746">
                <a:extLst>
                  <a:ext uri="{FF2B5EF4-FFF2-40B4-BE49-F238E27FC236}">
                    <a16:creationId xmlns="" xmlns:a16="http://schemas.microsoft.com/office/drawing/2014/main"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8" name="正方形/長方形 1747">
                <a:extLst>
                  <a:ext uri="{FF2B5EF4-FFF2-40B4-BE49-F238E27FC236}">
                    <a16:creationId xmlns="" xmlns:a16="http://schemas.microsoft.com/office/drawing/2014/main"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9" name="正方形/長方形 1748">
                <a:extLst>
                  <a:ext uri="{FF2B5EF4-FFF2-40B4-BE49-F238E27FC236}">
                    <a16:creationId xmlns="" xmlns:a16="http://schemas.microsoft.com/office/drawing/2014/main"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0" name="正方形/長方形 1749">
                <a:extLst>
                  <a:ext uri="{FF2B5EF4-FFF2-40B4-BE49-F238E27FC236}">
                    <a16:creationId xmlns="" xmlns:a16="http://schemas.microsoft.com/office/drawing/2014/main"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1" name="正方形/長方形 1750">
                <a:extLst>
                  <a:ext uri="{FF2B5EF4-FFF2-40B4-BE49-F238E27FC236}">
                    <a16:creationId xmlns="" xmlns:a16="http://schemas.microsoft.com/office/drawing/2014/main"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2" name="正方形/長方形 1751">
                <a:extLst>
                  <a:ext uri="{FF2B5EF4-FFF2-40B4-BE49-F238E27FC236}">
                    <a16:creationId xmlns="" xmlns:a16="http://schemas.microsoft.com/office/drawing/2014/main"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3" name="正方形/長方形 1752">
                <a:extLst>
                  <a:ext uri="{FF2B5EF4-FFF2-40B4-BE49-F238E27FC236}">
                    <a16:creationId xmlns="" xmlns:a16="http://schemas.microsoft.com/office/drawing/2014/main"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4" name="正方形/長方形 1753">
                <a:extLst>
                  <a:ext uri="{FF2B5EF4-FFF2-40B4-BE49-F238E27FC236}">
                    <a16:creationId xmlns="" xmlns:a16="http://schemas.microsoft.com/office/drawing/2014/main"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5" name="正方形/長方形 1754">
                <a:extLst>
                  <a:ext uri="{FF2B5EF4-FFF2-40B4-BE49-F238E27FC236}">
                    <a16:creationId xmlns="" xmlns:a16="http://schemas.microsoft.com/office/drawing/2014/main"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6" name="正方形/長方形 1755">
                <a:extLst>
                  <a:ext uri="{FF2B5EF4-FFF2-40B4-BE49-F238E27FC236}">
                    <a16:creationId xmlns="" xmlns:a16="http://schemas.microsoft.com/office/drawing/2014/main"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7" name="正方形/長方形 1756">
                <a:extLst>
                  <a:ext uri="{FF2B5EF4-FFF2-40B4-BE49-F238E27FC236}">
                    <a16:creationId xmlns="" xmlns:a16="http://schemas.microsoft.com/office/drawing/2014/main"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8" name="正方形/長方形 1757">
                <a:extLst>
                  <a:ext uri="{FF2B5EF4-FFF2-40B4-BE49-F238E27FC236}">
                    <a16:creationId xmlns="" xmlns:a16="http://schemas.microsoft.com/office/drawing/2014/main"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9" name="正方形/長方形 1758">
                <a:extLst>
                  <a:ext uri="{FF2B5EF4-FFF2-40B4-BE49-F238E27FC236}">
                    <a16:creationId xmlns="" xmlns:a16="http://schemas.microsoft.com/office/drawing/2014/main"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0" name="正方形/長方形 1759">
                <a:extLst>
                  <a:ext uri="{FF2B5EF4-FFF2-40B4-BE49-F238E27FC236}">
                    <a16:creationId xmlns="" xmlns:a16="http://schemas.microsoft.com/office/drawing/2014/main"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1" name="正方形/長方形 1760">
                <a:extLst>
                  <a:ext uri="{FF2B5EF4-FFF2-40B4-BE49-F238E27FC236}">
                    <a16:creationId xmlns="" xmlns:a16="http://schemas.microsoft.com/office/drawing/2014/main"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2" name="正方形/長方形 1761">
                <a:extLst>
                  <a:ext uri="{FF2B5EF4-FFF2-40B4-BE49-F238E27FC236}">
                    <a16:creationId xmlns="" xmlns:a16="http://schemas.microsoft.com/office/drawing/2014/main"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3" name="正方形/長方形 1762">
                <a:extLst>
                  <a:ext uri="{FF2B5EF4-FFF2-40B4-BE49-F238E27FC236}">
                    <a16:creationId xmlns="" xmlns:a16="http://schemas.microsoft.com/office/drawing/2014/main"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4" name="正方形/長方形 1763">
                <a:extLst>
                  <a:ext uri="{FF2B5EF4-FFF2-40B4-BE49-F238E27FC236}">
                    <a16:creationId xmlns="" xmlns:a16="http://schemas.microsoft.com/office/drawing/2014/main"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5" name="正方形/長方形 1764">
                <a:extLst>
                  <a:ext uri="{FF2B5EF4-FFF2-40B4-BE49-F238E27FC236}">
                    <a16:creationId xmlns="" xmlns:a16="http://schemas.microsoft.com/office/drawing/2014/main"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6" name="正方形/長方形 1765">
                <a:extLst>
                  <a:ext uri="{FF2B5EF4-FFF2-40B4-BE49-F238E27FC236}">
                    <a16:creationId xmlns="" xmlns:a16="http://schemas.microsoft.com/office/drawing/2014/main"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7" name="正方形/長方形 1766">
                <a:extLst>
                  <a:ext uri="{FF2B5EF4-FFF2-40B4-BE49-F238E27FC236}">
                    <a16:creationId xmlns="" xmlns:a16="http://schemas.microsoft.com/office/drawing/2014/main"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8" name="正方形/長方形 1767">
                <a:extLst>
                  <a:ext uri="{FF2B5EF4-FFF2-40B4-BE49-F238E27FC236}">
                    <a16:creationId xmlns="" xmlns:a16="http://schemas.microsoft.com/office/drawing/2014/main"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9" name="正方形/長方形 1768">
                <a:extLst>
                  <a:ext uri="{FF2B5EF4-FFF2-40B4-BE49-F238E27FC236}">
                    <a16:creationId xmlns="" xmlns:a16="http://schemas.microsoft.com/office/drawing/2014/main"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0" name="正方形/長方形 1769">
                <a:extLst>
                  <a:ext uri="{FF2B5EF4-FFF2-40B4-BE49-F238E27FC236}">
                    <a16:creationId xmlns="" xmlns:a16="http://schemas.microsoft.com/office/drawing/2014/main"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1" name="正方形/長方形 1770">
                <a:extLst>
                  <a:ext uri="{FF2B5EF4-FFF2-40B4-BE49-F238E27FC236}">
                    <a16:creationId xmlns="" xmlns:a16="http://schemas.microsoft.com/office/drawing/2014/main"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2" name="正方形/長方形 1771">
                <a:extLst>
                  <a:ext uri="{FF2B5EF4-FFF2-40B4-BE49-F238E27FC236}">
                    <a16:creationId xmlns="" xmlns:a16="http://schemas.microsoft.com/office/drawing/2014/main"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3" name="正方形/長方形 1772">
                <a:extLst>
                  <a:ext uri="{FF2B5EF4-FFF2-40B4-BE49-F238E27FC236}">
                    <a16:creationId xmlns="" xmlns:a16="http://schemas.microsoft.com/office/drawing/2014/main"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4" name="正方形/長方形 1773">
                <a:extLst>
                  <a:ext uri="{FF2B5EF4-FFF2-40B4-BE49-F238E27FC236}">
                    <a16:creationId xmlns="" xmlns:a16="http://schemas.microsoft.com/office/drawing/2014/main"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5" name="正方形/長方形 1774">
                <a:extLst>
                  <a:ext uri="{FF2B5EF4-FFF2-40B4-BE49-F238E27FC236}">
                    <a16:creationId xmlns="" xmlns:a16="http://schemas.microsoft.com/office/drawing/2014/main"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6" name="正方形/長方形 1775">
                <a:extLst>
                  <a:ext uri="{FF2B5EF4-FFF2-40B4-BE49-F238E27FC236}">
                    <a16:creationId xmlns="" xmlns:a16="http://schemas.microsoft.com/office/drawing/2014/main"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7" name="正方形/長方形 1776">
                <a:extLst>
                  <a:ext uri="{FF2B5EF4-FFF2-40B4-BE49-F238E27FC236}">
                    <a16:creationId xmlns="" xmlns:a16="http://schemas.microsoft.com/office/drawing/2014/main"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4" name="グループ化 1313">
              <a:extLst>
                <a:ext uri="{FF2B5EF4-FFF2-40B4-BE49-F238E27FC236}">
                  <a16:creationId xmlns="" xmlns:a16="http://schemas.microsoft.com/office/drawing/2014/main" id="{AB62220D-0583-484E-9554-A41A2FEB895C}"/>
                </a:ext>
              </a:extLst>
            </p:cNvPr>
            <p:cNvGrpSpPr/>
            <p:nvPr/>
          </p:nvGrpSpPr>
          <p:grpSpPr>
            <a:xfrm>
              <a:off x="7067297" y="1968803"/>
              <a:ext cx="715455" cy="734400"/>
              <a:chOff x="2908531" y="1323826"/>
              <a:chExt cx="1447422" cy="1440000"/>
            </a:xfrm>
          </p:grpSpPr>
          <p:sp>
            <p:nvSpPr>
              <p:cNvPr id="1648" name="正方形/長方形 1647">
                <a:extLst>
                  <a:ext uri="{FF2B5EF4-FFF2-40B4-BE49-F238E27FC236}">
                    <a16:creationId xmlns="" xmlns:a16="http://schemas.microsoft.com/office/drawing/2014/main"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9" name="正方形/長方形 1648">
                <a:extLst>
                  <a:ext uri="{FF2B5EF4-FFF2-40B4-BE49-F238E27FC236}">
                    <a16:creationId xmlns="" xmlns:a16="http://schemas.microsoft.com/office/drawing/2014/main"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0" name="正方形/長方形 1649">
                <a:extLst>
                  <a:ext uri="{FF2B5EF4-FFF2-40B4-BE49-F238E27FC236}">
                    <a16:creationId xmlns="" xmlns:a16="http://schemas.microsoft.com/office/drawing/2014/main"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1" name="正方形/長方形 1650">
                <a:extLst>
                  <a:ext uri="{FF2B5EF4-FFF2-40B4-BE49-F238E27FC236}">
                    <a16:creationId xmlns="" xmlns:a16="http://schemas.microsoft.com/office/drawing/2014/main"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2" name="正方形/長方形 1651">
                <a:extLst>
                  <a:ext uri="{FF2B5EF4-FFF2-40B4-BE49-F238E27FC236}">
                    <a16:creationId xmlns="" xmlns:a16="http://schemas.microsoft.com/office/drawing/2014/main"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3" name="正方形/長方形 1652">
                <a:extLst>
                  <a:ext uri="{FF2B5EF4-FFF2-40B4-BE49-F238E27FC236}">
                    <a16:creationId xmlns="" xmlns:a16="http://schemas.microsoft.com/office/drawing/2014/main"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4" name="正方形/長方形 1653">
                <a:extLst>
                  <a:ext uri="{FF2B5EF4-FFF2-40B4-BE49-F238E27FC236}">
                    <a16:creationId xmlns="" xmlns:a16="http://schemas.microsoft.com/office/drawing/2014/main"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5" name="正方形/長方形 1654">
                <a:extLst>
                  <a:ext uri="{FF2B5EF4-FFF2-40B4-BE49-F238E27FC236}">
                    <a16:creationId xmlns="" xmlns:a16="http://schemas.microsoft.com/office/drawing/2014/main"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6" name="正方形/長方形 1655">
                <a:extLst>
                  <a:ext uri="{FF2B5EF4-FFF2-40B4-BE49-F238E27FC236}">
                    <a16:creationId xmlns="" xmlns:a16="http://schemas.microsoft.com/office/drawing/2014/main"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7" name="正方形/長方形 1656">
                <a:extLst>
                  <a:ext uri="{FF2B5EF4-FFF2-40B4-BE49-F238E27FC236}">
                    <a16:creationId xmlns="" xmlns:a16="http://schemas.microsoft.com/office/drawing/2014/main"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8" name="正方形/長方形 1657">
                <a:extLst>
                  <a:ext uri="{FF2B5EF4-FFF2-40B4-BE49-F238E27FC236}">
                    <a16:creationId xmlns="" xmlns:a16="http://schemas.microsoft.com/office/drawing/2014/main"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9" name="正方形/長方形 1658">
                <a:extLst>
                  <a:ext uri="{FF2B5EF4-FFF2-40B4-BE49-F238E27FC236}">
                    <a16:creationId xmlns="" xmlns:a16="http://schemas.microsoft.com/office/drawing/2014/main"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0" name="正方形/長方形 1659">
                <a:extLst>
                  <a:ext uri="{FF2B5EF4-FFF2-40B4-BE49-F238E27FC236}">
                    <a16:creationId xmlns="" xmlns:a16="http://schemas.microsoft.com/office/drawing/2014/main"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1" name="正方形/長方形 1660">
                <a:extLst>
                  <a:ext uri="{FF2B5EF4-FFF2-40B4-BE49-F238E27FC236}">
                    <a16:creationId xmlns="" xmlns:a16="http://schemas.microsoft.com/office/drawing/2014/main"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2" name="正方形/長方形 1661">
                <a:extLst>
                  <a:ext uri="{FF2B5EF4-FFF2-40B4-BE49-F238E27FC236}">
                    <a16:creationId xmlns="" xmlns:a16="http://schemas.microsoft.com/office/drawing/2014/main"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3" name="正方形/長方形 1662">
                <a:extLst>
                  <a:ext uri="{FF2B5EF4-FFF2-40B4-BE49-F238E27FC236}">
                    <a16:creationId xmlns="" xmlns:a16="http://schemas.microsoft.com/office/drawing/2014/main"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4" name="正方形/長方形 1663">
                <a:extLst>
                  <a:ext uri="{FF2B5EF4-FFF2-40B4-BE49-F238E27FC236}">
                    <a16:creationId xmlns="" xmlns:a16="http://schemas.microsoft.com/office/drawing/2014/main"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5" name="正方形/長方形 1664">
                <a:extLst>
                  <a:ext uri="{FF2B5EF4-FFF2-40B4-BE49-F238E27FC236}">
                    <a16:creationId xmlns="" xmlns:a16="http://schemas.microsoft.com/office/drawing/2014/main"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6" name="正方形/長方形 1665">
                <a:extLst>
                  <a:ext uri="{FF2B5EF4-FFF2-40B4-BE49-F238E27FC236}">
                    <a16:creationId xmlns="" xmlns:a16="http://schemas.microsoft.com/office/drawing/2014/main"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7" name="正方形/長方形 1666">
                <a:extLst>
                  <a:ext uri="{FF2B5EF4-FFF2-40B4-BE49-F238E27FC236}">
                    <a16:creationId xmlns="" xmlns:a16="http://schemas.microsoft.com/office/drawing/2014/main"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8" name="正方形/長方形 1667">
                <a:extLst>
                  <a:ext uri="{FF2B5EF4-FFF2-40B4-BE49-F238E27FC236}">
                    <a16:creationId xmlns="" xmlns:a16="http://schemas.microsoft.com/office/drawing/2014/main"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9" name="正方形/長方形 1668">
                <a:extLst>
                  <a:ext uri="{FF2B5EF4-FFF2-40B4-BE49-F238E27FC236}">
                    <a16:creationId xmlns="" xmlns:a16="http://schemas.microsoft.com/office/drawing/2014/main"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0" name="正方形/長方形 1669">
                <a:extLst>
                  <a:ext uri="{FF2B5EF4-FFF2-40B4-BE49-F238E27FC236}">
                    <a16:creationId xmlns="" xmlns:a16="http://schemas.microsoft.com/office/drawing/2014/main"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1" name="正方形/長方形 1670">
                <a:extLst>
                  <a:ext uri="{FF2B5EF4-FFF2-40B4-BE49-F238E27FC236}">
                    <a16:creationId xmlns="" xmlns:a16="http://schemas.microsoft.com/office/drawing/2014/main"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2" name="正方形/長方形 1671">
                <a:extLst>
                  <a:ext uri="{FF2B5EF4-FFF2-40B4-BE49-F238E27FC236}">
                    <a16:creationId xmlns="" xmlns:a16="http://schemas.microsoft.com/office/drawing/2014/main"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3" name="正方形/長方形 1672">
                <a:extLst>
                  <a:ext uri="{FF2B5EF4-FFF2-40B4-BE49-F238E27FC236}">
                    <a16:creationId xmlns="" xmlns:a16="http://schemas.microsoft.com/office/drawing/2014/main"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4" name="正方形/長方形 1673">
                <a:extLst>
                  <a:ext uri="{FF2B5EF4-FFF2-40B4-BE49-F238E27FC236}">
                    <a16:creationId xmlns="" xmlns:a16="http://schemas.microsoft.com/office/drawing/2014/main"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5" name="正方形/長方形 1674">
                <a:extLst>
                  <a:ext uri="{FF2B5EF4-FFF2-40B4-BE49-F238E27FC236}">
                    <a16:creationId xmlns="" xmlns:a16="http://schemas.microsoft.com/office/drawing/2014/main"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6" name="正方形/長方形 1675">
                <a:extLst>
                  <a:ext uri="{FF2B5EF4-FFF2-40B4-BE49-F238E27FC236}">
                    <a16:creationId xmlns="" xmlns:a16="http://schemas.microsoft.com/office/drawing/2014/main"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7" name="正方形/長方形 1676">
                <a:extLst>
                  <a:ext uri="{FF2B5EF4-FFF2-40B4-BE49-F238E27FC236}">
                    <a16:creationId xmlns="" xmlns:a16="http://schemas.microsoft.com/office/drawing/2014/main"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8" name="正方形/長方形 1677">
                <a:extLst>
                  <a:ext uri="{FF2B5EF4-FFF2-40B4-BE49-F238E27FC236}">
                    <a16:creationId xmlns="" xmlns:a16="http://schemas.microsoft.com/office/drawing/2014/main"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9" name="正方形/長方形 1678">
                <a:extLst>
                  <a:ext uri="{FF2B5EF4-FFF2-40B4-BE49-F238E27FC236}">
                    <a16:creationId xmlns="" xmlns:a16="http://schemas.microsoft.com/office/drawing/2014/main"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0" name="正方形/長方形 1679">
                <a:extLst>
                  <a:ext uri="{FF2B5EF4-FFF2-40B4-BE49-F238E27FC236}">
                    <a16:creationId xmlns="" xmlns:a16="http://schemas.microsoft.com/office/drawing/2014/main"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1" name="正方形/長方形 1680">
                <a:extLst>
                  <a:ext uri="{FF2B5EF4-FFF2-40B4-BE49-F238E27FC236}">
                    <a16:creationId xmlns="" xmlns:a16="http://schemas.microsoft.com/office/drawing/2014/main"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2" name="正方形/長方形 1681">
                <a:extLst>
                  <a:ext uri="{FF2B5EF4-FFF2-40B4-BE49-F238E27FC236}">
                    <a16:creationId xmlns="" xmlns:a16="http://schemas.microsoft.com/office/drawing/2014/main"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3" name="正方形/長方形 1682">
                <a:extLst>
                  <a:ext uri="{FF2B5EF4-FFF2-40B4-BE49-F238E27FC236}">
                    <a16:creationId xmlns="" xmlns:a16="http://schemas.microsoft.com/office/drawing/2014/main"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4" name="正方形/長方形 1683">
                <a:extLst>
                  <a:ext uri="{FF2B5EF4-FFF2-40B4-BE49-F238E27FC236}">
                    <a16:creationId xmlns="" xmlns:a16="http://schemas.microsoft.com/office/drawing/2014/main"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5" name="正方形/長方形 1684">
                <a:extLst>
                  <a:ext uri="{FF2B5EF4-FFF2-40B4-BE49-F238E27FC236}">
                    <a16:creationId xmlns="" xmlns:a16="http://schemas.microsoft.com/office/drawing/2014/main"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6" name="正方形/長方形 1685">
                <a:extLst>
                  <a:ext uri="{FF2B5EF4-FFF2-40B4-BE49-F238E27FC236}">
                    <a16:creationId xmlns="" xmlns:a16="http://schemas.microsoft.com/office/drawing/2014/main"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7" name="正方形/長方形 1686">
                <a:extLst>
                  <a:ext uri="{FF2B5EF4-FFF2-40B4-BE49-F238E27FC236}">
                    <a16:creationId xmlns="" xmlns:a16="http://schemas.microsoft.com/office/drawing/2014/main"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8" name="正方形/長方形 1687">
                <a:extLst>
                  <a:ext uri="{FF2B5EF4-FFF2-40B4-BE49-F238E27FC236}">
                    <a16:creationId xmlns="" xmlns:a16="http://schemas.microsoft.com/office/drawing/2014/main"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9" name="正方形/長方形 1688">
                <a:extLst>
                  <a:ext uri="{FF2B5EF4-FFF2-40B4-BE49-F238E27FC236}">
                    <a16:creationId xmlns="" xmlns:a16="http://schemas.microsoft.com/office/drawing/2014/main"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0" name="正方形/長方形 1689">
                <a:extLst>
                  <a:ext uri="{FF2B5EF4-FFF2-40B4-BE49-F238E27FC236}">
                    <a16:creationId xmlns="" xmlns:a16="http://schemas.microsoft.com/office/drawing/2014/main"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1" name="正方形/長方形 1690">
                <a:extLst>
                  <a:ext uri="{FF2B5EF4-FFF2-40B4-BE49-F238E27FC236}">
                    <a16:creationId xmlns="" xmlns:a16="http://schemas.microsoft.com/office/drawing/2014/main"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2" name="正方形/長方形 1691">
                <a:extLst>
                  <a:ext uri="{FF2B5EF4-FFF2-40B4-BE49-F238E27FC236}">
                    <a16:creationId xmlns="" xmlns:a16="http://schemas.microsoft.com/office/drawing/2014/main"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3" name="正方形/長方形 1692">
                <a:extLst>
                  <a:ext uri="{FF2B5EF4-FFF2-40B4-BE49-F238E27FC236}">
                    <a16:creationId xmlns="" xmlns:a16="http://schemas.microsoft.com/office/drawing/2014/main"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4" name="正方形/長方形 1693">
                <a:extLst>
                  <a:ext uri="{FF2B5EF4-FFF2-40B4-BE49-F238E27FC236}">
                    <a16:creationId xmlns="" xmlns:a16="http://schemas.microsoft.com/office/drawing/2014/main"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5" name="正方形/長方形 1694">
                <a:extLst>
                  <a:ext uri="{FF2B5EF4-FFF2-40B4-BE49-F238E27FC236}">
                    <a16:creationId xmlns="" xmlns:a16="http://schemas.microsoft.com/office/drawing/2014/main"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6" name="正方形/長方形 1695">
                <a:extLst>
                  <a:ext uri="{FF2B5EF4-FFF2-40B4-BE49-F238E27FC236}">
                    <a16:creationId xmlns="" xmlns:a16="http://schemas.microsoft.com/office/drawing/2014/main"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7" name="正方形/長方形 1696">
                <a:extLst>
                  <a:ext uri="{FF2B5EF4-FFF2-40B4-BE49-F238E27FC236}">
                    <a16:creationId xmlns="" xmlns:a16="http://schemas.microsoft.com/office/drawing/2014/main"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8" name="正方形/長方形 1697">
                <a:extLst>
                  <a:ext uri="{FF2B5EF4-FFF2-40B4-BE49-F238E27FC236}">
                    <a16:creationId xmlns="" xmlns:a16="http://schemas.microsoft.com/office/drawing/2014/main"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9" name="正方形/長方形 1698">
                <a:extLst>
                  <a:ext uri="{FF2B5EF4-FFF2-40B4-BE49-F238E27FC236}">
                    <a16:creationId xmlns="" xmlns:a16="http://schemas.microsoft.com/office/drawing/2014/main"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0" name="正方形/長方形 1699">
                <a:extLst>
                  <a:ext uri="{FF2B5EF4-FFF2-40B4-BE49-F238E27FC236}">
                    <a16:creationId xmlns="" xmlns:a16="http://schemas.microsoft.com/office/drawing/2014/main"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1" name="正方形/長方形 1700">
                <a:extLst>
                  <a:ext uri="{FF2B5EF4-FFF2-40B4-BE49-F238E27FC236}">
                    <a16:creationId xmlns="" xmlns:a16="http://schemas.microsoft.com/office/drawing/2014/main"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2" name="正方形/長方形 1701">
                <a:extLst>
                  <a:ext uri="{FF2B5EF4-FFF2-40B4-BE49-F238E27FC236}">
                    <a16:creationId xmlns="" xmlns:a16="http://schemas.microsoft.com/office/drawing/2014/main"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3" name="正方形/長方形 1702">
                <a:extLst>
                  <a:ext uri="{FF2B5EF4-FFF2-40B4-BE49-F238E27FC236}">
                    <a16:creationId xmlns="" xmlns:a16="http://schemas.microsoft.com/office/drawing/2014/main"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4" name="正方形/長方形 1703">
                <a:extLst>
                  <a:ext uri="{FF2B5EF4-FFF2-40B4-BE49-F238E27FC236}">
                    <a16:creationId xmlns="" xmlns:a16="http://schemas.microsoft.com/office/drawing/2014/main"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5" name="正方形/長方形 1704">
                <a:extLst>
                  <a:ext uri="{FF2B5EF4-FFF2-40B4-BE49-F238E27FC236}">
                    <a16:creationId xmlns="" xmlns:a16="http://schemas.microsoft.com/office/drawing/2014/main"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6" name="正方形/長方形 1705">
                <a:extLst>
                  <a:ext uri="{FF2B5EF4-FFF2-40B4-BE49-F238E27FC236}">
                    <a16:creationId xmlns="" xmlns:a16="http://schemas.microsoft.com/office/drawing/2014/main"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7" name="正方形/長方形 1706">
                <a:extLst>
                  <a:ext uri="{FF2B5EF4-FFF2-40B4-BE49-F238E27FC236}">
                    <a16:creationId xmlns="" xmlns:a16="http://schemas.microsoft.com/office/drawing/2014/main"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8" name="正方形/長方形 1707">
                <a:extLst>
                  <a:ext uri="{FF2B5EF4-FFF2-40B4-BE49-F238E27FC236}">
                    <a16:creationId xmlns="" xmlns:a16="http://schemas.microsoft.com/office/drawing/2014/main"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9" name="正方形/長方形 1708">
                <a:extLst>
                  <a:ext uri="{FF2B5EF4-FFF2-40B4-BE49-F238E27FC236}">
                    <a16:creationId xmlns="" xmlns:a16="http://schemas.microsoft.com/office/drawing/2014/main"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0" name="正方形/長方形 1709">
                <a:extLst>
                  <a:ext uri="{FF2B5EF4-FFF2-40B4-BE49-F238E27FC236}">
                    <a16:creationId xmlns="" xmlns:a16="http://schemas.microsoft.com/office/drawing/2014/main"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1" name="正方形/長方形 1710">
                <a:extLst>
                  <a:ext uri="{FF2B5EF4-FFF2-40B4-BE49-F238E27FC236}">
                    <a16:creationId xmlns="" xmlns:a16="http://schemas.microsoft.com/office/drawing/2014/main"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2" name="正方形/長方形 1711">
                <a:extLst>
                  <a:ext uri="{FF2B5EF4-FFF2-40B4-BE49-F238E27FC236}">
                    <a16:creationId xmlns="" xmlns:a16="http://schemas.microsoft.com/office/drawing/2014/main"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5" name="グループ化 1314">
              <a:extLst>
                <a:ext uri="{FF2B5EF4-FFF2-40B4-BE49-F238E27FC236}">
                  <a16:creationId xmlns="" xmlns:a16="http://schemas.microsoft.com/office/drawing/2014/main" id="{87F774DD-BC76-4171-A825-854A5AD621A8}"/>
                </a:ext>
              </a:extLst>
            </p:cNvPr>
            <p:cNvGrpSpPr/>
            <p:nvPr/>
          </p:nvGrpSpPr>
          <p:grpSpPr>
            <a:xfrm>
              <a:off x="7784746" y="1968803"/>
              <a:ext cx="2880048" cy="734400"/>
              <a:chOff x="1226688" y="2099432"/>
              <a:chExt cx="2885079" cy="734400"/>
            </a:xfrm>
          </p:grpSpPr>
          <p:grpSp>
            <p:nvGrpSpPr>
              <p:cNvPr id="1382" name="グループ化 1381">
                <a:extLst>
                  <a:ext uri="{FF2B5EF4-FFF2-40B4-BE49-F238E27FC236}">
                    <a16:creationId xmlns="" xmlns:a16="http://schemas.microsoft.com/office/drawing/2014/main" id="{C08E8ADA-82FB-4009-917A-A5EA2E1F773E}"/>
                  </a:ext>
                </a:extLst>
              </p:cNvPr>
              <p:cNvGrpSpPr/>
              <p:nvPr/>
            </p:nvGrpSpPr>
            <p:grpSpPr>
              <a:xfrm>
                <a:off x="1226688" y="2099432"/>
                <a:ext cx="1440000" cy="734400"/>
                <a:chOff x="1226688" y="2099432"/>
                <a:chExt cx="1446621" cy="734400"/>
              </a:xfrm>
            </p:grpSpPr>
            <p:grpSp>
              <p:nvGrpSpPr>
                <p:cNvPr id="1516" name="グループ化 1515">
                  <a:extLst>
                    <a:ext uri="{FF2B5EF4-FFF2-40B4-BE49-F238E27FC236}">
                      <a16:creationId xmlns="" xmlns:a16="http://schemas.microsoft.com/office/drawing/2014/main" id="{8CA5FF56-E0B1-4E16-93BB-9CAAA617FF23}"/>
                    </a:ext>
                  </a:extLst>
                </p:cNvPr>
                <p:cNvGrpSpPr/>
                <p:nvPr/>
              </p:nvGrpSpPr>
              <p:grpSpPr>
                <a:xfrm>
                  <a:off x="1226688" y="2099432"/>
                  <a:ext cx="720000" cy="734400"/>
                  <a:chOff x="2908531" y="1323826"/>
                  <a:chExt cx="1447422" cy="1440000"/>
                </a:xfrm>
              </p:grpSpPr>
              <p:sp>
                <p:nvSpPr>
                  <p:cNvPr id="1583" name="正方形/長方形 1582">
                    <a:extLst>
                      <a:ext uri="{FF2B5EF4-FFF2-40B4-BE49-F238E27FC236}">
                        <a16:creationId xmlns="" xmlns:a16="http://schemas.microsoft.com/office/drawing/2014/main"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4" name="正方形/長方形 1583">
                    <a:extLst>
                      <a:ext uri="{FF2B5EF4-FFF2-40B4-BE49-F238E27FC236}">
                        <a16:creationId xmlns="" xmlns:a16="http://schemas.microsoft.com/office/drawing/2014/main"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5" name="正方形/長方形 1584">
                    <a:extLst>
                      <a:ext uri="{FF2B5EF4-FFF2-40B4-BE49-F238E27FC236}">
                        <a16:creationId xmlns="" xmlns:a16="http://schemas.microsoft.com/office/drawing/2014/main"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6" name="正方形/長方形 1585">
                    <a:extLst>
                      <a:ext uri="{FF2B5EF4-FFF2-40B4-BE49-F238E27FC236}">
                        <a16:creationId xmlns="" xmlns:a16="http://schemas.microsoft.com/office/drawing/2014/main"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7" name="正方形/長方形 1586">
                    <a:extLst>
                      <a:ext uri="{FF2B5EF4-FFF2-40B4-BE49-F238E27FC236}">
                        <a16:creationId xmlns="" xmlns:a16="http://schemas.microsoft.com/office/drawing/2014/main"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8" name="正方形/長方形 1587">
                    <a:extLst>
                      <a:ext uri="{FF2B5EF4-FFF2-40B4-BE49-F238E27FC236}">
                        <a16:creationId xmlns="" xmlns:a16="http://schemas.microsoft.com/office/drawing/2014/main"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9" name="正方形/長方形 1588">
                    <a:extLst>
                      <a:ext uri="{FF2B5EF4-FFF2-40B4-BE49-F238E27FC236}">
                        <a16:creationId xmlns="" xmlns:a16="http://schemas.microsoft.com/office/drawing/2014/main"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0" name="正方形/長方形 1589">
                    <a:extLst>
                      <a:ext uri="{FF2B5EF4-FFF2-40B4-BE49-F238E27FC236}">
                        <a16:creationId xmlns="" xmlns:a16="http://schemas.microsoft.com/office/drawing/2014/main"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1" name="正方形/長方形 1590">
                    <a:extLst>
                      <a:ext uri="{FF2B5EF4-FFF2-40B4-BE49-F238E27FC236}">
                        <a16:creationId xmlns="" xmlns:a16="http://schemas.microsoft.com/office/drawing/2014/main"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2" name="正方形/長方形 1591">
                    <a:extLst>
                      <a:ext uri="{FF2B5EF4-FFF2-40B4-BE49-F238E27FC236}">
                        <a16:creationId xmlns="" xmlns:a16="http://schemas.microsoft.com/office/drawing/2014/main"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3" name="正方形/長方形 1592">
                    <a:extLst>
                      <a:ext uri="{FF2B5EF4-FFF2-40B4-BE49-F238E27FC236}">
                        <a16:creationId xmlns="" xmlns:a16="http://schemas.microsoft.com/office/drawing/2014/main"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4" name="正方形/長方形 1593">
                    <a:extLst>
                      <a:ext uri="{FF2B5EF4-FFF2-40B4-BE49-F238E27FC236}">
                        <a16:creationId xmlns="" xmlns:a16="http://schemas.microsoft.com/office/drawing/2014/main"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5" name="正方形/長方形 1594">
                    <a:extLst>
                      <a:ext uri="{FF2B5EF4-FFF2-40B4-BE49-F238E27FC236}">
                        <a16:creationId xmlns="" xmlns:a16="http://schemas.microsoft.com/office/drawing/2014/main"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6" name="正方形/長方形 1595">
                    <a:extLst>
                      <a:ext uri="{FF2B5EF4-FFF2-40B4-BE49-F238E27FC236}">
                        <a16:creationId xmlns="" xmlns:a16="http://schemas.microsoft.com/office/drawing/2014/main"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7" name="正方形/長方形 1596">
                    <a:extLst>
                      <a:ext uri="{FF2B5EF4-FFF2-40B4-BE49-F238E27FC236}">
                        <a16:creationId xmlns="" xmlns:a16="http://schemas.microsoft.com/office/drawing/2014/main"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8" name="正方形/長方形 1597">
                    <a:extLst>
                      <a:ext uri="{FF2B5EF4-FFF2-40B4-BE49-F238E27FC236}">
                        <a16:creationId xmlns="" xmlns:a16="http://schemas.microsoft.com/office/drawing/2014/main"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9" name="正方形/長方形 1598">
                    <a:extLst>
                      <a:ext uri="{FF2B5EF4-FFF2-40B4-BE49-F238E27FC236}">
                        <a16:creationId xmlns="" xmlns:a16="http://schemas.microsoft.com/office/drawing/2014/main"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0" name="正方形/長方形 1599">
                    <a:extLst>
                      <a:ext uri="{FF2B5EF4-FFF2-40B4-BE49-F238E27FC236}">
                        <a16:creationId xmlns="" xmlns:a16="http://schemas.microsoft.com/office/drawing/2014/main"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1" name="正方形/長方形 1600">
                    <a:extLst>
                      <a:ext uri="{FF2B5EF4-FFF2-40B4-BE49-F238E27FC236}">
                        <a16:creationId xmlns="" xmlns:a16="http://schemas.microsoft.com/office/drawing/2014/main"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2" name="正方形/長方形 1601">
                    <a:extLst>
                      <a:ext uri="{FF2B5EF4-FFF2-40B4-BE49-F238E27FC236}">
                        <a16:creationId xmlns="" xmlns:a16="http://schemas.microsoft.com/office/drawing/2014/main"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3" name="正方形/長方形 1602">
                    <a:extLst>
                      <a:ext uri="{FF2B5EF4-FFF2-40B4-BE49-F238E27FC236}">
                        <a16:creationId xmlns="" xmlns:a16="http://schemas.microsoft.com/office/drawing/2014/main"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4" name="正方形/長方形 1603">
                    <a:extLst>
                      <a:ext uri="{FF2B5EF4-FFF2-40B4-BE49-F238E27FC236}">
                        <a16:creationId xmlns="" xmlns:a16="http://schemas.microsoft.com/office/drawing/2014/main"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5" name="正方形/長方形 1604">
                    <a:extLst>
                      <a:ext uri="{FF2B5EF4-FFF2-40B4-BE49-F238E27FC236}">
                        <a16:creationId xmlns="" xmlns:a16="http://schemas.microsoft.com/office/drawing/2014/main"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6" name="正方形/長方形 1605">
                    <a:extLst>
                      <a:ext uri="{FF2B5EF4-FFF2-40B4-BE49-F238E27FC236}">
                        <a16:creationId xmlns="" xmlns:a16="http://schemas.microsoft.com/office/drawing/2014/main"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7" name="正方形/長方形 1606">
                    <a:extLst>
                      <a:ext uri="{FF2B5EF4-FFF2-40B4-BE49-F238E27FC236}">
                        <a16:creationId xmlns="" xmlns:a16="http://schemas.microsoft.com/office/drawing/2014/main"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8" name="正方形/長方形 1607">
                    <a:extLst>
                      <a:ext uri="{FF2B5EF4-FFF2-40B4-BE49-F238E27FC236}">
                        <a16:creationId xmlns="" xmlns:a16="http://schemas.microsoft.com/office/drawing/2014/main"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9" name="正方形/長方形 1608">
                    <a:extLst>
                      <a:ext uri="{FF2B5EF4-FFF2-40B4-BE49-F238E27FC236}">
                        <a16:creationId xmlns="" xmlns:a16="http://schemas.microsoft.com/office/drawing/2014/main"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0" name="正方形/長方形 1609">
                    <a:extLst>
                      <a:ext uri="{FF2B5EF4-FFF2-40B4-BE49-F238E27FC236}">
                        <a16:creationId xmlns="" xmlns:a16="http://schemas.microsoft.com/office/drawing/2014/main"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1" name="正方形/長方形 1610">
                    <a:extLst>
                      <a:ext uri="{FF2B5EF4-FFF2-40B4-BE49-F238E27FC236}">
                        <a16:creationId xmlns="" xmlns:a16="http://schemas.microsoft.com/office/drawing/2014/main"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2" name="正方形/長方形 1611">
                    <a:extLst>
                      <a:ext uri="{FF2B5EF4-FFF2-40B4-BE49-F238E27FC236}">
                        <a16:creationId xmlns="" xmlns:a16="http://schemas.microsoft.com/office/drawing/2014/main"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3" name="正方形/長方形 1612">
                    <a:extLst>
                      <a:ext uri="{FF2B5EF4-FFF2-40B4-BE49-F238E27FC236}">
                        <a16:creationId xmlns="" xmlns:a16="http://schemas.microsoft.com/office/drawing/2014/main"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4" name="正方形/長方形 1613">
                    <a:extLst>
                      <a:ext uri="{FF2B5EF4-FFF2-40B4-BE49-F238E27FC236}">
                        <a16:creationId xmlns="" xmlns:a16="http://schemas.microsoft.com/office/drawing/2014/main"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5" name="正方形/長方形 1614">
                    <a:extLst>
                      <a:ext uri="{FF2B5EF4-FFF2-40B4-BE49-F238E27FC236}">
                        <a16:creationId xmlns="" xmlns:a16="http://schemas.microsoft.com/office/drawing/2014/main"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6" name="正方形/長方形 1615">
                    <a:extLst>
                      <a:ext uri="{FF2B5EF4-FFF2-40B4-BE49-F238E27FC236}">
                        <a16:creationId xmlns="" xmlns:a16="http://schemas.microsoft.com/office/drawing/2014/main"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7" name="正方形/長方形 1616">
                    <a:extLst>
                      <a:ext uri="{FF2B5EF4-FFF2-40B4-BE49-F238E27FC236}">
                        <a16:creationId xmlns="" xmlns:a16="http://schemas.microsoft.com/office/drawing/2014/main"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8" name="正方形/長方形 1617">
                    <a:extLst>
                      <a:ext uri="{FF2B5EF4-FFF2-40B4-BE49-F238E27FC236}">
                        <a16:creationId xmlns="" xmlns:a16="http://schemas.microsoft.com/office/drawing/2014/main"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9" name="正方形/長方形 1618">
                    <a:extLst>
                      <a:ext uri="{FF2B5EF4-FFF2-40B4-BE49-F238E27FC236}">
                        <a16:creationId xmlns="" xmlns:a16="http://schemas.microsoft.com/office/drawing/2014/main"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0" name="正方形/長方形 1619">
                    <a:extLst>
                      <a:ext uri="{FF2B5EF4-FFF2-40B4-BE49-F238E27FC236}">
                        <a16:creationId xmlns="" xmlns:a16="http://schemas.microsoft.com/office/drawing/2014/main"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1" name="正方形/長方形 1620">
                    <a:extLst>
                      <a:ext uri="{FF2B5EF4-FFF2-40B4-BE49-F238E27FC236}">
                        <a16:creationId xmlns="" xmlns:a16="http://schemas.microsoft.com/office/drawing/2014/main"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2" name="正方形/長方形 1621">
                    <a:extLst>
                      <a:ext uri="{FF2B5EF4-FFF2-40B4-BE49-F238E27FC236}">
                        <a16:creationId xmlns="" xmlns:a16="http://schemas.microsoft.com/office/drawing/2014/main"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3" name="正方形/長方形 1622">
                    <a:extLst>
                      <a:ext uri="{FF2B5EF4-FFF2-40B4-BE49-F238E27FC236}">
                        <a16:creationId xmlns="" xmlns:a16="http://schemas.microsoft.com/office/drawing/2014/main"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4" name="正方形/長方形 1623">
                    <a:extLst>
                      <a:ext uri="{FF2B5EF4-FFF2-40B4-BE49-F238E27FC236}">
                        <a16:creationId xmlns="" xmlns:a16="http://schemas.microsoft.com/office/drawing/2014/main"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5" name="正方形/長方形 1624">
                    <a:extLst>
                      <a:ext uri="{FF2B5EF4-FFF2-40B4-BE49-F238E27FC236}">
                        <a16:creationId xmlns="" xmlns:a16="http://schemas.microsoft.com/office/drawing/2014/main"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6" name="正方形/長方形 1625">
                    <a:extLst>
                      <a:ext uri="{FF2B5EF4-FFF2-40B4-BE49-F238E27FC236}">
                        <a16:creationId xmlns="" xmlns:a16="http://schemas.microsoft.com/office/drawing/2014/main"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7" name="正方形/長方形 1626">
                    <a:extLst>
                      <a:ext uri="{FF2B5EF4-FFF2-40B4-BE49-F238E27FC236}">
                        <a16:creationId xmlns="" xmlns:a16="http://schemas.microsoft.com/office/drawing/2014/main"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8" name="正方形/長方形 1627">
                    <a:extLst>
                      <a:ext uri="{FF2B5EF4-FFF2-40B4-BE49-F238E27FC236}">
                        <a16:creationId xmlns="" xmlns:a16="http://schemas.microsoft.com/office/drawing/2014/main"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9" name="正方形/長方形 1628">
                    <a:extLst>
                      <a:ext uri="{FF2B5EF4-FFF2-40B4-BE49-F238E27FC236}">
                        <a16:creationId xmlns="" xmlns:a16="http://schemas.microsoft.com/office/drawing/2014/main"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0" name="正方形/長方形 1629">
                    <a:extLst>
                      <a:ext uri="{FF2B5EF4-FFF2-40B4-BE49-F238E27FC236}">
                        <a16:creationId xmlns="" xmlns:a16="http://schemas.microsoft.com/office/drawing/2014/main"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1" name="正方形/長方形 1630">
                    <a:extLst>
                      <a:ext uri="{FF2B5EF4-FFF2-40B4-BE49-F238E27FC236}">
                        <a16:creationId xmlns="" xmlns:a16="http://schemas.microsoft.com/office/drawing/2014/main"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2" name="正方形/長方形 1631">
                    <a:extLst>
                      <a:ext uri="{FF2B5EF4-FFF2-40B4-BE49-F238E27FC236}">
                        <a16:creationId xmlns="" xmlns:a16="http://schemas.microsoft.com/office/drawing/2014/main"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3" name="正方形/長方形 1632">
                    <a:extLst>
                      <a:ext uri="{FF2B5EF4-FFF2-40B4-BE49-F238E27FC236}">
                        <a16:creationId xmlns="" xmlns:a16="http://schemas.microsoft.com/office/drawing/2014/main"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4" name="正方形/長方形 1633">
                    <a:extLst>
                      <a:ext uri="{FF2B5EF4-FFF2-40B4-BE49-F238E27FC236}">
                        <a16:creationId xmlns="" xmlns:a16="http://schemas.microsoft.com/office/drawing/2014/main"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5" name="正方形/長方形 1634">
                    <a:extLst>
                      <a:ext uri="{FF2B5EF4-FFF2-40B4-BE49-F238E27FC236}">
                        <a16:creationId xmlns="" xmlns:a16="http://schemas.microsoft.com/office/drawing/2014/main"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6" name="正方形/長方形 1635">
                    <a:extLst>
                      <a:ext uri="{FF2B5EF4-FFF2-40B4-BE49-F238E27FC236}">
                        <a16:creationId xmlns="" xmlns:a16="http://schemas.microsoft.com/office/drawing/2014/main"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7" name="正方形/長方形 1636">
                    <a:extLst>
                      <a:ext uri="{FF2B5EF4-FFF2-40B4-BE49-F238E27FC236}">
                        <a16:creationId xmlns="" xmlns:a16="http://schemas.microsoft.com/office/drawing/2014/main"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8" name="正方形/長方形 1637">
                    <a:extLst>
                      <a:ext uri="{FF2B5EF4-FFF2-40B4-BE49-F238E27FC236}">
                        <a16:creationId xmlns="" xmlns:a16="http://schemas.microsoft.com/office/drawing/2014/main"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9" name="正方形/長方形 1638">
                    <a:extLst>
                      <a:ext uri="{FF2B5EF4-FFF2-40B4-BE49-F238E27FC236}">
                        <a16:creationId xmlns="" xmlns:a16="http://schemas.microsoft.com/office/drawing/2014/main"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0" name="正方形/長方形 1639">
                    <a:extLst>
                      <a:ext uri="{FF2B5EF4-FFF2-40B4-BE49-F238E27FC236}">
                        <a16:creationId xmlns="" xmlns:a16="http://schemas.microsoft.com/office/drawing/2014/main"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1" name="正方形/長方形 1640">
                    <a:extLst>
                      <a:ext uri="{FF2B5EF4-FFF2-40B4-BE49-F238E27FC236}">
                        <a16:creationId xmlns="" xmlns:a16="http://schemas.microsoft.com/office/drawing/2014/main"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2" name="正方形/長方形 1641">
                    <a:extLst>
                      <a:ext uri="{FF2B5EF4-FFF2-40B4-BE49-F238E27FC236}">
                        <a16:creationId xmlns="" xmlns:a16="http://schemas.microsoft.com/office/drawing/2014/main"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3" name="正方形/長方形 1642">
                    <a:extLst>
                      <a:ext uri="{FF2B5EF4-FFF2-40B4-BE49-F238E27FC236}">
                        <a16:creationId xmlns="" xmlns:a16="http://schemas.microsoft.com/office/drawing/2014/main"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4" name="正方形/長方形 1643">
                    <a:extLst>
                      <a:ext uri="{FF2B5EF4-FFF2-40B4-BE49-F238E27FC236}">
                        <a16:creationId xmlns="" xmlns:a16="http://schemas.microsoft.com/office/drawing/2014/main"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5" name="正方形/長方形 1644">
                    <a:extLst>
                      <a:ext uri="{FF2B5EF4-FFF2-40B4-BE49-F238E27FC236}">
                        <a16:creationId xmlns="" xmlns:a16="http://schemas.microsoft.com/office/drawing/2014/main"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6" name="正方形/長方形 1645">
                    <a:extLst>
                      <a:ext uri="{FF2B5EF4-FFF2-40B4-BE49-F238E27FC236}">
                        <a16:creationId xmlns="" xmlns:a16="http://schemas.microsoft.com/office/drawing/2014/main"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7" name="正方形/長方形 1646">
                    <a:extLst>
                      <a:ext uri="{FF2B5EF4-FFF2-40B4-BE49-F238E27FC236}">
                        <a16:creationId xmlns="" xmlns:a16="http://schemas.microsoft.com/office/drawing/2014/main"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517" name="グループ化 1516">
                  <a:extLst>
                    <a:ext uri="{FF2B5EF4-FFF2-40B4-BE49-F238E27FC236}">
                      <a16:creationId xmlns="" xmlns:a16="http://schemas.microsoft.com/office/drawing/2014/main" id="{606ED237-BE46-4963-885B-EB108C174A8B}"/>
                    </a:ext>
                  </a:extLst>
                </p:cNvPr>
                <p:cNvGrpSpPr/>
                <p:nvPr/>
              </p:nvGrpSpPr>
              <p:grpSpPr>
                <a:xfrm>
                  <a:off x="1953309" y="2099432"/>
                  <a:ext cx="720000" cy="734400"/>
                  <a:chOff x="2908531" y="1323826"/>
                  <a:chExt cx="1447422" cy="1440000"/>
                </a:xfrm>
              </p:grpSpPr>
              <p:sp>
                <p:nvSpPr>
                  <p:cNvPr id="1518" name="正方形/長方形 1517">
                    <a:extLst>
                      <a:ext uri="{FF2B5EF4-FFF2-40B4-BE49-F238E27FC236}">
                        <a16:creationId xmlns="" xmlns:a16="http://schemas.microsoft.com/office/drawing/2014/main"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9" name="正方形/長方形 1518">
                    <a:extLst>
                      <a:ext uri="{FF2B5EF4-FFF2-40B4-BE49-F238E27FC236}">
                        <a16:creationId xmlns="" xmlns:a16="http://schemas.microsoft.com/office/drawing/2014/main"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0" name="正方形/長方形 1519">
                    <a:extLst>
                      <a:ext uri="{FF2B5EF4-FFF2-40B4-BE49-F238E27FC236}">
                        <a16:creationId xmlns="" xmlns:a16="http://schemas.microsoft.com/office/drawing/2014/main"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1" name="正方形/長方形 1520">
                    <a:extLst>
                      <a:ext uri="{FF2B5EF4-FFF2-40B4-BE49-F238E27FC236}">
                        <a16:creationId xmlns="" xmlns:a16="http://schemas.microsoft.com/office/drawing/2014/main"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2" name="正方形/長方形 1521">
                    <a:extLst>
                      <a:ext uri="{FF2B5EF4-FFF2-40B4-BE49-F238E27FC236}">
                        <a16:creationId xmlns="" xmlns:a16="http://schemas.microsoft.com/office/drawing/2014/main"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3" name="正方形/長方形 1522">
                    <a:extLst>
                      <a:ext uri="{FF2B5EF4-FFF2-40B4-BE49-F238E27FC236}">
                        <a16:creationId xmlns="" xmlns:a16="http://schemas.microsoft.com/office/drawing/2014/main"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4" name="正方形/長方形 1523">
                    <a:extLst>
                      <a:ext uri="{FF2B5EF4-FFF2-40B4-BE49-F238E27FC236}">
                        <a16:creationId xmlns="" xmlns:a16="http://schemas.microsoft.com/office/drawing/2014/main"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5" name="正方形/長方形 1524">
                    <a:extLst>
                      <a:ext uri="{FF2B5EF4-FFF2-40B4-BE49-F238E27FC236}">
                        <a16:creationId xmlns="" xmlns:a16="http://schemas.microsoft.com/office/drawing/2014/main"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6" name="正方形/長方形 1525">
                    <a:extLst>
                      <a:ext uri="{FF2B5EF4-FFF2-40B4-BE49-F238E27FC236}">
                        <a16:creationId xmlns="" xmlns:a16="http://schemas.microsoft.com/office/drawing/2014/main"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7" name="正方形/長方形 1526">
                    <a:extLst>
                      <a:ext uri="{FF2B5EF4-FFF2-40B4-BE49-F238E27FC236}">
                        <a16:creationId xmlns="" xmlns:a16="http://schemas.microsoft.com/office/drawing/2014/main"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8" name="正方形/長方形 1527">
                    <a:extLst>
                      <a:ext uri="{FF2B5EF4-FFF2-40B4-BE49-F238E27FC236}">
                        <a16:creationId xmlns="" xmlns:a16="http://schemas.microsoft.com/office/drawing/2014/main"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9" name="正方形/長方形 1528">
                    <a:extLst>
                      <a:ext uri="{FF2B5EF4-FFF2-40B4-BE49-F238E27FC236}">
                        <a16:creationId xmlns="" xmlns:a16="http://schemas.microsoft.com/office/drawing/2014/main"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0" name="正方形/長方形 1529">
                    <a:extLst>
                      <a:ext uri="{FF2B5EF4-FFF2-40B4-BE49-F238E27FC236}">
                        <a16:creationId xmlns="" xmlns:a16="http://schemas.microsoft.com/office/drawing/2014/main"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1" name="正方形/長方形 1530">
                    <a:extLst>
                      <a:ext uri="{FF2B5EF4-FFF2-40B4-BE49-F238E27FC236}">
                        <a16:creationId xmlns="" xmlns:a16="http://schemas.microsoft.com/office/drawing/2014/main"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2" name="正方形/長方形 1531">
                    <a:extLst>
                      <a:ext uri="{FF2B5EF4-FFF2-40B4-BE49-F238E27FC236}">
                        <a16:creationId xmlns="" xmlns:a16="http://schemas.microsoft.com/office/drawing/2014/main"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3" name="正方形/長方形 1532">
                    <a:extLst>
                      <a:ext uri="{FF2B5EF4-FFF2-40B4-BE49-F238E27FC236}">
                        <a16:creationId xmlns="" xmlns:a16="http://schemas.microsoft.com/office/drawing/2014/main"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4" name="正方形/長方形 1533">
                    <a:extLst>
                      <a:ext uri="{FF2B5EF4-FFF2-40B4-BE49-F238E27FC236}">
                        <a16:creationId xmlns="" xmlns:a16="http://schemas.microsoft.com/office/drawing/2014/main"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5" name="正方形/長方形 1534">
                    <a:extLst>
                      <a:ext uri="{FF2B5EF4-FFF2-40B4-BE49-F238E27FC236}">
                        <a16:creationId xmlns="" xmlns:a16="http://schemas.microsoft.com/office/drawing/2014/main"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6" name="正方形/長方形 1535">
                    <a:extLst>
                      <a:ext uri="{FF2B5EF4-FFF2-40B4-BE49-F238E27FC236}">
                        <a16:creationId xmlns="" xmlns:a16="http://schemas.microsoft.com/office/drawing/2014/main"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7" name="正方形/長方形 1536">
                    <a:extLst>
                      <a:ext uri="{FF2B5EF4-FFF2-40B4-BE49-F238E27FC236}">
                        <a16:creationId xmlns="" xmlns:a16="http://schemas.microsoft.com/office/drawing/2014/main"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8" name="正方形/長方形 1537">
                    <a:extLst>
                      <a:ext uri="{FF2B5EF4-FFF2-40B4-BE49-F238E27FC236}">
                        <a16:creationId xmlns="" xmlns:a16="http://schemas.microsoft.com/office/drawing/2014/main"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9" name="正方形/長方形 1538">
                    <a:extLst>
                      <a:ext uri="{FF2B5EF4-FFF2-40B4-BE49-F238E27FC236}">
                        <a16:creationId xmlns="" xmlns:a16="http://schemas.microsoft.com/office/drawing/2014/main"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0" name="正方形/長方形 1539">
                    <a:extLst>
                      <a:ext uri="{FF2B5EF4-FFF2-40B4-BE49-F238E27FC236}">
                        <a16:creationId xmlns="" xmlns:a16="http://schemas.microsoft.com/office/drawing/2014/main"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1" name="正方形/長方形 1540">
                    <a:extLst>
                      <a:ext uri="{FF2B5EF4-FFF2-40B4-BE49-F238E27FC236}">
                        <a16:creationId xmlns="" xmlns:a16="http://schemas.microsoft.com/office/drawing/2014/main"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2" name="正方形/長方形 1541">
                    <a:extLst>
                      <a:ext uri="{FF2B5EF4-FFF2-40B4-BE49-F238E27FC236}">
                        <a16:creationId xmlns="" xmlns:a16="http://schemas.microsoft.com/office/drawing/2014/main"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3" name="正方形/長方形 1542">
                    <a:extLst>
                      <a:ext uri="{FF2B5EF4-FFF2-40B4-BE49-F238E27FC236}">
                        <a16:creationId xmlns="" xmlns:a16="http://schemas.microsoft.com/office/drawing/2014/main"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4" name="正方形/長方形 1543">
                    <a:extLst>
                      <a:ext uri="{FF2B5EF4-FFF2-40B4-BE49-F238E27FC236}">
                        <a16:creationId xmlns="" xmlns:a16="http://schemas.microsoft.com/office/drawing/2014/main"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5" name="正方形/長方形 1544">
                    <a:extLst>
                      <a:ext uri="{FF2B5EF4-FFF2-40B4-BE49-F238E27FC236}">
                        <a16:creationId xmlns="" xmlns:a16="http://schemas.microsoft.com/office/drawing/2014/main"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6" name="正方形/長方形 1545">
                    <a:extLst>
                      <a:ext uri="{FF2B5EF4-FFF2-40B4-BE49-F238E27FC236}">
                        <a16:creationId xmlns="" xmlns:a16="http://schemas.microsoft.com/office/drawing/2014/main"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7" name="正方形/長方形 1546">
                    <a:extLst>
                      <a:ext uri="{FF2B5EF4-FFF2-40B4-BE49-F238E27FC236}">
                        <a16:creationId xmlns="" xmlns:a16="http://schemas.microsoft.com/office/drawing/2014/main"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8" name="正方形/長方形 1547">
                    <a:extLst>
                      <a:ext uri="{FF2B5EF4-FFF2-40B4-BE49-F238E27FC236}">
                        <a16:creationId xmlns="" xmlns:a16="http://schemas.microsoft.com/office/drawing/2014/main"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9" name="正方形/長方形 1548">
                    <a:extLst>
                      <a:ext uri="{FF2B5EF4-FFF2-40B4-BE49-F238E27FC236}">
                        <a16:creationId xmlns="" xmlns:a16="http://schemas.microsoft.com/office/drawing/2014/main"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0" name="正方形/長方形 1549">
                    <a:extLst>
                      <a:ext uri="{FF2B5EF4-FFF2-40B4-BE49-F238E27FC236}">
                        <a16:creationId xmlns="" xmlns:a16="http://schemas.microsoft.com/office/drawing/2014/main"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1" name="正方形/長方形 1550">
                    <a:extLst>
                      <a:ext uri="{FF2B5EF4-FFF2-40B4-BE49-F238E27FC236}">
                        <a16:creationId xmlns="" xmlns:a16="http://schemas.microsoft.com/office/drawing/2014/main"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2" name="正方形/長方形 1551">
                    <a:extLst>
                      <a:ext uri="{FF2B5EF4-FFF2-40B4-BE49-F238E27FC236}">
                        <a16:creationId xmlns="" xmlns:a16="http://schemas.microsoft.com/office/drawing/2014/main"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3" name="正方形/長方形 1552">
                    <a:extLst>
                      <a:ext uri="{FF2B5EF4-FFF2-40B4-BE49-F238E27FC236}">
                        <a16:creationId xmlns="" xmlns:a16="http://schemas.microsoft.com/office/drawing/2014/main"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4" name="正方形/長方形 1553">
                    <a:extLst>
                      <a:ext uri="{FF2B5EF4-FFF2-40B4-BE49-F238E27FC236}">
                        <a16:creationId xmlns="" xmlns:a16="http://schemas.microsoft.com/office/drawing/2014/main"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5" name="正方形/長方形 1554">
                    <a:extLst>
                      <a:ext uri="{FF2B5EF4-FFF2-40B4-BE49-F238E27FC236}">
                        <a16:creationId xmlns="" xmlns:a16="http://schemas.microsoft.com/office/drawing/2014/main"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6" name="正方形/長方形 1555">
                    <a:extLst>
                      <a:ext uri="{FF2B5EF4-FFF2-40B4-BE49-F238E27FC236}">
                        <a16:creationId xmlns="" xmlns:a16="http://schemas.microsoft.com/office/drawing/2014/main"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7" name="正方形/長方形 1556">
                    <a:extLst>
                      <a:ext uri="{FF2B5EF4-FFF2-40B4-BE49-F238E27FC236}">
                        <a16:creationId xmlns="" xmlns:a16="http://schemas.microsoft.com/office/drawing/2014/main"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8" name="正方形/長方形 1557">
                    <a:extLst>
                      <a:ext uri="{FF2B5EF4-FFF2-40B4-BE49-F238E27FC236}">
                        <a16:creationId xmlns="" xmlns:a16="http://schemas.microsoft.com/office/drawing/2014/main"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9" name="正方形/長方形 1558">
                    <a:extLst>
                      <a:ext uri="{FF2B5EF4-FFF2-40B4-BE49-F238E27FC236}">
                        <a16:creationId xmlns="" xmlns:a16="http://schemas.microsoft.com/office/drawing/2014/main"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0" name="正方形/長方形 1559">
                    <a:extLst>
                      <a:ext uri="{FF2B5EF4-FFF2-40B4-BE49-F238E27FC236}">
                        <a16:creationId xmlns="" xmlns:a16="http://schemas.microsoft.com/office/drawing/2014/main"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1" name="正方形/長方形 1560">
                    <a:extLst>
                      <a:ext uri="{FF2B5EF4-FFF2-40B4-BE49-F238E27FC236}">
                        <a16:creationId xmlns="" xmlns:a16="http://schemas.microsoft.com/office/drawing/2014/main"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2" name="正方形/長方形 1561">
                    <a:extLst>
                      <a:ext uri="{FF2B5EF4-FFF2-40B4-BE49-F238E27FC236}">
                        <a16:creationId xmlns="" xmlns:a16="http://schemas.microsoft.com/office/drawing/2014/main"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3" name="正方形/長方形 1562">
                    <a:extLst>
                      <a:ext uri="{FF2B5EF4-FFF2-40B4-BE49-F238E27FC236}">
                        <a16:creationId xmlns="" xmlns:a16="http://schemas.microsoft.com/office/drawing/2014/main"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4" name="正方形/長方形 1563">
                    <a:extLst>
                      <a:ext uri="{FF2B5EF4-FFF2-40B4-BE49-F238E27FC236}">
                        <a16:creationId xmlns="" xmlns:a16="http://schemas.microsoft.com/office/drawing/2014/main"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5" name="正方形/長方形 1564">
                    <a:extLst>
                      <a:ext uri="{FF2B5EF4-FFF2-40B4-BE49-F238E27FC236}">
                        <a16:creationId xmlns="" xmlns:a16="http://schemas.microsoft.com/office/drawing/2014/main"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6" name="正方形/長方形 1565">
                    <a:extLst>
                      <a:ext uri="{FF2B5EF4-FFF2-40B4-BE49-F238E27FC236}">
                        <a16:creationId xmlns="" xmlns:a16="http://schemas.microsoft.com/office/drawing/2014/main"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7" name="正方形/長方形 1566">
                    <a:extLst>
                      <a:ext uri="{FF2B5EF4-FFF2-40B4-BE49-F238E27FC236}">
                        <a16:creationId xmlns="" xmlns:a16="http://schemas.microsoft.com/office/drawing/2014/main"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8" name="正方形/長方形 1567">
                    <a:extLst>
                      <a:ext uri="{FF2B5EF4-FFF2-40B4-BE49-F238E27FC236}">
                        <a16:creationId xmlns="" xmlns:a16="http://schemas.microsoft.com/office/drawing/2014/main"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9" name="正方形/長方形 1568">
                    <a:extLst>
                      <a:ext uri="{FF2B5EF4-FFF2-40B4-BE49-F238E27FC236}">
                        <a16:creationId xmlns="" xmlns:a16="http://schemas.microsoft.com/office/drawing/2014/main"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0" name="正方形/長方形 1569">
                    <a:extLst>
                      <a:ext uri="{FF2B5EF4-FFF2-40B4-BE49-F238E27FC236}">
                        <a16:creationId xmlns="" xmlns:a16="http://schemas.microsoft.com/office/drawing/2014/main"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1" name="正方形/長方形 1570">
                    <a:extLst>
                      <a:ext uri="{FF2B5EF4-FFF2-40B4-BE49-F238E27FC236}">
                        <a16:creationId xmlns="" xmlns:a16="http://schemas.microsoft.com/office/drawing/2014/main"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2" name="正方形/長方形 1571">
                    <a:extLst>
                      <a:ext uri="{FF2B5EF4-FFF2-40B4-BE49-F238E27FC236}">
                        <a16:creationId xmlns="" xmlns:a16="http://schemas.microsoft.com/office/drawing/2014/main"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3" name="正方形/長方形 1572">
                    <a:extLst>
                      <a:ext uri="{FF2B5EF4-FFF2-40B4-BE49-F238E27FC236}">
                        <a16:creationId xmlns="" xmlns:a16="http://schemas.microsoft.com/office/drawing/2014/main"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4" name="正方形/長方形 1573">
                    <a:extLst>
                      <a:ext uri="{FF2B5EF4-FFF2-40B4-BE49-F238E27FC236}">
                        <a16:creationId xmlns="" xmlns:a16="http://schemas.microsoft.com/office/drawing/2014/main"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5" name="正方形/長方形 1574">
                    <a:extLst>
                      <a:ext uri="{FF2B5EF4-FFF2-40B4-BE49-F238E27FC236}">
                        <a16:creationId xmlns="" xmlns:a16="http://schemas.microsoft.com/office/drawing/2014/main"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6" name="正方形/長方形 1575">
                    <a:extLst>
                      <a:ext uri="{FF2B5EF4-FFF2-40B4-BE49-F238E27FC236}">
                        <a16:creationId xmlns="" xmlns:a16="http://schemas.microsoft.com/office/drawing/2014/main"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7" name="正方形/長方形 1576">
                    <a:extLst>
                      <a:ext uri="{FF2B5EF4-FFF2-40B4-BE49-F238E27FC236}">
                        <a16:creationId xmlns="" xmlns:a16="http://schemas.microsoft.com/office/drawing/2014/main"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8" name="正方形/長方形 1577">
                    <a:extLst>
                      <a:ext uri="{FF2B5EF4-FFF2-40B4-BE49-F238E27FC236}">
                        <a16:creationId xmlns="" xmlns:a16="http://schemas.microsoft.com/office/drawing/2014/main"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9" name="正方形/長方形 1578">
                    <a:extLst>
                      <a:ext uri="{FF2B5EF4-FFF2-40B4-BE49-F238E27FC236}">
                        <a16:creationId xmlns="" xmlns:a16="http://schemas.microsoft.com/office/drawing/2014/main"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0" name="正方形/長方形 1579">
                    <a:extLst>
                      <a:ext uri="{FF2B5EF4-FFF2-40B4-BE49-F238E27FC236}">
                        <a16:creationId xmlns="" xmlns:a16="http://schemas.microsoft.com/office/drawing/2014/main"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1" name="正方形/長方形 1580">
                    <a:extLst>
                      <a:ext uri="{FF2B5EF4-FFF2-40B4-BE49-F238E27FC236}">
                        <a16:creationId xmlns="" xmlns:a16="http://schemas.microsoft.com/office/drawing/2014/main"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2" name="正方形/長方形 1581">
                    <a:extLst>
                      <a:ext uri="{FF2B5EF4-FFF2-40B4-BE49-F238E27FC236}">
                        <a16:creationId xmlns="" xmlns:a16="http://schemas.microsoft.com/office/drawing/2014/main"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83" name="グループ化 1382">
                <a:extLst>
                  <a:ext uri="{FF2B5EF4-FFF2-40B4-BE49-F238E27FC236}">
                    <a16:creationId xmlns="" xmlns:a16="http://schemas.microsoft.com/office/drawing/2014/main" id="{E1877BCB-F9AB-4CF9-9B80-F995BDD39D03}"/>
                  </a:ext>
                </a:extLst>
              </p:cNvPr>
              <p:cNvGrpSpPr/>
              <p:nvPr/>
            </p:nvGrpSpPr>
            <p:grpSpPr>
              <a:xfrm>
                <a:off x="2671767" y="2099432"/>
                <a:ext cx="1440000" cy="734400"/>
                <a:chOff x="1226688" y="2099432"/>
                <a:chExt cx="1446621" cy="734400"/>
              </a:xfrm>
            </p:grpSpPr>
            <p:grpSp>
              <p:nvGrpSpPr>
                <p:cNvPr id="1384" name="グループ化 1383">
                  <a:extLst>
                    <a:ext uri="{FF2B5EF4-FFF2-40B4-BE49-F238E27FC236}">
                      <a16:creationId xmlns="" xmlns:a16="http://schemas.microsoft.com/office/drawing/2014/main" id="{855F6CE1-2AFD-4ED2-BD6D-BDE736C769AB}"/>
                    </a:ext>
                  </a:extLst>
                </p:cNvPr>
                <p:cNvGrpSpPr/>
                <p:nvPr/>
              </p:nvGrpSpPr>
              <p:grpSpPr>
                <a:xfrm>
                  <a:off x="1226688" y="2099432"/>
                  <a:ext cx="720000" cy="734400"/>
                  <a:chOff x="2908531" y="1323826"/>
                  <a:chExt cx="1447422" cy="1440000"/>
                </a:xfrm>
              </p:grpSpPr>
              <p:sp>
                <p:nvSpPr>
                  <p:cNvPr id="1451" name="正方形/長方形 1450">
                    <a:extLst>
                      <a:ext uri="{FF2B5EF4-FFF2-40B4-BE49-F238E27FC236}">
                        <a16:creationId xmlns="" xmlns:a16="http://schemas.microsoft.com/office/drawing/2014/main"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2" name="正方形/長方形 1451">
                    <a:extLst>
                      <a:ext uri="{FF2B5EF4-FFF2-40B4-BE49-F238E27FC236}">
                        <a16:creationId xmlns="" xmlns:a16="http://schemas.microsoft.com/office/drawing/2014/main"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3" name="正方形/長方形 1452">
                    <a:extLst>
                      <a:ext uri="{FF2B5EF4-FFF2-40B4-BE49-F238E27FC236}">
                        <a16:creationId xmlns="" xmlns:a16="http://schemas.microsoft.com/office/drawing/2014/main"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4" name="正方形/長方形 1453">
                    <a:extLst>
                      <a:ext uri="{FF2B5EF4-FFF2-40B4-BE49-F238E27FC236}">
                        <a16:creationId xmlns="" xmlns:a16="http://schemas.microsoft.com/office/drawing/2014/main"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5" name="正方形/長方形 1454">
                    <a:extLst>
                      <a:ext uri="{FF2B5EF4-FFF2-40B4-BE49-F238E27FC236}">
                        <a16:creationId xmlns="" xmlns:a16="http://schemas.microsoft.com/office/drawing/2014/main"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6" name="正方形/長方形 1455">
                    <a:extLst>
                      <a:ext uri="{FF2B5EF4-FFF2-40B4-BE49-F238E27FC236}">
                        <a16:creationId xmlns="" xmlns:a16="http://schemas.microsoft.com/office/drawing/2014/main"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7" name="正方形/長方形 1456">
                    <a:extLst>
                      <a:ext uri="{FF2B5EF4-FFF2-40B4-BE49-F238E27FC236}">
                        <a16:creationId xmlns="" xmlns:a16="http://schemas.microsoft.com/office/drawing/2014/main"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8" name="正方形/長方形 1457">
                    <a:extLst>
                      <a:ext uri="{FF2B5EF4-FFF2-40B4-BE49-F238E27FC236}">
                        <a16:creationId xmlns="" xmlns:a16="http://schemas.microsoft.com/office/drawing/2014/main"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9" name="正方形/長方形 1458">
                    <a:extLst>
                      <a:ext uri="{FF2B5EF4-FFF2-40B4-BE49-F238E27FC236}">
                        <a16:creationId xmlns="" xmlns:a16="http://schemas.microsoft.com/office/drawing/2014/main"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0" name="正方形/長方形 1459">
                    <a:extLst>
                      <a:ext uri="{FF2B5EF4-FFF2-40B4-BE49-F238E27FC236}">
                        <a16:creationId xmlns="" xmlns:a16="http://schemas.microsoft.com/office/drawing/2014/main"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1" name="正方形/長方形 1460">
                    <a:extLst>
                      <a:ext uri="{FF2B5EF4-FFF2-40B4-BE49-F238E27FC236}">
                        <a16:creationId xmlns="" xmlns:a16="http://schemas.microsoft.com/office/drawing/2014/main"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2" name="正方形/長方形 1461">
                    <a:extLst>
                      <a:ext uri="{FF2B5EF4-FFF2-40B4-BE49-F238E27FC236}">
                        <a16:creationId xmlns="" xmlns:a16="http://schemas.microsoft.com/office/drawing/2014/main"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3" name="正方形/長方形 1462">
                    <a:extLst>
                      <a:ext uri="{FF2B5EF4-FFF2-40B4-BE49-F238E27FC236}">
                        <a16:creationId xmlns="" xmlns:a16="http://schemas.microsoft.com/office/drawing/2014/main"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4" name="正方形/長方形 1463">
                    <a:extLst>
                      <a:ext uri="{FF2B5EF4-FFF2-40B4-BE49-F238E27FC236}">
                        <a16:creationId xmlns="" xmlns:a16="http://schemas.microsoft.com/office/drawing/2014/main"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5" name="正方形/長方形 1464">
                    <a:extLst>
                      <a:ext uri="{FF2B5EF4-FFF2-40B4-BE49-F238E27FC236}">
                        <a16:creationId xmlns="" xmlns:a16="http://schemas.microsoft.com/office/drawing/2014/main"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6" name="正方形/長方形 1465">
                    <a:extLst>
                      <a:ext uri="{FF2B5EF4-FFF2-40B4-BE49-F238E27FC236}">
                        <a16:creationId xmlns="" xmlns:a16="http://schemas.microsoft.com/office/drawing/2014/main"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7" name="正方形/長方形 1466">
                    <a:extLst>
                      <a:ext uri="{FF2B5EF4-FFF2-40B4-BE49-F238E27FC236}">
                        <a16:creationId xmlns="" xmlns:a16="http://schemas.microsoft.com/office/drawing/2014/main"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8" name="正方形/長方形 1467">
                    <a:extLst>
                      <a:ext uri="{FF2B5EF4-FFF2-40B4-BE49-F238E27FC236}">
                        <a16:creationId xmlns="" xmlns:a16="http://schemas.microsoft.com/office/drawing/2014/main"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9" name="正方形/長方形 1468">
                    <a:extLst>
                      <a:ext uri="{FF2B5EF4-FFF2-40B4-BE49-F238E27FC236}">
                        <a16:creationId xmlns="" xmlns:a16="http://schemas.microsoft.com/office/drawing/2014/main"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0" name="正方形/長方形 1469">
                    <a:extLst>
                      <a:ext uri="{FF2B5EF4-FFF2-40B4-BE49-F238E27FC236}">
                        <a16:creationId xmlns="" xmlns:a16="http://schemas.microsoft.com/office/drawing/2014/main"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1" name="正方形/長方形 1470">
                    <a:extLst>
                      <a:ext uri="{FF2B5EF4-FFF2-40B4-BE49-F238E27FC236}">
                        <a16:creationId xmlns="" xmlns:a16="http://schemas.microsoft.com/office/drawing/2014/main"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2" name="正方形/長方形 1471">
                    <a:extLst>
                      <a:ext uri="{FF2B5EF4-FFF2-40B4-BE49-F238E27FC236}">
                        <a16:creationId xmlns="" xmlns:a16="http://schemas.microsoft.com/office/drawing/2014/main"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3" name="正方形/長方形 1472">
                    <a:extLst>
                      <a:ext uri="{FF2B5EF4-FFF2-40B4-BE49-F238E27FC236}">
                        <a16:creationId xmlns="" xmlns:a16="http://schemas.microsoft.com/office/drawing/2014/main"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4" name="正方形/長方形 1473">
                    <a:extLst>
                      <a:ext uri="{FF2B5EF4-FFF2-40B4-BE49-F238E27FC236}">
                        <a16:creationId xmlns="" xmlns:a16="http://schemas.microsoft.com/office/drawing/2014/main"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5" name="正方形/長方形 1474">
                    <a:extLst>
                      <a:ext uri="{FF2B5EF4-FFF2-40B4-BE49-F238E27FC236}">
                        <a16:creationId xmlns="" xmlns:a16="http://schemas.microsoft.com/office/drawing/2014/main"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6" name="正方形/長方形 1475">
                    <a:extLst>
                      <a:ext uri="{FF2B5EF4-FFF2-40B4-BE49-F238E27FC236}">
                        <a16:creationId xmlns="" xmlns:a16="http://schemas.microsoft.com/office/drawing/2014/main"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7" name="正方形/長方形 1476">
                    <a:extLst>
                      <a:ext uri="{FF2B5EF4-FFF2-40B4-BE49-F238E27FC236}">
                        <a16:creationId xmlns="" xmlns:a16="http://schemas.microsoft.com/office/drawing/2014/main"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8" name="正方形/長方形 1477">
                    <a:extLst>
                      <a:ext uri="{FF2B5EF4-FFF2-40B4-BE49-F238E27FC236}">
                        <a16:creationId xmlns="" xmlns:a16="http://schemas.microsoft.com/office/drawing/2014/main"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9" name="正方形/長方形 1478">
                    <a:extLst>
                      <a:ext uri="{FF2B5EF4-FFF2-40B4-BE49-F238E27FC236}">
                        <a16:creationId xmlns="" xmlns:a16="http://schemas.microsoft.com/office/drawing/2014/main"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0" name="正方形/長方形 1479">
                    <a:extLst>
                      <a:ext uri="{FF2B5EF4-FFF2-40B4-BE49-F238E27FC236}">
                        <a16:creationId xmlns="" xmlns:a16="http://schemas.microsoft.com/office/drawing/2014/main"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1" name="正方形/長方形 1480">
                    <a:extLst>
                      <a:ext uri="{FF2B5EF4-FFF2-40B4-BE49-F238E27FC236}">
                        <a16:creationId xmlns="" xmlns:a16="http://schemas.microsoft.com/office/drawing/2014/main"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2" name="正方形/長方形 1481">
                    <a:extLst>
                      <a:ext uri="{FF2B5EF4-FFF2-40B4-BE49-F238E27FC236}">
                        <a16:creationId xmlns="" xmlns:a16="http://schemas.microsoft.com/office/drawing/2014/main"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3" name="正方形/長方形 1482">
                    <a:extLst>
                      <a:ext uri="{FF2B5EF4-FFF2-40B4-BE49-F238E27FC236}">
                        <a16:creationId xmlns="" xmlns:a16="http://schemas.microsoft.com/office/drawing/2014/main"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4" name="正方形/長方形 1483">
                    <a:extLst>
                      <a:ext uri="{FF2B5EF4-FFF2-40B4-BE49-F238E27FC236}">
                        <a16:creationId xmlns="" xmlns:a16="http://schemas.microsoft.com/office/drawing/2014/main"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5" name="正方形/長方形 1484">
                    <a:extLst>
                      <a:ext uri="{FF2B5EF4-FFF2-40B4-BE49-F238E27FC236}">
                        <a16:creationId xmlns="" xmlns:a16="http://schemas.microsoft.com/office/drawing/2014/main"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6" name="正方形/長方形 1485">
                    <a:extLst>
                      <a:ext uri="{FF2B5EF4-FFF2-40B4-BE49-F238E27FC236}">
                        <a16:creationId xmlns="" xmlns:a16="http://schemas.microsoft.com/office/drawing/2014/main"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7" name="正方形/長方形 1486">
                    <a:extLst>
                      <a:ext uri="{FF2B5EF4-FFF2-40B4-BE49-F238E27FC236}">
                        <a16:creationId xmlns="" xmlns:a16="http://schemas.microsoft.com/office/drawing/2014/main"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8" name="正方形/長方形 1487">
                    <a:extLst>
                      <a:ext uri="{FF2B5EF4-FFF2-40B4-BE49-F238E27FC236}">
                        <a16:creationId xmlns="" xmlns:a16="http://schemas.microsoft.com/office/drawing/2014/main"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9" name="正方形/長方形 1488">
                    <a:extLst>
                      <a:ext uri="{FF2B5EF4-FFF2-40B4-BE49-F238E27FC236}">
                        <a16:creationId xmlns="" xmlns:a16="http://schemas.microsoft.com/office/drawing/2014/main"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0" name="正方形/長方形 1489">
                    <a:extLst>
                      <a:ext uri="{FF2B5EF4-FFF2-40B4-BE49-F238E27FC236}">
                        <a16:creationId xmlns="" xmlns:a16="http://schemas.microsoft.com/office/drawing/2014/main"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1" name="正方形/長方形 1490">
                    <a:extLst>
                      <a:ext uri="{FF2B5EF4-FFF2-40B4-BE49-F238E27FC236}">
                        <a16:creationId xmlns="" xmlns:a16="http://schemas.microsoft.com/office/drawing/2014/main"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2" name="正方形/長方形 1491">
                    <a:extLst>
                      <a:ext uri="{FF2B5EF4-FFF2-40B4-BE49-F238E27FC236}">
                        <a16:creationId xmlns="" xmlns:a16="http://schemas.microsoft.com/office/drawing/2014/main"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3" name="正方形/長方形 1492">
                    <a:extLst>
                      <a:ext uri="{FF2B5EF4-FFF2-40B4-BE49-F238E27FC236}">
                        <a16:creationId xmlns="" xmlns:a16="http://schemas.microsoft.com/office/drawing/2014/main"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4" name="正方形/長方形 1493">
                    <a:extLst>
                      <a:ext uri="{FF2B5EF4-FFF2-40B4-BE49-F238E27FC236}">
                        <a16:creationId xmlns="" xmlns:a16="http://schemas.microsoft.com/office/drawing/2014/main"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5" name="正方形/長方形 1494">
                    <a:extLst>
                      <a:ext uri="{FF2B5EF4-FFF2-40B4-BE49-F238E27FC236}">
                        <a16:creationId xmlns="" xmlns:a16="http://schemas.microsoft.com/office/drawing/2014/main"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6" name="正方形/長方形 1495">
                    <a:extLst>
                      <a:ext uri="{FF2B5EF4-FFF2-40B4-BE49-F238E27FC236}">
                        <a16:creationId xmlns="" xmlns:a16="http://schemas.microsoft.com/office/drawing/2014/main"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7" name="正方形/長方形 1496">
                    <a:extLst>
                      <a:ext uri="{FF2B5EF4-FFF2-40B4-BE49-F238E27FC236}">
                        <a16:creationId xmlns="" xmlns:a16="http://schemas.microsoft.com/office/drawing/2014/main"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8" name="正方形/長方形 1497">
                    <a:extLst>
                      <a:ext uri="{FF2B5EF4-FFF2-40B4-BE49-F238E27FC236}">
                        <a16:creationId xmlns="" xmlns:a16="http://schemas.microsoft.com/office/drawing/2014/main"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9" name="正方形/長方形 1498">
                    <a:extLst>
                      <a:ext uri="{FF2B5EF4-FFF2-40B4-BE49-F238E27FC236}">
                        <a16:creationId xmlns="" xmlns:a16="http://schemas.microsoft.com/office/drawing/2014/main"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0" name="正方形/長方形 1499">
                    <a:extLst>
                      <a:ext uri="{FF2B5EF4-FFF2-40B4-BE49-F238E27FC236}">
                        <a16:creationId xmlns="" xmlns:a16="http://schemas.microsoft.com/office/drawing/2014/main"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1" name="正方形/長方形 1500">
                    <a:extLst>
                      <a:ext uri="{FF2B5EF4-FFF2-40B4-BE49-F238E27FC236}">
                        <a16:creationId xmlns="" xmlns:a16="http://schemas.microsoft.com/office/drawing/2014/main"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2" name="正方形/長方形 1501">
                    <a:extLst>
                      <a:ext uri="{FF2B5EF4-FFF2-40B4-BE49-F238E27FC236}">
                        <a16:creationId xmlns="" xmlns:a16="http://schemas.microsoft.com/office/drawing/2014/main"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3" name="正方形/長方形 1502">
                    <a:extLst>
                      <a:ext uri="{FF2B5EF4-FFF2-40B4-BE49-F238E27FC236}">
                        <a16:creationId xmlns="" xmlns:a16="http://schemas.microsoft.com/office/drawing/2014/main"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4" name="正方形/長方形 1503">
                    <a:extLst>
                      <a:ext uri="{FF2B5EF4-FFF2-40B4-BE49-F238E27FC236}">
                        <a16:creationId xmlns="" xmlns:a16="http://schemas.microsoft.com/office/drawing/2014/main"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5" name="正方形/長方形 1504">
                    <a:extLst>
                      <a:ext uri="{FF2B5EF4-FFF2-40B4-BE49-F238E27FC236}">
                        <a16:creationId xmlns="" xmlns:a16="http://schemas.microsoft.com/office/drawing/2014/main"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6" name="正方形/長方形 1505">
                    <a:extLst>
                      <a:ext uri="{FF2B5EF4-FFF2-40B4-BE49-F238E27FC236}">
                        <a16:creationId xmlns="" xmlns:a16="http://schemas.microsoft.com/office/drawing/2014/main"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7" name="正方形/長方形 1506">
                    <a:extLst>
                      <a:ext uri="{FF2B5EF4-FFF2-40B4-BE49-F238E27FC236}">
                        <a16:creationId xmlns="" xmlns:a16="http://schemas.microsoft.com/office/drawing/2014/main"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8" name="正方形/長方形 1507">
                    <a:extLst>
                      <a:ext uri="{FF2B5EF4-FFF2-40B4-BE49-F238E27FC236}">
                        <a16:creationId xmlns="" xmlns:a16="http://schemas.microsoft.com/office/drawing/2014/main"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9" name="正方形/長方形 1508">
                    <a:extLst>
                      <a:ext uri="{FF2B5EF4-FFF2-40B4-BE49-F238E27FC236}">
                        <a16:creationId xmlns="" xmlns:a16="http://schemas.microsoft.com/office/drawing/2014/main"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0" name="正方形/長方形 1509">
                    <a:extLst>
                      <a:ext uri="{FF2B5EF4-FFF2-40B4-BE49-F238E27FC236}">
                        <a16:creationId xmlns="" xmlns:a16="http://schemas.microsoft.com/office/drawing/2014/main"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1" name="正方形/長方形 1510">
                    <a:extLst>
                      <a:ext uri="{FF2B5EF4-FFF2-40B4-BE49-F238E27FC236}">
                        <a16:creationId xmlns="" xmlns:a16="http://schemas.microsoft.com/office/drawing/2014/main"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2" name="正方形/長方形 1511">
                    <a:extLst>
                      <a:ext uri="{FF2B5EF4-FFF2-40B4-BE49-F238E27FC236}">
                        <a16:creationId xmlns="" xmlns:a16="http://schemas.microsoft.com/office/drawing/2014/main"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3" name="正方形/長方形 1512">
                    <a:extLst>
                      <a:ext uri="{FF2B5EF4-FFF2-40B4-BE49-F238E27FC236}">
                        <a16:creationId xmlns="" xmlns:a16="http://schemas.microsoft.com/office/drawing/2014/main"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4" name="正方形/長方形 1513">
                    <a:extLst>
                      <a:ext uri="{FF2B5EF4-FFF2-40B4-BE49-F238E27FC236}">
                        <a16:creationId xmlns="" xmlns:a16="http://schemas.microsoft.com/office/drawing/2014/main"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5" name="正方形/長方形 1514">
                    <a:extLst>
                      <a:ext uri="{FF2B5EF4-FFF2-40B4-BE49-F238E27FC236}">
                        <a16:creationId xmlns="" xmlns:a16="http://schemas.microsoft.com/office/drawing/2014/main"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85" name="グループ化 1384">
                  <a:extLst>
                    <a:ext uri="{FF2B5EF4-FFF2-40B4-BE49-F238E27FC236}">
                      <a16:creationId xmlns="" xmlns:a16="http://schemas.microsoft.com/office/drawing/2014/main" id="{F2AE9921-2B01-4656-99BB-2B3AEDAC2C98}"/>
                    </a:ext>
                  </a:extLst>
                </p:cNvPr>
                <p:cNvGrpSpPr/>
                <p:nvPr/>
              </p:nvGrpSpPr>
              <p:grpSpPr>
                <a:xfrm>
                  <a:off x="1953309" y="2099432"/>
                  <a:ext cx="720000" cy="734400"/>
                  <a:chOff x="2908531" y="1323826"/>
                  <a:chExt cx="1447422" cy="1440000"/>
                </a:xfrm>
              </p:grpSpPr>
              <p:sp>
                <p:nvSpPr>
                  <p:cNvPr id="1386" name="正方形/長方形 1385">
                    <a:extLst>
                      <a:ext uri="{FF2B5EF4-FFF2-40B4-BE49-F238E27FC236}">
                        <a16:creationId xmlns="" xmlns:a16="http://schemas.microsoft.com/office/drawing/2014/main"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7" name="正方形/長方形 1386">
                    <a:extLst>
                      <a:ext uri="{FF2B5EF4-FFF2-40B4-BE49-F238E27FC236}">
                        <a16:creationId xmlns="" xmlns:a16="http://schemas.microsoft.com/office/drawing/2014/main"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8" name="正方形/長方形 1387">
                    <a:extLst>
                      <a:ext uri="{FF2B5EF4-FFF2-40B4-BE49-F238E27FC236}">
                        <a16:creationId xmlns="" xmlns:a16="http://schemas.microsoft.com/office/drawing/2014/main"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9" name="正方形/長方形 1388">
                    <a:extLst>
                      <a:ext uri="{FF2B5EF4-FFF2-40B4-BE49-F238E27FC236}">
                        <a16:creationId xmlns="" xmlns:a16="http://schemas.microsoft.com/office/drawing/2014/main"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0" name="正方形/長方形 1389">
                    <a:extLst>
                      <a:ext uri="{FF2B5EF4-FFF2-40B4-BE49-F238E27FC236}">
                        <a16:creationId xmlns="" xmlns:a16="http://schemas.microsoft.com/office/drawing/2014/main"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1" name="正方形/長方形 1390">
                    <a:extLst>
                      <a:ext uri="{FF2B5EF4-FFF2-40B4-BE49-F238E27FC236}">
                        <a16:creationId xmlns="" xmlns:a16="http://schemas.microsoft.com/office/drawing/2014/main"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2" name="正方形/長方形 1391">
                    <a:extLst>
                      <a:ext uri="{FF2B5EF4-FFF2-40B4-BE49-F238E27FC236}">
                        <a16:creationId xmlns="" xmlns:a16="http://schemas.microsoft.com/office/drawing/2014/main"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3" name="正方形/長方形 1392">
                    <a:extLst>
                      <a:ext uri="{FF2B5EF4-FFF2-40B4-BE49-F238E27FC236}">
                        <a16:creationId xmlns="" xmlns:a16="http://schemas.microsoft.com/office/drawing/2014/main"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4" name="正方形/長方形 1393">
                    <a:extLst>
                      <a:ext uri="{FF2B5EF4-FFF2-40B4-BE49-F238E27FC236}">
                        <a16:creationId xmlns="" xmlns:a16="http://schemas.microsoft.com/office/drawing/2014/main"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5" name="正方形/長方形 1394">
                    <a:extLst>
                      <a:ext uri="{FF2B5EF4-FFF2-40B4-BE49-F238E27FC236}">
                        <a16:creationId xmlns="" xmlns:a16="http://schemas.microsoft.com/office/drawing/2014/main"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6" name="正方形/長方形 1395">
                    <a:extLst>
                      <a:ext uri="{FF2B5EF4-FFF2-40B4-BE49-F238E27FC236}">
                        <a16:creationId xmlns="" xmlns:a16="http://schemas.microsoft.com/office/drawing/2014/main"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7" name="正方形/長方形 1396">
                    <a:extLst>
                      <a:ext uri="{FF2B5EF4-FFF2-40B4-BE49-F238E27FC236}">
                        <a16:creationId xmlns="" xmlns:a16="http://schemas.microsoft.com/office/drawing/2014/main"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8" name="正方形/長方形 1397">
                    <a:extLst>
                      <a:ext uri="{FF2B5EF4-FFF2-40B4-BE49-F238E27FC236}">
                        <a16:creationId xmlns="" xmlns:a16="http://schemas.microsoft.com/office/drawing/2014/main"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9" name="正方形/長方形 1398">
                    <a:extLst>
                      <a:ext uri="{FF2B5EF4-FFF2-40B4-BE49-F238E27FC236}">
                        <a16:creationId xmlns="" xmlns:a16="http://schemas.microsoft.com/office/drawing/2014/main"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0" name="正方形/長方形 1399">
                    <a:extLst>
                      <a:ext uri="{FF2B5EF4-FFF2-40B4-BE49-F238E27FC236}">
                        <a16:creationId xmlns="" xmlns:a16="http://schemas.microsoft.com/office/drawing/2014/main"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1" name="正方形/長方形 1400">
                    <a:extLst>
                      <a:ext uri="{FF2B5EF4-FFF2-40B4-BE49-F238E27FC236}">
                        <a16:creationId xmlns="" xmlns:a16="http://schemas.microsoft.com/office/drawing/2014/main"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2" name="正方形/長方形 1401">
                    <a:extLst>
                      <a:ext uri="{FF2B5EF4-FFF2-40B4-BE49-F238E27FC236}">
                        <a16:creationId xmlns="" xmlns:a16="http://schemas.microsoft.com/office/drawing/2014/main"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3" name="正方形/長方形 1402">
                    <a:extLst>
                      <a:ext uri="{FF2B5EF4-FFF2-40B4-BE49-F238E27FC236}">
                        <a16:creationId xmlns="" xmlns:a16="http://schemas.microsoft.com/office/drawing/2014/main"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4" name="正方形/長方形 1403">
                    <a:extLst>
                      <a:ext uri="{FF2B5EF4-FFF2-40B4-BE49-F238E27FC236}">
                        <a16:creationId xmlns="" xmlns:a16="http://schemas.microsoft.com/office/drawing/2014/main"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5" name="正方形/長方形 1404">
                    <a:extLst>
                      <a:ext uri="{FF2B5EF4-FFF2-40B4-BE49-F238E27FC236}">
                        <a16:creationId xmlns="" xmlns:a16="http://schemas.microsoft.com/office/drawing/2014/main"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6" name="正方形/長方形 1405">
                    <a:extLst>
                      <a:ext uri="{FF2B5EF4-FFF2-40B4-BE49-F238E27FC236}">
                        <a16:creationId xmlns="" xmlns:a16="http://schemas.microsoft.com/office/drawing/2014/main"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7" name="正方形/長方形 1406">
                    <a:extLst>
                      <a:ext uri="{FF2B5EF4-FFF2-40B4-BE49-F238E27FC236}">
                        <a16:creationId xmlns="" xmlns:a16="http://schemas.microsoft.com/office/drawing/2014/main"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8" name="正方形/長方形 1407">
                    <a:extLst>
                      <a:ext uri="{FF2B5EF4-FFF2-40B4-BE49-F238E27FC236}">
                        <a16:creationId xmlns="" xmlns:a16="http://schemas.microsoft.com/office/drawing/2014/main"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9" name="正方形/長方形 1408">
                    <a:extLst>
                      <a:ext uri="{FF2B5EF4-FFF2-40B4-BE49-F238E27FC236}">
                        <a16:creationId xmlns="" xmlns:a16="http://schemas.microsoft.com/office/drawing/2014/main"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0" name="正方形/長方形 1409">
                    <a:extLst>
                      <a:ext uri="{FF2B5EF4-FFF2-40B4-BE49-F238E27FC236}">
                        <a16:creationId xmlns="" xmlns:a16="http://schemas.microsoft.com/office/drawing/2014/main"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1" name="正方形/長方形 1410">
                    <a:extLst>
                      <a:ext uri="{FF2B5EF4-FFF2-40B4-BE49-F238E27FC236}">
                        <a16:creationId xmlns="" xmlns:a16="http://schemas.microsoft.com/office/drawing/2014/main"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2" name="正方形/長方形 1411">
                    <a:extLst>
                      <a:ext uri="{FF2B5EF4-FFF2-40B4-BE49-F238E27FC236}">
                        <a16:creationId xmlns="" xmlns:a16="http://schemas.microsoft.com/office/drawing/2014/main"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3" name="正方形/長方形 1412">
                    <a:extLst>
                      <a:ext uri="{FF2B5EF4-FFF2-40B4-BE49-F238E27FC236}">
                        <a16:creationId xmlns="" xmlns:a16="http://schemas.microsoft.com/office/drawing/2014/main"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4" name="正方形/長方形 1413">
                    <a:extLst>
                      <a:ext uri="{FF2B5EF4-FFF2-40B4-BE49-F238E27FC236}">
                        <a16:creationId xmlns="" xmlns:a16="http://schemas.microsoft.com/office/drawing/2014/main"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5" name="正方形/長方形 1414">
                    <a:extLst>
                      <a:ext uri="{FF2B5EF4-FFF2-40B4-BE49-F238E27FC236}">
                        <a16:creationId xmlns="" xmlns:a16="http://schemas.microsoft.com/office/drawing/2014/main"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6" name="正方形/長方形 1415">
                    <a:extLst>
                      <a:ext uri="{FF2B5EF4-FFF2-40B4-BE49-F238E27FC236}">
                        <a16:creationId xmlns="" xmlns:a16="http://schemas.microsoft.com/office/drawing/2014/main"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7" name="正方形/長方形 1416">
                    <a:extLst>
                      <a:ext uri="{FF2B5EF4-FFF2-40B4-BE49-F238E27FC236}">
                        <a16:creationId xmlns="" xmlns:a16="http://schemas.microsoft.com/office/drawing/2014/main"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8" name="正方形/長方形 1417">
                    <a:extLst>
                      <a:ext uri="{FF2B5EF4-FFF2-40B4-BE49-F238E27FC236}">
                        <a16:creationId xmlns="" xmlns:a16="http://schemas.microsoft.com/office/drawing/2014/main"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9" name="正方形/長方形 1418">
                    <a:extLst>
                      <a:ext uri="{FF2B5EF4-FFF2-40B4-BE49-F238E27FC236}">
                        <a16:creationId xmlns="" xmlns:a16="http://schemas.microsoft.com/office/drawing/2014/main"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0" name="正方形/長方形 1419">
                    <a:extLst>
                      <a:ext uri="{FF2B5EF4-FFF2-40B4-BE49-F238E27FC236}">
                        <a16:creationId xmlns="" xmlns:a16="http://schemas.microsoft.com/office/drawing/2014/main"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1" name="正方形/長方形 1420">
                    <a:extLst>
                      <a:ext uri="{FF2B5EF4-FFF2-40B4-BE49-F238E27FC236}">
                        <a16:creationId xmlns="" xmlns:a16="http://schemas.microsoft.com/office/drawing/2014/main"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2" name="正方形/長方形 1421">
                    <a:extLst>
                      <a:ext uri="{FF2B5EF4-FFF2-40B4-BE49-F238E27FC236}">
                        <a16:creationId xmlns="" xmlns:a16="http://schemas.microsoft.com/office/drawing/2014/main"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3" name="正方形/長方形 1422">
                    <a:extLst>
                      <a:ext uri="{FF2B5EF4-FFF2-40B4-BE49-F238E27FC236}">
                        <a16:creationId xmlns="" xmlns:a16="http://schemas.microsoft.com/office/drawing/2014/main"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4" name="正方形/長方形 1423">
                    <a:extLst>
                      <a:ext uri="{FF2B5EF4-FFF2-40B4-BE49-F238E27FC236}">
                        <a16:creationId xmlns="" xmlns:a16="http://schemas.microsoft.com/office/drawing/2014/main"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5" name="正方形/長方形 1424">
                    <a:extLst>
                      <a:ext uri="{FF2B5EF4-FFF2-40B4-BE49-F238E27FC236}">
                        <a16:creationId xmlns="" xmlns:a16="http://schemas.microsoft.com/office/drawing/2014/main"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6" name="正方形/長方形 1425">
                    <a:extLst>
                      <a:ext uri="{FF2B5EF4-FFF2-40B4-BE49-F238E27FC236}">
                        <a16:creationId xmlns="" xmlns:a16="http://schemas.microsoft.com/office/drawing/2014/main"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7" name="正方形/長方形 1426">
                    <a:extLst>
                      <a:ext uri="{FF2B5EF4-FFF2-40B4-BE49-F238E27FC236}">
                        <a16:creationId xmlns="" xmlns:a16="http://schemas.microsoft.com/office/drawing/2014/main"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8" name="正方形/長方形 1427">
                    <a:extLst>
                      <a:ext uri="{FF2B5EF4-FFF2-40B4-BE49-F238E27FC236}">
                        <a16:creationId xmlns="" xmlns:a16="http://schemas.microsoft.com/office/drawing/2014/main"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9" name="正方形/長方形 1428">
                    <a:extLst>
                      <a:ext uri="{FF2B5EF4-FFF2-40B4-BE49-F238E27FC236}">
                        <a16:creationId xmlns="" xmlns:a16="http://schemas.microsoft.com/office/drawing/2014/main"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0" name="正方形/長方形 1429">
                    <a:extLst>
                      <a:ext uri="{FF2B5EF4-FFF2-40B4-BE49-F238E27FC236}">
                        <a16:creationId xmlns="" xmlns:a16="http://schemas.microsoft.com/office/drawing/2014/main"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1" name="正方形/長方形 1430">
                    <a:extLst>
                      <a:ext uri="{FF2B5EF4-FFF2-40B4-BE49-F238E27FC236}">
                        <a16:creationId xmlns="" xmlns:a16="http://schemas.microsoft.com/office/drawing/2014/main"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2" name="正方形/長方形 1431">
                    <a:extLst>
                      <a:ext uri="{FF2B5EF4-FFF2-40B4-BE49-F238E27FC236}">
                        <a16:creationId xmlns="" xmlns:a16="http://schemas.microsoft.com/office/drawing/2014/main"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3" name="正方形/長方形 1432">
                    <a:extLst>
                      <a:ext uri="{FF2B5EF4-FFF2-40B4-BE49-F238E27FC236}">
                        <a16:creationId xmlns="" xmlns:a16="http://schemas.microsoft.com/office/drawing/2014/main"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4" name="正方形/長方形 1433">
                    <a:extLst>
                      <a:ext uri="{FF2B5EF4-FFF2-40B4-BE49-F238E27FC236}">
                        <a16:creationId xmlns="" xmlns:a16="http://schemas.microsoft.com/office/drawing/2014/main"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5" name="正方形/長方形 1434">
                    <a:extLst>
                      <a:ext uri="{FF2B5EF4-FFF2-40B4-BE49-F238E27FC236}">
                        <a16:creationId xmlns="" xmlns:a16="http://schemas.microsoft.com/office/drawing/2014/main"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6" name="正方形/長方形 1435">
                    <a:extLst>
                      <a:ext uri="{FF2B5EF4-FFF2-40B4-BE49-F238E27FC236}">
                        <a16:creationId xmlns="" xmlns:a16="http://schemas.microsoft.com/office/drawing/2014/main"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7" name="正方形/長方形 1436">
                    <a:extLst>
                      <a:ext uri="{FF2B5EF4-FFF2-40B4-BE49-F238E27FC236}">
                        <a16:creationId xmlns="" xmlns:a16="http://schemas.microsoft.com/office/drawing/2014/main"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8" name="正方形/長方形 1437">
                    <a:extLst>
                      <a:ext uri="{FF2B5EF4-FFF2-40B4-BE49-F238E27FC236}">
                        <a16:creationId xmlns="" xmlns:a16="http://schemas.microsoft.com/office/drawing/2014/main"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9" name="正方形/長方形 1438">
                    <a:extLst>
                      <a:ext uri="{FF2B5EF4-FFF2-40B4-BE49-F238E27FC236}">
                        <a16:creationId xmlns="" xmlns:a16="http://schemas.microsoft.com/office/drawing/2014/main"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0" name="正方形/長方形 1439">
                    <a:extLst>
                      <a:ext uri="{FF2B5EF4-FFF2-40B4-BE49-F238E27FC236}">
                        <a16:creationId xmlns="" xmlns:a16="http://schemas.microsoft.com/office/drawing/2014/main"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1" name="正方形/長方形 1440">
                    <a:extLst>
                      <a:ext uri="{FF2B5EF4-FFF2-40B4-BE49-F238E27FC236}">
                        <a16:creationId xmlns="" xmlns:a16="http://schemas.microsoft.com/office/drawing/2014/main"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2" name="正方形/長方形 1441">
                    <a:extLst>
                      <a:ext uri="{FF2B5EF4-FFF2-40B4-BE49-F238E27FC236}">
                        <a16:creationId xmlns="" xmlns:a16="http://schemas.microsoft.com/office/drawing/2014/main"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3" name="正方形/長方形 1442">
                    <a:extLst>
                      <a:ext uri="{FF2B5EF4-FFF2-40B4-BE49-F238E27FC236}">
                        <a16:creationId xmlns="" xmlns:a16="http://schemas.microsoft.com/office/drawing/2014/main"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4" name="正方形/長方形 1443">
                    <a:extLst>
                      <a:ext uri="{FF2B5EF4-FFF2-40B4-BE49-F238E27FC236}">
                        <a16:creationId xmlns="" xmlns:a16="http://schemas.microsoft.com/office/drawing/2014/main"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5" name="正方形/長方形 1444">
                    <a:extLst>
                      <a:ext uri="{FF2B5EF4-FFF2-40B4-BE49-F238E27FC236}">
                        <a16:creationId xmlns="" xmlns:a16="http://schemas.microsoft.com/office/drawing/2014/main"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6" name="正方形/長方形 1445">
                    <a:extLst>
                      <a:ext uri="{FF2B5EF4-FFF2-40B4-BE49-F238E27FC236}">
                        <a16:creationId xmlns="" xmlns:a16="http://schemas.microsoft.com/office/drawing/2014/main"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7" name="正方形/長方形 1446">
                    <a:extLst>
                      <a:ext uri="{FF2B5EF4-FFF2-40B4-BE49-F238E27FC236}">
                        <a16:creationId xmlns="" xmlns:a16="http://schemas.microsoft.com/office/drawing/2014/main"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8" name="正方形/長方形 1447">
                    <a:extLst>
                      <a:ext uri="{FF2B5EF4-FFF2-40B4-BE49-F238E27FC236}">
                        <a16:creationId xmlns="" xmlns:a16="http://schemas.microsoft.com/office/drawing/2014/main"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9" name="正方形/長方形 1448">
                    <a:extLst>
                      <a:ext uri="{FF2B5EF4-FFF2-40B4-BE49-F238E27FC236}">
                        <a16:creationId xmlns="" xmlns:a16="http://schemas.microsoft.com/office/drawing/2014/main"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0" name="正方形/長方形 1449">
                    <a:extLst>
                      <a:ext uri="{FF2B5EF4-FFF2-40B4-BE49-F238E27FC236}">
                        <a16:creationId xmlns="" xmlns:a16="http://schemas.microsoft.com/office/drawing/2014/main"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6" name="グループ化 1315">
              <a:extLst>
                <a:ext uri="{FF2B5EF4-FFF2-40B4-BE49-F238E27FC236}">
                  <a16:creationId xmlns="" xmlns:a16="http://schemas.microsoft.com/office/drawing/2014/main" id="{580B9CFD-3DD0-4D3F-8C56-400131136260}"/>
                </a:ext>
              </a:extLst>
            </p:cNvPr>
            <p:cNvGrpSpPr/>
            <p:nvPr/>
          </p:nvGrpSpPr>
          <p:grpSpPr>
            <a:xfrm>
              <a:off x="-1574096" y="1968803"/>
              <a:ext cx="720000" cy="734400"/>
              <a:chOff x="2908531" y="1323826"/>
              <a:chExt cx="1447422" cy="1440000"/>
            </a:xfrm>
          </p:grpSpPr>
          <p:sp>
            <p:nvSpPr>
              <p:cNvPr id="1317" name="正方形/長方形 1316">
                <a:extLst>
                  <a:ext uri="{FF2B5EF4-FFF2-40B4-BE49-F238E27FC236}">
                    <a16:creationId xmlns="" xmlns:a16="http://schemas.microsoft.com/office/drawing/2014/main"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8" name="正方形/長方形 1317">
                <a:extLst>
                  <a:ext uri="{FF2B5EF4-FFF2-40B4-BE49-F238E27FC236}">
                    <a16:creationId xmlns="" xmlns:a16="http://schemas.microsoft.com/office/drawing/2014/main"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9" name="正方形/長方形 1318">
                <a:extLst>
                  <a:ext uri="{FF2B5EF4-FFF2-40B4-BE49-F238E27FC236}">
                    <a16:creationId xmlns="" xmlns:a16="http://schemas.microsoft.com/office/drawing/2014/main"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0" name="正方形/長方形 1319">
                <a:extLst>
                  <a:ext uri="{FF2B5EF4-FFF2-40B4-BE49-F238E27FC236}">
                    <a16:creationId xmlns="" xmlns:a16="http://schemas.microsoft.com/office/drawing/2014/main"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1" name="正方形/長方形 1320">
                <a:extLst>
                  <a:ext uri="{FF2B5EF4-FFF2-40B4-BE49-F238E27FC236}">
                    <a16:creationId xmlns="" xmlns:a16="http://schemas.microsoft.com/office/drawing/2014/main"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2" name="正方形/長方形 1321">
                <a:extLst>
                  <a:ext uri="{FF2B5EF4-FFF2-40B4-BE49-F238E27FC236}">
                    <a16:creationId xmlns="" xmlns:a16="http://schemas.microsoft.com/office/drawing/2014/main"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3" name="正方形/長方形 1322">
                <a:extLst>
                  <a:ext uri="{FF2B5EF4-FFF2-40B4-BE49-F238E27FC236}">
                    <a16:creationId xmlns="" xmlns:a16="http://schemas.microsoft.com/office/drawing/2014/main"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4" name="正方形/長方形 1323">
                <a:extLst>
                  <a:ext uri="{FF2B5EF4-FFF2-40B4-BE49-F238E27FC236}">
                    <a16:creationId xmlns="" xmlns:a16="http://schemas.microsoft.com/office/drawing/2014/main"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5" name="正方形/長方形 1324">
                <a:extLst>
                  <a:ext uri="{FF2B5EF4-FFF2-40B4-BE49-F238E27FC236}">
                    <a16:creationId xmlns="" xmlns:a16="http://schemas.microsoft.com/office/drawing/2014/main"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6" name="正方形/長方形 1325">
                <a:extLst>
                  <a:ext uri="{FF2B5EF4-FFF2-40B4-BE49-F238E27FC236}">
                    <a16:creationId xmlns="" xmlns:a16="http://schemas.microsoft.com/office/drawing/2014/main"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7" name="正方形/長方形 1326">
                <a:extLst>
                  <a:ext uri="{FF2B5EF4-FFF2-40B4-BE49-F238E27FC236}">
                    <a16:creationId xmlns="" xmlns:a16="http://schemas.microsoft.com/office/drawing/2014/main"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8" name="正方形/長方形 1327">
                <a:extLst>
                  <a:ext uri="{FF2B5EF4-FFF2-40B4-BE49-F238E27FC236}">
                    <a16:creationId xmlns="" xmlns:a16="http://schemas.microsoft.com/office/drawing/2014/main"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9" name="正方形/長方形 1328">
                <a:extLst>
                  <a:ext uri="{FF2B5EF4-FFF2-40B4-BE49-F238E27FC236}">
                    <a16:creationId xmlns="" xmlns:a16="http://schemas.microsoft.com/office/drawing/2014/main"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0" name="正方形/長方形 1329">
                <a:extLst>
                  <a:ext uri="{FF2B5EF4-FFF2-40B4-BE49-F238E27FC236}">
                    <a16:creationId xmlns="" xmlns:a16="http://schemas.microsoft.com/office/drawing/2014/main"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1" name="正方形/長方形 1330">
                <a:extLst>
                  <a:ext uri="{FF2B5EF4-FFF2-40B4-BE49-F238E27FC236}">
                    <a16:creationId xmlns="" xmlns:a16="http://schemas.microsoft.com/office/drawing/2014/main"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2" name="正方形/長方形 1331">
                <a:extLst>
                  <a:ext uri="{FF2B5EF4-FFF2-40B4-BE49-F238E27FC236}">
                    <a16:creationId xmlns="" xmlns:a16="http://schemas.microsoft.com/office/drawing/2014/main"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3" name="正方形/長方形 1332">
                <a:extLst>
                  <a:ext uri="{FF2B5EF4-FFF2-40B4-BE49-F238E27FC236}">
                    <a16:creationId xmlns="" xmlns:a16="http://schemas.microsoft.com/office/drawing/2014/main"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4" name="正方形/長方形 1333">
                <a:extLst>
                  <a:ext uri="{FF2B5EF4-FFF2-40B4-BE49-F238E27FC236}">
                    <a16:creationId xmlns="" xmlns:a16="http://schemas.microsoft.com/office/drawing/2014/main"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5" name="正方形/長方形 1334">
                <a:extLst>
                  <a:ext uri="{FF2B5EF4-FFF2-40B4-BE49-F238E27FC236}">
                    <a16:creationId xmlns="" xmlns:a16="http://schemas.microsoft.com/office/drawing/2014/main"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6" name="正方形/長方形 1335">
                <a:extLst>
                  <a:ext uri="{FF2B5EF4-FFF2-40B4-BE49-F238E27FC236}">
                    <a16:creationId xmlns="" xmlns:a16="http://schemas.microsoft.com/office/drawing/2014/main"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7" name="正方形/長方形 1336">
                <a:extLst>
                  <a:ext uri="{FF2B5EF4-FFF2-40B4-BE49-F238E27FC236}">
                    <a16:creationId xmlns="" xmlns:a16="http://schemas.microsoft.com/office/drawing/2014/main"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8" name="正方形/長方形 1337">
                <a:extLst>
                  <a:ext uri="{FF2B5EF4-FFF2-40B4-BE49-F238E27FC236}">
                    <a16:creationId xmlns="" xmlns:a16="http://schemas.microsoft.com/office/drawing/2014/main"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9" name="正方形/長方形 1338">
                <a:extLst>
                  <a:ext uri="{FF2B5EF4-FFF2-40B4-BE49-F238E27FC236}">
                    <a16:creationId xmlns="" xmlns:a16="http://schemas.microsoft.com/office/drawing/2014/main"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0" name="正方形/長方形 1339">
                <a:extLst>
                  <a:ext uri="{FF2B5EF4-FFF2-40B4-BE49-F238E27FC236}">
                    <a16:creationId xmlns="" xmlns:a16="http://schemas.microsoft.com/office/drawing/2014/main"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1" name="正方形/長方形 1340">
                <a:extLst>
                  <a:ext uri="{FF2B5EF4-FFF2-40B4-BE49-F238E27FC236}">
                    <a16:creationId xmlns="" xmlns:a16="http://schemas.microsoft.com/office/drawing/2014/main"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2" name="正方形/長方形 1341">
                <a:extLst>
                  <a:ext uri="{FF2B5EF4-FFF2-40B4-BE49-F238E27FC236}">
                    <a16:creationId xmlns="" xmlns:a16="http://schemas.microsoft.com/office/drawing/2014/main"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3" name="正方形/長方形 1342">
                <a:extLst>
                  <a:ext uri="{FF2B5EF4-FFF2-40B4-BE49-F238E27FC236}">
                    <a16:creationId xmlns="" xmlns:a16="http://schemas.microsoft.com/office/drawing/2014/main"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4" name="正方形/長方形 1343">
                <a:extLst>
                  <a:ext uri="{FF2B5EF4-FFF2-40B4-BE49-F238E27FC236}">
                    <a16:creationId xmlns="" xmlns:a16="http://schemas.microsoft.com/office/drawing/2014/main"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5" name="正方形/長方形 1344">
                <a:extLst>
                  <a:ext uri="{FF2B5EF4-FFF2-40B4-BE49-F238E27FC236}">
                    <a16:creationId xmlns="" xmlns:a16="http://schemas.microsoft.com/office/drawing/2014/main"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6" name="正方形/長方形 1345">
                <a:extLst>
                  <a:ext uri="{FF2B5EF4-FFF2-40B4-BE49-F238E27FC236}">
                    <a16:creationId xmlns="" xmlns:a16="http://schemas.microsoft.com/office/drawing/2014/main"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7" name="正方形/長方形 1346">
                <a:extLst>
                  <a:ext uri="{FF2B5EF4-FFF2-40B4-BE49-F238E27FC236}">
                    <a16:creationId xmlns="" xmlns:a16="http://schemas.microsoft.com/office/drawing/2014/main"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8" name="正方形/長方形 1347">
                <a:extLst>
                  <a:ext uri="{FF2B5EF4-FFF2-40B4-BE49-F238E27FC236}">
                    <a16:creationId xmlns="" xmlns:a16="http://schemas.microsoft.com/office/drawing/2014/main"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9" name="正方形/長方形 1348">
                <a:extLst>
                  <a:ext uri="{FF2B5EF4-FFF2-40B4-BE49-F238E27FC236}">
                    <a16:creationId xmlns="" xmlns:a16="http://schemas.microsoft.com/office/drawing/2014/main"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0" name="正方形/長方形 1349">
                <a:extLst>
                  <a:ext uri="{FF2B5EF4-FFF2-40B4-BE49-F238E27FC236}">
                    <a16:creationId xmlns="" xmlns:a16="http://schemas.microsoft.com/office/drawing/2014/main"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1" name="正方形/長方形 1350">
                <a:extLst>
                  <a:ext uri="{FF2B5EF4-FFF2-40B4-BE49-F238E27FC236}">
                    <a16:creationId xmlns="" xmlns:a16="http://schemas.microsoft.com/office/drawing/2014/main"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2" name="正方形/長方形 1351">
                <a:extLst>
                  <a:ext uri="{FF2B5EF4-FFF2-40B4-BE49-F238E27FC236}">
                    <a16:creationId xmlns="" xmlns:a16="http://schemas.microsoft.com/office/drawing/2014/main"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3" name="正方形/長方形 1352">
                <a:extLst>
                  <a:ext uri="{FF2B5EF4-FFF2-40B4-BE49-F238E27FC236}">
                    <a16:creationId xmlns="" xmlns:a16="http://schemas.microsoft.com/office/drawing/2014/main"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4" name="正方形/長方形 1353">
                <a:extLst>
                  <a:ext uri="{FF2B5EF4-FFF2-40B4-BE49-F238E27FC236}">
                    <a16:creationId xmlns="" xmlns:a16="http://schemas.microsoft.com/office/drawing/2014/main"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5" name="正方形/長方形 1354">
                <a:extLst>
                  <a:ext uri="{FF2B5EF4-FFF2-40B4-BE49-F238E27FC236}">
                    <a16:creationId xmlns="" xmlns:a16="http://schemas.microsoft.com/office/drawing/2014/main"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6" name="正方形/長方形 1355">
                <a:extLst>
                  <a:ext uri="{FF2B5EF4-FFF2-40B4-BE49-F238E27FC236}">
                    <a16:creationId xmlns="" xmlns:a16="http://schemas.microsoft.com/office/drawing/2014/main"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7" name="正方形/長方形 1356">
                <a:extLst>
                  <a:ext uri="{FF2B5EF4-FFF2-40B4-BE49-F238E27FC236}">
                    <a16:creationId xmlns="" xmlns:a16="http://schemas.microsoft.com/office/drawing/2014/main"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8" name="正方形/長方形 1357">
                <a:extLst>
                  <a:ext uri="{FF2B5EF4-FFF2-40B4-BE49-F238E27FC236}">
                    <a16:creationId xmlns="" xmlns:a16="http://schemas.microsoft.com/office/drawing/2014/main"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9" name="正方形/長方形 1358">
                <a:extLst>
                  <a:ext uri="{FF2B5EF4-FFF2-40B4-BE49-F238E27FC236}">
                    <a16:creationId xmlns="" xmlns:a16="http://schemas.microsoft.com/office/drawing/2014/main"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0" name="正方形/長方形 1359">
                <a:extLst>
                  <a:ext uri="{FF2B5EF4-FFF2-40B4-BE49-F238E27FC236}">
                    <a16:creationId xmlns="" xmlns:a16="http://schemas.microsoft.com/office/drawing/2014/main"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1" name="正方形/長方形 1360">
                <a:extLst>
                  <a:ext uri="{FF2B5EF4-FFF2-40B4-BE49-F238E27FC236}">
                    <a16:creationId xmlns="" xmlns:a16="http://schemas.microsoft.com/office/drawing/2014/main"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2" name="正方形/長方形 1361">
                <a:extLst>
                  <a:ext uri="{FF2B5EF4-FFF2-40B4-BE49-F238E27FC236}">
                    <a16:creationId xmlns="" xmlns:a16="http://schemas.microsoft.com/office/drawing/2014/main"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3" name="正方形/長方形 1362">
                <a:extLst>
                  <a:ext uri="{FF2B5EF4-FFF2-40B4-BE49-F238E27FC236}">
                    <a16:creationId xmlns="" xmlns:a16="http://schemas.microsoft.com/office/drawing/2014/main"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4" name="正方形/長方形 1363">
                <a:extLst>
                  <a:ext uri="{FF2B5EF4-FFF2-40B4-BE49-F238E27FC236}">
                    <a16:creationId xmlns="" xmlns:a16="http://schemas.microsoft.com/office/drawing/2014/main"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5" name="正方形/長方形 1364">
                <a:extLst>
                  <a:ext uri="{FF2B5EF4-FFF2-40B4-BE49-F238E27FC236}">
                    <a16:creationId xmlns="" xmlns:a16="http://schemas.microsoft.com/office/drawing/2014/main"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6" name="正方形/長方形 1365">
                <a:extLst>
                  <a:ext uri="{FF2B5EF4-FFF2-40B4-BE49-F238E27FC236}">
                    <a16:creationId xmlns="" xmlns:a16="http://schemas.microsoft.com/office/drawing/2014/main"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7" name="正方形/長方形 1366">
                <a:extLst>
                  <a:ext uri="{FF2B5EF4-FFF2-40B4-BE49-F238E27FC236}">
                    <a16:creationId xmlns="" xmlns:a16="http://schemas.microsoft.com/office/drawing/2014/main"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8" name="正方形/長方形 1367">
                <a:extLst>
                  <a:ext uri="{FF2B5EF4-FFF2-40B4-BE49-F238E27FC236}">
                    <a16:creationId xmlns="" xmlns:a16="http://schemas.microsoft.com/office/drawing/2014/main"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9" name="正方形/長方形 1368">
                <a:extLst>
                  <a:ext uri="{FF2B5EF4-FFF2-40B4-BE49-F238E27FC236}">
                    <a16:creationId xmlns="" xmlns:a16="http://schemas.microsoft.com/office/drawing/2014/main"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0" name="正方形/長方形 1369">
                <a:extLst>
                  <a:ext uri="{FF2B5EF4-FFF2-40B4-BE49-F238E27FC236}">
                    <a16:creationId xmlns="" xmlns:a16="http://schemas.microsoft.com/office/drawing/2014/main"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1" name="正方形/長方形 1370">
                <a:extLst>
                  <a:ext uri="{FF2B5EF4-FFF2-40B4-BE49-F238E27FC236}">
                    <a16:creationId xmlns="" xmlns:a16="http://schemas.microsoft.com/office/drawing/2014/main"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2" name="正方形/長方形 1371">
                <a:extLst>
                  <a:ext uri="{FF2B5EF4-FFF2-40B4-BE49-F238E27FC236}">
                    <a16:creationId xmlns="" xmlns:a16="http://schemas.microsoft.com/office/drawing/2014/main"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3" name="正方形/長方形 1372">
                <a:extLst>
                  <a:ext uri="{FF2B5EF4-FFF2-40B4-BE49-F238E27FC236}">
                    <a16:creationId xmlns="" xmlns:a16="http://schemas.microsoft.com/office/drawing/2014/main"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4" name="正方形/長方形 1373">
                <a:extLst>
                  <a:ext uri="{FF2B5EF4-FFF2-40B4-BE49-F238E27FC236}">
                    <a16:creationId xmlns="" xmlns:a16="http://schemas.microsoft.com/office/drawing/2014/main"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5" name="正方形/長方形 1374">
                <a:extLst>
                  <a:ext uri="{FF2B5EF4-FFF2-40B4-BE49-F238E27FC236}">
                    <a16:creationId xmlns="" xmlns:a16="http://schemas.microsoft.com/office/drawing/2014/main"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6" name="正方形/長方形 1375">
                <a:extLst>
                  <a:ext uri="{FF2B5EF4-FFF2-40B4-BE49-F238E27FC236}">
                    <a16:creationId xmlns="" xmlns:a16="http://schemas.microsoft.com/office/drawing/2014/main"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7" name="正方形/長方形 1376">
                <a:extLst>
                  <a:ext uri="{FF2B5EF4-FFF2-40B4-BE49-F238E27FC236}">
                    <a16:creationId xmlns="" xmlns:a16="http://schemas.microsoft.com/office/drawing/2014/main"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8" name="正方形/長方形 1377">
                <a:extLst>
                  <a:ext uri="{FF2B5EF4-FFF2-40B4-BE49-F238E27FC236}">
                    <a16:creationId xmlns="" xmlns:a16="http://schemas.microsoft.com/office/drawing/2014/main"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9" name="正方形/長方形 1378">
                <a:extLst>
                  <a:ext uri="{FF2B5EF4-FFF2-40B4-BE49-F238E27FC236}">
                    <a16:creationId xmlns="" xmlns:a16="http://schemas.microsoft.com/office/drawing/2014/main"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0" name="正方形/長方形 1379">
                <a:extLst>
                  <a:ext uri="{FF2B5EF4-FFF2-40B4-BE49-F238E27FC236}">
                    <a16:creationId xmlns="" xmlns:a16="http://schemas.microsoft.com/office/drawing/2014/main"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1" name="正方形/長方形 1380">
                <a:extLst>
                  <a:ext uri="{FF2B5EF4-FFF2-40B4-BE49-F238E27FC236}">
                    <a16:creationId xmlns="" xmlns:a16="http://schemas.microsoft.com/office/drawing/2014/main"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522" name="グループ化 521"/>
          <p:cNvGrpSpPr/>
          <p:nvPr/>
        </p:nvGrpSpPr>
        <p:grpSpPr>
          <a:xfrm>
            <a:off x="6770161" y="1457865"/>
            <a:ext cx="1716852" cy="1565161"/>
            <a:chOff x="6365066" y="1059624"/>
            <a:chExt cx="1716852" cy="1565161"/>
          </a:xfrm>
        </p:grpSpPr>
        <p:sp>
          <p:nvSpPr>
            <p:cNvPr id="523" name="角丸四角形吹き出し 522"/>
            <p:cNvSpPr/>
            <p:nvPr/>
          </p:nvSpPr>
          <p:spPr>
            <a:xfrm>
              <a:off x="6365066" y="1059624"/>
              <a:ext cx="1716852" cy="1565161"/>
            </a:xfrm>
            <a:prstGeom prst="wedgeRoundRectCallout">
              <a:avLst>
                <a:gd name="adj1" fmla="val -40455"/>
                <a:gd name="adj2" fmla="val 6311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nvGrpSpPr>
            <p:cNvPr id="524" name="グループ化 523">
              <a:extLst>
                <a:ext uri="{FF2B5EF4-FFF2-40B4-BE49-F238E27FC236}">
                  <a16:creationId xmlns="" xmlns:a16="http://schemas.microsoft.com/office/drawing/2014/main" id="{466A8FC1-017E-48AC-B64B-A7234F31C0B7}"/>
                </a:ext>
              </a:extLst>
            </p:cNvPr>
            <p:cNvGrpSpPr/>
            <p:nvPr/>
          </p:nvGrpSpPr>
          <p:grpSpPr>
            <a:xfrm>
              <a:off x="6679192" y="1314677"/>
              <a:ext cx="1142542" cy="1080552"/>
              <a:chOff x="2908531" y="1323826"/>
              <a:chExt cx="1447422" cy="1440000"/>
            </a:xfrm>
          </p:grpSpPr>
          <p:sp>
            <p:nvSpPr>
              <p:cNvPr id="525" name="正方形/長方形 524">
                <a:extLst>
                  <a:ext uri="{FF2B5EF4-FFF2-40B4-BE49-F238E27FC236}">
                    <a16:creationId xmlns="" xmlns:a16="http://schemas.microsoft.com/office/drawing/2014/main" id="{C8E26B80-2ED0-473C-979C-BA5694CAF13B}"/>
                  </a:ext>
                </a:extLst>
              </p:cNvPr>
              <p:cNvSpPr/>
              <p:nvPr/>
            </p:nvSpPr>
            <p:spPr>
              <a:xfrm>
                <a:off x="2908531" y="1323826"/>
                <a:ext cx="1440000" cy="144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6" name="正方形/長方形 525">
                <a:extLst>
                  <a:ext uri="{FF2B5EF4-FFF2-40B4-BE49-F238E27FC236}">
                    <a16:creationId xmlns="" xmlns:a16="http://schemas.microsoft.com/office/drawing/2014/main" id="{D751E6D5-1702-4869-A1BB-FE9F2B29C0F9}"/>
                  </a:ext>
                </a:extLst>
              </p:cNvPr>
              <p:cNvSpPr/>
              <p:nvPr/>
            </p:nvSpPr>
            <p:spPr>
              <a:xfrm>
                <a:off x="2908531"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7" name="正方形/長方形 526">
                <a:extLst>
                  <a:ext uri="{FF2B5EF4-FFF2-40B4-BE49-F238E27FC236}">
                    <a16:creationId xmlns="" xmlns:a16="http://schemas.microsoft.com/office/drawing/2014/main" id="{654858D6-952E-4788-8AF9-C2055872E7A3}"/>
                  </a:ext>
                </a:extLst>
              </p:cNvPr>
              <p:cNvSpPr/>
              <p:nvPr/>
            </p:nvSpPr>
            <p:spPr>
              <a:xfrm>
                <a:off x="3092135"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8" name="正方形/長方形 527">
                <a:extLst>
                  <a:ext uri="{FF2B5EF4-FFF2-40B4-BE49-F238E27FC236}">
                    <a16:creationId xmlns="" xmlns:a16="http://schemas.microsoft.com/office/drawing/2014/main" id="{C4F9C352-92B6-4D26-9DC2-4C8E2DBA5E8B}"/>
                  </a:ext>
                </a:extLst>
              </p:cNvPr>
              <p:cNvSpPr/>
              <p:nvPr/>
            </p:nvSpPr>
            <p:spPr>
              <a:xfrm>
                <a:off x="2908531"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9" name="正方形/長方形 528">
                <a:extLst>
                  <a:ext uri="{FF2B5EF4-FFF2-40B4-BE49-F238E27FC236}">
                    <a16:creationId xmlns="" xmlns:a16="http://schemas.microsoft.com/office/drawing/2014/main" id="{1E34D1C2-A877-493E-9B40-2EE16B9D8F13}"/>
                  </a:ext>
                </a:extLst>
              </p:cNvPr>
              <p:cNvSpPr/>
              <p:nvPr/>
            </p:nvSpPr>
            <p:spPr>
              <a:xfrm>
                <a:off x="3092135"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0" name="正方形/長方形 529">
                <a:extLst>
                  <a:ext uri="{FF2B5EF4-FFF2-40B4-BE49-F238E27FC236}">
                    <a16:creationId xmlns="" xmlns:a16="http://schemas.microsoft.com/office/drawing/2014/main" id="{368E7E33-B572-4665-8AA1-3C87750A5357}"/>
                  </a:ext>
                </a:extLst>
              </p:cNvPr>
              <p:cNvSpPr/>
              <p:nvPr/>
            </p:nvSpPr>
            <p:spPr>
              <a:xfrm>
                <a:off x="2908531"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1" name="正方形/長方形 530">
                <a:extLst>
                  <a:ext uri="{FF2B5EF4-FFF2-40B4-BE49-F238E27FC236}">
                    <a16:creationId xmlns="" xmlns:a16="http://schemas.microsoft.com/office/drawing/2014/main" id="{5AF8CBB3-C861-4421-A963-751DB0904EA1}"/>
                  </a:ext>
                </a:extLst>
              </p:cNvPr>
              <p:cNvSpPr/>
              <p:nvPr/>
            </p:nvSpPr>
            <p:spPr>
              <a:xfrm>
                <a:off x="3092135"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2" name="正方形/長方形 531">
                <a:extLst>
                  <a:ext uri="{FF2B5EF4-FFF2-40B4-BE49-F238E27FC236}">
                    <a16:creationId xmlns="" xmlns:a16="http://schemas.microsoft.com/office/drawing/2014/main" id="{432A05AB-3DB5-46ED-B71D-4EACBAC36C6E}"/>
                  </a:ext>
                </a:extLst>
              </p:cNvPr>
              <p:cNvSpPr/>
              <p:nvPr/>
            </p:nvSpPr>
            <p:spPr>
              <a:xfrm>
                <a:off x="2908531"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3" name="正方形/長方形 532">
                <a:extLst>
                  <a:ext uri="{FF2B5EF4-FFF2-40B4-BE49-F238E27FC236}">
                    <a16:creationId xmlns="" xmlns:a16="http://schemas.microsoft.com/office/drawing/2014/main" id="{4B62589D-4821-4EFD-B840-5F5C42E78B70}"/>
                  </a:ext>
                </a:extLst>
              </p:cNvPr>
              <p:cNvSpPr/>
              <p:nvPr/>
            </p:nvSpPr>
            <p:spPr>
              <a:xfrm>
                <a:off x="3092135"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4" name="正方形/長方形 533">
                <a:extLst>
                  <a:ext uri="{FF2B5EF4-FFF2-40B4-BE49-F238E27FC236}">
                    <a16:creationId xmlns="" xmlns:a16="http://schemas.microsoft.com/office/drawing/2014/main" id="{09033EEF-4B53-4F1C-A75B-AA337A1497C6}"/>
                  </a:ext>
                </a:extLst>
              </p:cNvPr>
              <p:cNvSpPr/>
              <p:nvPr/>
            </p:nvSpPr>
            <p:spPr>
              <a:xfrm>
                <a:off x="2908531"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5" name="正方形/長方形 534">
                <a:extLst>
                  <a:ext uri="{FF2B5EF4-FFF2-40B4-BE49-F238E27FC236}">
                    <a16:creationId xmlns="" xmlns:a16="http://schemas.microsoft.com/office/drawing/2014/main" id="{92C0115D-4066-415B-82F5-A7DE2DCF0E99}"/>
                  </a:ext>
                </a:extLst>
              </p:cNvPr>
              <p:cNvSpPr/>
              <p:nvPr/>
            </p:nvSpPr>
            <p:spPr>
              <a:xfrm>
                <a:off x="3092135"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6" name="正方形/長方形 535">
                <a:extLst>
                  <a:ext uri="{FF2B5EF4-FFF2-40B4-BE49-F238E27FC236}">
                    <a16:creationId xmlns="" xmlns:a16="http://schemas.microsoft.com/office/drawing/2014/main" id="{D5EE4009-E38E-4864-BEC3-3EBE2721C289}"/>
                  </a:ext>
                </a:extLst>
              </p:cNvPr>
              <p:cNvSpPr/>
              <p:nvPr/>
            </p:nvSpPr>
            <p:spPr>
              <a:xfrm>
                <a:off x="2908531"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7" name="正方形/長方形 536">
                <a:extLst>
                  <a:ext uri="{FF2B5EF4-FFF2-40B4-BE49-F238E27FC236}">
                    <a16:creationId xmlns="" xmlns:a16="http://schemas.microsoft.com/office/drawing/2014/main" id="{FCBB83FD-0E09-423E-97A6-AD005BA5D383}"/>
                  </a:ext>
                </a:extLst>
              </p:cNvPr>
              <p:cNvSpPr/>
              <p:nvPr/>
            </p:nvSpPr>
            <p:spPr>
              <a:xfrm>
                <a:off x="3092135"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8" name="正方形/長方形 537">
                <a:extLst>
                  <a:ext uri="{FF2B5EF4-FFF2-40B4-BE49-F238E27FC236}">
                    <a16:creationId xmlns="" xmlns:a16="http://schemas.microsoft.com/office/drawing/2014/main" id="{4397B02A-339D-45F0-8056-17D26B4988F3}"/>
                  </a:ext>
                </a:extLst>
              </p:cNvPr>
              <p:cNvSpPr/>
              <p:nvPr/>
            </p:nvSpPr>
            <p:spPr>
              <a:xfrm>
                <a:off x="2908531"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9" name="正方形/長方形 538">
                <a:extLst>
                  <a:ext uri="{FF2B5EF4-FFF2-40B4-BE49-F238E27FC236}">
                    <a16:creationId xmlns="" xmlns:a16="http://schemas.microsoft.com/office/drawing/2014/main" id="{2B0CA84B-89DE-4765-8015-5EE3298814EB}"/>
                  </a:ext>
                </a:extLst>
              </p:cNvPr>
              <p:cNvSpPr/>
              <p:nvPr/>
            </p:nvSpPr>
            <p:spPr>
              <a:xfrm>
                <a:off x="3092135"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0" name="正方形/長方形 539">
                <a:extLst>
                  <a:ext uri="{FF2B5EF4-FFF2-40B4-BE49-F238E27FC236}">
                    <a16:creationId xmlns="" xmlns:a16="http://schemas.microsoft.com/office/drawing/2014/main" id="{BAFB1614-59A5-4780-8001-CC571F889CD1}"/>
                  </a:ext>
                </a:extLst>
              </p:cNvPr>
              <p:cNvSpPr/>
              <p:nvPr/>
            </p:nvSpPr>
            <p:spPr>
              <a:xfrm>
                <a:off x="2908531"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1" name="正方形/長方形 540">
                <a:extLst>
                  <a:ext uri="{FF2B5EF4-FFF2-40B4-BE49-F238E27FC236}">
                    <a16:creationId xmlns="" xmlns:a16="http://schemas.microsoft.com/office/drawing/2014/main" id="{5C5E7E2B-C7FB-40A3-A184-5FDFC085138A}"/>
                  </a:ext>
                </a:extLst>
              </p:cNvPr>
              <p:cNvSpPr/>
              <p:nvPr/>
            </p:nvSpPr>
            <p:spPr>
              <a:xfrm>
                <a:off x="3092135"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2" name="正方形/長方形 541">
                <a:extLst>
                  <a:ext uri="{FF2B5EF4-FFF2-40B4-BE49-F238E27FC236}">
                    <a16:creationId xmlns="" xmlns:a16="http://schemas.microsoft.com/office/drawing/2014/main" id="{19830E1A-145C-427A-A1B8-174B71E679CB}"/>
                  </a:ext>
                </a:extLst>
              </p:cNvPr>
              <p:cNvSpPr/>
              <p:nvPr/>
            </p:nvSpPr>
            <p:spPr>
              <a:xfrm>
                <a:off x="3272135"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3" name="正方形/長方形 542">
                <a:extLst>
                  <a:ext uri="{FF2B5EF4-FFF2-40B4-BE49-F238E27FC236}">
                    <a16:creationId xmlns="" xmlns:a16="http://schemas.microsoft.com/office/drawing/2014/main" id="{6A26978F-1B99-4869-9DCC-0052E47C3836}"/>
                  </a:ext>
                </a:extLst>
              </p:cNvPr>
              <p:cNvSpPr/>
              <p:nvPr/>
            </p:nvSpPr>
            <p:spPr>
              <a:xfrm>
                <a:off x="3455739"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4" name="正方形/長方形 543">
                <a:extLst>
                  <a:ext uri="{FF2B5EF4-FFF2-40B4-BE49-F238E27FC236}">
                    <a16:creationId xmlns="" xmlns:a16="http://schemas.microsoft.com/office/drawing/2014/main" id="{1C2EC62F-D01A-4B3D-AB7C-8CC22F703732}"/>
                  </a:ext>
                </a:extLst>
              </p:cNvPr>
              <p:cNvSpPr/>
              <p:nvPr/>
            </p:nvSpPr>
            <p:spPr>
              <a:xfrm>
                <a:off x="3272135"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5" name="正方形/長方形 544">
                <a:extLst>
                  <a:ext uri="{FF2B5EF4-FFF2-40B4-BE49-F238E27FC236}">
                    <a16:creationId xmlns="" xmlns:a16="http://schemas.microsoft.com/office/drawing/2014/main" id="{3E851B7A-2089-4193-B4DB-6CE753ABDF06}"/>
                  </a:ext>
                </a:extLst>
              </p:cNvPr>
              <p:cNvSpPr/>
              <p:nvPr/>
            </p:nvSpPr>
            <p:spPr>
              <a:xfrm>
                <a:off x="3455739"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6" name="正方形/長方形 545">
                <a:extLst>
                  <a:ext uri="{FF2B5EF4-FFF2-40B4-BE49-F238E27FC236}">
                    <a16:creationId xmlns="" xmlns:a16="http://schemas.microsoft.com/office/drawing/2014/main" id="{ED502061-33F7-4F33-974B-B54F722E48AB}"/>
                  </a:ext>
                </a:extLst>
              </p:cNvPr>
              <p:cNvSpPr/>
              <p:nvPr/>
            </p:nvSpPr>
            <p:spPr>
              <a:xfrm>
                <a:off x="3272135"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7" name="正方形/長方形 546">
                <a:extLst>
                  <a:ext uri="{FF2B5EF4-FFF2-40B4-BE49-F238E27FC236}">
                    <a16:creationId xmlns="" xmlns:a16="http://schemas.microsoft.com/office/drawing/2014/main" id="{C0A9E8B9-D189-4D21-B0CB-7FB3DD9110A7}"/>
                  </a:ext>
                </a:extLst>
              </p:cNvPr>
              <p:cNvSpPr/>
              <p:nvPr/>
            </p:nvSpPr>
            <p:spPr>
              <a:xfrm>
                <a:off x="3455739"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8" name="正方形/長方形 547">
                <a:extLst>
                  <a:ext uri="{FF2B5EF4-FFF2-40B4-BE49-F238E27FC236}">
                    <a16:creationId xmlns="" xmlns:a16="http://schemas.microsoft.com/office/drawing/2014/main" id="{FF266489-CF49-4F3E-AD85-1CFD55B19327}"/>
                  </a:ext>
                </a:extLst>
              </p:cNvPr>
              <p:cNvSpPr/>
              <p:nvPr/>
            </p:nvSpPr>
            <p:spPr>
              <a:xfrm>
                <a:off x="3272135"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9" name="正方形/長方形 548">
                <a:extLst>
                  <a:ext uri="{FF2B5EF4-FFF2-40B4-BE49-F238E27FC236}">
                    <a16:creationId xmlns="" xmlns:a16="http://schemas.microsoft.com/office/drawing/2014/main" id="{792F2A2F-2AB1-410A-B878-20620C2046FA}"/>
                  </a:ext>
                </a:extLst>
              </p:cNvPr>
              <p:cNvSpPr/>
              <p:nvPr/>
            </p:nvSpPr>
            <p:spPr>
              <a:xfrm>
                <a:off x="3455739"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0" name="正方形/長方形 549">
                <a:extLst>
                  <a:ext uri="{FF2B5EF4-FFF2-40B4-BE49-F238E27FC236}">
                    <a16:creationId xmlns="" xmlns:a16="http://schemas.microsoft.com/office/drawing/2014/main" id="{6CAD4108-9F21-47B7-BDEB-444BB811067D}"/>
                  </a:ext>
                </a:extLst>
              </p:cNvPr>
              <p:cNvSpPr/>
              <p:nvPr/>
            </p:nvSpPr>
            <p:spPr>
              <a:xfrm>
                <a:off x="3272135"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1" name="正方形/長方形 550">
                <a:extLst>
                  <a:ext uri="{FF2B5EF4-FFF2-40B4-BE49-F238E27FC236}">
                    <a16:creationId xmlns="" xmlns:a16="http://schemas.microsoft.com/office/drawing/2014/main" id="{8507196E-39DA-4A07-AEDE-A6A6BAE039DF}"/>
                  </a:ext>
                </a:extLst>
              </p:cNvPr>
              <p:cNvSpPr/>
              <p:nvPr/>
            </p:nvSpPr>
            <p:spPr>
              <a:xfrm>
                <a:off x="3455739"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2" name="正方形/長方形 551">
                <a:extLst>
                  <a:ext uri="{FF2B5EF4-FFF2-40B4-BE49-F238E27FC236}">
                    <a16:creationId xmlns="" xmlns:a16="http://schemas.microsoft.com/office/drawing/2014/main" id="{F8B0908E-7715-4DC4-A08D-05D22B6F579A}"/>
                  </a:ext>
                </a:extLst>
              </p:cNvPr>
              <p:cNvSpPr/>
              <p:nvPr/>
            </p:nvSpPr>
            <p:spPr>
              <a:xfrm>
                <a:off x="3272135"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3" name="正方形/長方形 552">
                <a:extLst>
                  <a:ext uri="{FF2B5EF4-FFF2-40B4-BE49-F238E27FC236}">
                    <a16:creationId xmlns="" xmlns:a16="http://schemas.microsoft.com/office/drawing/2014/main" id="{2D23805D-BC9D-42B2-BFE6-0DEED3287CF6}"/>
                  </a:ext>
                </a:extLst>
              </p:cNvPr>
              <p:cNvSpPr/>
              <p:nvPr/>
            </p:nvSpPr>
            <p:spPr>
              <a:xfrm>
                <a:off x="3455739"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4" name="正方形/長方形 553">
                <a:extLst>
                  <a:ext uri="{FF2B5EF4-FFF2-40B4-BE49-F238E27FC236}">
                    <a16:creationId xmlns="" xmlns:a16="http://schemas.microsoft.com/office/drawing/2014/main" id="{D21A83F4-39F9-4618-B31B-AA73D12EF742}"/>
                  </a:ext>
                </a:extLst>
              </p:cNvPr>
              <p:cNvSpPr/>
              <p:nvPr/>
            </p:nvSpPr>
            <p:spPr>
              <a:xfrm>
                <a:off x="3272135"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5" name="正方形/長方形 554">
                <a:extLst>
                  <a:ext uri="{FF2B5EF4-FFF2-40B4-BE49-F238E27FC236}">
                    <a16:creationId xmlns="" xmlns:a16="http://schemas.microsoft.com/office/drawing/2014/main" id="{5C6CA810-B9BD-49E0-88D6-86DF6B3F32E1}"/>
                  </a:ext>
                </a:extLst>
              </p:cNvPr>
              <p:cNvSpPr/>
              <p:nvPr/>
            </p:nvSpPr>
            <p:spPr>
              <a:xfrm>
                <a:off x="3455739"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6" name="正方形/長方形 555">
                <a:extLst>
                  <a:ext uri="{FF2B5EF4-FFF2-40B4-BE49-F238E27FC236}">
                    <a16:creationId xmlns="" xmlns:a16="http://schemas.microsoft.com/office/drawing/2014/main" id="{4EE20C6A-620E-49AD-9488-7557EE188D60}"/>
                  </a:ext>
                </a:extLst>
              </p:cNvPr>
              <p:cNvSpPr/>
              <p:nvPr/>
            </p:nvSpPr>
            <p:spPr>
              <a:xfrm>
                <a:off x="3272135"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7" name="正方形/長方形 556">
                <a:extLst>
                  <a:ext uri="{FF2B5EF4-FFF2-40B4-BE49-F238E27FC236}">
                    <a16:creationId xmlns="" xmlns:a16="http://schemas.microsoft.com/office/drawing/2014/main" id="{31FD3CAD-FACF-4D5A-A375-034692F1981A}"/>
                  </a:ext>
                </a:extLst>
              </p:cNvPr>
              <p:cNvSpPr/>
              <p:nvPr/>
            </p:nvSpPr>
            <p:spPr>
              <a:xfrm>
                <a:off x="3455739"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8" name="正方形/長方形 557">
                <a:extLst>
                  <a:ext uri="{FF2B5EF4-FFF2-40B4-BE49-F238E27FC236}">
                    <a16:creationId xmlns="" xmlns:a16="http://schemas.microsoft.com/office/drawing/2014/main" id="{86E70EB2-4731-4FB7-8D5A-282D340D9766}"/>
                  </a:ext>
                </a:extLst>
              </p:cNvPr>
              <p:cNvSpPr/>
              <p:nvPr/>
            </p:nvSpPr>
            <p:spPr>
              <a:xfrm>
                <a:off x="3636166"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9" name="正方形/長方形 558">
                <a:extLst>
                  <a:ext uri="{FF2B5EF4-FFF2-40B4-BE49-F238E27FC236}">
                    <a16:creationId xmlns="" xmlns:a16="http://schemas.microsoft.com/office/drawing/2014/main" id="{4122DEAA-57B6-471A-AEB5-75EC88DBB972}"/>
                  </a:ext>
                </a:extLst>
              </p:cNvPr>
              <p:cNvSpPr/>
              <p:nvPr/>
            </p:nvSpPr>
            <p:spPr>
              <a:xfrm>
                <a:off x="3819770"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0" name="正方形/長方形 559">
                <a:extLst>
                  <a:ext uri="{FF2B5EF4-FFF2-40B4-BE49-F238E27FC236}">
                    <a16:creationId xmlns="" xmlns:a16="http://schemas.microsoft.com/office/drawing/2014/main" id="{F3E58C6E-08E1-48AA-ACEC-9B5C4E02AF7D}"/>
                  </a:ext>
                </a:extLst>
              </p:cNvPr>
              <p:cNvSpPr/>
              <p:nvPr/>
            </p:nvSpPr>
            <p:spPr>
              <a:xfrm>
                <a:off x="3636166"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1" name="正方形/長方形 560">
                <a:extLst>
                  <a:ext uri="{FF2B5EF4-FFF2-40B4-BE49-F238E27FC236}">
                    <a16:creationId xmlns="" xmlns:a16="http://schemas.microsoft.com/office/drawing/2014/main" id="{A48CB6F4-E928-4C3A-A619-1E8A53ACBF8F}"/>
                  </a:ext>
                </a:extLst>
              </p:cNvPr>
              <p:cNvSpPr/>
              <p:nvPr/>
            </p:nvSpPr>
            <p:spPr>
              <a:xfrm>
                <a:off x="3819770"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2" name="正方形/長方形 561">
                <a:extLst>
                  <a:ext uri="{FF2B5EF4-FFF2-40B4-BE49-F238E27FC236}">
                    <a16:creationId xmlns="" xmlns:a16="http://schemas.microsoft.com/office/drawing/2014/main" id="{2ED834D5-0D14-4CBD-B6AB-4CB878EE8589}"/>
                  </a:ext>
                </a:extLst>
              </p:cNvPr>
              <p:cNvSpPr/>
              <p:nvPr/>
            </p:nvSpPr>
            <p:spPr>
              <a:xfrm>
                <a:off x="3636166"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3" name="正方形/長方形 562">
                <a:extLst>
                  <a:ext uri="{FF2B5EF4-FFF2-40B4-BE49-F238E27FC236}">
                    <a16:creationId xmlns="" xmlns:a16="http://schemas.microsoft.com/office/drawing/2014/main" id="{6EE21AB6-AD3B-4CFA-9920-73E26D50CE17}"/>
                  </a:ext>
                </a:extLst>
              </p:cNvPr>
              <p:cNvSpPr/>
              <p:nvPr/>
            </p:nvSpPr>
            <p:spPr>
              <a:xfrm>
                <a:off x="3819770"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4" name="正方形/長方形 563">
                <a:extLst>
                  <a:ext uri="{FF2B5EF4-FFF2-40B4-BE49-F238E27FC236}">
                    <a16:creationId xmlns="" xmlns:a16="http://schemas.microsoft.com/office/drawing/2014/main" id="{98E2402C-10F8-4F7A-9BAE-A5D9DC522FF5}"/>
                  </a:ext>
                </a:extLst>
              </p:cNvPr>
              <p:cNvSpPr/>
              <p:nvPr/>
            </p:nvSpPr>
            <p:spPr>
              <a:xfrm>
                <a:off x="3636166"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5" name="正方形/長方形 564">
                <a:extLst>
                  <a:ext uri="{FF2B5EF4-FFF2-40B4-BE49-F238E27FC236}">
                    <a16:creationId xmlns="" xmlns:a16="http://schemas.microsoft.com/office/drawing/2014/main" id="{FED803EC-D447-4B78-86A5-8ABBBBC94C6E}"/>
                  </a:ext>
                </a:extLst>
              </p:cNvPr>
              <p:cNvSpPr/>
              <p:nvPr/>
            </p:nvSpPr>
            <p:spPr>
              <a:xfrm>
                <a:off x="3819770"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6" name="正方形/長方形 565">
                <a:extLst>
                  <a:ext uri="{FF2B5EF4-FFF2-40B4-BE49-F238E27FC236}">
                    <a16:creationId xmlns="" xmlns:a16="http://schemas.microsoft.com/office/drawing/2014/main" id="{8646CF1D-8639-448C-A72D-C0A5603104FB}"/>
                  </a:ext>
                </a:extLst>
              </p:cNvPr>
              <p:cNvSpPr/>
              <p:nvPr/>
            </p:nvSpPr>
            <p:spPr>
              <a:xfrm>
                <a:off x="3636166"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7" name="正方形/長方形 566">
                <a:extLst>
                  <a:ext uri="{FF2B5EF4-FFF2-40B4-BE49-F238E27FC236}">
                    <a16:creationId xmlns="" xmlns:a16="http://schemas.microsoft.com/office/drawing/2014/main" id="{CC29BC7C-D961-43D9-8BB0-B64FBDC7EAD6}"/>
                  </a:ext>
                </a:extLst>
              </p:cNvPr>
              <p:cNvSpPr/>
              <p:nvPr/>
            </p:nvSpPr>
            <p:spPr>
              <a:xfrm>
                <a:off x="3819770"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8" name="正方形/長方形 567">
                <a:extLst>
                  <a:ext uri="{FF2B5EF4-FFF2-40B4-BE49-F238E27FC236}">
                    <a16:creationId xmlns="" xmlns:a16="http://schemas.microsoft.com/office/drawing/2014/main" id="{4162D7FC-0A55-49AE-BFAA-6F0D0311BD21}"/>
                  </a:ext>
                </a:extLst>
              </p:cNvPr>
              <p:cNvSpPr/>
              <p:nvPr/>
            </p:nvSpPr>
            <p:spPr>
              <a:xfrm>
                <a:off x="3636166"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9" name="正方形/長方形 568">
                <a:extLst>
                  <a:ext uri="{FF2B5EF4-FFF2-40B4-BE49-F238E27FC236}">
                    <a16:creationId xmlns="" xmlns:a16="http://schemas.microsoft.com/office/drawing/2014/main" id="{BD93AE90-0978-471E-A873-752CBD62069C}"/>
                  </a:ext>
                </a:extLst>
              </p:cNvPr>
              <p:cNvSpPr/>
              <p:nvPr/>
            </p:nvSpPr>
            <p:spPr>
              <a:xfrm>
                <a:off x="3819770"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0" name="正方形/長方形 569">
                <a:extLst>
                  <a:ext uri="{FF2B5EF4-FFF2-40B4-BE49-F238E27FC236}">
                    <a16:creationId xmlns="" xmlns:a16="http://schemas.microsoft.com/office/drawing/2014/main" id="{3EF13005-B147-4FA4-B323-F742BEDF4DBF}"/>
                  </a:ext>
                </a:extLst>
              </p:cNvPr>
              <p:cNvSpPr/>
              <p:nvPr/>
            </p:nvSpPr>
            <p:spPr>
              <a:xfrm>
                <a:off x="3636166"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1" name="正方形/長方形 570">
                <a:extLst>
                  <a:ext uri="{FF2B5EF4-FFF2-40B4-BE49-F238E27FC236}">
                    <a16:creationId xmlns="" xmlns:a16="http://schemas.microsoft.com/office/drawing/2014/main" id="{2D07D158-2E9B-42D7-AD54-EB4B80F3770E}"/>
                  </a:ext>
                </a:extLst>
              </p:cNvPr>
              <p:cNvSpPr/>
              <p:nvPr/>
            </p:nvSpPr>
            <p:spPr>
              <a:xfrm>
                <a:off x="3819770"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2" name="正方形/長方形 571">
                <a:extLst>
                  <a:ext uri="{FF2B5EF4-FFF2-40B4-BE49-F238E27FC236}">
                    <a16:creationId xmlns="" xmlns:a16="http://schemas.microsoft.com/office/drawing/2014/main" id="{EE4CEA61-1F0E-492E-8E97-8B7EDD6DBBCC}"/>
                  </a:ext>
                </a:extLst>
              </p:cNvPr>
              <p:cNvSpPr/>
              <p:nvPr/>
            </p:nvSpPr>
            <p:spPr>
              <a:xfrm>
                <a:off x="3636166"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3" name="正方形/長方形 572">
                <a:extLst>
                  <a:ext uri="{FF2B5EF4-FFF2-40B4-BE49-F238E27FC236}">
                    <a16:creationId xmlns="" xmlns:a16="http://schemas.microsoft.com/office/drawing/2014/main" id="{FFAFB2F2-DBC7-4B60-BBBE-5D68648613BE}"/>
                  </a:ext>
                </a:extLst>
              </p:cNvPr>
              <p:cNvSpPr/>
              <p:nvPr/>
            </p:nvSpPr>
            <p:spPr>
              <a:xfrm>
                <a:off x="3819770"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4" name="正方形/長方形 573">
                <a:extLst>
                  <a:ext uri="{FF2B5EF4-FFF2-40B4-BE49-F238E27FC236}">
                    <a16:creationId xmlns="" xmlns:a16="http://schemas.microsoft.com/office/drawing/2014/main" id="{AD56C81A-8F4B-4ED0-B611-8C7409CA9723}"/>
                  </a:ext>
                </a:extLst>
              </p:cNvPr>
              <p:cNvSpPr/>
              <p:nvPr/>
            </p:nvSpPr>
            <p:spPr>
              <a:xfrm>
                <a:off x="3992349"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5" name="正方形/長方形 574">
                <a:extLst>
                  <a:ext uri="{FF2B5EF4-FFF2-40B4-BE49-F238E27FC236}">
                    <a16:creationId xmlns="" xmlns:a16="http://schemas.microsoft.com/office/drawing/2014/main" id="{E33DA4C3-4C7D-40A3-BE24-3C685508EB16}"/>
                  </a:ext>
                </a:extLst>
              </p:cNvPr>
              <p:cNvSpPr/>
              <p:nvPr/>
            </p:nvSpPr>
            <p:spPr>
              <a:xfrm>
                <a:off x="4175953"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6" name="正方形/長方形 575">
                <a:extLst>
                  <a:ext uri="{FF2B5EF4-FFF2-40B4-BE49-F238E27FC236}">
                    <a16:creationId xmlns="" xmlns:a16="http://schemas.microsoft.com/office/drawing/2014/main" id="{DAA87FF5-4B61-4EC6-BA48-6EB24A4747E5}"/>
                  </a:ext>
                </a:extLst>
              </p:cNvPr>
              <p:cNvSpPr/>
              <p:nvPr/>
            </p:nvSpPr>
            <p:spPr>
              <a:xfrm>
                <a:off x="3992349"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7" name="正方形/長方形 576">
                <a:extLst>
                  <a:ext uri="{FF2B5EF4-FFF2-40B4-BE49-F238E27FC236}">
                    <a16:creationId xmlns="" xmlns:a16="http://schemas.microsoft.com/office/drawing/2014/main" id="{1788FDE7-EA8E-417F-B3A5-4E4C6E7944CE}"/>
                  </a:ext>
                </a:extLst>
              </p:cNvPr>
              <p:cNvSpPr/>
              <p:nvPr/>
            </p:nvSpPr>
            <p:spPr>
              <a:xfrm>
                <a:off x="4175953"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8" name="正方形/長方形 577">
                <a:extLst>
                  <a:ext uri="{FF2B5EF4-FFF2-40B4-BE49-F238E27FC236}">
                    <a16:creationId xmlns="" xmlns:a16="http://schemas.microsoft.com/office/drawing/2014/main" id="{228E8DCD-6C74-4339-AB5F-22DE9CCC2744}"/>
                  </a:ext>
                </a:extLst>
              </p:cNvPr>
              <p:cNvSpPr/>
              <p:nvPr/>
            </p:nvSpPr>
            <p:spPr>
              <a:xfrm>
                <a:off x="3992349"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9" name="正方形/長方形 578">
                <a:extLst>
                  <a:ext uri="{FF2B5EF4-FFF2-40B4-BE49-F238E27FC236}">
                    <a16:creationId xmlns="" xmlns:a16="http://schemas.microsoft.com/office/drawing/2014/main" id="{76F4D152-8B20-4754-A0EB-74569CDE544F}"/>
                  </a:ext>
                </a:extLst>
              </p:cNvPr>
              <p:cNvSpPr/>
              <p:nvPr/>
            </p:nvSpPr>
            <p:spPr>
              <a:xfrm>
                <a:off x="4175953"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0" name="正方形/長方形 579">
                <a:extLst>
                  <a:ext uri="{FF2B5EF4-FFF2-40B4-BE49-F238E27FC236}">
                    <a16:creationId xmlns="" xmlns:a16="http://schemas.microsoft.com/office/drawing/2014/main" id="{0B99ED64-E5BC-4EFF-8DE5-37BA0463B909}"/>
                  </a:ext>
                </a:extLst>
              </p:cNvPr>
              <p:cNvSpPr/>
              <p:nvPr/>
            </p:nvSpPr>
            <p:spPr>
              <a:xfrm>
                <a:off x="3992349"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1" name="正方形/長方形 580">
                <a:extLst>
                  <a:ext uri="{FF2B5EF4-FFF2-40B4-BE49-F238E27FC236}">
                    <a16:creationId xmlns="" xmlns:a16="http://schemas.microsoft.com/office/drawing/2014/main" id="{3D220E62-AB37-4F13-A999-5AA0B9818883}"/>
                  </a:ext>
                </a:extLst>
              </p:cNvPr>
              <p:cNvSpPr/>
              <p:nvPr/>
            </p:nvSpPr>
            <p:spPr>
              <a:xfrm>
                <a:off x="4175953"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2" name="正方形/長方形 581">
                <a:extLst>
                  <a:ext uri="{FF2B5EF4-FFF2-40B4-BE49-F238E27FC236}">
                    <a16:creationId xmlns="" xmlns:a16="http://schemas.microsoft.com/office/drawing/2014/main" id="{58F623F5-F867-4A30-8DF2-4531EB375AF8}"/>
                  </a:ext>
                </a:extLst>
              </p:cNvPr>
              <p:cNvSpPr/>
              <p:nvPr/>
            </p:nvSpPr>
            <p:spPr>
              <a:xfrm>
                <a:off x="3992349"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3" name="正方形/長方形 582">
                <a:extLst>
                  <a:ext uri="{FF2B5EF4-FFF2-40B4-BE49-F238E27FC236}">
                    <a16:creationId xmlns="" xmlns:a16="http://schemas.microsoft.com/office/drawing/2014/main" id="{64EB326D-FB95-4CB7-8C5A-7D84B8F89996}"/>
                  </a:ext>
                </a:extLst>
              </p:cNvPr>
              <p:cNvSpPr/>
              <p:nvPr/>
            </p:nvSpPr>
            <p:spPr>
              <a:xfrm>
                <a:off x="4175953"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4" name="正方形/長方形 583">
                <a:extLst>
                  <a:ext uri="{FF2B5EF4-FFF2-40B4-BE49-F238E27FC236}">
                    <a16:creationId xmlns="" xmlns:a16="http://schemas.microsoft.com/office/drawing/2014/main" id="{743088B2-5215-45F8-9BD5-D8C6FBEC54A8}"/>
                  </a:ext>
                </a:extLst>
              </p:cNvPr>
              <p:cNvSpPr/>
              <p:nvPr/>
            </p:nvSpPr>
            <p:spPr>
              <a:xfrm>
                <a:off x="3992349"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5" name="正方形/長方形 584">
                <a:extLst>
                  <a:ext uri="{FF2B5EF4-FFF2-40B4-BE49-F238E27FC236}">
                    <a16:creationId xmlns="" xmlns:a16="http://schemas.microsoft.com/office/drawing/2014/main" id="{1AB49BE2-07F3-4881-A551-4C253B963072}"/>
                  </a:ext>
                </a:extLst>
              </p:cNvPr>
              <p:cNvSpPr/>
              <p:nvPr/>
            </p:nvSpPr>
            <p:spPr>
              <a:xfrm>
                <a:off x="4175953"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6" name="正方形/長方形 585">
                <a:extLst>
                  <a:ext uri="{FF2B5EF4-FFF2-40B4-BE49-F238E27FC236}">
                    <a16:creationId xmlns="" xmlns:a16="http://schemas.microsoft.com/office/drawing/2014/main" id="{B3B4A5CB-1942-4A8D-BDEE-C49A928B0326}"/>
                  </a:ext>
                </a:extLst>
              </p:cNvPr>
              <p:cNvSpPr/>
              <p:nvPr/>
            </p:nvSpPr>
            <p:spPr>
              <a:xfrm>
                <a:off x="3992349"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7" name="正方形/長方形 586">
                <a:extLst>
                  <a:ext uri="{FF2B5EF4-FFF2-40B4-BE49-F238E27FC236}">
                    <a16:creationId xmlns="" xmlns:a16="http://schemas.microsoft.com/office/drawing/2014/main" id="{A1D90D4E-3E13-4510-8483-1BA8648108CB}"/>
                  </a:ext>
                </a:extLst>
              </p:cNvPr>
              <p:cNvSpPr/>
              <p:nvPr/>
            </p:nvSpPr>
            <p:spPr>
              <a:xfrm>
                <a:off x="4175953"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8" name="正方形/長方形 587">
                <a:extLst>
                  <a:ext uri="{FF2B5EF4-FFF2-40B4-BE49-F238E27FC236}">
                    <a16:creationId xmlns="" xmlns:a16="http://schemas.microsoft.com/office/drawing/2014/main" id="{D045CD13-C60A-4B42-A2C3-DADE813196CD}"/>
                  </a:ext>
                </a:extLst>
              </p:cNvPr>
              <p:cNvSpPr/>
              <p:nvPr/>
            </p:nvSpPr>
            <p:spPr>
              <a:xfrm>
                <a:off x="3992349"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9" name="正方形/長方形 588">
                <a:extLst>
                  <a:ext uri="{FF2B5EF4-FFF2-40B4-BE49-F238E27FC236}">
                    <a16:creationId xmlns="" xmlns:a16="http://schemas.microsoft.com/office/drawing/2014/main" id="{C375D42D-AB35-414B-B5CE-3E828A99D48C}"/>
                  </a:ext>
                </a:extLst>
              </p:cNvPr>
              <p:cNvSpPr/>
              <p:nvPr/>
            </p:nvSpPr>
            <p:spPr>
              <a:xfrm>
                <a:off x="4175953"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2097572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smtClean="0"/>
              <a:t>本論文の結果</a:t>
            </a:r>
            <a:endParaRPr kumimoji="1" lang="ja-JP" altLang="en-US" dirty="0"/>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a:t>
            </a:r>
            <a:r>
              <a:rPr kumimoji="1" lang="ja-JP" altLang="en-US" sz="2800" dirty="0" smtClean="0"/>
              <a:t>と簡単</a:t>
            </a:r>
            <a:endParaRPr kumimoji="1" lang="ja-JP" altLang="en-US" sz="2800" dirty="0"/>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61241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本論文の内容</a:t>
            </a:r>
            <a:endParaRPr kumimoji="1" lang="ja-JP" altLang="en-US" dirty="0"/>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a:t>
            </a:r>
            <a:r>
              <a:rPr lang="ja-JP" altLang="en-US" dirty="0" smtClean="0"/>
              <a:t>基づいた対戦アルゴリズム</a:t>
            </a:r>
            <a:r>
              <a:rPr lang="ja-JP" altLang="en-US" dirty="0"/>
              <a:t>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二人用</a:t>
            </a:r>
            <a:r>
              <a:rPr lang="en-US" altLang="ja-JP" dirty="0" smtClean="0"/>
              <a:t>Flood-It</a:t>
            </a:r>
            <a:r>
              <a:rPr lang="ja-JP" altLang="en-US" dirty="0" smtClean="0"/>
              <a:t>に対して，以下</a:t>
            </a:r>
            <a:r>
              <a:rPr lang="ja-JP" altLang="en-US" dirty="0" smtClean="0"/>
              <a:t>の結果を与えた</a:t>
            </a:r>
            <a:r>
              <a:rPr lang="ja-JP" altLang="en-US" dirty="0" smtClean="0"/>
              <a:t>．</a:t>
            </a:r>
            <a:endParaRPr lang="en-US" altLang="ja-JP" dirty="0"/>
          </a:p>
        </p:txBody>
      </p:sp>
    </p:spTree>
    <p:extLst>
      <p:ext uri="{BB962C8B-B14F-4D97-AF65-F5344CB8AC3E}">
        <p14:creationId xmlns:p14="http://schemas.microsoft.com/office/powerpoint/2010/main" val="192610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対戦アルゴリズム</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 xmlns:a16="http://schemas.microsoft.com/office/drawing/2014/main"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 xmlns:a16="http://schemas.microsoft.com/office/drawing/2014/main"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 xmlns:a16="http://schemas.microsoft.com/office/drawing/2014/main"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 xmlns:a16="http://schemas.microsoft.com/office/drawing/2014/main"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 xmlns:a16="http://schemas.microsoft.com/office/drawing/2014/main"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 xmlns:a16="http://schemas.microsoft.com/office/drawing/2014/main"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 xmlns:a16="http://schemas.microsoft.com/office/drawing/2014/main"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 xmlns:a16="http://schemas.microsoft.com/office/drawing/2014/main"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 xmlns:a16="http://schemas.microsoft.com/office/drawing/2014/main"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 xmlns:a16="http://schemas.microsoft.com/office/drawing/2014/main"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 xmlns:a16="http://schemas.microsoft.com/office/drawing/2014/main"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 xmlns:a16="http://schemas.microsoft.com/office/drawing/2014/main"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 xmlns:a16="http://schemas.microsoft.com/office/drawing/2014/main"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 xmlns:a16="http://schemas.microsoft.com/office/drawing/2014/main"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 xmlns:a16="http://schemas.microsoft.com/office/drawing/2014/main"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 xmlns:a16="http://schemas.microsoft.com/office/drawing/2014/main"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 xmlns:a16="http://schemas.microsoft.com/office/drawing/2014/main"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 xmlns:a16="http://schemas.microsoft.com/office/drawing/2014/main"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476032"/>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smtClean="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 xmlns:a16="http://schemas.microsoft.com/office/drawing/2014/main"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 xmlns:a16="http://schemas.microsoft.com/office/drawing/2014/main"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 xmlns:a16="http://schemas.microsoft.com/office/drawing/2014/main"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 xmlns:a16="http://schemas.microsoft.com/office/drawing/2014/main"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 xmlns:a16="http://schemas.microsoft.com/office/drawing/2014/main"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 xmlns:a16="http://schemas.microsoft.com/office/drawing/2014/main"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 xmlns:a16="http://schemas.microsoft.com/office/drawing/2014/main"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 xmlns:a16="http://schemas.microsoft.com/office/drawing/2014/main"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 xmlns:a16="http://schemas.microsoft.com/office/drawing/2014/main"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 xmlns:a16="http://schemas.microsoft.com/office/drawing/2014/main"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 xmlns:a16="http://schemas.microsoft.com/office/drawing/2014/main"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 xmlns:a16="http://schemas.microsoft.com/office/drawing/2014/main"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 xmlns:a16="http://schemas.microsoft.com/office/drawing/2014/main"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 xmlns:a16="http://schemas.microsoft.com/office/drawing/2014/main"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 xmlns:a16="http://schemas.microsoft.com/office/drawing/2014/main"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 xmlns:a16="http://schemas.microsoft.com/office/drawing/2014/main"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 xmlns:a16="http://schemas.microsoft.com/office/drawing/2014/main"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 xmlns:a16="http://schemas.microsoft.com/office/drawing/2014/main"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 xmlns:a16="http://schemas.microsoft.com/office/drawing/2014/main"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 xmlns:a16="http://schemas.microsoft.com/office/drawing/2014/main"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 xmlns:a16="http://schemas.microsoft.com/office/drawing/2014/main"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 xmlns:a16="http://schemas.microsoft.com/office/drawing/2014/main"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 xmlns:a16="http://schemas.microsoft.com/office/drawing/2014/main"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 xmlns:a16="http://schemas.microsoft.com/office/drawing/2014/main"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 xmlns:a16="http://schemas.microsoft.com/office/drawing/2014/main"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 xmlns:a16="http://schemas.microsoft.com/office/drawing/2014/main"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 xmlns:a16="http://schemas.microsoft.com/office/drawing/2014/main"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 xmlns:a16="http://schemas.microsoft.com/office/drawing/2014/main"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 xmlns:a16="http://schemas.microsoft.com/office/drawing/2014/main"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 xmlns:a16="http://schemas.microsoft.com/office/drawing/2014/main"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 xmlns:a16="http://schemas.microsoft.com/office/drawing/2014/main"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 xmlns:a16="http://schemas.microsoft.com/office/drawing/2014/main"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 xmlns:a16="http://schemas.microsoft.com/office/drawing/2014/main"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 xmlns:a16="http://schemas.microsoft.com/office/drawing/2014/main"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 xmlns:a16="http://schemas.microsoft.com/office/drawing/2014/main"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 xmlns:a16="http://schemas.microsoft.com/office/drawing/2014/main"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 xmlns:a16="http://schemas.microsoft.com/office/drawing/2014/main"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 xmlns:a16="http://schemas.microsoft.com/office/drawing/2014/main"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 xmlns:a16="http://schemas.microsoft.com/office/drawing/2014/main"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 xmlns:a16="http://schemas.microsoft.com/office/drawing/2014/main"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 xmlns:a16="http://schemas.microsoft.com/office/drawing/2014/main"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 xmlns:a16="http://schemas.microsoft.com/office/drawing/2014/main"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 xmlns:a16="http://schemas.microsoft.com/office/drawing/2014/main"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 xmlns:a16="http://schemas.microsoft.com/office/drawing/2014/main"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 xmlns:a16="http://schemas.microsoft.com/office/drawing/2014/main"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 xmlns:a16="http://schemas.microsoft.com/office/drawing/2014/main"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 xmlns:a16="http://schemas.microsoft.com/office/drawing/2014/main"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 xmlns:a16="http://schemas.microsoft.com/office/drawing/2014/main"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 xmlns:a16="http://schemas.microsoft.com/office/drawing/2014/main"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 xmlns:a16="http://schemas.microsoft.com/office/drawing/2014/main"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 xmlns:a16="http://schemas.microsoft.com/office/drawing/2014/main"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 xmlns:a16="http://schemas.microsoft.com/office/drawing/2014/main"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 xmlns:a16="http://schemas.microsoft.com/office/drawing/2014/main"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 xmlns:a16="http://schemas.microsoft.com/office/drawing/2014/main"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a:t>
            </a:r>
            <a:r>
              <a:rPr lang="ja-JP" altLang="en-US" dirty="0" smtClean="0">
                <a:solidFill>
                  <a:srgbClr val="FF0000"/>
                </a:solidFill>
              </a:rPr>
              <a:t>まで完全に先読みすれば</a:t>
            </a:r>
            <a:r>
              <a:rPr lang="ja-JP" altLang="en-US" dirty="0">
                <a:solidFill>
                  <a:srgbClr val="FF0000"/>
                </a:solidFill>
              </a:rPr>
              <a:t>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しか</a:t>
            </a:r>
            <a:r>
              <a:rPr lang="ja-JP" altLang="en-US" dirty="0"/>
              <a:t>し</a:t>
            </a:r>
            <a:r>
              <a:rPr lang="en-US" altLang="ja-JP" dirty="0" smtClean="0"/>
              <a:t>…</a:t>
            </a:r>
            <a:endParaRPr lang="ja-JP" altLang="en-US" dirty="0"/>
          </a:p>
        </p:txBody>
      </p:sp>
    </p:spTree>
    <p:extLst>
      <p:ext uri="{BB962C8B-B14F-4D97-AF65-F5344CB8AC3E}">
        <p14:creationId xmlns:p14="http://schemas.microsoft.com/office/powerpoint/2010/main" val="136805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4"/>
                                        </p:tgtEl>
                                        <p:attrNameLst>
                                          <p:attrName>style.visibility</p:attrName>
                                        </p:attrNameLst>
                                      </p:cBhvr>
                                      <p:to>
                                        <p:strVal val="visible"/>
                                      </p:to>
                                    </p:set>
                                    <p:animEffect transition="in" filter="fade">
                                      <p:cBhvr>
                                        <p:cTn id="27"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smtClean="0">
              <a:solidFill>
                <a:schemeClr val="accent5"/>
              </a:solidFill>
            </a:endParaRPr>
          </a:p>
          <a:p>
            <a:r>
              <a:rPr lang="ja-JP" altLang="en-US" dirty="0" smtClean="0">
                <a:solidFill>
                  <a:schemeClr val="accent5"/>
                </a:solidFill>
              </a:rPr>
              <a:t>数手先</a:t>
            </a:r>
            <a:r>
              <a:rPr lang="ja-JP" altLang="en-US" dirty="0"/>
              <a:t>の各盤面ごとに</a:t>
            </a:r>
            <a:endParaRPr lang="en-US" altLang="ja-JP" dirty="0"/>
          </a:p>
          <a:p>
            <a:r>
              <a:rPr lang="ja-JP" altLang="en-US" dirty="0"/>
              <a:t>（自分の領地－相手の領地）の評価値を計算</a:t>
            </a:r>
            <a:r>
              <a:rPr lang="ja-JP" altLang="en-US" dirty="0" smtClean="0"/>
              <a:t>．</a:t>
            </a:r>
            <a:endParaRPr lang="en-US" altLang="ja-JP" dirty="0" smtClean="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お</a:t>
            </a:r>
            <a:r>
              <a:rPr lang="ja-JP" altLang="en-US" dirty="0"/>
              <a:t>互</a:t>
            </a:r>
            <a:r>
              <a:rPr lang="ja-JP" altLang="en-US" dirty="0" smtClean="0"/>
              <a:t>い</a:t>
            </a:r>
            <a:r>
              <a:rPr lang="ja-JP" altLang="en-US" dirty="0"/>
              <a:t>の</a:t>
            </a:r>
            <a:r>
              <a:rPr lang="ja-JP" altLang="en-US" dirty="0" smtClean="0"/>
              <a:t>操作</a:t>
            </a:r>
            <a:r>
              <a:rPr lang="ja-JP" altLang="en-US" dirty="0"/>
              <a:t>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 xmlns:a16="http://schemas.microsoft.com/office/drawing/2014/main"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 xmlns:a16="http://schemas.microsoft.com/office/drawing/2014/main"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 xmlns:a16="http://schemas.microsoft.com/office/drawing/2014/main"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 xmlns:a16="http://schemas.microsoft.com/office/drawing/2014/main"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 xmlns:a16="http://schemas.microsoft.com/office/drawing/2014/main"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 xmlns:a16="http://schemas.microsoft.com/office/drawing/2014/main"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 xmlns:a16="http://schemas.microsoft.com/office/drawing/2014/main"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 xmlns:a16="http://schemas.microsoft.com/office/drawing/2014/main"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 xmlns:a16="http://schemas.microsoft.com/office/drawing/2014/main"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 xmlns:a16="http://schemas.microsoft.com/office/drawing/2014/main"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 xmlns:a16="http://schemas.microsoft.com/office/drawing/2014/main"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 xmlns:a16="http://schemas.microsoft.com/office/drawing/2014/main"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 xmlns:a16="http://schemas.microsoft.com/office/drawing/2014/main"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 xmlns:a16="http://schemas.microsoft.com/office/drawing/2014/main"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 xmlns:a16="http://schemas.microsoft.com/office/drawing/2014/main"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 xmlns:a16="http://schemas.microsoft.com/office/drawing/2014/main"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 xmlns:a16="http://schemas.microsoft.com/office/drawing/2014/main"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 xmlns:a16="http://schemas.microsoft.com/office/drawing/2014/main"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 xmlns:a16="http://schemas.microsoft.com/office/drawing/2014/main"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 xmlns:a16="http://schemas.microsoft.com/office/drawing/2014/main"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 xmlns:a16="http://schemas.microsoft.com/office/drawing/2014/main"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 xmlns:a16="http://schemas.microsoft.com/office/drawing/2014/main"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 xmlns:a16="http://schemas.microsoft.com/office/drawing/2014/main"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 xmlns:a16="http://schemas.microsoft.com/office/drawing/2014/main"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 xmlns:a16="http://schemas.microsoft.com/office/drawing/2014/main"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 xmlns:a16="http://schemas.microsoft.com/office/drawing/2014/main"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 xmlns:a16="http://schemas.microsoft.com/office/drawing/2014/main"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 xmlns:a16="http://schemas.microsoft.com/office/drawing/2014/main"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 xmlns:a16="http://schemas.microsoft.com/office/drawing/2014/main"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 xmlns:a16="http://schemas.microsoft.com/office/drawing/2014/main"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 xmlns:a16="http://schemas.microsoft.com/office/drawing/2014/main"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 xmlns:a16="http://schemas.microsoft.com/office/drawing/2014/main"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 xmlns:a16="http://schemas.microsoft.com/office/drawing/2014/main"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 xmlns:a16="http://schemas.microsoft.com/office/drawing/2014/main"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 xmlns:a16="http://schemas.microsoft.com/office/drawing/2014/main"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 xmlns:a16="http://schemas.microsoft.com/office/drawing/2014/main"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 xmlns:a16="http://schemas.microsoft.com/office/drawing/2014/main"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 xmlns:a16="http://schemas.microsoft.com/office/drawing/2014/main"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 xmlns:a16="http://schemas.microsoft.com/office/drawing/2014/main"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 xmlns:a16="http://schemas.microsoft.com/office/drawing/2014/main"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 xmlns:a16="http://schemas.microsoft.com/office/drawing/2014/main"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grpSp>
      </p:grpSp>
    </p:spTree>
    <p:extLst>
      <p:ext uri="{BB962C8B-B14F-4D97-AF65-F5344CB8AC3E}">
        <p14:creationId xmlns:p14="http://schemas.microsoft.com/office/powerpoint/2010/main" val="36723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wipe(left)">
                                      <p:cBhvr>
                                        <p:cTn id="31" dur="500"/>
                                        <p:tgtEl>
                                          <p:spTgt spid="10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500"/>
                                        <p:tgtEl>
                                          <p:spTgt spid="3">
                                            <p:txEl>
                                              <p:pRg st="2" end="2"/>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100"/>
                                        </p:tgtEl>
                                        <p:attrNameLst>
                                          <p:attrName>style.visibility</p:attrName>
                                        </p:attrNameLst>
                                      </p:cBhvr>
                                      <p:to>
                                        <p:strVal val="visible"/>
                                      </p:to>
                                    </p:set>
                                    <p:animEffect transition="in" filter="fade">
                                      <p:cBhvr>
                                        <p:cTn id="46" dur="500"/>
                                        <p:tgtEl>
                                          <p:spTgt spid="100"/>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fade">
                                      <p:cBhvr>
                                        <p:cTn id="55" dur="500"/>
                                        <p:tgtEl>
                                          <p:spTgt spid="3">
                                            <p:txEl>
                                              <p:pRg st="4" end="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fade">
                                      <p:cBhvr>
                                        <p:cTn id="5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0028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449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056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4747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dirty="0" smtClean="0"/>
              <a:t>乱数を用いて，ゲーム</a:t>
            </a:r>
            <a:r>
              <a:rPr lang="ja-JP" altLang="en-US" sz="3000" dirty="0"/>
              <a:t>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578727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6"/>
            <a:ext cx="7649832" cy="1422772"/>
          </a:xfrm>
        </p:spPr>
        <p:txBody>
          <a:bodyPr>
            <a:noAutofit/>
          </a:bodyPr>
          <a:lstStyle/>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回ずつ対戦を行い，各選択肢の</a:t>
            </a:r>
            <a:r>
              <a:rPr kumimoji="1" lang="ja-JP" altLang="en-US" dirty="0">
                <a:solidFill>
                  <a:srgbClr val="00B050"/>
                </a:solidFill>
              </a:rPr>
              <a:t>プレイアウト数</a:t>
            </a:r>
            <a:r>
              <a:rPr kumimoji="1" lang="en-US" altLang="ja-JP" dirty="0">
                <a:solidFill>
                  <a:srgbClr val="00B050"/>
                </a:solidFill>
              </a:rPr>
              <a:t>750</a:t>
            </a:r>
            <a:r>
              <a:rPr kumimoji="1" lang="ja-JP" altLang="en-US" dirty="0">
                <a:solidFill>
                  <a:srgbClr val="00B050"/>
                </a:solidFill>
              </a:rPr>
              <a:t>回</a:t>
            </a:r>
            <a:r>
              <a:rPr kumimoji="1" lang="ja-JP" altLang="en-US" dirty="0"/>
              <a:t>での</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9</a:t>
                          </a:r>
                          <a:r>
                            <a:rPr kumimoji="1" lang="ja-JP" altLang="en-US" sz="3200" dirty="0"/>
                            <a:t>手読み</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9</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130953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aphicFrame>
        <p:nvGraphicFramePr>
          <p:cNvPr id="5" name="コンテンツ プレースホルダー 11"/>
          <p:cNvGraphicFramePr>
            <a:graphicFrameLocks/>
          </p:cNvGraphicFramePr>
          <p:nvPr>
            <p:extLst>
              <p:ext uri="{D42A27DB-BD31-4B8C-83A1-F6EECF244321}">
                <p14:modId xmlns:p14="http://schemas.microsoft.com/office/powerpoint/2010/main" val="236769267"/>
              </p:ext>
            </p:extLst>
          </p:nvPr>
        </p:nvGraphicFramePr>
        <p:xfrm>
          <a:off x="1187516" y="1684420"/>
          <a:ext cx="6814687" cy="4783755"/>
        </p:xfrm>
        <a:graphic>
          <a:graphicData uri="http://schemas.openxmlformats.org/drawingml/2006/chart">
            <c:chart xmlns:c="http://schemas.openxmlformats.org/drawingml/2006/chart" xmlns:r="http://schemas.openxmlformats.org/officeDocument/2006/relationships" r:id="rId3"/>
          </a:graphicData>
        </a:graphic>
      </p:graphicFrame>
      <p:sp>
        <p:nvSpPr>
          <p:cNvPr id="8" name="コンテンツ プレースホルダー 2"/>
          <p:cNvSpPr txBox="1">
            <a:spLocks/>
          </p:cNvSpPr>
          <p:nvPr/>
        </p:nvSpPr>
        <p:spPr>
          <a:xfrm>
            <a:off x="822959" y="758817"/>
            <a:ext cx="7974531" cy="92560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9</a:t>
            </a:r>
            <a:r>
              <a:rPr lang="ja-JP" altLang="en-US" dirty="0"/>
              <a:t>手読みに対する勝率は</a:t>
            </a:r>
            <a:r>
              <a:rPr lang="en-US" altLang="ja-JP" dirty="0"/>
              <a:t>6</a:t>
            </a:r>
            <a:r>
              <a:rPr lang="ja-JP" altLang="en-US" dirty="0"/>
              <a:t>割を超えている</a:t>
            </a:r>
          </a:p>
        </p:txBody>
      </p:sp>
    </p:spTree>
    <p:extLst>
      <p:ext uri="{BB962C8B-B14F-4D97-AF65-F5344CB8AC3E}">
        <p14:creationId xmlns:p14="http://schemas.microsoft.com/office/powerpoint/2010/main" val="313813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00618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aphicFrame>
        <p:nvGraphicFramePr>
          <p:cNvPr id="6" name="コンテンツ プレースホルダー 6"/>
          <p:cNvGraphicFramePr>
            <a:graphicFrameLocks noGrp="1"/>
          </p:cNvGraphicFramePr>
          <p:nvPr>
            <p:ph idx="1"/>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グループ化 12"/>
          <p:cNvGrpSpPr/>
          <p:nvPr/>
        </p:nvGrpSpPr>
        <p:grpSpPr>
          <a:xfrm>
            <a:off x="4735629" y="2796141"/>
            <a:ext cx="4292867" cy="2839451"/>
            <a:chOff x="4735629" y="2796141"/>
            <a:chExt cx="4292867" cy="2839451"/>
          </a:xfrm>
          <a:effectLst>
            <a:outerShdw blurRad="50800" dist="38100" dir="2700000" algn="tl" rotWithShape="0">
              <a:prstClr val="black">
                <a:alpha val="40000"/>
              </a:prstClr>
            </a:outerShdw>
          </a:effectLst>
        </p:grpSpPr>
        <p:sp>
          <p:nvSpPr>
            <p:cNvPr id="3" name="正方形/長方形 2"/>
            <p:cNvSpPr/>
            <p:nvPr/>
          </p:nvSpPr>
          <p:spPr>
            <a:xfrm>
              <a:off x="4735629" y="2796141"/>
              <a:ext cx="4292867" cy="283945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 name="正方形/長方形 8"/>
            <p:cNvSpPr/>
            <p:nvPr/>
          </p:nvSpPr>
          <p:spPr>
            <a:xfrm>
              <a:off x="5881035" y="5226518"/>
              <a:ext cx="760396" cy="409074"/>
            </a:xfrm>
            <a:prstGeom prst="rect">
              <a:avLst/>
            </a:prstGeom>
            <a:solidFill>
              <a:srgbClr val="00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 name="正方形/長方形 9"/>
            <p:cNvSpPr/>
            <p:nvPr/>
          </p:nvSpPr>
          <p:spPr>
            <a:xfrm>
              <a:off x="7310387" y="3099335"/>
              <a:ext cx="760396" cy="2536257"/>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テキスト ボックス 10"/>
            <p:cNvSpPr txBox="1"/>
            <p:nvPr/>
          </p:nvSpPr>
          <p:spPr>
            <a:xfrm>
              <a:off x="6261233" y="3108607"/>
              <a:ext cx="1241658" cy="1446550"/>
            </a:xfrm>
            <a:prstGeom prst="rect">
              <a:avLst/>
            </a:prstGeom>
            <a:noFill/>
          </p:spPr>
          <p:txBody>
            <a:bodyPr wrap="square" rtlCol="0">
              <a:spAutoFit/>
            </a:bodyPr>
            <a:lstStyle/>
            <a:p>
              <a:r>
                <a:rPr kumimoji="1" lang="ja-JP" altLang="en-US" sz="8800" dirty="0"/>
                <a:t>？</a:t>
              </a:r>
            </a:p>
          </p:txBody>
        </p:sp>
      </p:grpSp>
    </p:spTree>
    <p:extLst>
      <p:ext uri="{BB962C8B-B14F-4D97-AF65-F5344CB8AC3E}">
        <p14:creationId xmlns:p14="http://schemas.microsoft.com/office/powerpoint/2010/main" val="44390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23686" y="804141"/>
                <a:ext cx="4328314" cy="1384995"/>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9</m:t>
                          </m:r>
                        </m:sup>
                      </m:sSup>
                      <m:r>
                        <a:rPr lang="en-US" altLang="ja-JP" sz="2800" b="0" i="1" smtClean="0">
                          <a:latin typeface="Cambria Math" panose="02040503050406030204" pitchFamily="18" charset="0"/>
                        </a:rPr>
                        <m:t>=</m:t>
                      </m:r>
                      <m:r>
                        <a:rPr lang="en-US" altLang="ja-JP" sz="2800" b="0" i="1" smtClean="0">
                          <a:solidFill>
                            <a:srgbClr val="0066FF"/>
                          </a:solidFill>
                          <a:latin typeface="Cambria Math" panose="02040503050406030204" pitchFamily="18" charset="0"/>
                        </a:rPr>
                        <m:t>349524</m:t>
                      </m:r>
                    </m:oMath>
                  </m:oMathPara>
                </a14:m>
                <a:endParaRPr lang="en-US" altLang="ja-JP" sz="2800" b="0" dirty="0">
                  <a:solidFill>
                    <a:srgbClr val="0066FF"/>
                  </a:solidFill>
                </a:endParaRPr>
              </a:p>
              <a:p>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 xmlns:a16="http://schemas.microsoft.com/office/drawing/2014/main"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423686" y="804141"/>
                <a:ext cx="4328314" cy="1384995"/>
              </a:xfrm>
              <a:prstGeom prst="rect">
                <a:avLst/>
              </a:prstGeom>
              <a:blipFill rotWithShape="0">
                <a:blip r:embed="rId2"/>
                <a:stretch>
                  <a:fillRect l="-2657" t="-5172" b="-8621"/>
                </a:stretch>
              </a:blipFill>
              <a:ln w="28575">
                <a:solidFill>
                  <a:srgbClr val="0066FF"/>
                </a:solidFill>
              </a:ln>
            </p:spPr>
            <p:txBody>
              <a:bodyPr/>
              <a:lstStyle/>
              <a:p>
                <a:r>
                  <a:rPr lang="ja-JP" altLang="en-US">
                    <a:noFill/>
                  </a:rPr>
                  <a:t> </a:t>
                </a:r>
              </a:p>
            </p:txBody>
          </p:sp>
        </mc:Fallback>
      </mc:AlternateContent>
      <p:grpSp>
        <p:nvGrpSpPr>
          <p:cNvPr id="3" name="グループ化 2"/>
          <p:cNvGrpSpPr/>
          <p:nvPr/>
        </p:nvGrpSpPr>
        <p:grpSpPr>
          <a:xfrm>
            <a:off x="1300016" y="2404058"/>
            <a:ext cx="7350880" cy="2214164"/>
            <a:chOff x="1300016" y="2404058"/>
            <a:chExt cx="7350880" cy="2214164"/>
          </a:xfrm>
        </p:grpSpPr>
        <p:sp>
          <p:nvSpPr>
            <p:cNvPr id="46"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9</m:t>
                            </m:r>
                          </m:sup>
                        </m:sSup>
                      </m:oMath>
                    </m:oMathPara>
                  </a14:m>
                  <a:endParaRPr kumimoji="1" lang="en-US" altLang="ja-JP" sz="2800" b="0" dirty="0"/>
                </a:p>
              </p:txBody>
            </p:sp>
          </mc:Choice>
          <mc:Fallback xmlns="">
            <p:sp>
              <p:nvSpPr>
                <p:cNvPr id="199" name="テキスト ボックス 198">
                  <a:extLst>
                    <a:ext uri="{FF2B5EF4-FFF2-40B4-BE49-F238E27FC236}">
                      <a16:creationId xmlns="" xmlns:a16="http://schemas.microsoft.com/office/drawing/2014/main" xmlns:a14="http://schemas.microsoft.com/office/drawing/2010/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rotWithShape="0">
                  <a:blip r:embed="rId5"/>
                  <a:stretch>
                    <a:fillRect r="-41667"/>
                  </a:stretch>
                </a:blipFill>
              </p:spPr>
              <p:txBody>
                <a:bodyPr/>
                <a:lstStyle/>
                <a:p>
                  <a:r>
                    <a:rPr lang="ja-JP" altLang="en-US">
                      <a:noFill/>
                    </a:rPr>
                    <a:t> </a:t>
                  </a:r>
                </a:p>
              </p:txBody>
            </p:sp>
          </mc:Fallback>
        </mc:AlternateContent>
        <p:sp>
          <p:nvSpPr>
            <p:cNvPr id="200" name="楕円 199">
              <a:extLst>
                <a:ext uri="{FF2B5EF4-FFF2-40B4-BE49-F238E27FC236}">
                  <a16:creationId xmlns=""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261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6"/>
                                        </p:tgtEl>
                                        <p:attrNameLst>
                                          <p:attrName>style.visibility</p:attrName>
                                        </p:attrNameLst>
                                      </p:cBhvr>
                                      <p:to>
                                        <p:strVal val="visible"/>
                                      </p:to>
                                    </p:set>
                                    <p:animEffect transition="in" filter="wipe(up)">
                                      <p:cBhvr>
                                        <p:cTn id="11"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23686" y="806220"/>
                <a:ext cx="8198911" cy="3539430"/>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lang="ja-JP" altLang="en-US" sz="2800" dirty="0">
                    <a:solidFill>
                      <a:srgbClr val="00B050"/>
                    </a:solidFill>
                  </a:rPr>
                  <a:t>数</a:t>
                </a:r>
                <a:r>
                  <a:rPr kumimoji="1" lang="en-US" altLang="ja-JP" sz="2800" dirty="0">
                    <a:solidFill>
                      <a:srgbClr val="00B050"/>
                    </a:solidFill>
                  </a:rPr>
                  <a:t>750</a:t>
                </a:r>
                <a:r>
                  <a:rPr kumimoji="1" lang="ja-JP" altLang="en-US" sz="2800" dirty="0">
                    <a:solidFill>
                      <a:srgbClr val="00B050"/>
                    </a:solidFill>
                  </a:rPr>
                  <a:t>回</a:t>
                </a:r>
                <a:endParaRPr lang="en-US" altLang="ja-JP" sz="2800" i="1" dirty="0">
                  <a:solidFill>
                    <a:srgbClr val="00B050"/>
                  </a:solidFill>
                  <a:latin typeface="Cambria Math" panose="02040503050406030204" pitchFamily="18" charset="0"/>
                </a:endParaRPr>
              </a:p>
              <a:p>
                <a:r>
                  <a:rPr lang="ja-JP" altLang="en-US" sz="2800" dirty="0">
                    <a:latin typeface="Cambria Math" panose="02040503050406030204" pitchFamily="18" charset="0"/>
                  </a:rPr>
                  <a:t>プレイアウトに必要</a:t>
                </a:r>
                <a:r>
                  <a:rPr lang="ja-JP" altLang="en-US" sz="2800" dirty="0" smtClean="0">
                    <a:latin typeface="Cambria Math" panose="02040503050406030204" pitchFamily="18" charset="0"/>
                  </a:rPr>
                  <a:t>な</a:t>
                </a:r>
                <a:r>
                  <a:rPr lang="ja-JP" altLang="en-US" sz="2800" dirty="0">
                    <a:latin typeface="Cambria Math" panose="02040503050406030204" pitchFamily="18" charset="0"/>
                  </a:rPr>
                  <a:t>操作</a:t>
                </a:r>
                <a:r>
                  <a:rPr lang="ja-JP" altLang="en-US" sz="2800" dirty="0" smtClean="0">
                    <a:latin typeface="Cambria Math" panose="02040503050406030204" pitchFamily="18" charset="0"/>
                  </a:rPr>
                  <a:t>の</a:t>
                </a:r>
                <a:r>
                  <a:rPr lang="ja-JP" altLang="en-US" sz="2800" dirty="0">
                    <a:latin typeface="Cambria Math" panose="02040503050406030204" pitchFamily="18" charset="0"/>
                  </a:rPr>
                  <a:t>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solidFill>
                      <a:schemeClr val="accent2"/>
                    </a:solidFill>
                    <a:latin typeface="Cambria Math" panose="02040503050406030204" pitchFamily="18" charset="0"/>
                  </a:rPr>
                  <a:t>100</a:t>
                </a:r>
                <a:r>
                  <a:rPr lang="ja-JP" altLang="en-US" sz="2800" b="0" dirty="0">
                    <a:latin typeface="Cambria Math" panose="02040503050406030204" pitchFamily="18" charset="0"/>
                  </a:rPr>
                  <a:t>回</a:t>
                </a:r>
                <a:endParaRPr lang="en-US" altLang="ja-JP" sz="2800" dirty="0">
                  <a:latin typeface="Cambria Math" panose="02040503050406030204" pitchFamily="18" charset="0"/>
                </a:endParaRPr>
              </a:p>
              <a:p>
                <a:r>
                  <a:rPr lang="ja-JP" altLang="en-US" sz="2800" dirty="0">
                    <a:latin typeface="Cambria Math" panose="02040503050406030204" pitchFamily="18" charset="0"/>
                  </a:rPr>
                  <a:t>従って，最大でも</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solidFill>
                            <a:srgbClr val="00B050"/>
                          </a:solidFill>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r>
                        <a:rPr lang="en-US" altLang="ja-JP" sz="2800" b="0" i="1" smtClean="0">
                          <a:solidFill>
                            <a:schemeClr val="accent2"/>
                          </a:solidFill>
                          <a:latin typeface="Cambria Math" panose="02040503050406030204" pitchFamily="18" charset="0"/>
                          <a:ea typeface="Cambria Math" panose="02040503050406030204" pitchFamily="18" charset="0"/>
                        </a:rPr>
                        <m:t>100</m:t>
                      </m:r>
                      <m:r>
                        <a:rPr lang="en-US" altLang="ja-JP" sz="2800" b="0" i="1" smtClean="0">
                          <a:latin typeface="Cambria Math" panose="02040503050406030204" pitchFamily="18" charset="0"/>
                          <a:ea typeface="Cambria Math" panose="02040503050406030204" pitchFamily="18" charset="0"/>
                        </a:rPr>
                        <m:t>=</m:t>
                      </m:r>
                      <m:r>
                        <a:rPr lang="en-US" altLang="ja-JP" sz="2800" b="0" i="1" smtClean="0">
                          <a:solidFill>
                            <a:srgbClr val="FF0000"/>
                          </a:solidFill>
                          <a:latin typeface="Cambria Math" panose="02040503050406030204" pitchFamily="18" charset="0"/>
                          <a:ea typeface="Cambria Math" panose="02040503050406030204" pitchFamily="18" charset="0"/>
                        </a:rPr>
                        <m:t>300000</m:t>
                      </m:r>
                    </m:oMath>
                  </m:oMathPara>
                </a14:m>
                <a:endParaRPr lang="en-US" altLang="ja-JP" sz="280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程度の盤面を読んでいる．</a:t>
                </a:r>
                <a:endParaRPr lang="en-US" altLang="ja-JP" sz="2800" b="0" dirty="0">
                  <a:latin typeface="Cambria Math" panose="02040503050406030204" pitchFamily="18" charset="0"/>
                </a:endParaRPr>
              </a:p>
            </p:txBody>
          </p:sp>
        </mc:Choice>
        <mc:Fallback>
          <p:sp>
            <p:nvSpPr>
              <p:cNvPr id="6" name="テキスト ボックス 5">
                <a:extLst>
                  <a:ext uri="{FF2B5EF4-FFF2-40B4-BE49-F238E27FC236}">
                    <a16:creationId xmlns="" xmlns:a16="http://schemas.microsoft.com/office/drawing/2014/main" xmlns:a14="http://schemas.microsoft.com/office/drawing/2010/main" id="{1AEE1133-C277-41A0-B4B9-AD0643541C33}"/>
                  </a:ext>
                </a:extLst>
              </p:cNvPr>
              <p:cNvSpPr txBox="1">
                <a:spLocks noRot="1" noChangeAspect="1" noMove="1" noResize="1" noEditPoints="1" noAdjustHandles="1" noChangeArrowheads="1" noChangeShapeType="1" noTextEdit="1"/>
              </p:cNvSpPr>
              <p:nvPr/>
            </p:nvSpPr>
            <p:spPr>
              <a:xfrm>
                <a:off x="423686" y="806220"/>
                <a:ext cx="8198911" cy="3539430"/>
              </a:xfrm>
              <a:prstGeom prst="rect">
                <a:avLst/>
              </a:prstGeom>
              <a:blipFill rotWithShape="0">
                <a:blip r:embed="rId2"/>
                <a:stretch>
                  <a:fillRect l="-1333" t="-1704" b="-2726"/>
                </a:stretch>
              </a:blipFill>
              <a:ln w="38100">
                <a:solidFill>
                  <a:srgbClr val="FF0000"/>
                </a:solidFill>
              </a:ln>
            </p:spPr>
            <p:txBody>
              <a:bodyPr/>
              <a:lstStyle/>
              <a:p>
                <a:r>
                  <a:rPr lang="ja-JP" altLang="en-US">
                    <a:noFill/>
                  </a:rPr>
                  <a:t> </a:t>
                </a:r>
              </a:p>
            </p:txBody>
          </p:sp>
        </mc:Fallback>
      </mc:AlternateContent>
      <p:grpSp>
        <p:nvGrpSpPr>
          <p:cNvPr id="91" name="グループ化 90">
            <a:extLst>
              <a:ext uri="{FF2B5EF4-FFF2-40B4-BE49-F238E27FC236}">
                <a16:creationId xmlns="" xmlns:a16="http://schemas.microsoft.com/office/drawing/2014/main" id="{10246EF2-59EE-4ED0-908C-918A5A3B8F57}"/>
              </a:ext>
            </a:extLst>
          </p:cNvPr>
          <p:cNvGrpSpPr/>
          <p:nvPr/>
        </p:nvGrpSpPr>
        <p:grpSpPr>
          <a:xfrm>
            <a:off x="348862" y="4447076"/>
            <a:ext cx="1737763" cy="2272135"/>
            <a:chOff x="-92154" y="4459539"/>
            <a:chExt cx="1737763" cy="2272135"/>
          </a:xfrm>
        </p:grpSpPr>
        <p:sp>
          <p:nvSpPr>
            <p:cNvPr id="7" name="楕円 6">
              <a:extLst>
                <a:ext uri="{FF2B5EF4-FFF2-40B4-BE49-F238E27FC236}">
                  <a16:creationId xmlns=""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 xmlns:a16="http://schemas.microsoft.com/office/drawing/2014/main" id="{E19E10CD-924A-495D-861A-6F3127FEC686}"/>
                </a:ext>
              </a:extLst>
            </p:cNvPr>
            <p:cNvSpPr txBox="1"/>
            <p:nvPr/>
          </p:nvSpPr>
          <p:spPr>
            <a:xfrm>
              <a:off x="-92154" y="5205878"/>
              <a:ext cx="935637" cy="769441"/>
            </a:xfrm>
            <a:prstGeom prst="rect">
              <a:avLst/>
            </a:prstGeom>
            <a:noFill/>
          </p:spPr>
          <p:txBody>
            <a:bodyPr wrap="square" rtlCol="0">
              <a:spAutoFit/>
            </a:bodyPr>
            <a:lstStyle/>
            <a:p>
              <a:r>
                <a:rPr lang="ja-JP" altLang="en-US" sz="2000" dirty="0"/>
                <a:t>およそ</a:t>
              </a:r>
              <a:endParaRPr lang="en-US" altLang="ja-JP" sz="2000" dirty="0"/>
            </a:p>
            <a:p>
              <a:r>
                <a:rPr lang="en-US" altLang="ja-JP" sz="2400" dirty="0">
                  <a:solidFill>
                    <a:schemeClr val="accent2"/>
                  </a:solidFill>
                </a:rPr>
                <a:t>100</a:t>
              </a:r>
              <a:r>
                <a:rPr lang="ja-JP" altLang="en-US" sz="2000" dirty="0"/>
                <a:t>回</a:t>
              </a:r>
            </a:p>
          </p:txBody>
        </p:sp>
      </p:grpSp>
      <p:grpSp>
        <p:nvGrpSpPr>
          <p:cNvPr id="3" name="グループ化 2"/>
          <p:cNvGrpSpPr/>
          <p:nvPr/>
        </p:nvGrpSpPr>
        <p:grpSpPr>
          <a:xfrm>
            <a:off x="2688458" y="4447076"/>
            <a:ext cx="4225668" cy="2054173"/>
            <a:chOff x="2688458" y="4447076"/>
            <a:chExt cx="4225668" cy="2054173"/>
          </a:xfrm>
        </p:grpSpPr>
        <p:sp>
          <p:nvSpPr>
            <p:cNvPr id="23" name="楕円 22">
              <a:extLst>
                <a:ext uri="{FF2B5EF4-FFF2-40B4-BE49-F238E27FC236}">
                  <a16:creationId xmlns="" xmlns:a16="http://schemas.microsoft.com/office/drawing/2014/main" id="{69938BCF-668E-4D1A-9FF0-4D260FF07073}"/>
                </a:ext>
              </a:extLst>
            </p:cNvPr>
            <p:cNvSpPr/>
            <p:nvPr/>
          </p:nvSpPr>
          <p:spPr>
            <a:xfrm>
              <a:off x="2688458" y="444973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76F99A86-7B20-4F9A-8668-29B84A1AA808}"/>
                </a:ext>
              </a:extLst>
            </p:cNvPr>
            <p:cNvSpPr/>
            <p:nvPr/>
          </p:nvSpPr>
          <p:spPr>
            <a:xfrm>
              <a:off x="2750575" y="614124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 xmlns:a16="http://schemas.microsoft.com/office/drawing/2014/main" id="{5C94F673-E06C-48C1-9F30-2F1F56031F5E}"/>
                </a:ext>
              </a:extLst>
            </p:cNvPr>
            <p:cNvCxnSpPr>
              <a:cxnSpLocks/>
              <a:endCxn id="23" idx="4"/>
            </p:cNvCxnSpPr>
            <p:nvPr/>
          </p:nvCxnSpPr>
          <p:spPr>
            <a:xfrm flipV="1">
              <a:off x="2778453" y="4809733"/>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5C8A697A-C402-4ACD-B301-9CBB020FCB06}"/>
                </a:ext>
              </a:extLst>
            </p:cNvPr>
            <p:cNvCxnSpPr>
              <a:cxnSpLocks/>
              <a:stCxn id="24" idx="0"/>
            </p:cNvCxnSpPr>
            <p:nvPr/>
          </p:nvCxnSpPr>
          <p:spPr>
            <a:xfrm flipH="1" flipV="1">
              <a:off x="2725074" y="5911868"/>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 xmlns:a16="http://schemas.microsoft.com/office/drawing/2014/main" id="{E5707DE8-C9B0-4ED0-A336-55E3205FA97B}"/>
                </a:ext>
              </a:extLst>
            </p:cNvPr>
            <p:cNvGrpSpPr/>
            <p:nvPr/>
          </p:nvGrpSpPr>
          <p:grpSpPr>
            <a:xfrm>
              <a:off x="2754000" y="5277640"/>
              <a:ext cx="114458" cy="515794"/>
              <a:chOff x="992298" y="2865227"/>
              <a:chExt cx="45721" cy="311919"/>
            </a:xfrm>
          </p:grpSpPr>
          <p:sp>
            <p:nvSpPr>
              <p:cNvPr id="31" name="円/楕円 105">
                <a:extLst>
                  <a:ext uri="{FF2B5EF4-FFF2-40B4-BE49-F238E27FC236}">
                    <a16:creationId xmlns=""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 xmlns:a16="http://schemas.microsoft.com/office/drawing/2014/main" id="{87B93A35-4604-4065-94B9-691D8017D2D2}"/>
                </a:ext>
              </a:extLst>
            </p:cNvPr>
            <p:cNvGrpSpPr/>
            <p:nvPr/>
          </p:nvGrpSpPr>
          <p:grpSpPr>
            <a:xfrm rot="5400000">
              <a:off x="3756545" y="5450888"/>
              <a:ext cx="108000" cy="468000"/>
              <a:chOff x="992298" y="2865227"/>
              <a:chExt cx="45721" cy="311919"/>
            </a:xfrm>
          </p:grpSpPr>
          <p:sp>
            <p:nvSpPr>
              <p:cNvPr id="35" name="円/楕円 105">
                <a:extLst>
                  <a:ext uri="{FF2B5EF4-FFF2-40B4-BE49-F238E27FC236}">
                    <a16:creationId xmlns=""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 xmlns:a16="http://schemas.microsoft.com/office/drawing/2014/main" id="{8BB5F591-F3EF-42D7-A5A7-A9B235E5DA61}"/>
                </a:ext>
              </a:extLst>
            </p:cNvPr>
            <p:cNvSpPr/>
            <p:nvPr/>
          </p:nvSpPr>
          <p:spPr>
            <a:xfrm>
              <a:off x="4360888" y="444707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 xmlns:a16="http://schemas.microsoft.com/office/drawing/2014/main" id="{413B700F-1C47-49B5-9881-84F00F25D3C8}"/>
                </a:ext>
              </a:extLst>
            </p:cNvPr>
            <p:cNvCxnSpPr>
              <a:cxnSpLocks/>
              <a:stCxn id="40" idx="0"/>
              <a:endCxn id="38" idx="4"/>
            </p:cNvCxnSpPr>
            <p:nvPr/>
          </p:nvCxnSpPr>
          <p:spPr>
            <a:xfrm flipH="1" flipV="1">
              <a:off x="4540888" y="4807076"/>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 xmlns:a16="http://schemas.microsoft.com/office/drawing/2014/main" id="{4E6E752E-9F6C-4396-99F7-802D731F4984}"/>
                </a:ext>
              </a:extLst>
            </p:cNvPr>
            <p:cNvSpPr/>
            <p:nvPr/>
          </p:nvSpPr>
          <p:spPr>
            <a:xfrm>
              <a:off x="4704266" y="50228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 xmlns:a16="http://schemas.microsoft.com/office/drawing/2014/main" id="{559ED13C-BF4B-4203-98A1-E512A3AEEFAC}"/>
                </a:ext>
              </a:extLst>
            </p:cNvPr>
            <p:cNvCxnSpPr>
              <a:cxnSpLocks/>
              <a:stCxn id="42" idx="0"/>
            </p:cNvCxnSpPr>
            <p:nvPr/>
          </p:nvCxnSpPr>
          <p:spPr>
            <a:xfrm flipV="1">
              <a:off x="4489028" y="5382834"/>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 xmlns:a16="http://schemas.microsoft.com/office/drawing/2014/main" id="{90323142-11C9-40BC-B332-FFED73D87CBB}"/>
                </a:ext>
              </a:extLst>
            </p:cNvPr>
            <p:cNvSpPr/>
            <p:nvPr/>
          </p:nvSpPr>
          <p:spPr>
            <a:xfrm>
              <a:off x="4309028" y="551406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 xmlns:a16="http://schemas.microsoft.com/office/drawing/2014/main" id="{8C82CA5D-E339-47F9-BC53-BB06C233F6B3}"/>
                </a:ext>
              </a:extLst>
            </p:cNvPr>
            <p:cNvCxnSpPr>
              <a:cxnSpLocks/>
              <a:stCxn id="44" idx="0"/>
              <a:endCxn id="42" idx="4"/>
            </p:cNvCxnSpPr>
            <p:nvPr/>
          </p:nvCxnSpPr>
          <p:spPr>
            <a:xfrm flipH="1" flipV="1">
              <a:off x="4489028" y="5874060"/>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 xmlns:a16="http://schemas.microsoft.com/office/drawing/2014/main" id="{BF462BF9-E241-4BC7-88E3-5036DC639E13}"/>
                </a:ext>
              </a:extLst>
            </p:cNvPr>
            <p:cNvSpPr/>
            <p:nvPr/>
          </p:nvSpPr>
          <p:spPr>
            <a:xfrm>
              <a:off x="4585888" y="600890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 xmlns:a16="http://schemas.microsoft.com/office/drawing/2014/main" id="{05EE7C9C-5E7F-4575-8F20-5168819767EF}"/>
                </a:ext>
              </a:extLst>
            </p:cNvPr>
            <p:cNvSpPr/>
            <p:nvPr/>
          </p:nvSpPr>
          <p:spPr>
            <a:xfrm>
              <a:off x="5535082" y="444811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 xmlns:a16="http://schemas.microsoft.com/office/drawing/2014/main" id="{6EFDEB5E-4B43-4C87-8764-4448B0A1A606}"/>
                </a:ext>
              </a:extLst>
            </p:cNvPr>
            <p:cNvCxnSpPr>
              <a:cxnSpLocks/>
              <a:stCxn id="63" idx="0"/>
              <a:endCxn id="61" idx="4"/>
            </p:cNvCxnSpPr>
            <p:nvPr/>
          </p:nvCxnSpPr>
          <p:spPr>
            <a:xfrm flipV="1">
              <a:off x="5612161" y="4808118"/>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 xmlns:a16="http://schemas.microsoft.com/office/drawing/2014/main" id="{EB9D3BAD-0291-4F3A-BC0A-947BB3B202E5}"/>
                </a:ext>
              </a:extLst>
            </p:cNvPr>
            <p:cNvSpPr/>
            <p:nvPr/>
          </p:nvSpPr>
          <p:spPr>
            <a:xfrm>
              <a:off x="5432161" y="514089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 xmlns:a16="http://schemas.microsoft.com/office/drawing/2014/main" id="{52124EFA-89BF-4AAE-9EAD-C425FAABF0C3}"/>
                </a:ext>
              </a:extLst>
            </p:cNvPr>
            <p:cNvCxnSpPr>
              <a:cxnSpLocks/>
            </p:cNvCxnSpPr>
            <p:nvPr/>
          </p:nvCxnSpPr>
          <p:spPr>
            <a:xfrm>
              <a:off x="6142397" y="4797657"/>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 xmlns:a16="http://schemas.microsoft.com/office/drawing/2014/main" id="{1C10C7BC-3C0D-4478-90DE-482C02EF28C2}"/>
                </a:ext>
              </a:extLst>
            </p:cNvPr>
            <p:cNvSpPr/>
            <p:nvPr/>
          </p:nvSpPr>
          <p:spPr>
            <a:xfrm>
              <a:off x="6219476" y="4778698"/>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215964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 xmlns:a16="http://schemas.microsoft.com/office/drawing/2014/main" id="{9EC13191-13AB-45F5-979A-130FC0BF3B7F}"/>
                  </a:ext>
                </a:extLst>
              </p:cNvPr>
              <p:cNvSpPr txBox="1"/>
              <p:nvPr/>
            </p:nvSpPr>
            <p:spPr>
              <a:xfrm>
                <a:off x="822960" y="828065"/>
                <a:ext cx="2123547" cy="954107"/>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i="1" smtClean="0">
                          <a:solidFill>
                            <a:srgbClr val="0066FF"/>
                          </a:solidFill>
                          <a:latin typeface="Cambria Math" panose="02040503050406030204" pitchFamily="18" charset="0"/>
                        </a:rPr>
                        <m:t>349524</m:t>
                      </m:r>
                    </m:oMath>
                  </m:oMathPara>
                </a14:m>
                <a:endParaRPr lang="en-US" altLang="ja-JP" sz="2800" dirty="0">
                  <a:solidFill>
                    <a:srgbClr val="0066FF"/>
                  </a:solidFill>
                </a:endParaRPr>
              </a:p>
            </p:txBody>
          </p:sp>
        </mc:Choice>
        <mc:Fallback xmlns="">
          <p:sp>
            <p:nvSpPr>
              <p:cNvPr id="8" name="テキスト ボックス 7">
                <a:extLst>
                  <a:ext uri="{FF2B5EF4-FFF2-40B4-BE49-F238E27FC236}">
                    <a16:creationId xmlns:a16="http://schemas.microsoft.com/office/drawing/2014/main" xmlns=""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822960" y="828065"/>
                <a:ext cx="2123547" cy="954107"/>
              </a:xfrm>
              <a:prstGeom prst="rect">
                <a:avLst/>
              </a:prstGeom>
              <a:blipFill rotWithShape="0">
                <a:blip r:embed="rId2"/>
                <a:stretch>
                  <a:fillRect l="-5099" t="-7453"/>
                </a:stretch>
              </a:blipFill>
              <a:ln w="28575">
                <a:solidFill>
                  <a:srgbClr val="0066FF"/>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 xmlns:a16="http://schemas.microsoft.com/office/drawing/2014/main" id="{1AEE1133-C277-41A0-B4B9-AD0643541C33}"/>
                  </a:ext>
                </a:extLst>
              </p:cNvPr>
              <p:cNvSpPr txBox="1"/>
              <p:nvPr/>
            </p:nvSpPr>
            <p:spPr>
              <a:xfrm>
                <a:off x="3476957" y="828065"/>
                <a:ext cx="5170005" cy="954107"/>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kumimoji="1" lang="en-US" altLang="ja-JP" sz="2800" dirty="0">
                    <a:solidFill>
                      <a:srgbClr val="00B050"/>
                    </a:solidFill>
                  </a:rPr>
                  <a:t>750</a:t>
                </a:r>
                <a:r>
                  <a:rPr kumimoji="1" lang="ja-JP" altLang="en-US" sz="2800" dirty="0">
                    <a:solidFill>
                      <a:srgbClr val="00B050"/>
                    </a:solidFill>
                  </a:rPr>
                  <a:t>回</a:t>
                </a:r>
                <a:endParaRPr kumimoji="1" lang="en-US" altLang="ja-JP" sz="2800" dirty="0">
                  <a:solidFill>
                    <a:srgbClr val="00B050"/>
                  </a:solidFill>
                </a:endParaRPr>
              </a:p>
              <a:p>
                <a:pPr algn="ctr"/>
                <a:r>
                  <a:rPr kumimoji="1" lang="ja-JP" altLang="en-US" sz="2800" b="1" dirty="0"/>
                  <a:t>最大でも</a:t>
                </a:r>
                <a:r>
                  <a:rPr kumimoji="1" lang="ja-JP" altLang="en-US" sz="2800" dirty="0"/>
                  <a:t>およそ</a:t>
                </a:r>
                <a14:m>
                  <m:oMath xmlns:m="http://schemas.openxmlformats.org/officeDocument/2006/math">
                    <m:r>
                      <a:rPr lang="en-US" altLang="ja-JP" sz="2800" b="0" i="0" smtClean="0">
                        <a:solidFill>
                          <a:srgbClr val="FF0000"/>
                        </a:solidFill>
                        <a:latin typeface="Cambria Math" panose="02040503050406030204" pitchFamily="18" charset="0"/>
                        <a:ea typeface="Cambria Math" panose="02040503050406030204" pitchFamily="18" charset="0"/>
                      </a:rPr>
                      <m:t>30</m:t>
                    </m:r>
                    <m:r>
                      <a:rPr lang="en-US" altLang="ja-JP" sz="2800" b="0" i="1" smtClean="0">
                        <a:solidFill>
                          <a:srgbClr val="FF0000"/>
                        </a:solidFill>
                        <a:latin typeface="Cambria Math" panose="02040503050406030204" pitchFamily="18" charset="0"/>
                        <a:ea typeface="Cambria Math" panose="02040503050406030204" pitchFamily="18" charset="0"/>
                      </a:rPr>
                      <m:t>0000</m:t>
                    </m:r>
                  </m:oMath>
                </a14:m>
                <a:endParaRPr lang="en-US" altLang="ja-JP" sz="280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3476957" y="828065"/>
                <a:ext cx="5170005" cy="954107"/>
              </a:xfrm>
              <a:prstGeom prst="rect">
                <a:avLst/>
              </a:prstGeom>
              <a:blipFill rotWithShape="0">
                <a:blip r:embed="rId3"/>
                <a:stretch>
                  <a:fillRect l="-1991" t="-6790" r="-585" b="-12963"/>
                </a:stretch>
              </a:blipFill>
              <a:ln w="38100">
                <a:solidFill>
                  <a:srgbClr val="FF0000"/>
                </a:solidFill>
              </a:ln>
            </p:spPr>
            <p:txBody>
              <a:bodyPr/>
              <a:lstStyle/>
              <a:p>
                <a:r>
                  <a:rPr lang="ja-JP" altLang="en-US">
                    <a:noFill/>
                  </a:rPr>
                  <a:t> </a:t>
                </a:r>
              </a:p>
            </p:txBody>
          </p:sp>
        </mc:Fallback>
      </mc:AlternateContent>
      <p:graphicFrame>
        <p:nvGraphicFramePr>
          <p:cNvPr id="12" name="コンテンツ プレースホルダー 6"/>
          <p:cNvGraphicFramePr>
            <a:graphicFrameLocks noGrp="1"/>
          </p:cNvGraphicFramePr>
          <p:nvPr>
            <p:ph idx="1"/>
            <p:extLst>
              <p:ext uri="{D42A27DB-BD31-4B8C-83A1-F6EECF244321}">
                <p14:modId xmlns:p14="http://schemas.microsoft.com/office/powerpoint/2010/main" val="2120288138"/>
              </p:ext>
            </p:extLst>
          </p:nvPr>
        </p:nvGraphicFramePr>
        <p:xfrm>
          <a:off x="822326" y="1917906"/>
          <a:ext cx="7824636" cy="42422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06444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237901532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計算量は変わらず高い</a:t>
            </a:r>
            <a:r>
              <a:rPr lang="ja-JP" altLang="en-US" dirty="0"/>
              <a:t>勝率を記録している．</a:t>
            </a:r>
          </a:p>
        </p:txBody>
      </p:sp>
      <p:graphicFrame>
        <p:nvGraphicFramePr>
          <p:cNvPr id="8" name="コンテンツ プレースホルダー 11"/>
          <p:cNvGraphicFramePr>
            <a:graphicFrameLocks/>
          </p:cNvGraphicFramePr>
          <p:nvPr>
            <p:extLst>
              <p:ext uri="{D42A27DB-BD31-4B8C-83A1-F6EECF244321}">
                <p14:modId xmlns:p14="http://schemas.microsoft.com/office/powerpoint/2010/main" val="2444035974"/>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98999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a:t>
            </a:r>
            <a:r>
              <a:rPr lang="ja-JP" altLang="en-US" dirty="0" smtClean="0"/>
              <a:t>基づいた対戦アルゴリズム</a:t>
            </a:r>
            <a:r>
              <a:rPr lang="ja-JP" altLang="en-US" dirty="0"/>
              <a:t>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二人用</a:t>
            </a:r>
            <a:r>
              <a:rPr lang="en-US" altLang="ja-JP" dirty="0" smtClean="0"/>
              <a:t>Flood-It</a:t>
            </a:r>
            <a:r>
              <a:rPr lang="ja-JP" altLang="en-US" dirty="0" smtClean="0"/>
              <a:t>に対して，以下</a:t>
            </a:r>
            <a:r>
              <a:rPr lang="ja-JP" altLang="en-US" dirty="0" smtClean="0"/>
              <a:t>の結果を与えた</a:t>
            </a:r>
            <a:r>
              <a:rPr lang="ja-JP" altLang="en-US" dirty="0" smtClean="0"/>
              <a:t>．</a:t>
            </a:r>
            <a:endParaRPr lang="en-US" altLang="ja-JP" dirty="0"/>
          </a:p>
        </p:txBody>
      </p:sp>
    </p:spTree>
    <p:extLst>
      <p:ext uri="{BB962C8B-B14F-4D97-AF65-F5344CB8AC3E}">
        <p14:creationId xmlns:p14="http://schemas.microsoft.com/office/powerpoint/2010/main" val="20524059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まとめと今後の課題</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68000842"/>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610495758"/>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a:t>
            </a:r>
            <a:r>
              <a:rPr kumimoji="1" lang="ja-JP" altLang="en-US" sz="2800" dirty="0" smtClean="0"/>
              <a:t>と簡単</a:t>
            </a:r>
            <a:endParaRPr kumimoji="1" lang="ja-JP" altLang="en-US" sz="2800" dirty="0"/>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7" name="角丸四角形吹き出し 16"/>
          <p:cNvSpPr/>
          <p:nvPr/>
        </p:nvSpPr>
        <p:spPr>
          <a:xfrm>
            <a:off x="865584" y="3905389"/>
            <a:ext cx="2295728" cy="1223859"/>
          </a:xfrm>
          <a:prstGeom prst="wedgeRoundRectCallout">
            <a:avLst>
              <a:gd name="adj1" fmla="val 74578"/>
              <a:gd name="adj2" fmla="val -59759"/>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t>4</a:t>
            </a:r>
            <a:r>
              <a:rPr kumimoji="1" lang="ja-JP" altLang="en-US" sz="2800" dirty="0" smtClean="0"/>
              <a:t>色で難しいと言いたい</a:t>
            </a:r>
          </a:p>
        </p:txBody>
      </p:sp>
    </p:spTree>
    <p:extLst>
      <p:ext uri="{BB962C8B-B14F-4D97-AF65-F5344CB8AC3E}">
        <p14:creationId xmlns:p14="http://schemas.microsoft.com/office/powerpoint/2010/main" val="17088013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まとめと今後の課題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170918701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計算量を抑えつつ勝率を上げる工夫をしたい</a:t>
            </a:r>
            <a:r>
              <a:rPr lang="ja-JP" altLang="en-US" dirty="0" smtClean="0"/>
              <a:t>．</a:t>
            </a:r>
            <a:endParaRPr lang="en-US" altLang="ja-JP" dirty="0"/>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6300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a:t>
            </a:r>
            <a:r>
              <a:rPr lang="ja-JP" altLang="en-US" dirty="0" smtClean="0"/>
              <a:t>基づいた対戦アルゴリズム</a:t>
            </a:r>
            <a:r>
              <a:rPr lang="ja-JP" altLang="en-US" dirty="0"/>
              <a:t>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二人用</a:t>
            </a:r>
            <a:r>
              <a:rPr lang="en-US" altLang="ja-JP" dirty="0" smtClean="0"/>
              <a:t>Flood-It</a:t>
            </a:r>
            <a:r>
              <a:rPr lang="ja-JP" altLang="en-US" dirty="0" smtClean="0"/>
              <a:t>に対して，以下</a:t>
            </a:r>
            <a:r>
              <a:rPr lang="ja-JP" altLang="en-US" dirty="0" smtClean="0"/>
              <a:t>の結果を与えた</a:t>
            </a:r>
            <a:r>
              <a:rPr lang="ja-JP" altLang="en-US" dirty="0" smtClean="0"/>
              <a:t>．</a:t>
            </a:r>
            <a:endParaRPr lang="en-US" altLang="ja-JP" dirty="0"/>
          </a:p>
        </p:txBody>
      </p:sp>
    </p:spTree>
    <p:extLst>
      <p:ext uri="{BB962C8B-B14F-4D97-AF65-F5344CB8AC3E}">
        <p14:creationId xmlns:p14="http://schemas.microsoft.com/office/powerpoint/2010/main" val="16445643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Tree>
    <p:extLst>
      <p:ext uri="{BB962C8B-B14F-4D97-AF65-F5344CB8AC3E}">
        <p14:creationId xmlns:p14="http://schemas.microsoft.com/office/powerpoint/2010/main" val="41415248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4991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03924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4737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9">
                                            <p:txEl>
                                              <p:pRg st="0" end="0"/>
                                            </p:txEl>
                                          </p:spTgt>
                                        </p:tgtEl>
                                        <p:attrNameLst>
                                          <p:attrName>style.color</p:attrName>
                                        </p:attrNameLst>
                                      </p:cBhvr>
                                      <p:to>
                                        <a:srgbClr val="FF0000"/>
                                      </p:to>
                                    </p:animClr>
                                    <p:animClr clrSpc="rgb" dir="cw">
                                      <p:cBhvr>
                                        <p:cTn id="19" dur="500" fill="hold"/>
                                        <p:tgtEl>
                                          <p:spTgt spid="9">
                                            <p:txEl>
                                              <p:pRg st="0" end="0"/>
                                            </p:txEl>
                                          </p:spTgt>
                                        </p:tgtEl>
                                        <p:attrNameLst>
                                          <p:attrName>fillcolor</p:attrName>
                                        </p:attrNameLst>
                                      </p:cBhvr>
                                      <p:to>
                                        <a:srgbClr val="FF0000"/>
                                      </p:to>
                                    </p:animClr>
                                    <p:set>
                                      <p:cBhvr>
                                        <p:cTn id="20" dur="500" fill="hold"/>
                                        <p:tgtEl>
                                          <p:spTgt spid="9">
                                            <p:txEl>
                                              <p:pRg st="0" end="0"/>
                                            </p:txEl>
                                          </p:spTgt>
                                        </p:tgtEl>
                                        <p:attrNameLst>
                                          <p:attrName>fill.type</p:attrName>
                                        </p:attrNameLst>
                                      </p:cBhvr>
                                      <p:to>
                                        <p:strVal val="solid"/>
                                      </p:to>
                                    </p:set>
                                    <p:set>
                                      <p:cBhvr>
                                        <p:cTn id="21" dur="500" fill="hold"/>
                                        <p:tgtEl>
                                          <p:spTgt spid="9">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010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これを選ぶ</a:t>
            </a:r>
            <a:endParaRPr kumimoji="1" lang="ja-JP" altLang="en-US" dirty="0"/>
          </a:p>
        </p:txBody>
      </p:sp>
      <p:sp>
        <p:nvSpPr>
          <p:cNvPr id="39" name="テキスト ボックス 38">
            <a:extLst>
              <a:ext uri="{FF2B5EF4-FFF2-40B4-BE49-F238E27FC236}">
                <a16:creationId xmlns=""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9223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2595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0"/>
                                        </p:tgtEl>
                                        <p:attrNameLst>
                                          <p:attrName>style.visibility</p:attrName>
                                        </p:attrNameLst>
                                      </p:cBhvr>
                                      <p:to>
                                        <p:strVal val="visible"/>
                                      </p:to>
                                    </p:set>
                                    <p:animEffect transition="in" filter="fade">
                                      <p:cBhvr>
                                        <p:cTn id="26" dur="500"/>
                                        <p:tgtEl>
                                          <p:spTgt spid="3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1"/>
                                        </p:tgtEl>
                                        <p:attrNameLst>
                                          <p:attrName>style.visibility</p:attrName>
                                        </p:attrNameLst>
                                      </p:cBhvr>
                                      <p:to>
                                        <p:strVal val="visible"/>
                                      </p:to>
                                    </p:set>
                                    <p:animEffect transition="in" filter="fade">
                                      <p:cBhvr>
                                        <p:cTn id="31" dur="500"/>
                                        <p:tgtEl>
                                          <p:spTgt spid="341"/>
                                        </p:tgtEl>
                                      </p:cBhvr>
                                    </p:animEffect>
                                  </p:childTnLst>
                                </p:cTn>
                              </p:par>
                              <p:par>
                                <p:cTn id="32" presetID="22" presetClass="entr" presetSubtype="8" fill="hold" nodeType="withEffect">
                                  <p:stCondLst>
                                    <p:cond delay="0"/>
                                  </p:stCondLst>
                                  <p:childTnLst>
                                    <p:set>
                                      <p:cBhvr>
                                        <p:cTn id="33" dur="1" fill="hold">
                                          <p:stCondLst>
                                            <p:cond delay="0"/>
                                          </p:stCondLst>
                                        </p:cTn>
                                        <p:tgtEl>
                                          <p:spTgt spid="342"/>
                                        </p:tgtEl>
                                        <p:attrNameLst>
                                          <p:attrName>style.visibility</p:attrName>
                                        </p:attrNameLst>
                                      </p:cBhvr>
                                      <p:to>
                                        <p:strVal val="visible"/>
                                      </p:to>
                                    </p:set>
                                    <p:animEffect transition="in" filter="wipe(left)">
                                      <p:cBhvr>
                                        <p:cTn id="34"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本論文の内容</a:t>
            </a:r>
            <a:endParaRPr kumimoji="1" lang="ja-JP" altLang="en-US" dirty="0"/>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a:t>
            </a:r>
            <a:r>
              <a:rPr lang="ja-JP" altLang="en-US" dirty="0" smtClean="0"/>
              <a:t>基づいた対戦アルゴリズム</a:t>
            </a:r>
            <a:r>
              <a:rPr lang="ja-JP" altLang="en-US" dirty="0"/>
              <a:t>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二人用</a:t>
            </a:r>
            <a:r>
              <a:rPr lang="en-US" altLang="ja-JP" dirty="0" smtClean="0"/>
              <a:t>Flood-It</a:t>
            </a:r>
            <a:r>
              <a:rPr lang="ja-JP" altLang="en-US" dirty="0" smtClean="0"/>
              <a:t>に対して，以下</a:t>
            </a:r>
            <a:r>
              <a:rPr lang="ja-JP" altLang="en-US" dirty="0" smtClean="0"/>
              <a:t>の結果を与えた</a:t>
            </a:r>
            <a:r>
              <a:rPr lang="ja-JP" altLang="en-US" dirty="0" smtClean="0"/>
              <a:t>．</a:t>
            </a:r>
            <a:endParaRPr lang="en-US" altLang="ja-JP" dirty="0"/>
          </a:p>
        </p:txBody>
      </p:sp>
    </p:spTree>
    <p:extLst>
      <p:ext uri="{BB962C8B-B14F-4D97-AF65-F5344CB8AC3E}">
        <p14:creationId xmlns:p14="http://schemas.microsoft.com/office/powerpoint/2010/main" val="421758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二人用</a:t>
            </a:r>
            <a:r>
              <a:rPr lang="en-US" altLang="ja-JP" dirty="0" smtClean="0"/>
              <a:t>Flood-It</a:t>
            </a:r>
            <a:r>
              <a:rPr lang="ja-JP" altLang="en-US" dirty="0" smtClean="0"/>
              <a:t>は，以下のような問題として</a:t>
            </a:r>
            <a:endParaRPr lang="en-US" altLang="ja-JP" dirty="0" smtClean="0"/>
          </a:p>
          <a:p>
            <a:r>
              <a:rPr lang="ja-JP" altLang="en-US" dirty="0" smtClean="0"/>
              <a:t>考えられる．</a:t>
            </a:r>
            <a:endParaRPr lang="en-US" altLang="ja-JP" dirty="0"/>
          </a:p>
        </p:txBody>
      </p:sp>
      <p:sp>
        <p:nvSpPr>
          <p:cNvPr id="2" name="タイトル 1">
            <a:extLst>
              <a:ext uri="{FF2B5EF4-FFF2-40B4-BE49-F238E27FC236}">
                <a16:creationId xmlns=""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val="20000"/>
                        </a:ext>
                      </a:extLst>
                    </a:gridCol>
                    <a:gridCol w="2916283">
                      <a:extLst>
                        <a:ext uri="{9D8B030D-6E8A-4147-A177-3AD203B41FA5}">
                          <a16:colId xmlns=""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a:t>
                          </a:r>
                          <a:r>
                            <a:rPr kumimoji="1" lang="ja-JP" altLang="en-US" sz="2800" baseline="0" dirty="0" smtClean="0"/>
                            <a:t>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822959" y="5002032"/>
            <a:ext cx="3495041" cy="1767068"/>
            <a:chOff x="599823" y="3105828"/>
            <a:chExt cx="7944354" cy="3240000"/>
          </a:xfrm>
        </p:grpSpPr>
        <p:cxnSp>
          <p:nvCxnSpPr>
            <p:cNvPr id="6" name="直線コネクタ 5">
              <a:extLst>
                <a:ext uri="{FF2B5EF4-FFF2-40B4-BE49-F238E27FC236}">
                  <a16:creationId xmlns="" xmlns:a16="http://schemas.microsoft.com/office/drawing/2014/main" id="{9D5757A3-4452-4919-83E6-B7B8110911E4}"/>
                </a:ext>
              </a:extLst>
            </p:cNvPr>
            <p:cNvCxnSpPr>
              <a:cxnSpLocks/>
              <a:stCxn id="59" idx="4"/>
              <a:endCxn id="63" idx="0"/>
            </p:cNvCxnSpPr>
            <p:nvPr/>
          </p:nvCxnSpPr>
          <p:spPr>
            <a:xfrm>
              <a:off x="7626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99384BF3-97B7-4405-B266-0ACEC5462D37}"/>
                </a:ext>
              </a:extLst>
            </p:cNvPr>
            <p:cNvCxnSpPr>
              <a:cxnSpLocks/>
              <a:stCxn id="64" idx="4"/>
              <a:endCxn id="68" idx="0"/>
            </p:cNvCxnSpPr>
            <p:nvPr/>
          </p:nvCxnSpPr>
          <p:spPr>
            <a:xfrm>
              <a:off x="8274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 xmlns:a16="http://schemas.microsoft.com/office/drawing/2014/main" id="{6627B5D7-394D-4D77-A139-AF8D0D1CFC58}"/>
                </a:ext>
              </a:extLst>
            </p:cNvPr>
            <p:cNvCxnSpPr>
              <a:cxnSpLocks/>
              <a:stCxn id="49" idx="6"/>
              <a:endCxn id="68" idx="2"/>
            </p:cNvCxnSpPr>
            <p:nvPr/>
          </p:nvCxnSpPr>
          <p:spPr>
            <a:xfrm>
              <a:off x="5952177" y="6018516"/>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 xmlns:a16="http://schemas.microsoft.com/office/drawing/2014/main" id="{09C8680A-62E6-4B81-8D4D-062E6740D495}"/>
                </a:ext>
              </a:extLst>
            </p:cNvPr>
            <p:cNvCxnSpPr>
              <a:cxnSpLocks/>
              <a:stCxn id="48" idx="6"/>
              <a:endCxn id="67" idx="2"/>
            </p:cNvCxnSpPr>
            <p:nvPr/>
          </p:nvCxnSpPr>
          <p:spPr>
            <a:xfrm>
              <a:off x="5952177" y="5372172"/>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9E23E653-70A9-4AC1-8AE6-5EDF750EC15A}"/>
                </a:ext>
              </a:extLst>
            </p:cNvPr>
            <p:cNvCxnSpPr>
              <a:cxnSpLocks/>
              <a:stCxn id="47" idx="6"/>
              <a:endCxn id="66" idx="2"/>
            </p:cNvCxnSpPr>
            <p:nvPr/>
          </p:nvCxnSpPr>
          <p:spPr>
            <a:xfrm>
              <a:off x="5952177" y="4725828"/>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 xmlns:a16="http://schemas.microsoft.com/office/drawing/2014/main" id="{FA98E4C6-EA5B-4CF5-A3E9-026FA4F8FFAB}"/>
                </a:ext>
              </a:extLst>
            </p:cNvPr>
            <p:cNvCxnSpPr>
              <a:cxnSpLocks/>
              <a:stCxn id="55" idx="4"/>
              <a:endCxn id="58" idx="0"/>
            </p:cNvCxnSpPr>
            <p:nvPr/>
          </p:nvCxnSpPr>
          <p:spPr>
            <a:xfrm>
              <a:off x="6978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354FCEC6-D073-488D-84A5-339CAF404D69}"/>
                </a:ext>
              </a:extLst>
            </p:cNvPr>
            <p:cNvCxnSpPr>
              <a:cxnSpLocks/>
              <a:stCxn id="46" idx="6"/>
              <a:endCxn id="65" idx="2"/>
            </p:cNvCxnSpPr>
            <p:nvPr/>
          </p:nvCxnSpPr>
          <p:spPr>
            <a:xfrm>
              <a:off x="5952177" y="4077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 xmlns:a16="http://schemas.microsoft.com/office/drawing/2014/main" id="{CAF5F06A-62DD-4515-A308-664C7C19DF14}"/>
                </a:ext>
              </a:extLst>
            </p:cNvPr>
            <p:cNvSpPr/>
            <p:nvPr/>
          </p:nvSpPr>
          <p:spPr>
            <a:xfrm>
              <a:off x="6708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439191A5-0CF9-4607-AEF2-979823DA2B71}"/>
                </a:ext>
              </a:extLst>
            </p:cNvPr>
            <p:cNvCxnSpPr>
              <a:cxnSpLocks/>
              <a:stCxn id="45" idx="6"/>
              <a:endCxn id="64" idx="2"/>
            </p:cNvCxnSpPr>
            <p:nvPr/>
          </p:nvCxnSpPr>
          <p:spPr>
            <a:xfrm>
              <a:off x="5952177" y="3429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3B2F1349-7B46-4195-B337-4F79EC0A541E}"/>
                </a:ext>
              </a:extLst>
            </p:cNvPr>
            <p:cNvCxnSpPr>
              <a:cxnSpLocks/>
              <a:stCxn id="45" idx="4"/>
              <a:endCxn id="49" idx="0"/>
            </p:cNvCxnSpPr>
            <p:nvPr/>
          </p:nvCxnSpPr>
          <p:spPr>
            <a:xfrm>
              <a:off x="5682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2269F720-6D91-4FD1-83A9-1EC7AB3A2EE7}"/>
                </a:ext>
              </a:extLst>
            </p:cNvPr>
            <p:cNvCxnSpPr>
              <a:cxnSpLocks/>
              <a:stCxn id="50" idx="4"/>
              <a:endCxn id="54" idx="0"/>
            </p:cNvCxnSpPr>
            <p:nvPr/>
          </p:nvCxnSpPr>
          <p:spPr>
            <a:xfrm>
              <a:off x="6330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 xmlns:a16="http://schemas.microsoft.com/office/drawing/2014/main" id="{9F731302-CDAD-4109-9678-5238D0E93073}"/>
                </a:ext>
              </a:extLst>
            </p:cNvPr>
            <p:cNvSpPr/>
            <p:nvPr/>
          </p:nvSpPr>
          <p:spPr>
            <a:xfrm>
              <a:off x="5412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 xmlns:a16="http://schemas.microsoft.com/office/drawing/2014/main" id="{8DE5CC2E-6BD5-41D2-9BEA-FA4801492C04}"/>
                </a:ext>
              </a:extLst>
            </p:cNvPr>
            <p:cNvSpPr/>
            <p:nvPr/>
          </p:nvSpPr>
          <p:spPr>
            <a:xfrm>
              <a:off x="5412177" y="3807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 xmlns:a16="http://schemas.microsoft.com/office/drawing/2014/main" id="{DA81B0B3-5819-4895-BD0C-67623E4FF08A}"/>
                </a:ext>
              </a:extLst>
            </p:cNvPr>
            <p:cNvSpPr/>
            <p:nvPr/>
          </p:nvSpPr>
          <p:spPr>
            <a:xfrm>
              <a:off x="5412177" y="4455828"/>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 xmlns:a16="http://schemas.microsoft.com/office/drawing/2014/main" id="{832F675F-7CE8-4D49-984D-7FCB862A9D50}"/>
                </a:ext>
              </a:extLst>
            </p:cNvPr>
            <p:cNvSpPr/>
            <p:nvPr/>
          </p:nvSpPr>
          <p:spPr>
            <a:xfrm>
              <a:off x="5412177" y="5102172"/>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 xmlns:a16="http://schemas.microsoft.com/office/drawing/2014/main" id="{2D1A92E7-64C3-4807-A876-D40ADEAD8475}"/>
                </a:ext>
              </a:extLst>
            </p:cNvPr>
            <p:cNvSpPr/>
            <p:nvPr/>
          </p:nvSpPr>
          <p:spPr>
            <a:xfrm>
              <a:off x="5412177" y="5748516"/>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 xmlns:a16="http://schemas.microsoft.com/office/drawing/2014/main" id="{E3EDD4A3-2C13-40A6-8CAA-328458F7DEA2}"/>
                </a:ext>
              </a:extLst>
            </p:cNvPr>
            <p:cNvSpPr/>
            <p:nvPr/>
          </p:nvSpPr>
          <p:spPr>
            <a:xfrm>
              <a:off x="6060177" y="3159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 xmlns:a16="http://schemas.microsoft.com/office/drawing/2014/main" id="{D8D17298-EB72-46AB-A032-69E21307D5A2}"/>
                </a:ext>
              </a:extLst>
            </p:cNvPr>
            <p:cNvSpPr/>
            <p:nvPr/>
          </p:nvSpPr>
          <p:spPr>
            <a:xfrm>
              <a:off x="6060177" y="3807000"/>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 xmlns:a16="http://schemas.microsoft.com/office/drawing/2014/main" id="{1719E95F-10D2-4FA0-8D9F-0ED4E26F0DDB}"/>
                </a:ext>
              </a:extLst>
            </p:cNvPr>
            <p:cNvSpPr/>
            <p:nvPr/>
          </p:nvSpPr>
          <p:spPr>
            <a:xfrm>
              <a:off x="6060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 xmlns:a16="http://schemas.microsoft.com/office/drawing/2014/main" id="{9DD8463C-B9A0-470A-AF9C-B4CAE6BAC386}"/>
                </a:ext>
              </a:extLst>
            </p:cNvPr>
            <p:cNvSpPr/>
            <p:nvPr/>
          </p:nvSpPr>
          <p:spPr>
            <a:xfrm>
              <a:off x="6060177" y="5102172"/>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 xmlns:a16="http://schemas.microsoft.com/office/drawing/2014/main" id="{C0979B31-B2FD-4360-9C51-C8D3897D3A2A}"/>
                </a:ext>
              </a:extLst>
            </p:cNvPr>
            <p:cNvSpPr/>
            <p:nvPr/>
          </p:nvSpPr>
          <p:spPr>
            <a:xfrm>
              <a:off x="6060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 xmlns:a16="http://schemas.microsoft.com/office/drawing/2014/main" id="{02429D70-F678-49A9-8EDB-4DB032778F17}"/>
                </a:ext>
              </a:extLst>
            </p:cNvPr>
            <p:cNvSpPr/>
            <p:nvPr/>
          </p:nvSpPr>
          <p:spPr>
            <a:xfrm>
              <a:off x="6708177" y="3159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 xmlns:a16="http://schemas.microsoft.com/office/drawing/2014/main" id="{A271B694-F533-4348-BD45-A77E8C27C080}"/>
                </a:ext>
              </a:extLst>
            </p:cNvPr>
            <p:cNvSpPr/>
            <p:nvPr/>
          </p:nvSpPr>
          <p:spPr>
            <a:xfrm>
              <a:off x="6708177" y="4455828"/>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 xmlns:a16="http://schemas.microsoft.com/office/drawing/2014/main" id="{0A62E3A6-B410-4B1C-A5E2-0739C4CEA58D}"/>
                </a:ext>
              </a:extLst>
            </p:cNvPr>
            <p:cNvSpPr/>
            <p:nvPr/>
          </p:nvSpPr>
          <p:spPr>
            <a:xfrm>
              <a:off x="6708177" y="5102172"/>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 xmlns:a16="http://schemas.microsoft.com/office/drawing/2014/main" id="{B43B509A-EFED-4F43-843B-71E2651BED84}"/>
                </a:ext>
              </a:extLst>
            </p:cNvPr>
            <p:cNvSpPr/>
            <p:nvPr/>
          </p:nvSpPr>
          <p:spPr>
            <a:xfrm>
              <a:off x="6708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 xmlns:a16="http://schemas.microsoft.com/office/drawing/2014/main" id="{0FE73DAF-91C2-4471-A782-4D410A98695A}"/>
                </a:ext>
              </a:extLst>
            </p:cNvPr>
            <p:cNvSpPr/>
            <p:nvPr/>
          </p:nvSpPr>
          <p:spPr>
            <a:xfrm>
              <a:off x="7356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 xmlns:a16="http://schemas.microsoft.com/office/drawing/2014/main" id="{4853A309-9E16-40EC-B69A-4D62BFF3D2C5}"/>
                </a:ext>
              </a:extLst>
            </p:cNvPr>
            <p:cNvSpPr/>
            <p:nvPr/>
          </p:nvSpPr>
          <p:spPr>
            <a:xfrm>
              <a:off x="7356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 xmlns:a16="http://schemas.microsoft.com/office/drawing/2014/main" id="{732BD0FF-C606-4828-B947-A1D78B46E2D6}"/>
                </a:ext>
              </a:extLst>
            </p:cNvPr>
            <p:cNvSpPr/>
            <p:nvPr/>
          </p:nvSpPr>
          <p:spPr>
            <a:xfrm>
              <a:off x="7356177" y="4455828"/>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 xmlns:a16="http://schemas.microsoft.com/office/drawing/2014/main" id="{B686966C-E84D-4453-B888-F66BAC7D5699}"/>
                </a:ext>
              </a:extLst>
            </p:cNvPr>
            <p:cNvSpPr/>
            <p:nvPr/>
          </p:nvSpPr>
          <p:spPr>
            <a:xfrm>
              <a:off x="7356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 xmlns:a16="http://schemas.microsoft.com/office/drawing/2014/main" id="{915C6F1F-841B-494D-B97B-050107B8D405}"/>
                </a:ext>
              </a:extLst>
            </p:cNvPr>
            <p:cNvSpPr/>
            <p:nvPr/>
          </p:nvSpPr>
          <p:spPr>
            <a:xfrm>
              <a:off x="7356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 xmlns:a16="http://schemas.microsoft.com/office/drawing/2014/main" id="{3A6DEC22-2FD8-46FC-A4A0-75CB4CB8D4AB}"/>
                </a:ext>
              </a:extLst>
            </p:cNvPr>
            <p:cNvSpPr/>
            <p:nvPr/>
          </p:nvSpPr>
          <p:spPr>
            <a:xfrm>
              <a:off x="8004177" y="3159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 xmlns:a16="http://schemas.microsoft.com/office/drawing/2014/main" id="{C34CA9B6-7CED-4CEF-9E02-406755B73A97}"/>
                </a:ext>
              </a:extLst>
            </p:cNvPr>
            <p:cNvSpPr/>
            <p:nvPr/>
          </p:nvSpPr>
          <p:spPr>
            <a:xfrm>
              <a:off x="8004177" y="3807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 xmlns:a16="http://schemas.microsoft.com/office/drawing/2014/main" id="{D0C7CC2B-DB9F-46FC-84D6-584DAE291EBF}"/>
                </a:ext>
              </a:extLst>
            </p:cNvPr>
            <p:cNvSpPr/>
            <p:nvPr/>
          </p:nvSpPr>
          <p:spPr>
            <a:xfrm>
              <a:off x="8004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 xmlns:a16="http://schemas.microsoft.com/office/drawing/2014/main" id="{44EF5624-8D81-480E-8D3D-002AD3B922C0}"/>
                </a:ext>
              </a:extLst>
            </p:cNvPr>
            <p:cNvSpPr/>
            <p:nvPr/>
          </p:nvSpPr>
          <p:spPr>
            <a:xfrm>
              <a:off x="8004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 xmlns:a16="http://schemas.microsoft.com/office/drawing/2014/main" id="{39D56DBB-BB37-4F86-8457-6B6D81DF7F99}"/>
                </a:ext>
              </a:extLst>
            </p:cNvPr>
            <p:cNvSpPr/>
            <p:nvPr/>
          </p:nvSpPr>
          <p:spPr>
            <a:xfrm>
              <a:off x="8004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4912360" y="5311302"/>
            <a:ext cx="3454400"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2881084" y="4948125"/>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2381454" y="4900452"/>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2381454" y="4900452"/>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4314931" y="6338757"/>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4314931" y="6338757"/>
                <a:ext cx="576297" cy="461665"/>
              </a:xfrm>
              <a:prstGeom prst="rect">
                <a:avLst/>
              </a:prstGeom>
              <a:blipFill rotWithShape="0">
                <a:blip r:embed="rId4"/>
                <a:stretch>
                  <a:fillRect b="-1316"/>
                </a:stretch>
              </a:blipFill>
            </p:spPr>
            <p:txBody>
              <a:bodyPr/>
              <a:lstStyle/>
              <a:p>
                <a:r>
                  <a:rPr lang="ja-JP" altLang="en-US">
                    <a:noFill/>
                  </a:rPr>
                  <a:t> </a:t>
                </a:r>
              </a:p>
            </p:txBody>
          </p:sp>
        </mc:Fallback>
      </mc:AlternateContent>
      <p:sp>
        <p:nvSpPr>
          <p:cNvPr id="163" name="円/楕円 162"/>
          <p:cNvSpPr/>
          <p:nvPr/>
        </p:nvSpPr>
        <p:spPr>
          <a:xfrm>
            <a:off x="4009899" y="6367190"/>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11131</TotalTime>
  <Words>2292</Words>
  <Application>Microsoft Office PowerPoint</Application>
  <PresentationFormat>画面に合わせる (4:3)</PresentationFormat>
  <Paragraphs>655</Paragraphs>
  <Slides>47</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47</vt:i4>
      </vt:variant>
    </vt:vector>
  </HeadingPairs>
  <TitlesOfParts>
    <vt:vector size="53" baseType="lpstr">
      <vt:lpstr>ＭＳ Ｐゴシック</vt: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本論文の内容</vt:lpstr>
      <vt:lpstr>問題として定義</vt:lpstr>
      <vt:lpstr>既存の結果</vt:lpstr>
      <vt:lpstr>本論文の結果</vt:lpstr>
      <vt:lpstr>証明の流れ</vt:lpstr>
      <vt:lpstr>最短共通上位列問題とは</vt:lpstr>
      <vt:lpstr>アイデア</vt:lpstr>
      <vt:lpstr>アイデア</vt:lpstr>
      <vt:lpstr>アイデア</vt:lpstr>
      <vt:lpstr>インスタンスのイメージ</vt:lpstr>
      <vt:lpstr>アイデア</vt:lpstr>
      <vt:lpstr>インスタンスのイメージ</vt:lpstr>
      <vt:lpstr>本論文の結果</vt:lpstr>
      <vt:lpstr>本論文の内容</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実験</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まとめ</vt:lpstr>
      <vt:lpstr>まとめと今後の課題</vt:lpstr>
      <vt:lpstr>まとめと今後の課題</vt:lpstr>
      <vt:lpstr>まとめ</vt:lpstr>
      <vt:lpstr>PowerPoint プレゼンテーション</vt:lpstr>
      <vt:lpstr>minimax法</vt:lpstr>
      <vt:lpstr>minimax法</vt:lpstr>
      <vt:lpstr>minimax法</vt:lpstr>
      <vt:lpstr>minimax法</vt:lpstr>
      <vt:lpstr>minimax法</vt:lpstr>
      <vt:lpstr>minimax法の特徴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617</cp:revision>
  <cp:lastPrinted>2019-02-07T03:59:06Z</cp:lastPrinted>
  <dcterms:created xsi:type="dcterms:W3CDTF">2018-10-26T05:41:54Z</dcterms:created>
  <dcterms:modified xsi:type="dcterms:W3CDTF">2019-02-28T07:30:03Z</dcterms:modified>
</cp:coreProperties>
</file>