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85" r:id="rId11"/>
    <p:sldId id="458" r:id="rId12"/>
    <p:sldId id="437" r:id="rId13"/>
    <p:sldId id="570" r:id="rId14"/>
    <p:sldId id="461" r:id="rId15"/>
    <p:sldId id="454" r:id="rId16"/>
    <p:sldId id="463" r:id="rId17"/>
    <p:sldId id="584" r:id="rId18"/>
    <p:sldId id="562" r:id="rId19"/>
    <p:sldId id="563" r:id="rId20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4074" autoAdjust="0"/>
  </p:normalViewPr>
  <p:slideViewPr>
    <p:cSldViewPr snapToGrid="0">
      <p:cViewPr varScale="1">
        <p:scale>
          <a:sx n="96" d="100"/>
          <a:sy n="96" d="100"/>
        </p:scale>
        <p:origin x="192" y="108"/>
      </p:cViewPr>
      <p:guideLst>
        <p:guide orient="horz" pos="24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0772241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※FW12</a:t>
            </a:r>
            <a:r>
              <a:rPr lang="ja-JP" altLang="en-US" sz="2400" dirty="0" smtClean="0"/>
              <a:t>は領地</a:t>
            </a:r>
            <a:r>
              <a:rPr lang="ja-JP" altLang="en-US" sz="2400" dirty="0"/>
              <a:t>を増やさなければならない制限付き</a:t>
            </a:r>
            <a:endParaRPr lang="en-US" altLang="ja-JP" sz="24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2978262" y="3743720"/>
            <a:ext cx="3240646" cy="1667050"/>
          </a:xfrm>
          <a:prstGeom prst="wedgeRoundRectCallout">
            <a:avLst>
              <a:gd name="adj1" fmla="val 49685"/>
              <a:gd name="adj2" fmla="val -14720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領地を増やさなければならない制限を撤廃しても難しい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6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931709" y="4339416"/>
            <a:ext cx="5353608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</a:t>
            </a:r>
            <a:r>
              <a:rPr lang="ja-JP" altLang="en-US" sz="3200" dirty="0" smtClean="0"/>
              <a:t>おける二人用</a:t>
            </a:r>
            <a:r>
              <a:rPr lang="en-US" altLang="ja-JP" sz="3200" dirty="0" smtClean="0"/>
              <a:t>Flood-It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xmlns="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smtClean="0"/>
              <a:t>共通</a:t>
            </a:r>
            <a:r>
              <a:rPr lang="ja-JP" altLang="en-US" dirty="0"/>
              <a:t>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盤面のイメージ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直並列グラフのインスタンス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760018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760018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6825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6825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210361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707129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707129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7456184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7456184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605567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605567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440573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6301502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6301502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5280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5280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5665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526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526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911679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911679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668639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668639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4114144" y="492455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051738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3051738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2277021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2277021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2661915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522844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522844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2907738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2907738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1507233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1507233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1892127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175305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175305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732516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732516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1117410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97833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97833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363233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363233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13795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13795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7888184" y="2703408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7888184" y="2703408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469288" y="2847408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469288" y="2847408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39738" y="4875780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39738" y="5158550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582144" y="487578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582144" y="515855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月に早稲田大学で開催されるゲーム情報学研究会に向けての準備，結果をまとめる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xmlns="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xmlns="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xmlns="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xmlns="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xmlns="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xmlns="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xmlns="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xmlns="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xmlns="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xmlns="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xmlns="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xmlns="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xmlns="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xmlns="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xmlns="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xmlns="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xmlns="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="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xmlns="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="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xmlns="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xmlns="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xmlns="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xmlns="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xmlns="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xmlns="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xmlns="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xmlns="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xmlns="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xmlns="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xmlns="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xmlns="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xmlns="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xmlns="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xmlns="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xmlns="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xmlns="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xmlns="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xmlns="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xmlns="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xmlns="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xmlns="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xmlns="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xmlns="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xmlns="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xmlns="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xmlns="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xmlns="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xmlns="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xmlns="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xmlns="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xmlns="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xmlns="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xmlns="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xmlns="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xmlns="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xmlns="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xmlns="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xmlns="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xmlns="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xmlns="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xmlns="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xmlns="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xmlns="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xmlns="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xmlns="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xmlns="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xmlns="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xmlns="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xmlns="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xmlns="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xmlns="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xmlns="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xmlns="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xmlns="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xmlns="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xmlns="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xmlns="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xmlns="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xmlns="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xmlns="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xmlns="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xmlns="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xmlns="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xmlns="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※FW12</a:t>
            </a:r>
            <a:r>
              <a:rPr lang="ja-JP" altLang="en-US" sz="2400" dirty="0" smtClean="0"/>
              <a:t>は領地</a:t>
            </a:r>
            <a:r>
              <a:rPr lang="ja-JP" altLang="en-US" sz="2400" dirty="0"/>
              <a:t>を増やさなければならない制限付き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24091</TotalTime>
  <Words>1039</Words>
  <Application>Microsoft Office PowerPoint</Application>
  <PresentationFormat>画面に合わせる (4:3)</PresentationFormat>
  <Paragraphs>307</Paragraphs>
  <Slides>19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既存の結果</vt:lpstr>
      <vt:lpstr>証明の流れ</vt:lpstr>
      <vt:lpstr>共通上位列問題とは</vt:lpstr>
      <vt:lpstr>最短共通上位列問題とは</vt:lpstr>
      <vt:lpstr>アイデア</vt:lpstr>
      <vt:lpstr>アイデア</vt:lpstr>
      <vt:lpstr>アイデア</vt:lpstr>
      <vt:lpstr>直並列グラフのインスタンス</vt:lpstr>
      <vt:lpstr>今回の結果</vt:lpstr>
      <vt:lpstr>これからの目標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713</cp:revision>
  <cp:lastPrinted>2019-02-07T03:59:06Z</cp:lastPrinted>
  <dcterms:created xsi:type="dcterms:W3CDTF">2018-10-26T05:41:54Z</dcterms:created>
  <dcterms:modified xsi:type="dcterms:W3CDTF">2019-11-11T07:26:23Z</dcterms:modified>
</cp:coreProperties>
</file>