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handoutMasterIdLst>
    <p:handoutMasterId r:id="rId40"/>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94" r:id="rId19"/>
    <p:sldId id="285" r:id="rId20"/>
    <p:sldId id="287" r:id="rId21"/>
    <p:sldId id="291" r:id="rId22"/>
    <p:sldId id="296" r:id="rId23"/>
    <p:sldId id="297" r:id="rId24"/>
    <p:sldId id="288" r:id="rId25"/>
    <p:sldId id="292" r:id="rId26"/>
    <p:sldId id="284" r:id="rId27"/>
    <p:sldId id="286" r:id="rId28"/>
    <p:sldId id="283" r:id="rId29"/>
    <p:sldId id="295" r:id="rId30"/>
    <p:sldId id="293" r:id="rId31"/>
    <p:sldId id="281" r:id="rId32"/>
    <p:sldId id="282" r:id="rId33"/>
    <p:sldId id="277" r:id="rId34"/>
    <p:sldId id="276" r:id="rId35"/>
    <p:sldId id="275" r:id="rId36"/>
    <p:sldId id="273" r:id="rId37"/>
    <p:sldId id="280" r:id="rId3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9" autoAdjust="0"/>
  </p:normalViewPr>
  <p:slideViewPr>
    <p:cSldViewPr snapToGrid="0">
      <p:cViewPr varScale="1">
        <p:scale>
          <a:sx n="64" d="100"/>
          <a:sy n="64" d="100"/>
        </p:scale>
        <p:origin x="450" y="72"/>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ゲームが終わらない</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正方形/長方形 4"/>
          <p:cNvSpPr/>
          <p:nvPr/>
        </p:nvSpPr>
        <p:spPr>
          <a:xfrm>
            <a:off x="3168513" y="238099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328513" y="238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608513" y="238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888513" y="238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168513" y="310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328513" y="310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608513" y="310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888513" y="310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168513" y="382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328513" y="382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608513" y="382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888513" y="382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3168513" y="454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328513" y="454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608513" y="454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888513" y="454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7106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246981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213156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smtClean="0"/>
                        <a:t>色</a:t>
                      </a:r>
                      <a:r>
                        <a:rPr kumimoji="1" lang="ja-JP" altLang="en-US" sz="2800" dirty="0"/>
                        <a:t>分けされたグリッド</a:t>
                      </a:r>
                    </a:p>
                  </a:txBody>
                  <a:tcPr/>
                </a:tc>
                <a:tc>
                  <a:txBody>
                    <a:bodyPr/>
                    <a:lstStyle/>
                    <a:p>
                      <a:pPr algn="ctr"/>
                      <a:r>
                        <a:rPr kumimoji="1" lang="ja-JP" altLang="en-US" sz="2800" dirty="0"/>
                        <a:t>終了までの最小の操作数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2198</TotalTime>
  <Words>1585</Words>
  <Application>Microsoft Office PowerPoint</Application>
  <PresentationFormat>画面に合わせる (4:3)</PresentationFormat>
  <Paragraphs>380</Paragraphs>
  <Slides>37</Slides>
  <Notes>17</Notes>
  <HiddenSlides>14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37</vt:i4>
      </vt:variant>
    </vt:vector>
  </HeadingPairs>
  <TitlesOfParts>
    <vt:vector size="44"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AIの強化</vt:lpstr>
      <vt:lpstr>当面の目標</vt:lpstr>
      <vt:lpstr>ゲームが終わらない</vt:lpstr>
      <vt:lpstr>PowerPoint プレゼンテーション</vt:lpstr>
      <vt:lpstr>PowerPoint プレゼンテーション</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157</cp:revision>
  <dcterms:created xsi:type="dcterms:W3CDTF">2018-10-26T05:41:54Z</dcterms:created>
  <dcterms:modified xsi:type="dcterms:W3CDTF">2018-11-29T07:58:35Z</dcterms:modified>
</cp:coreProperties>
</file>