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81" d="100"/>
          <a:sy n="81" d="100"/>
        </p:scale>
        <p:origin x="96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6A85E-C83F-4421-9251-FB230E4AD7D1}" type="datetimeFigureOut">
              <a:rPr kumimoji="1" lang="ja-JP" altLang="en-US" smtClean="0"/>
              <a:t>2019/2/25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7C37A-7018-4ABA-8C80-E7DC81F7AE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6874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6A85E-C83F-4421-9251-FB230E4AD7D1}" type="datetimeFigureOut">
              <a:rPr kumimoji="1" lang="ja-JP" altLang="en-US" smtClean="0"/>
              <a:t>2019/2/25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7C37A-7018-4ABA-8C80-E7DC81F7AE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481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6A85E-C83F-4421-9251-FB230E4AD7D1}" type="datetimeFigureOut">
              <a:rPr kumimoji="1" lang="ja-JP" altLang="en-US" smtClean="0"/>
              <a:t>2019/2/25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7C37A-7018-4ABA-8C80-E7DC81F7AE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7648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6A85E-C83F-4421-9251-FB230E4AD7D1}" type="datetimeFigureOut">
              <a:rPr kumimoji="1" lang="ja-JP" altLang="en-US" smtClean="0"/>
              <a:t>2019/2/25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7C37A-7018-4ABA-8C80-E7DC81F7AE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3714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6A85E-C83F-4421-9251-FB230E4AD7D1}" type="datetimeFigureOut">
              <a:rPr kumimoji="1" lang="ja-JP" altLang="en-US" smtClean="0"/>
              <a:t>2019/2/25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7C37A-7018-4ABA-8C80-E7DC81F7AE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3310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6A85E-C83F-4421-9251-FB230E4AD7D1}" type="datetimeFigureOut">
              <a:rPr kumimoji="1" lang="ja-JP" altLang="en-US" smtClean="0"/>
              <a:t>2019/2/25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7C37A-7018-4ABA-8C80-E7DC81F7AE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1277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6A85E-C83F-4421-9251-FB230E4AD7D1}" type="datetimeFigureOut">
              <a:rPr kumimoji="1" lang="ja-JP" altLang="en-US" smtClean="0"/>
              <a:t>2019/2/25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7C37A-7018-4ABA-8C80-E7DC81F7AE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8186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6A85E-C83F-4421-9251-FB230E4AD7D1}" type="datetimeFigureOut">
              <a:rPr kumimoji="1" lang="ja-JP" altLang="en-US" smtClean="0"/>
              <a:t>2019/2/25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7C37A-7018-4ABA-8C80-E7DC81F7AE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2810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6A85E-C83F-4421-9251-FB230E4AD7D1}" type="datetimeFigureOut">
              <a:rPr kumimoji="1" lang="ja-JP" altLang="en-US" smtClean="0"/>
              <a:t>2019/2/25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7C37A-7018-4ABA-8C80-E7DC81F7AE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5325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6A85E-C83F-4421-9251-FB230E4AD7D1}" type="datetimeFigureOut">
              <a:rPr kumimoji="1" lang="ja-JP" altLang="en-US" smtClean="0"/>
              <a:t>2019/2/25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7C37A-7018-4ABA-8C80-E7DC81F7AE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6693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6A85E-C83F-4421-9251-FB230E4AD7D1}" type="datetimeFigureOut">
              <a:rPr kumimoji="1" lang="ja-JP" altLang="en-US" smtClean="0"/>
              <a:t>2019/2/25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7C37A-7018-4ABA-8C80-E7DC81F7AE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5765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F6A85E-C83F-4421-9251-FB230E4AD7D1}" type="datetimeFigureOut">
              <a:rPr kumimoji="1" lang="ja-JP" altLang="en-US" smtClean="0"/>
              <a:t>2019/2/25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7C37A-7018-4ABA-8C80-E7DC81F7AE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6773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9" name="グループ化 918"/>
          <p:cNvGrpSpPr/>
          <p:nvPr/>
        </p:nvGrpSpPr>
        <p:grpSpPr>
          <a:xfrm>
            <a:off x="1555667" y="241516"/>
            <a:ext cx="9800296" cy="5755523"/>
            <a:chOff x="1695239" y="110887"/>
            <a:chExt cx="10040735" cy="6254866"/>
          </a:xfrm>
        </p:grpSpPr>
        <p:cxnSp>
          <p:nvCxnSpPr>
            <p:cNvPr id="513" name="直線コネクタ 512"/>
            <p:cNvCxnSpPr>
              <a:stCxn id="252" idx="6"/>
              <a:endCxn id="97" idx="2"/>
            </p:cNvCxnSpPr>
            <p:nvPr/>
          </p:nvCxnSpPr>
          <p:spPr>
            <a:xfrm>
              <a:off x="9471086" y="6185753"/>
              <a:ext cx="1904888" cy="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10" name="直線コネクタ 509"/>
            <p:cNvCxnSpPr>
              <a:stCxn id="251" idx="6"/>
              <a:endCxn id="93" idx="2"/>
            </p:cNvCxnSpPr>
            <p:nvPr/>
          </p:nvCxnSpPr>
          <p:spPr>
            <a:xfrm>
              <a:off x="9462334" y="5651175"/>
              <a:ext cx="1913640" cy="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07" name="直線コネクタ 506"/>
            <p:cNvCxnSpPr>
              <a:stCxn id="250" idx="6"/>
              <a:endCxn id="89" idx="2"/>
            </p:cNvCxnSpPr>
            <p:nvPr/>
          </p:nvCxnSpPr>
          <p:spPr>
            <a:xfrm>
              <a:off x="9471086" y="5116597"/>
              <a:ext cx="1904888" cy="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04" name="直線コネクタ 503"/>
            <p:cNvCxnSpPr>
              <a:stCxn id="249" idx="6"/>
              <a:endCxn id="85" idx="2"/>
            </p:cNvCxnSpPr>
            <p:nvPr/>
          </p:nvCxnSpPr>
          <p:spPr>
            <a:xfrm>
              <a:off x="9471086" y="4582019"/>
              <a:ext cx="1904888" cy="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99" name="直線コネクタ 498"/>
            <p:cNvCxnSpPr>
              <a:stCxn id="203" idx="6"/>
              <a:endCxn id="77" idx="2"/>
            </p:cNvCxnSpPr>
            <p:nvPr/>
          </p:nvCxnSpPr>
          <p:spPr>
            <a:xfrm flipV="1">
              <a:off x="9471086" y="4040187"/>
              <a:ext cx="1904888" cy="183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95" name="直線コネクタ 494"/>
            <p:cNvCxnSpPr>
              <a:stCxn id="202" idx="6"/>
              <a:endCxn id="73" idx="2"/>
            </p:cNvCxnSpPr>
            <p:nvPr/>
          </p:nvCxnSpPr>
          <p:spPr>
            <a:xfrm flipV="1">
              <a:off x="9462334" y="3505609"/>
              <a:ext cx="1913640" cy="183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92" name="直線コネクタ 491"/>
            <p:cNvCxnSpPr>
              <a:stCxn id="201" idx="6"/>
              <a:endCxn id="69" idx="2"/>
            </p:cNvCxnSpPr>
            <p:nvPr/>
          </p:nvCxnSpPr>
          <p:spPr>
            <a:xfrm flipV="1">
              <a:off x="9471086" y="2971031"/>
              <a:ext cx="1904888" cy="183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89" name="直線コネクタ 488"/>
            <p:cNvCxnSpPr>
              <a:stCxn id="200" idx="6"/>
              <a:endCxn id="65" idx="2"/>
            </p:cNvCxnSpPr>
            <p:nvPr/>
          </p:nvCxnSpPr>
          <p:spPr>
            <a:xfrm flipV="1">
              <a:off x="9471086" y="2436453"/>
              <a:ext cx="1904888" cy="183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86" name="直線コネクタ 485"/>
            <p:cNvCxnSpPr>
              <a:stCxn id="42" idx="6"/>
              <a:endCxn id="57" idx="2"/>
            </p:cNvCxnSpPr>
            <p:nvPr/>
          </p:nvCxnSpPr>
          <p:spPr>
            <a:xfrm>
              <a:off x="9471086" y="1894621"/>
              <a:ext cx="1904888" cy="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83" name="直線コネクタ 482"/>
            <p:cNvCxnSpPr>
              <a:stCxn id="41" idx="6"/>
              <a:endCxn id="53" idx="2"/>
            </p:cNvCxnSpPr>
            <p:nvPr/>
          </p:nvCxnSpPr>
          <p:spPr>
            <a:xfrm>
              <a:off x="9462334" y="1360043"/>
              <a:ext cx="1913640" cy="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81" name="直線コネクタ 480"/>
            <p:cNvCxnSpPr>
              <a:stCxn id="40" idx="6"/>
              <a:endCxn id="49" idx="2"/>
            </p:cNvCxnSpPr>
            <p:nvPr/>
          </p:nvCxnSpPr>
          <p:spPr>
            <a:xfrm>
              <a:off x="9471086" y="825465"/>
              <a:ext cx="1904888" cy="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63" name="直線コネクタ 462"/>
            <p:cNvCxnSpPr>
              <a:stCxn id="39" idx="6"/>
              <a:endCxn id="45" idx="2"/>
            </p:cNvCxnSpPr>
            <p:nvPr/>
          </p:nvCxnSpPr>
          <p:spPr>
            <a:xfrm>
              <a:off x="9471086" y="290887"/>
              <a:ext cx="1904888" cy="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59" name="直線コネクタ 458"/>
            <p:cNvCxnSpPr>
              <a:stCxn id="435" idx="4"/>
              <a:endCxn id="456" idx="0"/>
            </p:cNvCxnSpPr>
            <p:nvPr/>
          </p:nvCxnSpPr>
          <p:spPr>
            <a:xfrm>
              <a:off x="2306267" y="4762019"/>
              <a:ext cx="0" cy="1243734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21" name="直線コネクタ 420"/>
            <p:cNvCxnSpPr>
              <a:stCxn id="394" idx="4"/>
              <a:endCxn id="415" idx="0"/>
            </p:cNvCxnSpPr>
            <p:nvPr/>
          </p:nvCxnSpPr>
          <p:spPr>
            <a:xfrm>
              <a:off x="3178375" y="2616453"/>
              <a:ext cx="0" cy="1243734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直線コネクタ 115"/>
            <p:cNvCxnSpPr>
              <a:stCxn id="44" idx="4"/>
              <a:endCxn id="96" idx="0"/>
            </p:cNvCxnSpPr>
            <p:nvPr/>
          </p:nvCxnSpPr>
          <p:spPr>
            <a:xfrm>
              <a:off x="11130558" y="470887"/>
              <a:ext cx="0" cy="5534866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直線コネクタ 117"/>
            <p:cNvCxnSpPr>
              <a:stCxn id="36" idx="4"/>
              <a:endCxn id="94" idx="0"/>
            </p:cNvCxnSpPr>
            <p:nvPr/>
          </p:nvCxnSpPr>
          <p:spPr>
            <a:xfrm>
              <a:off x="9716502" y="470887"/>
              <a:ext cx="0" cy="5534866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直線コネクタ 116"/>
            <p:cNvCxnSpPr>
              <a:stCxn id="43" idx="4"/>
              <a:endCxn id="95" idx="0"/>
            </p:cNvCxnSpPr>
            <p:nvPr/>
          </p:nvCxnSpPr>
          <p:spPr>
            <a:xfrm>
              <a:off x="10141918" y="470887"/>
              <a:ext cx="0" cy="5534866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34" name="直線コネクタ 333"/>
            <p:cNvCxnSpPr>
              <a:stCxn id="30" idx="4"/>
              <a:endCxn id="299" idx="0"/>
            </p:cNvCxnSpPr>
            <p:nvPr/>
          </p:nvCxnSpPr>
          <p:spPr>
            <a:xfrm>
              <a:off x="2743990" y="470887"/>
              <a:ext cx="0" cy="1243734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49" name="直線コネクタ 348"/>
            <p:cNvCxnSpPr>
              <a:stCxn id="98" idx="4"/>
              <a:endCxn id="301" idx="0"/>
            </p:cNvCxnSpPr>
            <p:nvPr/>
          </p:nvCxnSpPr>
          <p:spPr>
            <a:xfrm>
              <a:off x="4907595" y="470887"/>
              <a:ext cx="0" cy="1243734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46" name="直線コネクタ 345"/>
            <p:cNvCxnSpPr>
              <a:stCxn id="99" idx="4"/>
              <a:endCxn id="302" idx="0"/>
            </p:cNvCxnSpPr>
            <p:nvPr/>
          </p:nvCxnSpPr>
          <p:spPr>
            <a:xfrm>
              <a:off x="4473210" y="470887"/>
              <a:ext cx="0" cy="1243734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43" name="直線コネクタ 342"/>
            <p:cNvCxnSpPr>
              <a:stCxn id="16" idx="4"/>
              <a:endCxn id="296" idx="0"/>
            </p:cNvCxnSpPr>
            <p:nvPr/>
          </p:nvCxnSpPr>
          <p:spPr>
            <a:xfrm>
              <a:off x="4035487" y="470887"/>
              <a:ext cx="0" cy="1243734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40" name="直線コネクタ 339"/>
            <p:cNvCxnSpPr>
              <a:stCxn id="22" idx="4"/>
              <a:endCxn id="297" idx="0"/>
            </p:cNvCxnSpPr>
            <p:nvPr/>
          </p:nvCxnSpPr>
          <p:spPr>
            <a:xfrm>
              <a:off x="3606931" y="470887"/>
              <a:ext cx="0" cy="1243734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53" name="直線コネクタ 352"/>
            <p:cNvCxnSpPr>
              <a:stCxn id="365" idx="6"/>
              <a:endCxn id="98" idx="2"/>
            </p:cNvCxnSpPr>
            <p:nvPr/>
          </p:nvCxnSpPr>
          <p:spPr>
            <a:xfrm>
              <a:off x="2055239" y="290887"/>
              <a:ext cx="2672356" cy="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56" name="直線コネクタ 355"/>
            <p:cNvCxnSpPr>
              <a:stCxn id="366" idx="6"/>
              <a:endCxn id="287" idx="2"/>
            </p:cNvCxnSpPr>
            <p:nvPr/>
          </p:nvCxnSpPr>
          <p:spPr>
            <a:xfrm>
              <a:off x="2055239" y="825465"/>
              <a:ext cx="2672356" cy="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59" name="直線コネクタ 358"/>
            <p:cNvCxnSpPr>
              <a:stCxn id="367" idx="6"/>
              <a:endCxn id="294" idx="2"/>
            </p:cNvCxnSpPr>
            <p:nvPr/>
          </p:nvCxnSpPr>
          <p:spPr>
            <a:xfrm>
              <a:off x="2055239" y="1360043"/>
              <a:ext cx="2672356" cy="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62" name="直線コネクタ 361"/>
            <p:cNvCxnSpPr>
              <a:stCxn id="368" idx="6"/>
              <a:endCxn id="301" idx="2"/>
            </p:cNvCxnSpPr>
            <p:nvPr/>
          </p:nvCxnSpPr>
          <p:spPr>
            <a:xfrm>
              <a:off x="2055239" y="1894621"/>
              <a:ext cx="2672356" cy="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0" name="直線コネクタ 169"/>
            <p:cNvCxnSpPr>
              <a:stCxn id="21" idx="6"/>
              <a:endCxn id="39" idx="2"/>
            </p:cNvCxnSpPr>
            <p:nvPr/>
          </p:nvCxnSpPr>
          <p:spPr>
            <a:xfrm>
              <a:off x="6037711" y="290887"/>
              <a:ext cx="3073375" cy="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2" name="直線コネクタ 171"/>
            <p:cNvCxnSpPr>
              <a:stCxn id="158" idx="6"/>
              <a:endCxn id="40" idx="2"/>
            </p:cNvCxnSpPr>
            <p:nvPr/>
          </p:nvCxnSpPr>
          <p:spPr>
            <a:xfrm>
              <a:off x="6037711" y="825465"/>
              <a:ext cx="3073375" cy="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5" name="直線コネクタ 174"/>
            <p:cNvCxnSpPr>
              <a:stCxn id="160" idx="6"/>
              <a:endCxn id="41" idx="2"/>
            </p:cNvCxnSpPr>
            <p:nvPr/>
          </p:nvCxnSpPr>
          <p:spPr>
            <a:xfrm>
              <a:off x="6037711" y="1360043"/>
              <a:ext cx="3064623" cy="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8" name="直線コネクタ 177"/>
            <p:cNvCxnSpPr>
              <a:stCxn id="162" idx="6"/>
              <a:endCxn id="42" idx="2"/>
            </p:cNvCxnSpPr>
            <p:nvPr/>
          </p:nvCxnSpPr>
          <p:spPr>
            <a:xfrm>
              <a:off x="6037711" y="1894621"/>
              <a:ext cx="3073375" cy="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4" name="直線コネクタ 163"/>
            <p:cNvCxnSpPr>
              <a:stCxn id="20" idx="4"/>
              <a:endCxn id="161" idx="0"/>
            </p:cNvCxnSpPr>
            <p:nvPr/>
          </p:nvCxnSpPr>
          <p:spPr>
            <a:xfrm>
              <a:off x="6292096" y="470887"/>
              <a:ext cx="0" cy="1243734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6" name="直線コネクタ 165"/>
            <p:cNvCxnSpPr>
              <a:stCxn id="21" idx="4"/>
              <a:endCxn id="162" idx="0"/>
            </p:cNvCxnSpPr>
            <p:nvPr/>
          </p:nvCxnSpPr>
          <p:spPr>
            <a:xfrm>
              <a:off x="5857711" y="470887"/>
              <a:ext cx="0" cy="1243734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4" name="直線コネクタ 153"/>
            <p:cNvCxnSpPr>
              <a:stCxn id="15" idx="4"/>
              <a:endCxn id="153" idx="0"/>
            </p:cNvCxnSpPr>
            <p:nvPr/>
          </p:nvCxnSpPr>
          <p:spPr>
            <a:xfrm>
              <a:off x="6717512" y="470887"/>
              <a:ext cx="5612" cy="1243734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8" name="直線コネクタ 127"/>
            <p:cNvCxnSpPr>
              <a:stCxn id="39" idx="4"/>
              <a:endCxn id="42" idx="0"/>
            </p:cNvCxnSpPr>
            <p:nvPr/>
          </p:nvCxnSpPr>
          <p:spPr>
            <a:xfrm>
              <a:off x="9291086" y="470887"/>
              <a:ext cx="0" cy="1243734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1" name="直線コネクタ 130"/>
            <p:cNvCxnSpPr>
              <a:stCxn id="27" idx="4"/>
              <a:endCxn id="112" idx="0"/>
            </p:cNvCxnSpPr>
            <p:nvPr/>
          </p:nvCxnSpPr>
          <p:spPr>
            <a:xfrm>
              <a:off x="8865670" y="470887"/>
              <a:ext cx="0" cy="1243734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直線コネクタ 113"/>
            <p:cNvCxnSpPr>
              <a:stCxn id="45" idx="4"/>
              <a:endCxn id="97" idx="0"/>
            </p:cNvCxnSpPr>
            <p:nvPr/>
          </p:nvCxnSpPr>
          <p:spPr>
            <a:xfrm>
              <a:off x="11555974" y="470887"/>
              <a:ext cx="0" cy="5534866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円/楕円 14"/>
            <p:cNvSpPr/>
            <p:nvPr/>
          </p:nvSpPr>
          <p:spPr>
            <a:xfrm>
              <a:off x="6537512" y="110887"/>
              <a:ext cx="3600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円/楕円 15"/>
            <p:cNvSpPr/>
            <p:nvPr/>
          </p:nvSpPr>
          <p:spPr>
            <a:xfrm>
              <a:off x="3855487" y="110887"/>
              <a:ext cx="3600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円/楕円 18"/>
            <p:cNvSpPr/>
            <p:nvPr/>
          </p:nvSpPr>
          <p:spPr>
            <a:xfrm>
              <a:off x="7834838" y="110887"/>
              <a:ext cx="360000" cy="360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円/楕円 19"/>
            <p:cNvSpPr/>
            <p:nvPr/>
          </p:nvSpPr>
          <p:spPr>
            <a:xfrm>
              <a:off x="6112096" y="110887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円/楕円 20"/>
            <p:cNvSpPr/>
            <p:nvPr/>
          </p:nvSpPr>
          <p:spPr>
            <a:xfrm>
              <a:off x="5677711" y="110887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円/楕円 21"/>
            <p:cNvSpPr/>
            <p:nvPr/>
          </p:nvSpPr>
          <p:spPr>
            <a:xfrm>
              <a:off x="3426931" y="110887"/>
              <a:ext cx="360000" cy="360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円/楕円 22"/>
            <p:cNvSpPr/>
            <p:nvPr/>
          </p:nvSpPr>
          <p:spPr>
            <a:xfrm>
              <a:off x="7406282" y="110887"/>
              <a:ext cx="360000" cy="360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円/楕円 23"/>
            <p:cNvSpPr/>
            <p:nvPr/>
          </p:nvSpPr>
          <p:spPr>
            <a:xfrm>
              <a:off x="2998375" y="110887"/>
              <a:ext cx="360000" cy="360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円/楕円 26"/>
            <p:cNvSpPr/>
            <p:nvPr/>
          </p:nvSpPr>
          <p:spPr>
            <a:xfrm>
              <a:off x="8685670" y="110887"/>
              <a:ext cx="360000" cy="360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円/楕円 27"/>
            <p:cNvSpPr/>
            <p:nvPr/>
          </p:nvSpPr>
          <p:spPr>
            <a:xfrm>
              <a:off x="8685670" y="645465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円/楕円 28"/>
            <p:cNvSpPr/>
            <p:nvPr/>
          </p:nvSpPr>
          <p:spPr>
            <a:xfrm>
              <a:off x="8685670" y="1180043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円/楕円 29"/>
            <p:cNvSpPr/>
            <p:nvPr/>
          </p:nvSpPr>
          <p:spPr>
            <a:xfrm>
              <a:off x="2563990" y="110887"/>
              <a:ext cx="360000" cy="360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円/楕円 30"/>
            <p:cNvSpPr/>
            <p:nvPr/>
          </p:nvSpPr>
          <p:spPr>
            <a:xfrm>
              <a:off x="8260254" y="110887"/>
              <a:ext cx="3600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円/楕円 32"/>
            <p:cNvSpPr/>
            <p:nvPr/>
          </p:nvSpPr>
          <p:spPr>
            <a:xfrm>
              <a:off x="2126267" y="110887"/>
              <a:ext cx="360000" cy="360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円/楕円 34"/>
            <p:cNvSpPr/>
            <p:nvPr/>
          </p:nvSpPr>
          <p:spPr>
            <a:xfrm>
              <a:off x="6971897" y="110887"/>
              <a:ext cx="360000" cy="360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円/楕円 35"/>
            <p:cNvSpPr/>
            <p:nvPr/>
          </p:nvSpPr>
          <p:spPr>
            <a:xfrm>
              <a:off x="9536502" y="110887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円/楕円 38"/>
            <p:cNvSpPr/>
            <p:nvPr/>
          </p:nvSpPr>
          <p:spPr>
            <a:xfrm>
              <a:off x="9111086" y="110887"/>
              <a:ext cx="360000" cy="360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" name="円/楕円 39"/>
            <p:cNvSpPr/>
            <p:nvPr/>
          </p:nvSpPr>
          <p:spPr>
            <a:xfrm>
              <a:off x="9111086" y="645465"/>
              <a:ext cx="360000" cy="360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" name="円/楕円 40"/>
            <p:cNvSpPr/>
            <p:nvPr/>
          </p:nvSpPr>
          <p:spPr>
            <a:xfrm>
              <a:off x="9102334" y="1180043"/>
              <a:ext cx="3600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円/楕円 41"/>
            <p:cNvSpPr/>
            <p:nvPr/>
          </p:nvSpPr>
          <p:spPr>
            <a:xfrm>
              <a:off x="9111086" y="1714621"/>
              <a:ext cx="3600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" name="円/楕円 42"/>
            <p:cNvSpPr/>
            <p:nvPr/>
          </p:nvSpPr>
          <p:spPr>
            <a:xfrm>
              <a:off x="9961918" y="110887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" name="円/楕円 43"/>
            <p:cNvSpPr/>
            <p:nvPr/>
          </p:nvSpPr>
          <p:spPr>
            <a:xfrm>
              <a:off x="10950558" y="110887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" name="円/楕円 44"/>
            <p:cNvSpPr/>
            <p:nvPr/>
          </p:nvSpPr>
          <p:spPr>
            <a:xfrm>
              <a:off x="11375974" y="110887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円/楕円 45"/>
            <p:cNvSpPr/>
            <p:nvPr/>
          </p:nvSpPr>
          <p:spPr>
            <a:xfrm>
              <a:off x="9536502" y="645465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" name="円/楕円 46"/>
            <p:cNvSpPr/>
            <p:nvPr/>
          </p:nvSpPr>
          <p:spPr>
            <a:xfrm>
              <a:off x="9961918" y="645465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8" name="円/楕円 47"/>
            <p:cNvSpPr/>
            <p:nvPr/>
          </p:nvSpPr>
          <p:spPr>
            <a:xfrm>
              <a:off x="10950558" y="645465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" name="円/楕円 48"/>
            <p:cNvSpPr/>
            <p:nvPr/>
          </p:nvSpPr>
          <p:spPr>
            <a:xfrm>
              <a:off x="11375974" y="645465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0" name="円/楕円 49"/>
            <p:cNvSpPr/>
            <p:nvPr/>
          </p:nvSpPr>
          <p:spPr>
            <a:xfrm>
              <a:off x="9536502" y="1180043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1" name="円/楕円 50"/>
            <p:cNvSpPr/>
            <p:nvPr/>
          </p:nvSpPr>
          <p:spPr>
            <a:xfrm>
              <a:off x="9961918" y="1180043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2" name="円/楕円 51"/>
            <p:cNvSpPr/>
            <p:nvPr/>
          </p:nvSpPr>
          <p:spPr>
            <a:xfrm>
              <a:off x="10950558" y="1180043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3" name="円/楕円 52"/>
            <p:cNvSpPr/>
            <p:nvPr/>
          </p:nvSpPr>
          <p:spPr>
            <a:xfrm>
              <a:off x="11375974" y="1180043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4" name="円/楕円 53"/>
            <p:cNvSpPr/>
            <p:nvPr/>
          </p:nvSpPr>
          <p:spPr>
            <a:xfrm>
              <a:off x="9536502" y="1714621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5" name="円/楕円 54"/>
            <p:cNvSpPr/>
            <p:nvPr/>
          </p:nvSpPr>
          <p:spPr>
            <a:xfrm>
              <a:off x="9961918" y="1714621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6" name="円/楕円 55"/>
            <p:cNvSpPr/>
            <p:nvPr/>
          </p:nvSpPr>
          <p:spPr>
            <a:xfrm>
              <a:off x="10950558" y="1714621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" name="円/楕円 56"/>
            <p:cNvSpPr/>
            <p:nvPr/>
          </p:nvSpPr>
          <p:spPr>
            <a:xfrm>
              <a:off x="11375974" y="1714621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8" name="円/楕円 57"/>
            <p:cNvSpPr/>
            <p:nvPr/>
          </p:nvSpPr>
          <p:spPr>
            <a:xfrm>
              <a:off x="9536502" y="2256453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3" name="円/楕円 62"/>
            <p:cNvSpPr/>
            <p:nvPr/>
          </p:nvSpPr>
          <p:spPr>
            <a:xfrm>
              <a:off x="9961918" y="2256453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4" name="円/楕円 63"/>
            <p:cNvSpPr/>
            <p:nvPr/>
          </p:nvSpPr>
          <p:spPr>
            <a:xfrm>
              <a:off x="10950558" y="2256453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5" name="円/楕円 64"/>
            <p:cNvSpPr/>
            <p:nvPr/>
          </p:nvSpPr>
          <p:spPr>
            <a:xfrm>
              <a:off x="11375974" y="2256453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6" name="円/楕円 65"/>
            <p:cNvSpPr/>
            <p:nvPr/>
          </p:nvSpPr>
          <p:spPr>
            <a:xfrm>
              <a:off x="9536502" y="2791031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7" name="円/楕円 66"/>
            <p:cNvSpPr/>
            <p:nvPr/>
          </p:nvSpPr>
          <p:spPr>
            <a:xfrm>
              <a:off x="9961918" y="2791031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8" name="円/楕円 67"/>
            <p:cNvSpPr/>
            <p:nvPr/>
          </p:nvSpPr>
          <p:spPr>
            <a:xfrm>
              <a:off x="10950558" y="2791031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9" name="円/楕円 68"/>
            <p:cNvSpPr/>
            <p:nvPr/>
          </p:nvSpPr>
          <p:spPr>
            <a:xfrm>
              <a:off x="11375974" y="2791031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" name="円/楕円 69"/>
            <p:cNvSpPr/>
            <p:nvPr/>
          </p:nvSpPr>
          <p:spPr>
            <a:xfrm>
              <a:off x="9536502" y="3325609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1" name="円/楕円 70"/>
            <p:cNvSpPr/>
            <p:nvPr/>
          </p:nvSpPr>
          <p:spPr>
            <a:xfrm>
              <a:off x="9961918" y="3325609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2" name="円/楕円 71"/>
            <p:cNvSpPr/>
            <p:nvPr/>
          </p:nvSpPr>
          <p:spPr>
            <a:xfrm>
              <a:off x="10950558" y="3325609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3" name="円/楕円 72"/>
            <p:cNvSpPr/>
            <p:nvPr/>
          </p:nvSpPr>
          <p:spPr>
            <a:xfrm>
              <a:off x="11375974" y="3325609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4" name="円/楕円 73"/>
            <p:cNvSpPr/>
            <p:nvPr/>
          </p:nvSpPr>
          <p:spPr>
            <a:xfrm>
              <a:off x="9536502" y="3860187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5" name="円/楕円 74"/>
            <p:cNvSpPr/>
            <p:nvPr/>
          </p:nvSpPr>
          <p:spPr>
            <a:xfrm>
              <a:off x="9961918" y="3860187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6" name="円/楕円 75"/>
            <p:cNvSpPr/>
            <p:nvPr/>
          </p:nvSpPr>
          <p:spPr>
            <a:xfrm>
              <a:off x="10950558" y="3860187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7" name="円/楕円 76"/>
            <p:cNvSpPr/>
            <p:nvPr/>
          </p:nvSpPr>
          <p:spPr>
            <a:xfrm>
              <a:off x="11375974" y="3860187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8" name="円/楕円 77"/>
            <p:cNvSpPr/>
            <p:nvPr/>
          </p:nvSpPr>
          <p:spPr>
            <a:xfrm>
              <a:off x="9536502" y="4402019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3" name="円/楕円 82"/>
            <p:cNvSpPr/>
            <p:nvPr/>
          </p:nvSpPr>
          <p:spPr>
            <a:xfrm>
              <a:off x="9961918" y="4402019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4" name="円/楕円 83"/>
            <p:cNvSpPr/>
            <p:nvPr/>
          </p:nvSpPr>
          <p:spPr>
            <a:xfrm>
              <a:off x="10950558" y="4402019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5" name="円/楕円 84"/>
            <p:cNvSpPr/>
            <p:nvPr/>
          </p:nvSpPr>
          <p:spPr>
            <a:xfrm>
              <a:off x="11375974" y="4402019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6" name="円/楕円 85"/>
            <p:cNvSpPr/>
            <p:nvPr/>
          </p:nvSpPr>
          <p:spPr>
            <a:xfrm>
              <a:off x="9536502" y="4936597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7" name="円/楕円 86"/>
            <p:cNvSpPr/>
            <p:nvPr/>
          </p:nvSpPr>
          <p:spPr>
            <a:xfrm>
              <a:off x="9961918" y="4936597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8" name="円/楕円 87"/>
            <p:cNvSpPr/>
            <p:nvPr/>
          </p:nvSpPr>
          <p:spPr>
            <a:xfrm>
              <a:off x="10950558" y="4936597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9" name="円/楕円 88"/>
            <p:cNvSpPr/>
            <p:nvPr/>
          </p:nvSpPr>
          <p:spPr>
            <a:xfrm>
              <a:off x="11375974" y="4936597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0" name="円/楕円 89"/>
            <p:cNvSpPr/>
            <p:nvPr/>
          </p:nvSpPr>
          <p:spPr>
            <a:xfrm>
              <a:off x="9536502" y="5471175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1" name="円/楕円 90"/>
            <p:cNvSpPr/>
            <p:nvPr/>
          </p:nvSpPr>
          <p:spPr>
            <a:xfrm>
              <a:off x="9961918" y="5471175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2" name="円/楕円 91"/>
            <p:cNvSpPr/>
            <p:nvPr/>
          </p:nvSpPr>
          <p:spPr>
            <a:xfrm>
              <a:off x="10950558" y="5471175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3" name="円/楕円 92"/>
            <p:cNvSpPr/>
            <p:nvPr/>
          </p:nvSpPr>
          <p:spPr>
            <a:xfrm>
              <a:off x="11375974" y="5471175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4" name="円/楕円 93"/>
            <p:cNvSpPr/>
            <p:nvPr/>
          </p:nvSpPr>
          <p:spPr>
            <a:xfrm>
              <a:off x="9536502" y="6005753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5" name="円/楕円 94"/>
            <p:cNvSpPr/>
            <p:nvPr/>
          </p:nvSpPr>
          <p:spPr>
            <a:xfrm>
              <a:off x="9961918" y="6005753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6" name="円/楕円 95"/>
            <p:cNvSpPr/>
            <p:nvPr/>
          </p:nvSpPr>
          <p:spPr>
            <a:xfrm>
              <a:off x="10950558" y="6005753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7" name="円/楕円 96"/>
            <p:cNvSpPr/>
            <p:nvPr/>
          </p:nvSpPr>
          <p:spPr>
            <a:xfrm>
              <a:off x="11375974" y="6005753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8" name="円/楕円 97"/>
            <p:cNvSpPr/>
            <p:nvPr/>
          </p:nvSpPr>
          <p:spPr>
            <a:xfrm>
              <a:off x="4727595" y="110887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9" name="円/楕円 98"/>
            <p:cNvSpPr/>
            <p:nvPr/>
          </p:nvSpPr>
          <p:spPr>
            <a:xfrm>
              <a:off x="4293210" y="110887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2" name="円/楕円 111"/>
            <p:cNvSpPr/>
            <p:nvPr/>
          </p:nvSpPr>
          <p:spPr>
            <a:xfrm>
              <a:off x="8685670" y="1714621"/>
              <a:ext cx="360000" cy="360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33" name="直線コネクタ 132"/>
            <p:cNvCxnSpPr>
              <a:endCxn id="136" idx="0"/>
            </p:cNvCxnSpPr>
            <p:nvPr/>
          </p:nvCxnSpPr>
          <p:spPr>
            <a:xfrm>
              <a:off x="8014838" y="470887"/>
              <a:ext cx="0" cy="1243734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34" name="円/楕円 133"/>
            <p:cNvSpPr/>
            <p:nvPr/>
          </p:nvSpPr>
          <p:spPr>
            <a:xfrm>
              <a:off x="7834838" y="645465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5" name="円/楕円 134"/>
            <p:cNvSpPr/>
            <p:nvPr/>
          </p:nvSpPr>
          <p:spPr>
            <a:xfrm>
              <a:off x="7834838" y="1180043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6" name="円/楕円 135"/>
            <p:cNvSpPr/>
            <p:nvPr/>
          </p:nvSpPr>
          <p:spPr>
            <a:xfrm>
              <a:off x="7834838" y="1714621"/>
              <a:ext cx="360000" cy="360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37" name="直線コネクタ 136"/>
            <p:cNvCxnSpPr>
              <a:endCxn id="140" idx="0"/>
            </p:cNvCxnSpPr>
            <p:nvPr/>
          </p:nvCxnSpPr>
          <p:spPr>
            <a:xfrm>
              <a:off x="7151897" y="470887"/>
              <a:ext cx="0" cy="1243734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38" name="円/楕円 137"/>
            <p:cNvSpPr/>
            <p:nvPr/>
          </p:nvSpPr>
          <p:spPr>
            <a:xfrm>
              <a:off x="6971897" y="645465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9" name="円/楕円 138"/>
            <p:cNvSpPr/>
            <p:nvPr/>
          </p:nvSpPr>
          <p:spPr>
            <a:xfrm>
              <a:off x="6971897" y="1180043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0" name="円/楕円 139"/>
            <p:cNvSpPr/>
            <p:nvPr/>
          </p:nvSpPr>
          <p:spPr>
            <a:xfrm>
              <a:off x="6971897" y="1714621"/>
              <a:ext cx="360000" cy="360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41" name="直線コネクタ 140"/>
            <p:cNvCxnSpPr>
              <a:endCxn id="144" idx="0"/>
            </p:cNvCxnSpPr>
            <p:nvPr/>
          </p:nvCxnSpPr>
          <p:spPr>
            <a:xfrm>
              <a:off x="7589423" y="470887"/>
              <a:ext cx="0" cy="1243734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42" name="円/楕円 141"/>
            <p:cNvSpPr/>
            <p:nvPr/>
          </p:nvSpPr>
          <p:spPr>
            <a:xfrm>
              <a:off x="7409423" y="645465"/>
              <a:ext cx="360000" cy="360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3" name="円/楕円 142"/>
            <p:cNvSpPr/>
            <p:nvPr/>
          </p:nvSpPr>
          <p:spPr>
            <a:xfrm>
              <a:off x="7400671" y="1180043"/>
              <a:ext cx="3600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4" name="円/楕円 143"/>
            <p:cNvSpPr/>
            <p:nvPr/>
          </p:nvSpPr>
          <p:spPr>
            <a:xfrm>
              <a:off x="7409423" y="1714621"/>
              <a:ext cx="3600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47" name="直線コネクタ 146"/>
            <p:cNvCxnSpPr>
              <a:endCxn id="150" idx="0"/>
            </p:cNvCxnSpPr>
            <p:nvPr/>
          </p:nvCxnSpPr>
          <p:spPr>
            <a:xfrm>
              <a:off x="8440253" y="470887"/>
              <a:ext cx="0" cy="1243734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48" name="円/楕円 147"/>
            <p:cNvSpPr/>
            <p:nvPr/>
          </p:nvSpPr>
          <p:spPr>
            <a:xfrm>
              <a:off x="8260253" y="645465"/>
              <a:ext cx="360000" cy="360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9" name="円/楕円 148"/>
            <p:cNvSpPr/>
            <p:nvPr/>
          </p:nvSpPr>
          <p:spPr>
            <a:xfrm>
              <a:off x="8251501" y="1180043"/>
              <a:ext cx="360000" cy="360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0" name="円/楕円 149"/>
            <p:cNvSpPr/>
            <p:nvPr/>
          </p:nvSpPr>
          <p:spPr>
            <a:xfrm>
              <a:off x="8260253" y="1714621"/>
              <a:ext cx="360000" cy="360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1" name="円/楕円 150"/>
            <p:cNvSpPr/>
            <p:nvPr/>
          </p:nvSpPr>
          <p:spPr>
            <a:xfrm>
              <a:off x="6543124" y="645465"/>
              <a:ext cx="360000" cy="360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2" name="円/楕円 151"/>
            <p:cNvSpPr/>
            <p:nvPr/>
          </p:nvSpPr>
          <p:spPr>
            <a:xfrm>
              <a:off x="6534372" y="1180043"/>
              <a:ext cx="360000" cy="360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3" name="円/楕円 152"/>
            <p:cNvSpPr/>
            <p:nvPr/>
          </p:nvSpPr>
          <p:spPr>
            <a:xfrm>
              <a:off x="6543124" y="1714621"/>
              <a:ext cx="360000" cy="360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7" name="円/楕円 156"/>
            <p:cNvSpPr/>
            <p:nvPr/>
          </p:nvSpPr>
          <p:spPr>
            <a:xfrm>
              <a:off x="6112096" y="645465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8" name="円/楕円 157"/>
            <p:cNvSpPr/>
            <p:nvPr/>
          </p:nvSpPr>
          <p:spPr>
            <a:xfrm>
              <a:off x="5677711" y="645465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9" name="円/楕円 158"/>
            <p:cNvSpPr/>
            <p:nvPr/>
          </p:nvSpPr>
          <p:spPr>
            <a:xfrm>
              <a:off x="6112096" y="1180043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0" name="円/楕円 159"/>
            <p:cNvSpPr/>
            <p:nvPr/>
          </p:nvSpPr>
          <p:spPr>
            <a:xfrm>
              <a:off x="5677711" y="1180043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1" name="円/楕円 160"/>
            <p:cNvSpPr/>
            <p:nvPr/>
          </p:nvSpPr>
          <p:spPr>
            <a:xfrm>
              <a:off x="6112096" y="1714621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2" name="円/楕円 161"/>
            <p:cNvSpPr/>
            <p:nvPr/>
          </p:nvSpPr>
          <p:spPr>
            <a:xfrm>
              <a:off x="5677711" y="1714621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81" name="直線コネクタ 180"/>
            <p:cNvCxnSpPr>
              <a:stCxn id="193" idx="6"/>
              <a:endCxn id="200" idx="2"/>
            </p:cNvCxnSpPr>
            <p:nvPr/>
          </p:nvCxnSpPr>
          <p:spPr>
            <a:xfrm>
              <a:off x="6037711" y="2438285"/>
              <a:ext cx="3073375" cy="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2" name="直線コネクタ 181"/>
            <p:cNvCxnSpPr>
              <a:stCxn id="225" idx="6"/>
              <a:endCxn id="201" idx="2"/>
            </p:cNvCxnSpPr>
            <p:nvPr/>
          </p:nvCxnSpPr>
          <p:spPr>
            <a:xfrm>
              <a:off x="6037711" y="2972863"/>
              <a:ext cx="3073375" cy="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3" name="直線コネクタ 182"/>
            <p:cNvCxnSpPr>
              <a:stCxn id="227" idx="6"/>
              <a:endCxn id="202" idx="2"/>
            </p:cNvCxnSpPr>
            <p:nvPr/>
          </p:nvCxnSpPr>
          <p:spPr>
            <a:xfrm>
              <a:off x="6037711" y="3507441"/>
              <a:ext cx="3064623" cy="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4" name="直線コネクタ 183"/>
            <p:cNvCxnSpPr>
              <a:stCxn id="229" idx="6"/>
              <a:endCxn id="203" idx="2"/>
            </p:cNvCxnSpPr>
            <p:nvPr/>
          </p:nvCxnSpPr>
          <p:spPr>
            <a:xfrm>
              <a:off x="6037711" y="4042019"/>
              <a:ext cx="3073375" cy="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5" name="直線コネクタ 184"/>
            <p:cNvCxnSpPr>
              <a:stCxn id="192" idx="4"/>
              <a:endCxn id="228" idx="0"/>
            </p:cNvCxnSpPr>
            <p:nvPr/>
          </p:nvCxnSpPr>
          <p:spPr>
            <a:xfrm>
              <a:off x="6292096" y="2618285"/>
              <a:ext cx="0" cy="1243734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6" name="直線コネクタ 185"/>
            <p:cNvCxnSpPr>
              <a:stCxn id="193" idx="4"/>
              <a:endCxn id="229" idx="0"/>
            </p:cNvCxnSpPr>
            <p:nvPr/>
          </p:nvCxnSpPr>
          <p:spPr>
            <a:xfrm>
              <a:off x="5857711" y="2618285"/>
              <a:ext cx="0" cy="1243734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7" name="直線コネクタ 186"/>
            <p:cNvCxnSpPr>
              <a:stCxn id="190" idx="4"/>
              <a:endCxn id="223" idx="0"/>
            </p:cNvCxnSpPr>
            <p:nvPr/>
          </p:nvCxnSpPr>
          <p:spPr>
            <a:xfrm>
              <a:off x="6717512" y="2618285"/>
              <a:ext cx="5612" cy="1243734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8" name="直線コネクタ 187"/>
            <p:cNvCxnSpPr>
              <a:stCxn id="200" idx="4"/>
              <a:endCxn id="203" idx="0"/>
            </p:cNvCxnSpPr>
            <p:nvPr/>
          </p:nvCxnSpPr>
          <p:spPr>
            <a:xfrm>
              <a:off x="9291086" y="2618285"/>
              <a:ext cx="0" cy="1243734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9" name="直線コネクタ 188"/>
            <p:cNvCxnSpPr>
              <a:stCxn id="195" idx="4"/>
              <a:endCxn id="204" idx="0"/>
            </p:cNvCxnSpPr>
            <p:nvPr/>
          </p:nvCxnSpPr>
          <p:spPr>
            <a:xfrm>
              <a:off x="8865670" y="2618285"/>
              <a:ext cx="0" cy="1243734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90" name="円/楕円 189"/>
            <p:cNvSpPr/>
            <p:nvPr/>
          </p:nvSpPr>
          <p:spPr>
            <a:xfrm>
              <a:off x="6537512" y="2258285"/>
              <a:ext cx="3600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1" name="円/楕円 190"/>
            <p:cNvSpPr/>
            <p:nvPr/>
          </p:nvSpPr>
          <p:spPr>
            <a:xfrm>
              <a:off x="7834838" y="2258285"/>
              <a:ext cx="360000" cy="360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2" name="円/楕円 191"/>
            <p:cNvSpPr/>
            <p:nvPr/>
          </p:nvSpPr>
          <p:spPr>
            <a:xfrm>
              <a:off x="6112096" y="2258285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3" name="円/楕円 192"/>
            <p:cNvSpPr/>
            <p:nvPr/>
          </p:nvSpPr>
          <p:spPr>
            <a:xfrm>
              <a:off x="5677711" y="2258285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4" name="円/楕円 193"/>
            <p:cNvSpPr/>
            <p:nvPr/>
          </p:nvSpPr>
          <p:spPr>
            <a:xfrm>
              <a:off x="7406282" y="2258285"/>
              <a:ext cx="360000" cy="360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5" name="円/楕円 194"/>
            <p:cNvSpPr/>
            <p:nvPr/>
          </p:nvSpPr>
          <p:spPr>
            <a:xfrm>
              <a:off x="8685670" y="2258285"/>
              <a:ext cx="360000" cy="360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6" name="円/楕円 195"/>
            <p:cNvSpPr/>
            <p:nvPr/>
          </p:nvSpPr>
          <p:spPr>
            <a:xfrm>
              <a:off x="8685670" y="2792863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7" name="円/楕円 196"/>
            <p:cNvSpPr/>
            <p:nvPr/>
          </p:nvSpPr>
          <p:spPr>
            <a:xfrm>
              <a:off x="8685670" y="3327441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8" name="円/楕円 197"/>
            <p:cNvSpPr/>
            <p:nvPr/>
          </p:nvSpPr>
          <p:spPr>
            <a:xfrm>
              <a:off x="8260254" y="2258285"/>
              <a:ext cx="3600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9" name="円/楕円 198"/>
            <p:cNvSpPr/>
            <p:nvPr/>
          </p:nvSpPr>
          <p:spPr>
            <a:xfrm>
              <a:off x="6971897" y="2258285"/>
              <a:ext cx="360000" cy="360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0" name="円/楕円 199"/>
            <p:cNvSpPr/>
            <p:nvPr/>
          </p:nvSpPr>
          <p:spPr>
            <a:xfrm>
              <a:off x="9111086" y="2258285"/>
              <a:ext cx="360000" cy="360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1" name="円/楕円 200"/>
            <p:cNvSpPr/>
            <p:nvPr/>
          </p:nvSpPr>
          <p:spPr>
            <a:xfrm>
              <a:off x="9111086" y="2792863"/>
              <a:ext cx="360000" cy="360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2" name="円/楕円 201"/>
            <p:cNvSpPr/>
            <p:nvPr/>
          </p:nvSpPr>
          <p:spPr>
            <a:xfrm>
              <a:off x="9102334" y="3327441"/>
              <a:ext cx="3600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3" name="円/楕円 202"/>
            <p:cNvSpPr/>
            <p:nvPr/>
          </p:nvSpPr>
          <p:spPr>
            <a:xfrm>
              <a:off x="9111086" y="3862019"/>
              <a:ext cx="3600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4" name="円/楕円 203"/>
            <p:cNvSpPr/>
            <p:nvPr/>
          </p:nvSpPr>
          <p:spPr>
            <a:xfrm>
              <a:off x="8685670" y="3862019"/>
              <a:ext cx="360000" cy="360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05" name="直線コネクタ 204"/>
            <p:cNvCxnSpPr>
              <a:endCxn id="208" idx="0"/>
            </p:cNvCxnSpPr>
            <p:nvPr/>
          </p:nvCxnSpPr>
          <p:spPr>
            <a:xfrm>
              <a:off x="8014838" y="2618285"/>
              <a:ext cx="0" cy="1243734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06" name="円/楕円 205"/>
            <p:cNvSpPr/>
            <p:nvPr/>
          </p:nvSpPr>
          <p:spPr>
            <a:xfrm>
              <a:off x="7834838" y="2792863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7" name="円/楕円 206"/>
            <p:cNvSpPr/>
            <p:nvPr/>
          </p:nvSpPr>
          <p:spPr>
            <a:xfrm>
              <a:off x="7834838" y="3327441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8" name="円/楕円 207"/>
            <p:cNvSpPr/>
            <p:nvPr/>
          </p:nvSpPr>
          <p:spPr>
            <a:xfrm>
              <a:off x="7834838" y="3862019"/>
              <a:ext cx="360000" cy="360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09" name="直線コネクタ 208"/>
            <p:cNvCxnSpPr>
              <a:endCxn id="212" idx="0"/>
            </p:cNvCxnSpPr>
            <p:nvPr/>
          </p:nvCxnSpPr>
          <p:spPr>
            <a:xfrm>
              <a:off x="7151897" y="2618285"/>
              <a:ext cx="0" cy="1243734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10" name="円/楕円 209"/>
            <p:cNvSpPr/>
            <p:nvPr/>
          </p:nvSpPr>
          <p:spPr>
            <a:xfrm>
              <a:off x="6971897" y="2792863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1" name="円/楕円 210"/>
            <p:cNvSpPr/>
            <p:nvPr/>
          </p:nvSpPr>
          <p:spPr>
            <a:xfrm>
              <a:off x="6971897" y="3327441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2" name="円/楕円 211"/>
            <p:cNvSpPr/>
            <p:nvPr/>
          </p:nvSpPr>
          <p:spPr>
            <a:xfrm>
              <a:off x="6971897" y="3862019"/>
              <a:ext cx="360000" cy="360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13" name="直線コネクタ 212"/>
            <p:cNvCxnSpPr>
              <a:endCxn id="216" idx="0"/>
            </p:cNvCxnSpPr>
            <p:nvPr/>
          </p:nvCxnSpPr>
          <p:spPr>
            <a:xfrm>
              <a:off x="7589423" y="2618285"/>
              <a:ext cx="0" cy="1243734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14" name="円/楕円 213"/>
            <p:cNvSpPr/>
            <p:nvPr/>
          </p:nvSpPr>
          <p:spPr>
            <a:xfrm>
              <a:off x="7409423" y="2792863"/>
              <a:ext cx="360000" cy="360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5" name="円/楕円 214"/>
            <p:cNvSpPr/>
            <p:nvPr/>
          </p:nvSpPr>
          <p:spPr>
            <a:xfrm>
              <a:off x="7400671" y="3327441"/>
              <a:ext cx="3600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6" name="円/楕円 215"/>
            <p:cNvSpPr/>
            <p:nvPr/>
          </p:nvSpPr>
          <p:spPr>
            <a:xfrm>
              <a:off x="7409423" y="3862019"/>
              <a:ext cx="3600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17" name="直線コネクタ 216"/>
            <p:cNvCxnSpPr>
              <a:endCxn id="220" idx="0"/>
            </p:cNvCxnSpPr>
            <p:nvPr/>
          </p:nvCxnSpPr>
          <p:spPr>
            <a:xfrm>
              <a:off x="8440253" y="2618285"/>
              <a:ext cx="0" cy="1243734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18" name="円/楕円 217"/>
            <p:cNvSpPr/>
            <p:nvPr/>
          </p:nvSpPr>
          <p:spPr>
            <a:xfrm>
              <a:off x="8260253" y="2792863"/>
              <a:ext cx="360000" cy="360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9" name="円/楕円 218"/>
            <p:cNvSpPr/>
            <p:nvPr/>
          </p:nvSpPr>
          <p:spPr>
            <a:xfrm>
              <a:off x="8251501" y="3327441"/>
              <a:ext cx="360000" cy="360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0" name="円/楕円 219"/>
            <p:cNvSpPr/>
            <p:nvPr/>
          </p:nvSpPr>
          <p:spPr>
            <a:xfrm>
              <a:off x="8260253" y="3862019"/>
              <a:ext cx="360000" cy="360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1" name="円/楕円 220"/>
            <p:cNvSpPr/>
            <p:nvPr/>
          </p:nvSpPr>
          <p:spPr>
            <a:xfrm>
              <a:off x="6543124" y="2792863"/>
              <a:ext cx="360000" cy="360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2" name="円/楕円 221"/>
            <p:cNvSpPr/>
            <p:nvPr/>
          </p:nvSpPr>
          <p:spPr>
            <a:xfrm>
              <a:off x="6534372" y="3327441"/>
              <a:ext cx="360000" cy="360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3" name="円/楕円 222"/>
            <p:cNvSpPr/>
            <p:nvPr/>
          </p:nvSpPr>
          <p:spPr>
            <a:xfrm>
              <a:off x="6543124" y="3862019"/>
              <a:ext cx="360000" cy="360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4" name="円/楕円 223"/>
            <p:cNvSpPr/>
            <p:nvPr/>
          </p:nvSpPr>
          <p:spPr>
            <a:xfrm>
              <a:off x="6112096" y="2792863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5" name="円/楕円 224"/>
            <p:cNvSpPr/>
            <p:nvPr/>
          </p:nvSpPr>
          <p:spPr>
            <a:xfrm>
              <a:off x="5677711" y="2792863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6" name="円/楕円 225"/>
            <p:cNvSpPr/>
            <p:nvPr/>
          </p:nvSpPr>
          <p:spPr>
            <a:xfrm>
              <a:off x="6112096" y="3327441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7" name="円/楕円 226"/>
            <p:cNvSpPr/>
            <p:nvPr/>
          </p:nvSpPr>
          <p:spPr>
            <a:xfrm>
              <a:off x="5677711" y="3327441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8" name="円/楕円 227"/>
            <p:cNvSpPr/>
            <p:nvPr/>
          </p:nvSpPr>
          <p:spPr>
            <a:xfrm>
              <a:off x="6112096" y="3862019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9" name="円/楕円 228"/>
            <p:cNvSpPr/>
            <p:nvPr/>
          </p:nvSpPr>
          <p:spPr>
            <a:xfrm>
              <a:off x="5677711" y="3862019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30" name="直線コネクタ 229"/>
            <p:cNvCxnSpPr>
              <a:stCxn id="242" idx="6"/>
              <a:endCxn id="249" idx="2"/>
            </p:cNvCxnSpPr>
            <p:nvPr/>
          </p:nvCxnSpPr>
          <p:spPr>
            <a:xfrm>
              <a:off x="6037711" y="4582019"/>
              <a:ext cx="3073375" cy="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1" name="直線コネクタ 230"/>
            <p:cNvCxnSpPr>
              <a:stCxn id="274" idx="6"/>
              <a:endCxn id="250" idx="2"/>
            </p:cNvCxnSpPr>
            <p:nvPr/>
          </p:nvCxnSpPr>
          <p:spPr>
            <a:xfrm>
              <a:off x="6037711" y="5116597"/>
              <a:ext cx="3073375" cy="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2" name="直線コネクタ 231"/>
            <p:cNvCxnSpPr>
              <a:stCxn id="276" idx="6"/>
              <a:endCxn id="251" idx="2"/>
            </p:cNvCxnSpPr>
            <p:nvPr/>
          </p:nvCxnSpPr>
          <p:spPr>
            <a:xfrm>
              <a:off x="6037711" y="5651175"/>
              <a:ext cx="3064623" cy="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3" name="直線コネクタ 232"/>
            <p:cNvCxnSpPr>
              <a:stCxn id="278" idx="6"/>
              <a:endCxn id="252" idx="2"/>
            </p:cNvCxnSpPr>
            <p:nvPr/>
          </p:nvCxnSpPr>
          <p:spPr>
            <a:xfrm>
              <a:off x="6037711" y="6185753"/>
              <a:ext cx="3073375" cy="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4" name="直線コネクタ 233"/>
            <p:cNvCxnSpPr>
              <a:stCxn id="241" idx="4"/>
              <a:endCxn id="277" idx="0"/>
            </p:cNvCxnSpPr>
            <p:nvPr/>
          </p:nvCxnSpPr>
          <p:spPr>
            <a:xfrm>
              <a:off x="6292096" y="4762019"/>
              <a:ext cx="0" cy="1243734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5" name="直線コネクタ 234"/>
            <p:cNvCxnSpPr>
              <a:stCxn id="242" idx="4"/>
              <a:endCxn id="278" idx="0"/>
            </p:cNvCxnSpPr>
            <p:nvPr/>
          </p:nvCxnSpPr>
          <p:spPr>
            <a:xfrm>
              <a:off x="5857711" y="4762019"/>
              <a:ext cx="0" cy="1243734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6" name="直線コネクタ 235"/>
            <p:cNvCxnSpPr>
              <a:stCxn id="239" idx="4"/>
              <a:endCxn id="272" idx="0"/>
            </p:cNvCxnSpPr>
            <p:nvPr/>
          </p:nvCxnSpPr>
          <p:spPr>
            <a:xfrm>
              <a:off x="6717512" y="4762019"/>
              <a:ext cx="5612" cy="1243734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7" name="直線コネクタ 236"/>
            <p:cNvCxnSpPr>
              <a:stCxn id="249" idx="4"/>
              <a:endCxn id="252" idx="0"/>
            </p:cNvCxnSpPr>
            <p:nvPr/>
          </p:nvCxnSpPr>
          <p:spPr>
            <a:xfrm>
              <a:off x="9291086" y="4762019"/>
              <a:ext cx="0" cy="1243734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8" name="直線コネクタ 237"/>
            <p:cNvCxnSpPr>
              <a:stCxn id="244" idx="4"/>
              <a:endCxn id="253" idx="0"/>
            </p:cNvCxnSpPr>
            <p:nvPr/>
          </p:nvCxnSpPr>
          <p:spPr>
            <a:xfrm>
              <a:off x="8865670" y="4762019"/>
              <a:ext cx="0" cy="1243734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39" name="円/楕円 238"/>
            <p:cNvSpPr/>
            <p:nvPr/>
          </p:nvSpPr>
          <p:spPr>
            <a:xfrm>
              <a:off x="6537512" y="4402019"/>
              <a:ext cx="3600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0" name="円/楕円 239"/>
            <p:cNvSpPr/>
            <p:nvPr/>
          </p:nvSpPr>
          <p:spPr>
            <a:xfrm>
              <a:off x="7834838" y="4402019"/>
              <a:ext cx="360000" cy="360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1" name="円/楕円 240"/>
            <p:cNvSpPr/>
            <p:nvPr/>
          </p:nvSpPr>
          <p:spPr>
            <a:xfrm>
              <a:off x="6112096" y="4402019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2" name="円/楕円 241"/>
            <p:cNvSpPr/>
            <p:nvPr/>
          </p:nvSpPr>
          <p:spPr>
            <a:xfrm>
              <a:off x="5677711" y="4402019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3" name="円/楕円 242"/>
            <p:cNvSpPr/>
            <p:nvPr/>
          </p:nvSpPr>
          <p:spPr>
            <a:xfrm>
              <a:off x="7406282" y="4402019"/>
              <a:ext cx="360000" cy="360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4" name="円/楕円 243"/>
            <p:cNvSpPr/>
            <p:nvPr/>
          </p:nvSpPr>
          <p:spPr>
            <a:xfrm>
              <a:off x="8685670" y="4402019"/>
              <a:ext cx="360000" cy="360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5" name="円/楕円 244"/>
            <p:cNvSpPr/>
            <p:nvPr/>
          </p:nvSpPr>
          <p:spPr>
            <a:xfrm>
              <a:off x="8685670" y="4936597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6" name="円/楕円 245"/>
            <p:cNvSpPr/>
            <p:nvPr/>
          </p:nvSpPr>
          <p:spPr>
            <a:xfrm>
              <a:off x="8685670" y="5471175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7" name="円/楕円 246"/>
            <p:cNvSpPr/>
            <p:nvPr/>
          </p:nvSpPr>
          <p:spPr>
            <a:xfrm>
              <a:off x="8260254" y="4402019"/>
              <a:ext cx="3600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8" name="円/楕円 247"/>
            <p:cNvSpPr/>
            <p:nvPr/>
          </p:nvSpPr>
          <p:spPr>
            <a:xfrm>
              <a:off x="6971897" y="4402019"/>
              <a:ext cx="360000" cy="360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9" name="円/楕円 248"/>
            <p:cNvSpPr/>
            <p:nvPr/>
          </p:nvSpPr>
          <p:spPr>
            <a:xfrm>
              <a:off x="9111086" y="4402019"/>
              <a:ext cx="360000" cy="360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0" name="円/楕円 249"/>
            <p:cNvSpPr/>
            <p:nvPr/>
          </p:nvSpPr>
          <p:spPr>
            <a:xfrm>
              <a:off x="9111086" y="4936597"/>
              <a:ext cx="360000" cy="360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1" name="円/楕円 250"/>
            <p:cNvSpPr/>
            <p:nvPr/>
          </p:nvSpPr>
          <p:spPr>
            <a:xfrm>
              <a:off x="9102334" y="5471175"/>
              <a:ext cx="3600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2" name="円/楕円 251"/>
            <p:cNvSpPr/>
            <p:nvPr/>
          </p:nvSpPr>
          <p:spPr>
            <a:xfrm>
              <a:off x="9111086" y="6005753"/>
              <a:ext cx="3600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3" name="円/楕円 252"/>
            <p:cNvSpPr/>
            <p:nvPr/>
          </p:nvSpPr>
          <p:spPr>
            <a:xfrm>
              <a:off x="8685670" y="6005753"/>
              <a:ext cx="360000" cy="360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54" name="直線コネクタ 253"/>
            <p:cNvCxnSpPr>
              <a:endCxn id="257" idx="0"/>
            </p:cNvCxnSpPr>
            <p:nvPr/>
          </p:nvCxnSpPr>
          <p:spPr>
            <a:xfrm>
              <a:off x="8014838" y="4762019"/>
              <a:ext cx="0" cy="1243734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55" name="円/楕円 254"/>
            <p:cNvSpPr/>
            <p:nvPr/>
          </p:nvSpPr>
          <p:spPr>
            <a:xfrm>
              <a:off x="7834838" y="4936597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6" name="円/楕円 255"/>
            <p:cNvSpPr/>
            <p:nvPr/>
          </p:nvSpPr>
          <p:spPr>
            <a:xfrm>
              <a:off x="7834838" y="5471175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7" name="円/楕円 256"/>
            <p:cNvSpPr/>
            <p:nvPr/>
          </p:nvSpPr>
          <p:spPr>
            <a:xfrm>
              <a:off x="7834838" y="6005753"/>
              <a:ext cx="360000" cy="360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58" name="直線コネクタ 257"/>
            <p:cNvCxnSpPr>
              <a:endCxn id="261" idx="0"/>
            </p:cNvCxnSpPr>
            <p:nvPr/>
          </p:nvCxnSpPr>
          <p:spPr>
            <a:xfrm>
              <a:off x="7151897" y="4762019"/>
              <a:ext cx="0" cy="1243734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59" name="円/楕円 258"/>
            <p:cNvSpPr/>
            <p:nvPr/>
          </p:nvSpPr>
          <p:spPr>
            <a:xfrm>
              <a:off x="6971897" y="4936597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0" name="円/楕円 259"/>
            <p:cNvSpPr/>
            <p:nvPr/>
          </p:nvSpPr>
          <p:spPr>
            <a:xfrm>
              <a:off x="6971897" y="5471175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1" name="円/楕円 260"/>
            <p:cNvSpPr/>
            <p:nvPr/>
          </p:nvSpPr>
          <p:spPr>
            <a:xfrm>
              <a:off x="6971897" y="6005753"/>
              <a:ext cx="360000" cy="360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62" name="直線コネクタ 261"/>
            <p:cNvCxnSpPr>
              <a:endCxn id="265" idx="0"/>
            </p:cNvCxnSpPr>
            <p:nvPr/>
          </p:nvCxnSpPr>
          <p:spPr>
            <a:xfrm>
              <a:off x="7589423" y="4762019"/>
              <a:ext cx="0" cy="1243734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63" name="円/楕円 262"/>
            <p:cNvSpPr/>
            <p:nvPr/>
          </p:nvSpPr>
          <p:spPr>
            <a:xfrm>
              <a:off x="7409423" y="4936597"/>
              <a:ext cx="360000" cy="360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4" name="円/楕円 263"/>
            <p:cNvSpPr/>
            <p:nvPr/>
          </p:nvSpPr>
          <p:spPr>
            <a:xfrm>
              <a:off x="7400671" y="5471175"/>
              <a:ext cx="3600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5" name="円/楕円 264"/>
            <p:cNvSpPr/>
            <p:nvPr/>
          </p:nvSpPr>
          <p:spPr>
            <a:xfrm>
              <a:off x="7409423" y="6005753"/>
              <a:ext cx="3600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66" name="直線コネクタ 265"/>
            <p:cNvCxnSpPr>
              <a:endCxn id="269" idx="0"/>
            </p:cNvCxnSpPr>
            <p:nvPr/>
          </p:nvCxnSpPr>
          <p:spPr>
            <a:xfrm>
              <a:off x="8440253" y="4762019"/>
              <a:ext cx="0" cy="1243734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67" name="円/楕円 266"/>
            <p:cNvSpPr/>
            <p:nvPr/>
          </p:nvSpPr>
          <p:spPr>
            <a:xfrm>
              <a:off x="8260253" y="4936597"/>
              <a:ext cx="360000" cy="360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8" name="円/楕円 267"/>
            <p:cNvSpPr/>
            <p:nvPr/>
          </p:nvSpPr>
          <p:spPr>
            <a:xfrm>
              <a:off x="8251501" y="5471175"/>
              <a:ext cx="360000" cy="360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9" name="円/楕円 268"/>
            <p:cNvSpPr/>
            <p:nvPr/>
          </p:nvSpPr>
          <p:spPr>
            <a:xfrm>
              <a:off x="8260253" y="6005753"/>
              <a:ext cx="360000" cy="360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0" name="円/楕円 269"/>
            <p:cNvSpPr/>
            <p:nvPr/>
          </p:nvSpPr>
          <p:spPr>
            <a:xfrm>
              <a:off x="6543124" y="4936597"/>
              <a:ext cx="360000" cy="360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1" name="円/楕円 270"/>
            <p:cNvSpPr/>
            <p:nvPr/>
          </p:nvSpPr>
          <p:spPr>
            <a:xfrm>
              <a:off x="6534372" y="5471175"/>
              <a:ext cx="360000" cy="360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2" name="円/楕円 271"/>
            <p:cNvSpPr/>
            <p:nvPr/>
          </p:nvSpPr>
          <p:spPr>
            <a:xfrm>
              <a:off x="6543124" y="6005753"/>
              <a:ext cx="360000" cy="360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3" name="円/楕円 272"/>
            <p:cNvSpPr/>
            <p:nvPr/>
          </p:nvSpPr>
          <p:spPr>
            <a:xfrm>
              <a:off x="6112096" y="4936597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4" name="円/楕円 273"/>
            <p:cNvSpPr/>
            <p:nvPr/>
          </p:nvSpPr>
          <p:spPr>
            <a:xfrm>
              <a:off x="5677711" y="4936597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5" name="円/楕円 274"/>
            <p:cNvSpPr/>
            <p:nvPr/>
          </p:nvSpPr>
          <p:spPr>
            <a:xfrm>
              <a:off x="6112096" y="5471175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6" name="円/楕円 275"/>
            <p:cNvSpPr/>
            <p:nvPr/>
          </p:nvSpPr>
          <p:spPr>
            <a:xfrm>
              <a:off x="5677711" y="5471175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7" name="円/楕円 276"/>
            <p:cNvSpPr/>
            <p:nvPr/>
          </p:nvSpPr>
          <p:spPr>
            <a:xfrm>
              <a:off x="6112096" y="6005753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8" name="円/楕円 277"/>
            <p:cNvSpPr/>
            <p:nvPr/>
          </p:nvSpPr>
          <p:spPr>
            <a:xfrm>
              <a:off x="5677711" y="6005753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2" name="円/楕円 281"/>
            <p:cNvSpPr/>
            <p:nvPr/>
          </p:nvSpPr>
          <p:spPr>
            <a:xfrm>
              <a:off x="3855487" y="645465"/>
              <a:ext cx="3600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3" name="円/楕円 282"/>
            <p:cNvSpPr/>
            <p:nvPr/>
          </p:nvSpPr>
          <p:spPr>
            <a:xfrm>
              <a:off x="3426931" y="645465"/>
              <a:ext cx="360000" cy="360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4" name="円/楕円 283"/>
            <p:cNvSpPr/>
            <p:nvPr/>
          </p:nvSpPr>
          <p:spPr>
            <a:xfrm>
              <a:off x="2998375" y="645465"/>
              <a:ext cx="360000" cy="360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5" name="円/楕円 284"/>
            <p:cNvSpPr/>
            <p:nvPr/>
          </p:nvSpPr>
          <p:spPr>
            <a:xfrm>
              <a:off x="2563990" y="645465"/>
              <a:ext cx="360000" cy="360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6" name="円/楕円 285"/>
            <p:cNvSpPr/>
            <p:nvPr/>
          </p:nvSpPr>
          <p:spPr>
            <a:xfrm>
              <a:off x="2126267" y="645465"/>
              <a:ext cx="360000" cy="360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7" name="円/楕円 286"/>
            <p:cNvSpPr/>
            <p:nvPr/>
          </p:nvSpPr>
          <p:spPr>
            <a:xfrm>
              <a:off x="4727595" y="645465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8" name="円/楕円 287"/>
            <p:cNvSpPr/>
            <p:nvPr/>
          </p:nvSpPr>
          <p:spPr>
            <a:xfrm>
              <a:off x="4293210" y="645465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9" name="円/楕円 288"/>
            <p:cNvSpPr/>
            <p:nvPr/>
          </p:nvSpPr>
          <p:spPr>
            <a:xfrm>
              <a:off x="3855487" y="1180043"/>
              <a:ext cx="3600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0" name="円/楕円 289"/>
            <p:cNvSpPr/>
            <p:nvPr/>
          </p:nvSpPr>
          <p:spPr>
            <a:xfrm>
              <a:off x="3426931" y="1180043"/>
              <a:ext cx="360000" cy="360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1" name="円/楕円 290"/>
            <p:cNvSpPr/>
            <p:nvPr/>
          </p:nvSpPr>
          <p:spPr>
            <a:xfrm>
              <a:off x="2998375" y="1180043"/>
              <a:ext cx="360000" cy="360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2" name="円/楕円 291"/>
            <p:cNvSpPr/>
            <p:nvPr/>
          </p:nvSpPr>
          <p:spPr>
            <a:xfrm>
              <a:off x="2563990" y="1180043"/>
              <a:ext cx="360000" cy="360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3" name="円/楕円 292"/>
            <p:cNvSpPr/>
            <p:nvPr/>
          </p:nvSpPr>
          <p:spPr>
            <a:xfrm>
              <a:off x="2126267" y="1180043"/>
              <a:ext cx="360000" cy="360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4" name="円/楕円 293"/>
            <p:cNvSpPr/>
            <p:nvPr/>
          </p:nvSpPr>
          <p:spPr>
            <a:xfrm>
              <a:off x="4727595" y="1180043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5" name="円/楕円 294"/>
            <p:cNvSpPr/>
            <p:nvPr/>
          </p:nvSpPr>
          <p:spPr>
            <a:xfrm>
              <a:off x="4293210" y="1180043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6" name="円/楕円 295"/>
            <p:cNvSpPr/>
            <p:nvPr/>
          </p:nvSpPr>
          <p:spPr>
            <a:xfrm>
              <a:off x="3855487" y="1714621"/>
              <a:ext cx="3600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7" name="円/楕円 296"/>
            <p:cNvSpPr/>
            <p:nvPr/>
          </p:nvSpPr>
          <p:spPr>
            <a:xfrm>
              <a:off x="3426931" y="1714621"/>
              <a:ext cx="360000" cy="360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8" name="円/楕円 297"/>
            <p:cNvSpPr/>
            <p:nvPr/>
          </p:nvSpPr>
          <p:spPr>
            <a:xfrm>
              <a:off x="2998375" y="1714621"/>
              <a:ext cx="360000" cy="360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9" name="円/楕円 298"/>
            <p:cNvSpPr/>
            <p:nvPr/>
          </p:nvSpPr>
          <p:spPr>
            <a:xfrm>
              <a:off x="2563990" y="1714621"/>
              <a:ext cx="360000" cy="360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0" name="円/楕円 299"/>
            <p:cNvSpPr/>
            <p:nvPr/>
          </p:nvSpPr>
          <p:spPr>
            <a:xfrm>
              <a:off x="2126267" y="1714621"/>
              <a:ext cx="360000" cy="360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1" name="円/楕円 300"/>
            <p:cNvSpPr/>
            <p:nvPr/>
          </p:nvSpPr>
          <p:spPr>
            <a:xfrm>
              <a:off x="4727595" y="1714621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2" name="円/楕円 301"/>
            <p:cNvSpPr/>
            <p:nvPr/>
          </p:nvSpPr>
          <p:spPr>
            <a:xfrm>
              <a:off x="4293210" y="1714621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32" name="直線コネクタ 331"/>
            <p:cNvCxnSpPr>
              <a:stCxn id="33" idx="4"/>
              <a:endCxn id="300" idx="0"/>
            </p:cNvCxnSpPr>
            <p:nvPr/>
          </p:nvCxnSpPr>
          <p:spPr>
            <a:xfrm>
              <a:off x="2306267" y="470887"/>
              <a:ext cx="0" cy="1243734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37" name="直線コネクタ 336"/>
            <p:cNvCxnSpPr>
              <a:stCxn id="24" idx="4"/>
              <a:endCxn id="298" idx="0"/>
            </p:cNvCxnSpPr>
            <p:nvPr/>
          </p:nvCxnSpPr>
          <p:spPr>
            <a:xfrm>
              <a:off x="3178375" y="470887"/>
              <a:ext cx="0" cy="1243734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64" name="直線コネクタ 363"/>
            <p:cNvCxnSpPr>
              <a:stCxn id="365" idx="4"/>
              <a:endCxn id="376" idx="0"/>
            </p:cNvCxnSpPr>
            <p:nvPr/>
          </p:nvCxnSpPr>
          <p:spPr>
            <a:xfrm>
              <a:off x="1875239" y="470887"/>
              <a:ext cx="0" cy="5534866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65" name="円/楕円 364"/>
            <p:cNvSpPr/>
            <p:nvPr/>
          </p:nvSpPr>
          <p:spPr>
            <a:xfrm>
              <a:off x="1695239" y="110887"/>
              <a:ext cx="360000" cy="360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6" name="円/楕円 365"/>
            <p:cNvSpPr/>
            <p:nvPr/>
          </p:nvSpPr>
          <p:spPr>
            <a:xfrm>
              <a:off x="1695239" y="645465"/>
              <a:ext cx="360000" cy="360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7" name="円/楕円 366"/>
            <p:cNvSpPr/>
            <p:nvPr/>
          </p:nvSpPr>
          <p:spPr>
            <a:xfrm>
              <a:off x="1695239" y="1180043"/>
              <a:ext cx="360000" cy="360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8" name="円/楕円 367"/>
            <p:cNvSpPr/>
            <p:nvPr/>
          </p:nvSpPr>
          <p:spPr>
            <a:xfrm>
              <a:off x="1695239" y="1714621"/>
              <a:ext cx="360000" cy="360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9" name="円/楕円 368"/>
            <p:cNvSpPr/>
            <p:nvPr/>
          </p:nvSpPr>
          <p:spPr>
            <a:xfrm>
              <a:off x="1695239" y="2256453"/>
              <a:ext cx="360000" cy="360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0" name="円/楕円 369"/>
            <p:cNvSpPr/>
            <p:nvPr/>
          </p:nvSpPr>
          <p:spPr>
            <a:xfrm>
              <a:off x="1695239" y="2791031"/>
              <a:ext cx="360000" cy="360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1" name="円/楕円 370"/>
            <p:cNvSpPr/>
            <p:nvPr/>
          </p:nvSpPr>
          <p:spPr>
            <a:xfrm>
              <a:off x="1695239" y="3325609"/>
              <a:ext cx="360000" cy="360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2" name="円/楕円 371"/>
            <p:cNvSpPr/>
            <p:nvPr/>
          </p:nvSpPr>
          <p:spPr>
            <a:xfrm>
              <a:off x="1695239" y="3860187"/>
              <a:ext cx="360000" cy="360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3" name="円/楕円 372"/>
            <p:cNvSpPr/>
            <p:nvPr/>
          </p:nvSpPr>
          <p:spPr>
            <a:xfrm>
              <a:off x="1695239" y="4402019"/>
              <a:ext cx="360000" cy="360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4" name="円/楕円 373"/>
            <p:cNvSpPr/>
            <p:nvPr/>
          </p:nvSpPr>
          <p:spPr>
            <a:xfrm>
              <a:off x="1695239" y="4936597"/>
              <a:ext cx="360000" cy="360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5" name="円/楕円 374"/>
            <p:cNvSpPr/>
            <p:nvPr/>
          </p:nvSpPr>
          <p:spPr>
            <a:xfrm>
              <a:off x="1695239" y="5471175"/>
              <a:ext cx="360000" cy="360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6" name="円/楕円 375"/>
            <p:cNvSpPr/>
            <p:nvPr/>
          </p:nvSpPr>
          <p:spPr>
            <a:xfrm>
              <a:off x="1695239" y="6005753"/>
              <a:ext cx="360000" cy="360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83" name="直線コネクタ 382"/>
            <p:cNvCxnSpPr>
              <a:stCxn id="395" idx="4"/>
              <a:endCxn id="416" idx="0"/>
            </p:cNvCxnSpPr>
            <p:nvPr/>
          </p:nvCxnSpPr>
          <p:spPr>
            <a:xfrm>
              <a:off x="2743990" y="2616453"/>
              <a:ext cx="0" cy="1243734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84" name="直線コネクタ 383"/>
            <p:cNvCxnSpPr>
              <a:stCxn id="397" idx="4"/>
              <a:endCxn id="418" idx="0"/>
            </p:cNvCxnSpPr>
            <p:nvPr/>
          </p:nvCxnSpPr>
          <p:spPr>
            <a:xfrm>
              <a:off x="4907595" y="2616453"/>
              <a:ext cx="0" cy="1243734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85" name="直線コネクタ 384"/>
            <p:cNvCxnSpPr>
              <a:stCxn id="398" idx="4"/>
              <a:endCxn id="419" idx="0"/>
            </p:cNvCxnSpPr>
            <p:nvPr/>
          </p:nvCxnSpPr>
          <p:spPr>
            <a:xfrm>
              <a:off x="4473210" y="2616453"/>
              <a:ext cx="0" cy="1243734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86" name="直線コネクタ 385"/>
            <p:cNvCxnSpPr>
              <a:stCxn id="392" idx="4"/>
              <a:endCxn id="413" idx="0"/>
            </p:cNvCxnSpPr>
            <p:nvPr/>
          </p:nvCxnSpPr>
          <p:spPr>
            <a:xfrm>
              <a:off x="4035487" y="2616453"/>
              <a:ext cx="0" cy="1243734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87" name="直線コネクタ 386"/>
            <p:cNvCxnSpPr>
              <a:stCxn id="393" idx="4"/>
              <a:endCxn id="414" idx="0"/>
            </p:cNvCxnSpPr>
            <p:nvPr/>
          </p:nvCxnSpPr>
          <p:spPr>
            <a:xfrm>
              <a:off x="3606931" y="2616453"/>
              <a:ext cx="0" cy="1243734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88" name="直線コネクタ 387"/>
            <p:cNvCxnSpPr>
              <a:endCxn id="397" idx="2"/>
            </p:cNvCxnSpPr>
            <p:nvPr/>
          </p:nvCxnSpPr>
          <p:spPr>
            <a:xfrm>
              <a:off x="2055239" y="2436453"/>
              <a:ext cx="2672356" cy="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89" name="直線コネクタ 388"/>
            <p:cNvCxnSpPr>
              <a:endCxn id="404" idx="2"/>
            </p:cNvCxnSpPr>
            <p:nvPr/>
          </p:nvCxnSpPr>
          <p:spPr>
            <a:xfrm>
              <a:off x="2055239" y="2971031"/>
              <a:ext cx="2672356" cy="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90" name="直線コネクタ 389"/>
            <p:cNvCxnSpPr>
              <a:endCxn id="411" idx="2"/>
            </p:cNvCxnSpPr>
            <p:nvPr/>
          </p:nvCxnSpPr>
          <p:spPr>
            <a:xfrm>
              <a:off x="2055239" y="3505609"/>
              <a:ext cx="2672356" cy="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91" name="直線コネクタ 390"/>
            <p:cNvCxnSpPr>
              <a:endCxn id="418" idx="2"/>
            </p:cNvCxnSpPr>
            <p:nvPr/>
          </p:nvCxnSpPr>
          <p:spPr>
            <a:xfrm>
              <a:off x="2055239" y="4040187"/>
              <a:ext cx="2672356" cy="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92" name="円/楕円 391"/>
            <p:cNvSpPr/>
            <p:nvPr/>
          </p:nvSpPr>
          <p:spPr>
            <a:xfrm>
              <a:off x="3855487" y="2256453"/>
              <a:ext cx="360000" cy="360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3" name="円/楕円 392"/>
            <p:cNvSpPr/>
            <p:nvPr/>
          </p:nvSpPr>
          <p:spPr>
            <a:xfrm>
              <a:off x="3426931" y="2256453"/>
              <a:ext cx="360000" cy="360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4" name="円/楕円 393"/>
            <p:cNvSpPr/>
            <p:nvPr/>
          </p:nvSpPr>
          <p:spPr>
            <a:xfrm>
              <a:off x="2998375" y="2256453"/>
              <a:ext cx="360000" cy="360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5" name="円/楕円 394"/>
            <p:cNvSpPr/>
            <p:nvPr/>
          </p:nvSpPr>
          <p:spPr>
            <a:xfrm>
              <a:off x="2563990" y="2256453"/>
              <a:ext cx="360000" cy="360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6" name="円/楕円 395"/>
            <p:cNvSpPr/>
            <p:nvPr/>
          </p:nvSpPr>
          <p:spPr>
            <a:xfrm>
              <a:off x="2126267" y="2256453"/>
              <a:ext cx="360000" cy="360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7" name="円/楕円 396"/>
            <p:cNvSpPr/>
            <p:nvPr/>
          </p:nvSpPr>
          <p:spPr>
            <a:xfrm>
              <a:off x="4727595" y="2256453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8" name="円/楕円 397"/>
            <p:cNvSpPr/>
            <p:nvPr/>
          </p:nvSpPr>
          <p:spPr>
            <a:xfrm>
              <a:off x="4293210" y="2256453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9" name="円/楕円 398"/>
            <p:cNvSpPr/>
            <p:nvPr/>
          </p:nvSpPr>
          <p:spPr>
            <a:xfrm>
              <a:off x="3855487" y="2791031"/>
              <a:ext cx="360000" cy="360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0" name="円/楕円 399"/>
            <p:cNvSpPr/>
            <p:nvPr/>
          </p:nvSpPr>
          <p:spPr>
            <a:xfrm>
              <a:off x="3426931" y="2791031"/>
              <a:ext cx="360000" cy="360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1" name="円/楕円 400"/>
            <p:cNvSpPr/>
            <p:nvPr/>
          </p:nvSpPr>
          <p:spPr>
            <a:xfrm>
              <a:off x="2998375" y="2791031"/>
              <a:ext cx="360000" cy="360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2" name="円/楕円 401"/>
            <p:cNvSpPr/>
            <p:nvPr/>
          </p:nvSpPr>
          <p:spPr>
            <a:xfrm>
              <a:off x="2563990" y="2791031"/>
              <a:ext cx="360000" cy="360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3" name="円/楕円 402"/>
            <p:cNvSpPr/>
            <p:nvPr/>
          </p:nvSpPr>
          <p:spPr>
            <a:xfrm>
              <a:off x="2126267" y="2791031"/>
              <a:ext cx="360000" cy="360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4" name="円/楕円 403"/>
            <p:cNvSpPr/>
            <p:nvPr/>
          </p:nvSpPr>
          <p:spPr>
            <a:xfrm>
              <a:off x="4727595" y="2791031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5" name="円/楕円 404"/>
            <p:cNvSpPr/>
            <p:nvPr/>
          </p:nvSpPr>
          <p:spPr>
            <a:xfrm>
              <a:off x="4293210" y="2791031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6" name="円/楕円 405"/>
            <p:cNvSpPr/>
            <p:nvPr/>
          </p:nvSpPr>
          <p:spPr>
            <a:xfrm>
              <a:off x="3855487" y="3325609"/>
              <a:ext cx="360000" cy="360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7" name="円/楕円 406"/>
            <p:cNvSpPr/>
            <p:nvPr/>
          </p:nvSpPr>
          <p:spPr>
            <a:xfrm>
              <a:off x="3426931" y="3325609"/>
              <a:ext cx="360000" cy="360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8" name="円/楕円 407"/>
            <p:cNvSpPr/>
            <p:nvPr/>
          </p:nvSpPr>
          <p:spPr>
            <a:xfrm>
              <a:off x="2998375" y="3325609"/>
              <a:ext cx="360000" cy="360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9" name="円/楕円 408"/>
            <p:cNvSpPr/>
            <p:nvPr/>
          </p:nvSpPr>
          <p:spPr>
            <a:xfrm>
              <a:off x="2563990" y="3325609"/>
              <a:ext cx="360000" cy="360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0" name="円/楕円 409"/>
            <p:cNvSpPr/>
            <p:nvPr/>
          </p:nvSpPr>
          <p:spPr>
            <a:xfrm>
              <a:off x="2126267" y="3325609"/>
              <a:ext cx="360000" cy="360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1" name="円/楕円 410"/>
            <p:cNvSpPr/>
            <p:nvPr/>
          </p:nvSpPr>
          <p:spPr>
            <a:xfrm>
              <a:off x="4727595" y="3325609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2" name="円/楕円 411"/>
            <p:cNvSpPr/>
            <p:nvPr/>
          </p:nvSpPr>
          <p:spPr>
            <a:xfrm>
              <a:off x="4293210" y="3325609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3" name="円/楕円 412"/>
            <p:cNvSpPr/>
            <p:nvPr/>
          </p:nvSpPr>
          <p:spPr>
            <a:xfrm>
              <a:off x="3855487" y="3860187"/>
              <a:ext cx="360000" cy="360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4" name="円/楕円 413"/>
            <p:cNvSpPr/>
            <p:nvPr/>
          </p:nvSpPr>
          <p:spPr>
            <a:xfrm>
              <a:off x="3426931" y="3860187"/>
              <a:ext cx="360000" cy="360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5" name="円/楕円 414"/>
            <p:cNvSpPr/>
            <p:nvPr/>
          </p:nvSpPr>
          <p:spPr>
            <a:xfrm>
              <a:off x="2998375" y="3860187"/>
              <a:ext cx="360000" cy="360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6" name="円/楕円 415"/>
            <p:cNvSpPr/>
            <p:nvPr/>
          </p:nvSpPr>
          <p:spPr>
            <a:xfrm>
              <a:off x="2563990" y="3860187"/>
              <a:ext cx="360000" cy="360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7" name="円/楕円 416"/>
            <p:cNvSpPr/>
            <p:nvPr/>
          </p:nvSpPr>
          <p:spPr>
            <a:xfrm>
              <a:off x="2126267" y="3860187"/>
              <a:ext cx="360000" cy="360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8" name="円/楕円 417"/>
            <p:cNvSpPr/>
            <p:nvPr/>
          </p:nvSpPr>
          <p:spPr>
            <a:xfrm>
              <a:off x="4727595" y="3860187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9" name="円/楕円 418"/>
            <p:cNvSpPr/>
            <p:nvPr/>
          </p:nvSpPr>
          <p:spPr>
            <a:xfrm>
              <a:off x="4293210" y="3860187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420" name="直線コネクタ 419"/>
            <p:cNvCxnSpPr>
              <a:stCxn id="396" idx="4"/>
              <a:endCxn id="417" idx="0"/>
            </p:cNvCxnSpPr>
            <p:nvPr/>
          </p:nvCxnSpPr>
          <p:spPr>
            <a:xfrm>
              <a:off x="2306267" y="2616453"/>
              <a:ext cx="0" cy="1243734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22" name="直線コネクタ 421"/>
            <p:cNvCxnSpPr>
              <a:stCxn id="434" idx="4"/>
              <a:endCxn id="455" idx="0"/>
            </p:cNvCxnSpPr>
            <p:nvPr/>
          </p:nvCxnSpPr>
          <p:spPr>
            <a:xfrm>
              <a:off x="2743990" y="4762019"/>
              <a:ext cx="0" cy="1243734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23" name="直線コネクタ 422"/>
            <p:cNvCxnSpPr>
              <a:stCxn id="436" idx="4"/>
              <a:endCxn id="457" idx="0"/>
            </p:cNvCxnSpPr>
            <p:nvPr/>
          </p:nvCxnSpPr>
          <p:spPr>
            <a:xfrm>
              <a:off x="4907595" y="4762019"/>
              <a:ext cx="0" cy="1243734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24" name="直線コネクタ 423"/>
            <p:cNvCxnSpPr>
              <a:stCxn id="437" idx="4"/>
              <a:endCxn id="458" idx="0"/>
            </p:cNvCxnSpPr>
            <p:nvPr/>
          </p:nvCxnSpPr>
          <p:spPr>
            <a:xfrm>
              <a:off x="4473210" y="4762019"/>
              <a:ext cx="0" cy="1243734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25" name="直線コネクタ 424"/>
            <p:cNvCxnSpPr>
              <a:stCxn id="431" idx="4"/>
              <a:endCxn id="452" idx="0"/>
            </p:cNvCxnSpPr>
            <p:nvPr/>
          </p:nvCxnSpPr>
          <p:spPr>
            <a:xfrm>
              <a:off x="4035487" y="4762019"/>
              <a:ext cx="0" cy="1243734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26" name="直線コネクタ 425"/>
            <p:cNvCxnSpPr>
              <a:stCxn id="432" idx="4"/>
              <a:endCxn id="453" idx="0"/>
            </p:cNvCxnSpPr>
            <p:nvPr/>
          </p:nvCxnSpPr>
          <p:spPr>
            <a:xfrm>
              <a:off x="3606931" y="4762019"/>
              <a:ext cx="0" cy="1243734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27" name="直線コネクタ 426"/>
            <p:cNvCxnSpPr>
              <a:endCxn id="436" idx="2"/>
            </p:cNvCxnSpPr>
            <p:nvPr/>
          </p:nvCxnSpPr>
          <p:spPr>
            <a:xfrm>
              <a:off x="2055239" y="4582019"/>
              <a:ext cx="2672356" cy="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28" name="直線コネクタ 427"/>
            <p:cNvCxnSpPr>
              <a:endCxn id="443" idx="2"/>
            </p:cNvCxnSpPr>
            <p:nvPr/>
          </p:nvCxnSpPr>
          <p:spPr>
            <a:xfrm>
              <a:off x="2055239" y="5116597"/>
              <a:ext cx="2672356" cy="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29" name="直線コネクタ 428"/>
            <p:cNvCxnSpPr>
              <a:endCxn id="450" idx="2"/>
            </p:cNvCxnSpPr>
            <p:nvPr/>
          </p:nvCxnSpPr>
          <p:spPr>
            <a:xfrm>
              <a:off x="2055239" y="5651175"/>
              <a:ext cx="2672356" cy="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30" name="直線コネクタ 429"/>
            <p:cNvCxnSpPr>
              <a:endCxn id="457" idx="2"/>
            </p:cNvCxnSpPr>
            <p:nvPr/>
          </p:nvCxnSpPr>
          <p:spPr>
            <a:xfrm>
              <a:off x="2055239" y="6185753"/>
              <a:ext cx="2672356" cy="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31" name="円/楕円 430"/>
            <p:cNvSpPr/>
            <p:nvPr/>
          </p:nvSpPr>
          <p:spPr>
            <a:xfrm>
              <a:off x="3855487" y="4402019"/>
              <a:ext cx="360000" cy="360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2" name="円/楕円 431"/>
            <p:cNvSpPr/>
            <p:nvPr/>
          </p:nvSpPr>
          <p:spPr>
            <a:xfrm>
              <a:off x="3426931" y="4402019"/>
              <a:ext cx="360000" cy="360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3" name="円/楕円 432"/>
            <p:cNvSpPr/>
            <p:nvPr/>
          </p:nvSpPr>
          <p:spPr>
            <a:xfrm>
              <a:off x="2998375" y="4402019"/>
              <a:ext cx="360000" cy="360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4" name="円/楕円 433"/>
            <p:cNvSpPr/>
            <p:nvPr/>
          </p:nvSpPr>
          <p:spPr>
            <a:xfrm>
              <a:off x="2563990" y="4402019"/>
              <a:ext cx="360000" cy="360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5" name="円/楕円 434"/>
            <p:cNvSpPr/>
            <p:nvPr/>
          </p:nvSpPr>
          <p:spPr>
            <a:xfrm>
              <a:off x="2126267" y="4402019"/>
              <a:ext cx="360000" cy="360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6" name="円/楕円 435"/>
            <p:cNvSpPr/>
            <p:nvPr/>
          </p:nvSpPr>
          <p:spPr>
            <a:xfrm>
              <a:off x="4727595" y="4402019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7" name="円/楕円 436"/>
            <p:cNvSpPr/>
            <p:nvPr/>
          </p:nvSpPr>
          <p:spPr>
            <a:xfrm>
              <a:off x="4293210" y="4402019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8" name="円/楕円 437"/>
            <p:cNvSpPr/>
            <p:nvPr/>
          </p:nvSpPr>
          <p:spPr>
            <a:xfrm>
              <a:off x="3855487" y="4936597"/>
              <a:ext cx="360000" cy="360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9" name="円/楕円 438"/>
            <p:cNvSpPr/>
            <p:nvPr/>
          </p:nvSpPr>
          <p:spPr>
            <a:xfrm>
              <a:off x="3426931" y="4936597"/>
              <a:ext cx="360000" cy="360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0" name="円/楕円 439"/>
            <p:cNvSpPr/>
            <p:nvPr/>
          </p:nvSpPr>
          <p:spPr>
            <a:xfrm>
              <a:off x="2998375" y="4936597"/>
              <a:ext cx="360000" cy="360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1" name="円/楕円 440"/>
            <p:cNvSpPr/>
            <p:nvPr/>
          </p:nvSpPr>
          <p:spPr>
            <a:xfrm>
              <a:off x="2563990" y="4936597"/>
              <a:ext cx="360000" cy="360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2" name="円/楕円 441"/>
            <p:cNvSpPr/>
            <p:nvPr/>
          </p:nvSpPr>
          <p:spPr>
            <a:xfrm>
              <a:off x="2126267" y="4936597"/>
              <a:ext cx="360000" cy="360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3" name="円/楕円 442"/>
            <p:cNvSpPr/>
            <p:nvPr/>
          </p:nvSpPr>
          <p:spPr>
            <a:xfrm>
              <a:off x="4727595" y="4936597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4" name="円/楕円 443"/>
            <p:cNvSpPr/>
            <p:nvPr/>
          </p:nvSpPr>
          <p:spPr>
            <a:xfrm>
              <a:off x="4293210" y="4936597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5" name="円/楕円 444"/>
            <p:cNvSpPr/>
            <p:nvPr/>
          </p:nvSpPr>
          <p:spPr>
            <a:xfrm>
              <a:off x="3855487" y="5471175"/>
              <a:ext cx="360000" cy="360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6" name="円/楕円 445"/>
            <p:cNvSpPr/>
            <p:nvPr/>
          </p:nvSpPr>
          <p:spPr>
            <a:xfrm>
              <a:off x="3426931" y="5471175"/>
              <a:ext cx="360000" cy="360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7" name="円/楕円 446"/>
            <p:cNvSpPr/>
            <p:nvPr/>
          </p:nvSpPr>
          <p:spPr>
            <a:xfrm>
              <a:off x="2998375" y="5471175"/>
              <a:ext cx="360000" cy="360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8" name="円/楕円 447"/>
            <p:cNvSpPr/>
            <p:nvPr/>
          </p:nvSpPr>
          <p:spPr>
            <a:xfrm>
              <a:off x="2563990" y="5471175"/>
              <a:ext cx="360000" cy="360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9" name="円/楕円 448"/>
            <p:cNvSpPr/>
            <p:nvPr/>
          </p:nvSpPr>
          <p:spPr>
            <a:xfrm>
              <a:off x="2126267" y="5471175"/>
              <a:ext cx="360000" cy="360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0" name="円/楕円 449"/>
            <p:cNvSpPr/>
            <p:nvPr/>
          </p:nvSpPr>
          <p:spPr>
            <a:xfrm>
              <a:off x="4727595" y="5471175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1" name="円/楕円 450"/>
            <p:cNvSpPr/>
            <p:nvPr/>
          </p:nvSpPr>
          <p:spPr>
            <a:xfrm>
              <a:off x="4293210" y="5471175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2" name="円/楕円 451"/>
            <p:cNvSpPr/>
            <p:nvPr/>
          </p:nvSpPr>
          <p:spPr>
            <a:xfrm>
              <a:off x="3855487" y="6005753"/>
              <a:ext cx="360000" cy="360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3" name="円/楕円 452"/>
            <p:cNvSpPr/>
            <p:nvPr/>
          </p:nvSpPr>
          <p:spPr>
            <a:xfrm>
              <a:off x="3426931" y="6005753"/>
              <a:ext cx="360000" cy="360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4" name="円/楕円 453"/>
            <p:cNvSpPr/>
            <p:nvPr/>
          </p:nvSpPr>
          <p:spPr>
            <a:xfrm>
              <a:off x="2998375" y="6005753"/>
              <a:ext cx="360000" cy="360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5" name="円/楕円 454"/>
            <p:cNvSpPr/>
            <p:nvPr/>
          </p:nvSpPr>
          <p:spPr>
            <a:xfrm>
              <a:off x="2563990" y="6005753"/>
              <a:ext cx="360000" cy="360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6" name="円/楕円 455"/>
            <p:cNvSpPr/>
            <p:nvPr/>
          </p:nvSpPr>
          <p:spPr>
            <a:xfrm>
              <a:off x="2126267" y="6005753"/>
              <a:ext cx="360000" cy="360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7" name="円/楕円 456"/>
            <p:cNvSpPr/>
            <p:nvPr/>
          </p:nvSpPr>
          <p:spPr>
            <a:xfrm>
              <a:off x="4727595" y="6005753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8" name="円/楕円 457"/>
            <p:cNvSpPr/>
            <p:nvPr/>
          </p:nvSpPr>
          <p:spPr>
            <a:xfrm>
              <a:off x="4293210" y="6005753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460" name="直線コネクタ 459"/>
            <p:cNvCxnSpPr>
              <a:stCxn id="433" idx="4"/>
              <a:endCxn id="454" idx="0"/>
            </p:cNvCxnSpPr>
            <p:nvPr/>
          </p:nvCxnSpPr>
          <p:spPr>
            <a:xfrm>
              <a:off x="3178375" y="4762019"/>
              <a:ext cx="0" cy="1243734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472" name="グループ化 471"/>
            <p:cNvGrpSpPr/>
            <p:nvPr/>
          </p:nvGrpSpPr>
          <p:grpSpPr>
            <a:xfrm>
              <a:off x="10464522" y="200887"/>
              <a:ext cx="360674" cy="180000"/>
              <a:chOff x="4462667" y="581891"/>
              <a:chExt cx="501219" cy="190005"/>
            </a:xfrm>
          </p:grpSpPr>
          <p:sp>
            <p:nvSpPr>
              <p:cNvPr id="471" name="正方形/長方形 470"/>
              <p:cNvSpPr/>
              <p:nvPr/>
            </p:nvSpPr>
            <p:spPr>
              <a:xfrm>
                <a:off x="4462667" y="581891"/>
                <a:ext cx="501219" cy="19000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470" name="グループ化 469"/>
              <p:cNvGrpSpPr/>
              <p:nvPr/>
            </p:nvGrpSpPr>
            <p:grpSpPr>
              <a:xfrm>
                <a:off x="4518837" y="632369"/>
                <a:ext cx="389952" cy="93245"/>
                <a:chOff x="4536374" y="457141"/>
                <a:chExt cx="709270" cy="180000"/>
              </a:xfrm>
            </p:grpSpPr>
            <p:sp>
              <p:nvSpPr>
                <p:cNvPr id="467" name="円/楕円 466"/>
                <p:cNvSpPr/>
                <p:nvPr/>
              </p:nvSpPr>
              <p:spPr>
                <a:xfrm>
                  <a:off x="4536374" y="457141"/>
                  <a:ext cx="187754" cy="180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468" name="円/楕円 467"/>
                <p:cNvSpPr/>
                <p:nvPr/>
              </p:nvSpPr>
              <p:spPr>
                <a:xfrm>
                  <a:off x="4806818" y="457141"/>
                  <a:ext cx="187754" cy="180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469" name="円/楕円 468"/>
                <p:cNvSpPr/>
                <p:nvPr/>
              </p:nvSpPr>
              <p:spPr>
                <a:xfrm>
                  <a:off x="5057890" y="457141"/>
                  <a:ext cx="187754" cy="180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grpSp>
          <p:nvGrpSpPr>
            <p:cNvPr id="523" name="グループ化 522"/>
            <p:cNvGrpSpPr/>
            <p:nvPr/>
          </p:nvGrpSpPr>
          <p:grpSpPr>
            <a:xfrm>
              <a:off x="10464522" y="735465"/>
              <a:ext cx="360674" cy="180000"/>
              <a:chOff x="4462667" y="581891"/>
              <a:chExt cx="501219" cy="190005"/>
            </a:xfrm>
          </p:grpSpPr>
          <p:sp>
            <p:nvSpPr>
              <p:cNvPr id="524" name="正方形/長方形 523"/>
              <p:cNvSpPr/>
              <p:nvPr/>
            </p:nvSpPr>
            <p:spPr>
              <a:xfrm>
                <a:off x="4462667" y="581891"/>
                <a:ext cx="501219" cy="19000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525" name="グループ化 524"/>
              <p:cNvGrpSpPr/>
              <p:nvPr/>
            </p:nvGrpSpPr>
            <p:grpSpPr>
              <a:xfrm>
                <a:off x="4518837" y="632369"/>
                <a:ext cx="389952" cy="93245"/>
                <a:chOff x="4536374" y="457141"/>
                <a:chExt cx="709270" cy="180000"/>
              </a:xfrm>
            </p:grpSpPr>
            <p:sp>
              <p:nvSpPr>
                <p:cNvPr id="526" name="円/楕円 525"/>
                <p:cNvSpPr/>
                <p:nvPr/>
              </p:nvSpPr>
              <p:spPr>
                <a:xfrm>
                  <a:off x="4536374" y="457141"/>
                  <a:ext cx="187754" cy="180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27" name="円/楕円 526"/>
                <p:cNvSpPr/>
                <p:nvPr/>
              </p:nvSpPr>
              <p:spPr>
                <a:xfrm>
                  <a:off x="4806818" y="457141"/>
                  <a:ext cx="187754" cy="180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28" name="円/楕円 527"/>
                <p:cNvSpPr/>
                <p:nvPr/>
              </p:nvSpPr>
              <p:spPr>
                <a:xfrm>
                  <a:off x="5057890" y="457141"/>
                  <a:ext cx="187754" cy="180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grpSp>
          <p:nvGrpSpPr>
            <p:cNvPr id="530" name="グループ化 529"/>
            <p:cNvGrpSpPr/>
            <p:nvPr/>
          </p:nvGrpSpPr>
          <p:grpSpPr>
            <a:xfrm>
              <a:off x="10464522" y="1277297"/>
              <a:ext cx="360674" cy="180000"/>
              <a:chOff x="4462667" y="581891"/>
              <a:chExt cx="501219" cy="190005"/>
            </a:xfrm>
          </p:grpSpPr>
          <p:sp>
            <p:nvSpPr>
              <p:cNvPr id="531" name="正方形/長方形 530"/>
              <p:cNvSpPr/>
              <p:nvPr/>
            </p:nvSpPr>
            <p:spPr>
              <a:xfrm>
                <a:off x="4462667" y="581891"/>
                <a:ext cx="501219" cy="19000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532" name="グループ化 531"/>
              <p:cNvGrpSpPr/>
              <p:nvPr/>
            </p:nvGrpSpPr>
            <p:grpSpPr>
              <a:xfrm>
                <a:off x="4518837" y="632369"/>
                <a:ext cx="389952" cy="93245"/>
                <a:chOff x="4536374" y="457141"/>
                <a:chExt cx="709270" cy="180000"/>
              </a:xfrm>
            </p:grpSpPr>
            <p:sp>
              <p:nvSpPr>
                <p:cNvPr id="533" name="円/楕円 532"/>
                <p:cNvSpPr/>
                <p:nvPr/>
              </p:nvSpPr>
              <p:spPr>
                <a:xfrm>
                  <a:off x="4536374" y="457141"/>
                  <a:ext cx="187754" cy="180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34" name="円/楕円 533"/>
                <p:cNvSpPr/>
                <p:nvPr/>
              </p:nvSpPr>
              <p:spPr>
                <a:xfrm>
                  <a:off x="4806818" y="457141"/>
                  <a:ext cx="187754" cy="180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35" name="円/楕円 534"/>
                <p:cNvSpPr/>
                <p:nvPr/>
              </p:nvSpPr>
              <p:spPr>
                <a:xfrm>
                  <a:off x="5057890" y="457141"/>
                  <a:ext cx="187754" cy="180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grpSp>
          <p:nvGrpSpPr>
            <p:cNvPr id="536" name="グループ化 535"/>
            <p:cNvGrpSpPr/>
            <p:nvPr/>
          </p:nvGrpSpPr>
          <p:grpSpPr>
            <a:xfrm>
              <a:off x="10464522" y="1811875"/>
              <a:ext cx="360674" cy="180000"/>
              <a:chOff x="4462667" y="581891"/>
              <a:chExt cx="501219" cy="190005"/>
            </a:xfrm>
          </p:grpSpPr>
          <p:sp>
            <p:nvSpPr>
              <p:cNvPr id="537" name="正方形/長方形 536"/>
              <p:cNvSpPr/>
              <p:nvPr/>
            </p:nvSpPr>
            <p:spPr>
              <a:xfrm>
                <a:off x="4462667" y="581891"/>
                <a:ext cx="501219" cy="19000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538" name="グループ化 537"/>
              <p:cNvGrpSpPr/>
              <p:nvPr/>
            </p:nvGrpSpPr>
            <p:grpSpPr>
              <a:xfrm>
                <a:off x="4518837" y="632369"/>
                <a:ext cx="389952" cy="93245"/>
                <a:chOff x="4536374" y="457141"/>
                <a:chExt cx="709270" cy="180000"/>
              </a:xfrm>
            </p:grpSpPr>
            <p:sp>
              <p:nvSpPr>
                <p:cNvPr id="539" name="円/楕円 538"/>
                <p:cNvSpPr/>
                <p:nvPr/>
              </p:nvSpPr>
              <p:spPr>
                <a:xfrm>
                  <a:off x="4536374" y="457141"/>
                  <a:ext cx="187754" cy="180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40" name="円/楕円 539"/>
                <p:cNvSpPr/>
                <p:nvPr/>
              </p:nvSpPr>
              <p:spPr>
                <a:xfrm>
                  <a:off x="4806818" y="457141"/>
                  <a:ext cx="187754" cy="180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41" name="円/楕円 540"/>
                <p:cNvSpPr/>
                <p:nvPr/>
              </p:nvSpPr>
              <p:spPr>
                <a:xfrm>
                  <a:off x="5057890" y="457141"/>
                  <a:ext cx="187754" cy="180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grpSp>
          <p:nvGrpSpPr>
            <p:cNvPr id="542" name="グループ化 541"/>
            <p:cNvGrpSpPr/>
            <p:nvPr/>
          </p:nvGrpSpPr>
          <p:grpSpPr>
            <a:xfrm>
              <a:off x="10464522" y="2349726"/>
              <a:ext cx="360674" cy="180000"/>
              <a:chOff x="4462667" y="581891"/>
              <a:chExt cx="501219" cy="190005"/>
            </a:xfrm>
          </p:grpSpPr>
          <p:sp>
            <p:nvSpPr>
              <p:cNvPr id="543" name="正方形/長方形 542"/>
              <p:cNvSpPr/>
              <p:nvPr/>
            </p:nvSpPr>
            <p:spPr>
              <a:xfrm>
                <a:off x="4462667" y="581891"/>
                <a:ext cx="501219" cy="19000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544" name="グループ化 543"/>
              <p:cNvGrpSpPr/>
              <p:nvPr/>
            </p:nvGrpSpPr>
            <p:grpSpPr>
              <a:xfrm>
                <a:off x="4518837" y="632369"/>
                <a:ext cx="389952" cy="93245"/>
                <a:chOff x="4536374" y="457141"/>
                <a:chExt cx="709270" cy="180000"/>
              </a:xfrm>
            </p:grpSpPr>
            <p:sp>
              <p:nvSpPr>
                <p:cNvPr id="545" name="円/楕円 544"/>
                <p:cNvSpPr/>
                <p:nvPr/>
              </p:nvSpPr>
              <p:spPr>
                <a:xfrm>
                  <a:off x="4536374" y="457141"/>
                  <a:ext cx="187754" cy="180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46" name="円/楕円 545"/>
                <p:cNvSpPr/>
                <p:nvPr/>
              </p:nvSpPr>
              <p:spPr>
                <a:xfrm>
                  <a:off x="4806818" y="457141"/>
                  <a:ext cx="187754" cy="180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47" name="円/楕円 546"/>
                <p:cNvSpPr/>
                <p:nvPr/>
              </p:nvSpPr>
              <p:spPr>
                <a:xfrm>
                  <a:off x="5057890" y="457141"/>
                  <a:ext cx="187754" cy="180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grpSp>
          <p:nvGrpSpPr>
            <p:cNvPr id="548" name="グループ化 547"/>
            <p:cNvGrpSpPr/>
            <p:nvPr/>
          </p:nvGrpSpPr>
          <p:grpSpPr>
            <a:xfrm>
              <a:off x="10464522" y="2884304"/>
              <a:ext cx="360674" cy="180000"/>
              <a:chOff x="4462667" y="581891"/>
              <a:chExt cx="501219" cy="190005"/>
            </a:xfrm>
          </p:grpSpPr>
          <p:sp>
            <p:nvSpPr>
              <p:cNvPr id="549" name="正方形/長方形 548"/>
              <p:cNvSpPr/>
              <p:nvPr/>
            </p:nvSpPr>
            <p:spPr>
              <a:xfrm>
                <a:off x="4462667" y="581891"/>
                <a:ext cx="501219" cy="19000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550" name="グループ化 549"/>
              <p:cNvGrpSpPr/>
              <p:nvPr/>
            </p:nvGrpSpPr>
            <p:grpSpPr>
              <a:xfrm>
                <a:off x="4518837" y="632369"/>
                <a:ext cx="389952" cy="93245"/>
                <a:chOff x="4536374" y="457141"/>
                <a:chExt cx="709270" cy="180000"/>
              </a:xfrm>
            </p:grpSpPr>
            <p:sp>
              <p:nvSpPr>
                <p:cNvPr id="551" name="円/楕円 550"/>
                <p:cNvSpPr/>
                <p:nvPr/>
              </p:nvSpPr>
              <p:spPr>
                <a:xfrm>
                  <a:off x="4536374" y="457141"/>
                  <a:ext cx="187754" cy="180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52" name="円/楕円 551"/>
                <p:cNvSpPr/>
                <p:nvPr/>
              </p:nvSpPr>
              <p:spPr>
                <a:xfrm>
                  <a:off x="4806818" y="457141"/>
                  <a:ext cx="187754" cy="180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53" name="円/楕円 552"/>
                <p:cNvSpPr/>
                <p:nvPr/>
              </p:nvSpPr>
              <p:spPr>
                <a:xfrm>
                  <a:off x="5057890" y="457141"/>
                  <a:ext cx="187754" cy="180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grpSp>
          <p:nvGrpSpPr>
            <p:cNvPr id="555" name="グループ化 554"/>
            <p:cNvGrpSpPr/>
            <p:nvPr/>
          </p:nvGrpSpPr>
          <p:grpSpPr>
            <a:xfrm>
              <a:off x="10464522" y="3418881"/>
              <a:ext cx="360674" cy="180000"/>
              <a:chOff x="4462667" y="581891"/>
              <a:chExt cx="501219" cy="190005"/>
            </a:xfrm>
          </p:grpSpPr>
          <p:sp>
            <p:nvSpPr>
              <p:cNvPr id="556" name="正方形/長方形 555"/>
              <p:cNvSpPr/>
              <p:nvPr/>
            </p:nvSpPr>
            <p:spPr>
              <a:xfrm>
                <a:off x="4462667" y="581891"/>
                <a:ext cx="501219" cy="19000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557" name="グループ化 556"/>
              <p:cNvGrpSpPr/>
              <p:nvPr/>
            </p:nvGrpSpPr>
            <p:grpSpPr>
              <a:xfrm>
                <a:off x="4518837" y="632369"/>
                <a:ext cx="389952" cy="93245"/>
                <a:chOff x="4536374" y="457141"/>
                <a:chExt cx="709270" cy="180000"/>
              </a:xfrm>
            </p:grpSpPr>
            <p:sp>
              <p:nvSpPr>
                <p:cNvPr id="558" name="円/楕円 557"/>
                <p:cNvSpPr/>
                <p:nvPr/>
              </p:nvSpPr>
              <p:spPr>
                <a:xfrm>
                  <a:off x="4536374" y="457141"/>
                  <a:ext cx="187754" cy="180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59" name="円/楕円 558"/>
                <p:cNvSpPr/>
                <p:nvPr/>
              </p:nvSpPr>
              <p:spPr>
                <a:xfrm>
                  <a:off x="4806818" y="457141"/>
                  <a:ext cx="187754" cy="180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60" name="円/楕円 559"/>
                <p:cNvSpPr/>
                <p:nvPr/>
              </p:nvSpPr>
              <p:spPr>
                <a:xfrm>
                  <a:off x="5057890" y="457141"/>
                  <a:ext cx="187754" cy="180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grpSp>
          <p:nvGrpSpPr>
            <p:cNvPr id="561" name="グループ化 560"/>
            <p:cNvGrpSpPr/>
            <p:nvPr/>
          </p:nvGrpSpPr>
          <p:grpSpPr>
            <a:xfrm>
              <a:off x="10464522" y="3953459"/>
              <a:ext cx="360674" cy="180000"/>
              <a:chOff x="4462667" y="581891"/>
              <a:chExt cx="501219" cy="190005"/>
            </a:xfrm>
          </p:grpSpPr>
          <p:sp>
            <p:nvSpPr>
              <p:cNvPr id="562" name="正方形/長方形 561"/>
              <p:cNvSpPr/>
              <p:nvPr/>
            </p:nvSpPr>
            <p:spPr>
              <a:xfrm>
                <a:off x="4462667" y="581891"/>
                <a:ext cx="501219" cy="19000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563" name="グループ化 562"/>
              <p:cNvGrpSpPr/>
              <p:nvPr/>
            </p:nvGrpSpPr>
            <p:grpSpPr>
              <a:xfrm>
                <a:off x="4518837" y="632369"/>
                <a:ext cx="389952" cy="93245"/>
                <a:chOff x="4536374" y="457141"/>
                <a:chExt cx="709270" cy="180000"/>
              </a:xfrm>
            </p:grpSpPr>
            <p:sp>
              <p:nvSpPr>
                <p:cNvPr id="564" name="円/楕円 563"/>
                <p:cNvSpPr/>
                <p:nvPr/>
              </p:nvSpPr>
              <p:spPr>
                <a:xfrm>
                  <a:off x="4536374" y="457141"/>
                  <a:ext cx="187754" cy="180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65" name="円/楕円 564"/>
                <p:cNvSpPr/>
                <p:nvPr/>
              </p:nvSpPr>
              <p:spPr>
                <a:xfrm>
                  <a:off x="4806818" y="457141"/>
                  <a:ext cx="187754" cy="180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66" name="円/楕円 565"/>
                <p:cNvSpPr/>
                <p:nvPr/>
              </p:nvSpPr>
              <p:spPr>
                <a:xfrm>
                  <a:off x="5057890" y="457141"/>
                  <a:ext cx="187754" cy="180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grpSp>
          <p:nvGrpSpPr>
            <p:cNvPr id="567" name="グループ化 566"/>
            <p:cNvGrpSpPr/>
            <p:nvPr/>
          </p:nvGrpSpPr>
          <p:grpSpPr>
            <a:xfrm>
              <a:off x="10464522" y="4492019"/>
              <a:ext cx="360674" cy="180000"/>
              <a:chOff x="4462667" y="581891"/>
              <a:chExt cx="501219" cy="190005"/>
            </a:xfrm>
          </p:grpSpPr>
          <p:sp>
            <p:nvSpPr>
              <p:cNvPr id="568" name="正方形/長方形 567"/>
              <p:cNvSpPr/>
              <p:nvPr/>
            </p:nvSpPr>
            <p:spPr>
              <a:xfrm>
                <a:off x="4462667" y="581891"/>
                <a:ext cx="501219" cy="19000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569" name="グループ化 568"/>
              <p:cNvGrpSpPr/>
              <p:nvPr/>
            </p:nvGrpSpPr>
            <p:grpSpPr>
              <a:xfrm>
                <a:off x="4518837" y="632369"/>
                <a:ext cx="389952" cy="93245"/>
                <a:chOff x="4536374" y="457141"/>
                <a:chExt cx="709270" cy="180000"/>
              </a:xfrm>
            </p:grpSpPr>
            <p:sp>
              <p:nvSpPr>
                <p:cNvPr id="570" name="円/楕円 569"/>
                <p:cNvSpPr/>
                <p:nvPr/>
              </p:nvSpPr>
              <p:spPr>
                <a:xfrm>
                  <a:off x="4536374" y="457141"/>
                  <a:ext cx="187754" cy="180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71" name="円/楕円 570"/>
                <p:cNvSpPr/>
                <p:nvPr/>
              </p:nvSpPr>
              <p:spPr>
                <a:xfrm>
                  <a:off x="4806818" y="457141"/>
                  <a:ext cx="187754" cy="180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72" name="円/楕円 571"/>
                <p:cNvSpPr/>
                <p:nvPr/>
              </p:nvSpPr>
              <p:spPr>
                <a:xfrm>
                  <a:off x="5057890" y="457141"/>
                  <a:ext cx="187754" cy="180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grpSp>
          <p:nvGrpSpPr>
            <p:cNvPr id="573" name="グループ化 572"/>
            <p:cNvGrpSpPr/>
            <p:nvPr/>
          </p:nvGrpSpPr>
          <p:grpSpPr>
            <a:xfrm>
              <a:off x="10464522" y="5026597"/>
              <a:ext cx="360674" cy="180000"/>
              <a:chOff x="4462667" y="581891"/>
              <a:chExt cx="501219" cy="190005"/>
            </a:xfrm>
          </p:grpSpPr>
          <p:sp>
            <p:nvSpPr>
              <p:cNvPr id="574" name="正方形/長方形 573"/>
              <p:cNvSpPr/>
              <p:nvPr/>
            </p:nvSpPr>
            <p:spPr>
              <a:xfrm>
                <a:off x="4462667" y="581891"/>
                <a:ext cx="501219" cy="19000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575" name="グループ化 574"/>
              <p:cNvGrpSpPr/>
              <p:nvPr/>
            </p:nvGrpSpPr>
            <p:grpSpPr>
              <a:xfrm>
                <a:off x="4518837" y="632369"/>
                <a:ext cx="389952" cy="93245"/>
                <a:chOff x="4536374" y="457141"/>
                <a:chExt cx="709270" cy="180000"/>
              </a:xfrm>
            </p:grpSpPr>
            <p:sp>
              <p:nvSpPr>
                <p:cNvPr id="576" name="円/楕円 575"/>
                <p:cNvSpPr/>
                <p:nvPr/>
              </p:nvSpPr>
              <p:spPr>
                <a:xfrm>
                  <a:off x="4536374" y="457141"/>
                  <a:ext cx="187754" cy="180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77" name="円/楕円 576"/>
                <p:cNvSpPr/>
                <p:nvPr/>
              </p:nvSpPr>
              <p:spPr>
                <a:xfrm>
                  <a:off x="4806818" y="457141"/>
                  <a:ext cx="187754" cy="180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78" name="円/楕円 577"/>
                <p:cNvSpPr/>
                <p:nvPr/>
              </p:nvSpPr>
              <p:spPr>
                <a:xfrm>
                  <a:off x="5057890" y="457141"/>
                  <a:ext cx="187754" cy="180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grpSp>
          <p:nvGrpSpPr>
            <p:cNvPr id="579" name="グループ化 578"/>
            <p:cNvGrpSpPr/>
            <p:nvPr/>
          </p:nvGrpSpPr>
          <p:grpSpPr>
            <a:xfrm>
              <a:off x="10464522" y="5561175"/>
              <a:ext cx="360674" cy="180000"/>
              <a:chOff x="4462667" y="581891"/>
              <a:chExt cx="501219" cy="190005"/>
            </a:xfrm>
          </p:grpSpPr>
          <p:sp>
            <p:nvSpPr>
              <p:cNvPr id="580" name="正方形/長方形 579"/>
              <p:cNvSpPr/>
              <p:nvPr/>
            </p:nvSpPr>
            <p:spPr>
              <a:xfrm>
                <a:off x="4462667" y="581891"/>
                <a:ext cx="501219" cy="19000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581" name="グループ化 580"/>
              <p:cNvGrpSpPr/>
              <p:nvPr/>
            </p:nvGrpSpPr>
            <p:grpSpPr>
              <a:xfrm>
                <a:off x="4518837" y="632369"/>
                <a:ext cx="389952" cy="93245"/>
                <a:chOff x="4536374" y="457141"/>
                <a:chExt cx="709270" cy="180000"/>
              </a:xfrm>
            </p:grpSpPr>
            <p:sp>
              <p:nvSpPr>
                <p:cNvPr id="582" name="円/楕円 581"/>
                <p:cNvSpPr/>
                <p:nvPr/>
              </p:nvSpPr>
              <p:spPr>
                <a:xfrm>
                  <a:off x="4536374" y="457141"/>
                  <a:ext cx="187754" cy="180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83" name="円/楕円 582"/>
                <p:cNvSpPr/>
                <p:nvPr/>
              </p:nvSpPr>
              <p:spPr>
                <a:xfrm>
                  <a:off x="4806818" y="457141"/>
                  <a:ext cx="187754" cy="180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84" name="円/楕円 583"/>
                <p:cNvSpPr/>
                <p:nvPr/>
              </p:nvSpPr>
              <p:spPr>
                <a:xfrm>
                  <a:off x="5057890" y="457141"/>
                  <a:ext cx="187754" cy="180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grpSp>
          <p:nvGrpSpPr>
            <p:cNvPr id="585" name="グループ化 584"/>
            <p:cNvGrpSpPr/>
            <p:nvPr/>
          </p:nvGrpSpPr>
          <p:grpSpPr>
            <a:xfrm>
              <a:off x="10464522" y="6095753"/>
              <a:ext cx="360674" cy="180000"/>
              <a:chOff x="4462667" y="581891"/>
              <a:chExt cx="501219" cy="190005"/>
            </a:xfrm>
          </p:grpSpPr>
          <p:sp>
            <p:nvSpPr>
              <p:cNvPr id="586" name="正方形/長方形 585"/>
              <p:cNvSpPr/>
              <p:nvPr/>
            </p:nvSpPr>
            <p:spPr>
              <a:xfrm>
                <a:off x="4462667" y="581891"/>
                <a:ext cx="501219" cy="19000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587" name="グループ化 586"/>
              <p:cNvGrpSpPr/>
              <p:nvPr/>
            </p:nvGrpSpPr>
            <p:grpSpPr>
              <a:xfrm>
                <a:off x="4518837" y="632369"/>
                <a:ext cx="389952" cy="93245"/>
                <a:chOff x="4536374" y="457141"/>
                <a:chExt cx="709270" cy="180000"/>
              </a:xfrm>
            </p:grpSpPr>
            <p:sp>
              <p:nvSpPr>
                <p:cNvPr id="588" name="円/楕円 587"/>
                <p:cNvSpPr/>
                <p:nvPr/>
              </p:nvSpPr>
              <p:spPr>
                <a:xfrm>
                  <a:off x="4536374" y="457141"/>
                  <a:ext cx="187754" cy="180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89" name="円/楕円 588"/>
                <p:cNvSpPr/>
                <p:nvPr/>
              </p:nvSpPr>
              <p:spPr>
                <a:xfrm>
                  <a:off x="4806818" y="457141"/>
                  <a:ext cx="187754" cy="180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90" name="円/楕円 589"/>
                <p:cNvSpPr/>
                <p:nvPr/>
              </p:nvSpPr>
              <p:spPr>
                <a:xfrm>
                  <a:off x="5057890" y="457141"/>
                  <a:ext cx="187754" cy="180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cxnSp>
          <p:nvCxnSpPr>
            <p:cNvPr id="592" name="直線コネクタ 591"/>
            <p:cNvCxnSpPr>
              <a:stCxn id="98" idx="6"/>
              <a:endCxn id="21" idx="2"/>
            </p:cNvCxnSpPr>
            <p:nvPr/>
          </p:nvCxnSpPr>
          <p:spPr>
            <a:xfrm>
              <a:off x="5087595" y="290887"/>
              <a:ext cx="590116" cy="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740" name="グループ化 739"/>
            <p:cNvGrpSpPr/>
            <p:nvPr/>
          </p:nvGrpSpPr>
          <p:grpSpPr>
            <a:xfrm>
              <a:off x="5203356" y="200887"/>
              <a:ext cx="360674" cy="180000"/>
              <a:chOff x="4462667" y="581891"/>
              <a:chExt cx="501219" cy="190005"/>
            </a:xfrm>
          </p:grpSpPr>
          <p:sp>
            <p:nvSpPr>
              <p:cNvPr id="741" name="正方形/長方形 740"/>
              <p:cNvSpPr/>
              <p:nvPr/>
            </p:nvSpPr>
            <p:spPr>
              <a:xfrm>
                <a:off x="4462667" y="581891"/>
                <a:ext cx="501219" cy="19000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742" name="グループ化 741"/>
              <p:cNvGrpSpPr/>
              <p:nvPr/>
            </p:nvGrpSpPr>
            <p:grpSpPr>
              <a:xfrm>
                <a:off x="4518837" y="632369"/>
                <a:ext cx="389952" cy="93245"/>
                <a:chOff x="4536374" y="457141"/>
                <a:chExt cx="709270" cy="180000"/>
              </a:xfrm>
            </p:grpSpPr>
            <p:sp>
              <p:nvSpPr>
                <p:cNvPr id="743" name="円/楕円 742"/>
                <p:cNvSpPr/>
                <p:nvPr/>
              </p:nvSpPr>
              <p:spPr>
                <a:xfrm>
                  <a:off x="4536374" y="457141"/>
                  <a:ext cx="187754" cy="180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744" name="円/楕円 743"/>
                <p:cNvSpPr/>
                <p:nvPr/>
              </p:nvSpPr>
              <p:spPr>
                <a:xfrm>
                  <a:off x="4806818" y="457141"/>
                  <a:ext cx="187754" cy="180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745" name="円/楕円 744"/>
                <p:cNvSpPr/>
                <p:nvPr/>
              </p:nvSpPr>
              <p:spPr>
                <a:xfrm>
                  <a:off x="5057890" y="457141"/>
                  <a:ext cx="187754" cy="180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cxnSp>
          <p:nvCxnSpPr>
            <p:cNvPr id="747" name="直線コネクタ 746"/>
            <p:cNvCxnSpPr>
              <a:stCxn id="287" idx="6"/>
              <a:endCxn id="158" idx="2"/>
            </p:cNvCxnSpPr>
            <p:nvPr/>
          </p:nvCxnSpPr>
          <p:spPr>
            <a:xfrm>
              <a:off x="5087595" y="825465"/>
              <a:ext cx="590116" cy="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50" name="直線コネクタ 749"/>
            <p:cNvCxnSpPr>
              <a:stCxn id="294" idx="6"/>
              <a:endCxn id="160" idx="2"/>
            </p:cNvCxnSpPr>
            <p:nvPr/>
          </p:nvCxnSpPr>
          <p:spPr>
            <a:xfrm>
              <a:off x="5087595" y="1360043"/>
              <a:ext cx="590116" cy="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53" name="直線コネクタ 752"/>
            <p:cNvCxnSpPr>
              <a:stCxn id="301" idx="6"/>
              <a:endCxn id="162" idx="2"/>
            </p:cNvCxnSpPr>
            <p:nvPr/>
          </p:nvCxnSpPr>
          <p:spPr>
            <a:xfrm>
              <a:off x="5087595" y="1894621"/>
              <a:ext cx="590116" cy="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56" name="直線コネクタ 755"/>
            <p:cNvCxnSpPr>
              <a:stCxn id="397" idx="6"/>
              <a:endCxn id="193" idx="2"/>
            </p:cNvCxnSpPr>
            <p:nvPr/>
          </p:nvCxnSpPr>
          <p:spPr>
            <a:xfrm>
              <a:off x="5087595" y="2436453"/>
              <a:ext cx="590116" cy="183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58" name="直線コネクタ 757"/>
            <p:cNvCxnSpPr>
              <a:stCxn id="404" idx="6"/>
              <a:endCxn id="225" idx="2"/>
            </p:cNvCxnSpPr>
            <p:nvPr/>
          </p:nvCxnSpPr>
          <p:spPr>
            <a:xfrm>
              <a:off x="5087595" y="2971031"/>
              <a:ext cx="590116" cy="183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59" name="直線コネクタ 758"/>
            <p:cNvCxnSpPr>
              <a:stCxn id="411" idx="6"/>
              <a:endCxn id="227" idx="2"/>
            </p:cNvCxnSpPr>
            <p:nvPr/>
          </p:nvCxnSpPr>
          <p:spPr>
            <a:xfrm>
              <a:off x="5087595" y="3505609"/>
              <a:ext cx="590116" cy="183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60" name="直線コネクタ 759"/>
            <p:cNvCxnSpPr>
              <a:stCxn id="418" idx="6"/>
              <a:endCxn id="229" idx="2"/>
            </p:cNvCxnSpPr>
            <p:nvPr/>
          </p:nvCxnSpPr>
          <p:spPr>
            <a:xfrm>
              <a:off x="5087595" y="4040187"/>
              <a:ext cx="590116" cy="183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67" name="直線コネクタ 766"/>
            <p:cNvCxnSpPr>
              <a:stCxn id="436" idx="6"/>
              <a:endCxn id="242" idx="2"/>
            </p:cNvCxnSpPr>
            <p:nvPr/>
          </p:nvCxnSpPr>
          <p:spPr>
            <a:xfrm>
              <a:off x="5087595" y="4582019"/>
              <a:ext cx="590116" cy="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68" name="直線コネクタ 767"/>
            <p:cNvCxnSpPr>
              <a:stCxn id="443" idx="6"/>
              <a:endCxn id="274" idx="2"/>
            </p:cNvCxnSpPr>
            <p:nvPr/>
          </p:nvCxnSpPr>
          <p:spPr>
            <a:xfrm>
              <a:off x="5087595" y="5116597"/>
              <a:ext cx="590116" cy="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69" name="直線コネクタ 768"/>
            <p:cNvCxnSpPr>
              <a:stCxn id="450" idx="6"/>
              <a:endCxn id="276" idx="2"/>
            </p:cNvCxnSpPr>
            <p:nvPr/>
          </p:nvCxnSpPr>
          <p:spPr>
            <a:xfrm>
              <a:off x="5087595" y="5651175"/>
              <a:ext cx="590116" cy="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70" name="直線コネクタ 769"/>
            <p:cNvCxnSpPr>
              <a:stCxn id="457" idx="6"/>
              <a:endCxn id="278" idx="2"/>
            </p:cNvCxnSpPr>
            <p:nvPr/>
          </p:nvCxnSpPr>
          <p:spPr>
            <a:xfrm>
              <a:off x="5087595" y="6185753"/>
              <a:ext cx="590116" cy="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779" name="グループ化 778"/>
            <p:cNvGrpSpPr/>
            <p:nvPr/>
          </p:nvGrpSpPr>
          <p:grpSpPr>
            <a:xfrm>
              <a:off x="5203356" y="742719"/>
              <a:ext cx="360674" cy="180000"/>
              <a:chOff x="4462667" y="581891"/>
              <a:chExt cx="501219" cy="190005"/>
            </a:xfrm>
          </p:grpSpPr>
          <p:sp>
            <p:nvSpPr>
              <p:cNvPr id="780" name="正方形/長方形 779"/>
              <p:cNvSpPr/>
              <p:nvPr/>
            </p:nvSpPr>
            <p:spPr>
              <a:xfrm>
                <a:off x="4462667" y="581891"/>
                <a:ext cx="501219" cy="19000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781" name="グループ化 780"/>
              <p:cNvGrpSpPr/>
              <p:nvPr/>
            </p:nvGrpSpPr>
            <p:grpSpPr>
              <a:xfrm>
                <a:off x="4518837" y="632369"/>
                <a:ext cx="389952" cy="93245"/>
                <a:chOff x="4536374" y="457141"/>
                <a:chExt cx="709270" cy="180000"/>
              </a:xfrm>
            </p:grpSpPr>
            <p:sp>
              <p:nvSpPr>
                <p:cNvPr id="782" name="円/楕円 781"/>
                <p:cNvSpPr/>
                <p:nvPr/>
              </p:nvSpPr>
              <p:spPr>
                <a:xfrm>
                  <a:off x="4536374" y="457141"/>
                  <a:ext cx="187754" cy="180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783" name="円/楕円 782"/>
                <p:cNvSpPr/>
                <p:nvPr/>
              </p:nvSpPr>
              <p:spPr>
                <a:xfrm>
                  <a:off x="4806818" y="457141"/>
                  <a:ext cx="187754" cy="180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784" name="円/楕円 783"/>
                <p:cNvSpPr/>
                <p:nvPr/>
              </p:nvSpPr>
              <p:spPr>
                <a:xfrm>
                  <a:off x="5057890" y="457141"/>
                  <a:ext cx="187754" cy="180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grpSp>
          <p:nvGrpSpPr>
            <p:cNvPr id="785" name="グループ化 784"/>
            <p:cNvGrpSpPr/>
            <p:nvPr/>
          </p:nvGrpSpPr>
          <p:grpSpPr>
            <a:xfrm>
              <a:off x="5203356" y="1270043"/>
              <a:ext cx="360674" cy="180000"/>
              <a:chOff x="4462667" y="581891"/>
              <a:chExt cx="501219" cy="190005"/>
            </a:xfrm>
          </p:grpSpPr>
          <p:sp>
            <p:nvSpPr>
              <p:cNvPr id="786" name="正方形/長方形 785"/>
              <p:cNvSpPr/>
              <p:nvPr/>
            </p:nvSpPr>
            <p:spPr>
              <a:xfrm>
                <a:off x="4462667" y="581891"/>
                <a:ext cx="501219" cy="19000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787" name="グループ化 786"/>
              <p:cNvGrpSpPr/>
              <p:nvPr/>
            </p:nvGrpSpPr>
            <p:grpSpPr>
              <a:xfrm>
                <a:off x="4518837" y="632369"/>
                <a:ext cx="389952" cy="93245"/>
                <a:chOff x="4536374" y="457141"/>
                <a:chExt cx="709270" cy="180000"/>
              </a:xfrm>
            </p:grpSpPr>
            <p:sp>
              <p:nvSpPr>
                <p:cNvPr id="788" name="円/楕円 787"/>
                <p:cNvSpPr/>
                <p:nvPr/>
              </p:nvSpPr>
              <p:spPr>
                <a:xfrm>
                  <a:off x="4536374" y="457141"/>
                  <a:ext cx="187754" cy="180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789" name="円/楕円 788"/>
                <p:cNvSpPr/>
                <p:nvPr/>
              </p:nvSpPr>
              <p:spPr>
                <a:xfrm>
                  <a:off x="4806818" y="457141"/>
                  <a:ext cx="187754" cy="180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790" name="円/楕円 789"/>
                <p:cNvSpPr/>
                <p:nvPr/>
              </p:nvSpPr>
              <p:spPr>
                <a:xfrm>
                  <a:off x="5057890" y="457141"/>
                  <a:ext cx="187754" cy="180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grpSp>
          <p:nvGrpSpPr>
            <p:cNvPr id="791" name="グループ化 790"/>
            <p:cNvGrpSpPr/>
            <p:nvPr/>
          </p:nvGrpSpPr>
          <p:grpSpPr>
            <a:xfrm>
              <a:off x="5203356" y="1811875"/>
              <a:ext cx="360674" cy="180000"/>
              <a:chOff x="4462667" y="581891"/>
              <a:chExt cx="501219" cy="190005"/>
            </a:xfrm>
          </p:grpSpPr>
          <p:sp>
            <p:nvSpPr>
              <p:cNvPr id="792" name="正方形/長方形 791"/>
              <p:cNvSpPr/>
              <p:nvPr/>
            </p:nvSpPr>
            <p:spPr>
              <a:xfrm>
                <a:off x="4462667" y="581891"/>
                <a:ext cx="501219" cy="19000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793" name="グループ化 792"/>
              <p:cNvGrpSpPr/>
              <p:nvPr/>
            </p:nvGrpSpPr>
            <p:grpSpPr>
              <a:xfrm>
                <a:off x="4518837" y="632369"/>
                <a:ext cx="389952" cy="93245"/>
                <a:chOff x="4536374" y="457141"/>
                <a:chExt cx="709270" cy="180000"/>
              </a:xfrm>
            </p:grpSpPr>
            <p:sp>
              <p:nvSpPr>
                <p:cNvPr id="794" name="円/楕円 793"/>
                <p:cNvSpPr/>
                <p:nvPr/>
              </p:nvSpPr>
              <p:spPr>
                <a:xfrm>
                  <a:off x="4536374" y="457141"/>
                  <a:ext cx="187754" cy="180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795" name="円/楕円 794"/>
                <p:cNvSpPr/>
                <p:nvPr/>
              </p:nvSpPr>
              <p:spPr>
                <a:xfrm>
                  <a:off x="4806818" y="457141"/>
                  <a:ext cx="187754" cy="180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796" name="円/楕円 795"/>
                <p:cNvSpPr/>
                <p:nvPr/>
              </p:nvSpPr>
              <p:spPr>
                <a:xfrm>
                  <a:off x="5057890" y="457141"/>
                  <a:ext cx="187754" cy="180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grpSp>
          <p:nvGrpSpPr>
            <p:cNvPr id="825" name="グループ化 824"/>
            <p:cNvGrpSpPr/>
            <p:nvPr/>
          </p:nvGrpSpPr>
          <p:grpSpPr>
            <a:xfrm>
              <a:off x="5203356" y="2339199"/>
              <a:ext cx="360674" cy="180000"/>
              <a:chOff x="4462667" y="581891"/>
              <a:chExt cx="501219" cy="190005"/>
            </a:xfrm>
          </p:grpSpPr>
          <p:sp>
            <p:nvSpPr>
              <p:cNvPr id="826" name="正方形/長方形 825"/>
              <p:cNvSpPr/>
              <p:nvPr/>
            </p:nvSpPr>
            <p:spPr>
              <a:xfrm>
                <a:off x="4462667" y="581891"/>
                <a:ext cx="501219" cy="19000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827" name="グループ化 826"/>
              <p:cNvGrpSpPr/>
              <p:nvPr/>
            </p:nvGrpSpPr>
            <p:grpSpPr>
              <a:xfrm>
                <a:off x="4518837" y="632369"/>
                <a:ext cx="389952" cy="93245"/>
                <a:chOff x="4536374" y="457141"/>
                <a:chExt cx="709270" cy="180000"/>
              </a:xfrm>
            </p:grpSpPr>
            <p:sp>
              <p:nvSpPr>
                <p:cNvPr id="828" name="円/楕円 827"/>
                <p:cNvSpPr/>
                <p:nvPr/>
              </p:nvSpPr>
              <p:spPr>
                <a:xfrm>
                  <a:off x="4536374" y="457141"/>
                  <a:ext cx="187754" cy="180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29" name="円/楕円 828"/>
                <p:cNvSpPr/>
                <p:nvPr/>
              </p:nvSpPr>
              <p:spPr>
                <a:xfrm>
                  <a:off x="4806818" y="457141"/>
                  <a:ext cx="187754" cy="180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30" name="円/楕円 829"/>
                <p:cNvSpPr/>
                <p:nvPr/>
              </p:nvSpPr>
              <p:spPr>
                <a:xfrm>
                  <a:off x="5057890" y="457141"/>
                  <a:ext cx="187754" cy="180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grpSp>
          <p:nvGrpSpPr>
            <p:cNvPr id="831" name="グループ化 830"/>
            <p:cNvGrpSpPr/>
            <p:nvPr/>
          </p:nvGrpSpPr>
          <p:grpSpPr>
            <a:xfrm>
              <a:off x="5203356" y="2881031"/>
              <a:ext cx="360674" cy="180000"/>
              <a:chOff x="4462667" y="581891"/>
              <a:chExt cx="501219" cy="190005"/>
            </a:xfrm>
          </p:grpSpPr>
          <p:sp>
            <p:nvSpPr>
              <p:cNvPr id="832" name="正方形/長方形 831"/>
              <p:cNvSpPr/>
              <p:nvPr/>
            </p:nvSpPr>
            <p:spPr>
              <a:xfrm>
                <a:off x="4462667" y="581891"/>
                <a:ext cx="501219" cy="19000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833" name="グループ化 832"/>
              <p:cNvGrpSpPr/>
              <p:nvPr/>
            </p:nvGrpSpPr>
            <p:grpSpPr>
              <a:xfrm>
                <a:off x="4518837" y="632369"/>
                <a:ext cx="389952" cy="93245"/>
                <a:chOff x="4536374" y="457141"/>
                <a:chExt cx="709270" cy="180000"/>
              </a:xfrm>
            </p:grpSpPr>
            <p:sp>
              <p:nvSpPr>
                <p:cNvPr id="834" name="円/楕円 833"/>
                <p:cNvSpPr/>
                <p:nvPr/>
              </p:nvSpPr>
              <p:spPr>
                <a:xfrm>
                  <a:off x="4536374" y="457141"/>
                  <a:ext cx="187754" cy="180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35" name="円/楕円 834"/>
                <p:cNvSpPr/>
                <p:nvPr/>
              </p:nvSpPr>
              <p:spPr>
                <a:xfrm>
                  <a:off x="4806818" y="457141"/>
                  <a:ext cx="187754" cy="180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36" name="円/楕円 835"/>
                <p:cNvSpPr/>
                <p:nvPr/>
              </p:nvSpPr>
              <p:spPr>
                <a:xfrm>
                  <a:off x="5057890" y="457141"/>
                  <a:ext cx="187754" cy="180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grpSp>
          <p:nvGrpSpPr>
            <p:cNvPr id="837" name="グループ化 836"/>
            <p:cNvGrpSpPr/>
            <p:nvPr/>
          </p:nvGrpSpPr>
          <p:grpSpPr>
            <a:xfrm>
              <a:off x="5203356" y="3408355"/>
              <a:ext cx="360674" cy="180000"/>
              <a:chOff x="4462667" y="581891"/>
              <a:chExt cx="501219" cy="190005"/>
            </a:xfrm>
          </p:grpSpPr>
          <p:sp>
            <p:nvSpPr>
              <p:cNvPr id="838" name="正方形/長方形 837"/>
              <p:cNvSpPr/>
              <p:nvPr/>
            </p:nvSpPr>
            <p:spPr>
              <a:xfrm>
                <a:off x="4462667" y="581891"/>
                <a:ext cx="501219" cy="19000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839" name="グループ化 838"/>
              <p:cNvGrpSpPr/>
              <p:nvPr/>
            </p:nvGrpSpPr>
            <p:grpSpPr>
              <a:xfrm>
                <a:off x="4518837" y="632369"/>
                <a:ext cx="389952" cy="93245"/>
                <a:chOff x="4536374" y="457141"/>
                <a:chExt cx="709270" cy="180000"/>
              </a:xfrm>
            </p:grpSpPr>
            <p:sp>
              <p:nvSpPr>
                <p:cNvPr id="840" name="円/楕円 839"/>
                <p:cNvSpPr/>
                <p:nvPr/>
              </p:nvSpPr>
              <p:spPr>
                <a:xfrm>
                  <a:off x="4536374" y="457141"/>
                  <a:ext cx="187754" cy="180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41" name="円/楕円 840"/>
                <p:cNvSpPr/>
                <p:nvPr/>
              </p:nvSpPr>
              <p:spPr>
                <a:xfrm>
                  <a:off x="4806818" y="457141"/>
                  <a:ext cx="187754" cy="180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42" name="円/楕円 841"/>
                <p:cNvSpPr/>
                <p:nvPr/>
              </p:nvSpPr>
              <p:spPr>
                <a:xfrm>
                  <a:off x="5057890" y="457141"/>
                  <a:ext cx="187754" cy="180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grpSp>
          <p:nvGrpSpPr>
            <p:cNvPr id="843" name="グループ化 842"/>
            <p:cNvGrpSpPr/>
            <p:nvPr/>
          </p:nvGrpSpPr>
          <p:grpSpPr>
            <a:xfrm>
              <a:off x="5203356" y="3950187"/>
              <a:ext cx="360674" cy="180000"/>
              <a:chOff x="4462667" y="581891"/>
              <a:chExt cx="501219" cy="190005"/>
            </a:xfrm>
          </p:grpSpPr>
          <p:sp>
            <p:nvSpPr>
              <p:cNvPr id="844" name="正方形/長方形 843"/>
              <p:cNvSpPr/>
              <p:nvPr/>
            </p:nvSpPr>
            <p:spPr>
              <a:xfrm>
                <a:off x="4462667" y="581891"/>
                <a:ext cx="501219" cy="19000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845" name="グループ化 844"/>
              <p:cNvGrpSpPr/>
              <p:nvPr/>
            </p:nvGrpSpPr>
            <p:grpSpPr>
              <a:xfrm>
                <a:off x="4518837" y="632369"/>
                <a:ext cx="389952" cy="93245"/>
                <a:chOff x="4536374" y="457141"/>
                <a:chExt cx="709270" cy="180000"/>
              </a:xfrm>
            </p:grpSpPr>
            <p:sp>
              <p:nvSpPr>
                <p:cNvPr id="846" name="円/楕円 845"/>
                <p:cNvSpPr/>
                <p:nvPr/>
              </p:nvSpPr>
              <p:spPr>
                <a:xfrm>
                  <a:off x="4536374" y="457141"/>
                  <a:ext cx="187754" cy="180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47" name="円/楕円 846"/>
                <p:cNvSpPr/>
                <p:nvPr/>
              </p:nvSpPr>
              <p:spPr>
                <a:xfrm>
                  <a:off x="4806818" y="457141"/>
                  <a:ext cx="187754" cy="180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48" name="円/楕円 847"/>
                <p:cNvSpPr/>
                <p:nvPr/>
              </p:nvSpPr>
              <p:spPr>
                <a:xfrm>
                  <a:off x="5057890" y="457141"/>
                  <a:ext cx="187754" cy="180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grpSp>
          <p:nvGrpSpPr>
            <p:cNvPr id="849" name="グループ化 848"/>
            <p:cNvGrpSpPr/>
            <p:nvPr/>
          </p:nvGrpSpPr>
          <p:grpSpPr>
            <a:xfrm>
              <a:off x="5203356" y="4491845"/>
              <a:ext cx="360674" cy="180000"/>
              <a:chOff x="4462667" y="581891"/>
              <a:chExt cx="501219" cy="190005"/>
            </a:xfrm>
          </p:grpSpPr>
          <p:sp>
            <p:nvSpPr>
              <p:cNvPr id="850" name="正方形/長方形 849"/>
              <p:cNvSpPr/>
              <p:nvPr/>
            </p:nvSpPr>
            <p:spPr>
              <a:xfrm>
                <a:off x="4462667" y="581891"/>
                <a:ext cx="501219" cy="19000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851" name="グループ化 850"/>
              <p:cNvGrpSpPr/>
              <p:nvPr/>
            </p:nvGrpSpPr>
            <p:grpSpPr>
              <a:xfrm>
                <a:off x="4518837" y="632369"/>
                <a:ext cx="389952" cy="93245"/>
                <a:chOff x="4536374" y="457141"/>
                <a:chExt cx="709270" cy="180000"/>
              </a:xfrm>
            </p:grpSpPr>
            <p:sp>
              <p:nvSpPr>
                <p:cNvPr id="852" name="円/楕円 851"/>
                <p:cNvSpPr/>
                <p:nvPr/>
              </p:nvSpPr>
              <p:spPr>
                <a:xfrm>
                  <a:off x="4536374" y="457141"/>
                  <a:ext cx="187754" cy="180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53" name="円/楕円 852"/>
                <p:cNvSpPr/>
                <p:nvPr/>
              </p:nvSpPr>
              <p:spPr>
                <a:xfrm>
                  <a:off x="4806818" y="457141"/>
                  <a:ext cx="187754" cy="180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54" name="円/楕円 853"/>
                <p:cNvSpPr/>
                <p:nvPr/>
              </p:nvSpPr>
              <p:spPr>
                <a:xfrm>
                  <a:off x="5057890" y="457141"/>
                  <a:ext cx="187754" cy="180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grpSp>
          <p:nvGrpSpPr>
            <p:cNvPr id="855" name="グループ化 854"/>
            <p:cNvGrpSpPr/>
            <p:nvPr/>
          </p:nvGrpSpPr>
          <p:grpSpPr>
            <a:xfrm>
              <a:off x="5203356" y="5033677"/>
              <a:ext cx="360674" cy="180000"/>
              <a:chOff x="4462667" y="581891"/>
              <a:chExt cx="501219" cy="190005"/>
            </a:xfrm>
          </p:grpSpPr>
          <p:sp>
            <p:nvSpPr>
              <p:cNvPr id="856" name="正方形/長方形 855"/>
              <p:cNvSpPr/>
              <p:nvPr/>
            </p:nvSpPr>
            <p:spPr>
              <a:xfrm>
                <a:off x="4462667" y="581891"/>
                <a:ext cx="501219" cy="19000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857" name="グループ化 856"/>
              <p:cNvGrpSpPr/>
              <p:nvPr/>
            </p:nvGrpSpPr>
            <p:grpSpPr>
              <a:xfrm>
                <a:off x="4518837" y="632369"/>
                <a:ext cx="389952" cy="93245"/>
                <a:chOff x="4536374" y="457141"/>
                <a:chExt cx="709270" cy="180000"/>
              </a:xfrm>
            </p:grpSpPr>
            <p:sp>
              <p:nvSpPr>
                <p:cNvPr id="858" name="円/楕円 857"/>
                <p:cNvSpPr/>
                <p:nvPr/>
              </p:nvSpPr>
              <p:spPr>
                <a:xfrm>
                  <a:off x="4536374" y="457141"/>
                  <a:ext cx="187754" cy="180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59" name="円/楕円 858"/>
                <p:cNvSpPr/>
                <p:nvPr/>
              </p:nvSpPr>
              <p:spPr>
                <a:xfrm>
                  <a:off x="4806818" y="457141"/>
                  <a:ext cx="187754" cy="180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60" name="円/楕円 859"/>
                <p:cNvSpPr/>
                <p:nvPr/>
              </p:nvSpPr>
              <p:spPr>
                <a:xfrm>
                  <a:off x="5057890" y="457141"/>
                  <a:ext cx="187754" cy="180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grpSp>
          <p:nvGrpSpPr>
            <p:cNvPr id="861" name="グループ化 860"/>
            <p:cNvGrpSpPr/>
            <p:nvPr/>
          </p:nvGrpSpPr>
          <p:grpSpPr>
            <a:xfrm>
              <a:off x="5203356" y="5561001"/>
              <a:ext cx="360674" cy="180000"/>
              <a:chOff x="4462667" y="581891"/>
              <a:chExt cx="501219" cy="190005"/>
            </a:xfrm>
          </p:grpSpPr>
          <p:sp>
            <p:nvSpPr>
              <p:cNvPr id="862" name="正方形/長方形 861"/>
              <p:cNvSpPr/>
              <p:nvPr/>
            </p:nvSpPr>
            <p:spPr>
              <a:xfrm>
                <a:off x="4462667" y="581891"/>
                <a:ext cx="501219" cy="19000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863" name="グループ化 862"/>
              <p:cNvGrpSpPr/>
              <p:nvPr/>
            </p:nvGrpSpPr>
            <p:grpSpPr>
              <a:xfrm>
                <a:off x="4518837" y="632369"/>
                <a:ext cx="389952" cy="93245"/>
                <a:chOff x="4536374" y="457141"/>
                <a:chExt cx="709270" cy="180000"/>
              </a:xfrm>
            </p:grpSpPr>
            <p:sp>
              <p:nvSpPr>
                <p:cNvPr id="864" name="円/楕円 863"/>
                <p:cNvSpPr/>
                <p:nvPr/>
              </p:nvSpPr>
              <p:spPr>
                <a:xfrm>
                  <a:off x="4536374" y="457141"/>
                  <a:ext cx="187754" cy="180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65" name="円/楕円 864"/>
                <p:cNvSpPr/>
                <p:nvPr/>
              </p:nvSpPr>
              <p:spPr>
                <a:xfrm>
                  <a:off x="4806818" y="457141"/>
                  <a:ext cx="187754" cy="180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66" name="円/楕円 865"/>
                <p:cNvSpPr/>
                <p:nvPr/>
              </p:nvSpPr>
              <p:spPr>
                <a:xfrm>
                  <a:off x="5057890" y="457141"/>
                  <a:ext cx="187754" cy="180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grpSp>
          <p:nvGrpSpPr>
            <p:cNvPr id="867" name="グループ化 866"/>
            <p:cNvGrpSpPr/>
            <p:nvPr/>
          </p:nvGrpSpPr>
          <p:grpSpPr>
            <a:xfrm>
              <a:off x="5203356" y="6102833"/>
              <a:ext cx="360674" cy="180000"/>
              <a:chOff x="4462667" y="581891"/>
              <a:chExt cx="501219" cy="190005"/>
            </a:xfrm>
          </p:grpSpPr>
          <p:sp>
            <p:nvSpPr>
              <p:cNvPr id="868" name="正方形/長方形 867"/>
              <p:cNvSpPr/>
              <p:nvPr/>
            </p:nvSpPr>
            <p:spPr>
              <a:xfrm>
                <a:off x="4462667" y="581891"/>
                <a:ext cx="501219" cy="19000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869" name="グループ化 868"/>
              <p:cNvGrpSpPr/>
              <p:nvPr/>
            </p:nvGrpSpPr>
            <p:grpSpPr>
              <a:xfrm>
                <a:off x="4518837" y="632369"/>
                <a:ext cx="389952" cy="93245"/>
                <a:chOff x="4536374" y="457141"/>
                <a:chExt cx="709270" cy="180000"/>
              </a:xfrm>
            </p:grpSpPr>
            <p:sp>
              <p:nvSpPr>
                <p:cNvPr id="870" name="円/楕円 869"/>
                <p:cNvSpPr/>
                <p:nvPr/>
              </p:nvSpPr>
              <p:spPr>
                <a:xfrm>
                  <a:off x="4536374" y="457141"/>
                  <a:ext cx="187754" cy="180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71" name="円/楕円 870"/>
                <p:cNvSpPr/>
                <p:nvPr/>
              </p:nvSpPr>
              <p:spPr>
                <a:xfrm>
                  <a:off x="4806818" y="457141"/>
                  <a:ext cx="187754" cy="180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72" name="円/楕円 871"/>
                <p:cNvSpPr/>
                <p:nvPr/>
              </p:nvSpPr>
              <p:spPr>
                <a:xfrm>
                  <a:off x="5057890" y="457141"/>
                  <a:ext cx="187754" cy="180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</p:grpSp>
      <p:sp>
        <p:nvSpPr>
          <p:cNvPr id="909" name="左中かっこ 908"/>
          <p:cNvSpPr/>
          <p:nvPr/>
        </p:nvSpPr>
        <p:spPr>
          <a:xfrm rot="16200000">
            <a:off x="4977152" y="5163499"/>
            <a:ext cx="355260" cy="2126711"/>
          </a:xfrm>
          <a:prstGeom prst="leftBrace">
            <a:avLst>
              <a:gd name="adj1" fmla="val 10925"/>
              <a:gd name="adj2" fmla="val 50558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10" name="左中かっこ 909"/>
          <p:cNvSpPr/>
          <p:nvPr/>
        </p:nvSpPr>
        <p:spPr>
          <a:xfrm rot="16200000">
            <a:off x="10101618" y="5156767"/>
            <a:ext cx="361889" cy="2146803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11" name="左中かっこ 910"/>
          <p:cNvSpPr/>
          <p:nvPr/>
        </p:nvSpPr>
        <p:spPr>
          <a:xfrm rot="16200000">
            <a:off x="7549396" y="4787296"/>
            <a:ext cx="355260" cy="2879120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12" name="左中かっこ 911"/>
          <p:cNvSpPr/>
          <p:nvPr/>
        </p:nvSpPr>
        <p:spPr>
          <a:xfrm rot="16200000">
            <a:off x="2822105" y="5203492"/>
            <a:ext cx="308050" cy="1999513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3" name="テキスト ボックス 912"/>
              <p:cNvSpPr txBox="1"/>
              <p:nvPr/>
            </p:nvSpPr>
            <p:spPr>
              <a:xfrm>
                <a:off x="2157715" y="6358110"/>
                <a:ext cx="1580578" cy="7918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b="0" i="1" dirty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ja-JP" sz="2800" b="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ja-JP" sz="2800" b="0" i="1" dirty="0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913" name="テキスト ボックス 9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7715" y="6358110"/>
                <a:ext cx="1580578" cy="79189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4" name="テキスト ボックス 913">
                <a:extLst>
                  <a:ext uri="{FF2B5EF4-FFF2-40B4-BE49-F238E27FC236}">
                    <a16:creationId xmlns:a16="http://schemas.microsoft.com/office/drawing/2014/main" xmlns="" id="{E4C3C1CC-7DFB-4879-9982-E12AF92D5157}"/>
                  </a:ext>
                </a:extLst>
              </p:cNvPr>
              <p:cNvSpPr txBox="1"/>
              <p:nvPr/>
            </p:nvSpPr>
            <p:spPr>
              <a:xfrm>
                <a:off x="6971731" y="6366009"/>
                <a:ext cx="1504405" cy="7918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b="0" i="1" dirty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ja-JP" sz="28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ja-JP" sz="2800" b="0" i="1" dirty="0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914" name="テキスト ボックス 913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E4C3C1CC-7DFB-4879-9982-E12AF92D51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1731" y="6366009"/>
                <a:ext cx="1504405" cy="79189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15" name="左中かっこ 914">
            <a:extLst>
              <a:ext uri="{FF2B5EF4-FFF2-40B4-BE49-F238E27FC236}">
                <a16:creationId xmlns:a16="http://schemas.microsoft.com/office/drawing/2014/main" xmlns="" id="{7484E61E-C510-4FF0-978A-471330A22C3C}"/>
              </a:ext>
            </a:extLst>
          </p:cNvPr>
          <p:cNvSpPr/>
          <p:nvPr/>
        </p:nvSpPr>
        <p:spPr>
          <a:xfrm rot="16200000">
            <a:off x="1571397" y="6046596"/>
            <a:ext cx="319752" cy="319075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6" name="テキスト ボックス 915">
                <a:extLst>
                  <a:ext uri="{FF2B5EF4-FFF2-40B4-BE49-F238E27FC236}">
                    <a16:creationId xmlns:a16="http://schemas.microsoft.com/office/drawing/2014/main" xmlns="" id="{6DAFFFD6-997E-4295-8337-371E646493AD}"/>
                  </a:ext>
                </a:extLst>
              </p:cNvPr>
              <p:cNvSpPr txBox="1"/>
              <p:nvPr/>
            </p:nvSpPr>
            <p:spPr>
              <a:xfrm>
                <a:off x="1449250" y="6366010"/>
                <a:ext cx="564045" cy="7995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b="0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916" name="テキスト ボックス 915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6DAFFFD6-997E-4295-8337-371E646493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9250" y="6366010"/>
                <a:ext cx="564045" cy="79951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7" name="テキスト ボックス 916">
                <a:extLst>
                  <a:ext uri="{FF2B5EF4-FFF2-40B4-BE49-F238E27FC236}">
                    <a16:creationId xmlns:a16="http://schemas.microsoft.com/office/drawing/2014/main" xmlns="" id="{07010F26-716B-423D-9E77-19B5E202747E}"/>
                  </a:ext>
                </a:extLst>
              </p:cNvPr>
              <p:cNvSpPr txBox="1"/>
              <p:nvPr/>
            </p:nvSpPr>
            <p:spPr>
              <a:xfrm>
                <a:off x="3692810" y="6366009"/>
                <a:ext cx="2761799" cy="7918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b="0" i="1" dirty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ja-JP" sz="2800" b="0" i="1" dirty="0" smtClean="0">
                          <a:latin typeface="Cambria Math" panose="02040503050406030204" pitchFamily="18" charset="0"/>
                        </a:rPr>
                        <m:t>𝑠𝑡</m:t>
                      </m:r>
                      <m:r>
                        <a:rPr lang="en-US" altLang="ja-JP" sz="2800" b="0" i="1" dirty="0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altLang="ja-JP" sz="28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ja-JP" sz="2800" b="0" i="0" dirty="0" smtClean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altLang="ja-JP" sz="2800" b="0" i="1" dirty="0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kumimoji="1" lang="ja-JP" altLang="en-US" sz="2800" i="1" dirty="0"/>
              </a:p>
            </p:txBody>
          </p:sp>
        </mc:Choice>
        <mc:Fallback xmlns="">
          <p:sp>
            <p:nvSpPr>
              <p:cNvPr id="917" name="テキスト ボックス 916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07010F26-716B-423D-9E77-19B5E20274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2810" y="6366009"/>
                <a:ext cx="2761799" cy="79189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8" name="テキスト ボックス 917">
                <a:extLst>
                  <a:ext uri="{FF2B5EF4-FFF2-40B4-BE49-F238E27FC236}">
                    <a16:creationId xmlns:a16="http://schemas.microsoft.com/office/drawing/2014/main" xmlns="" id="{65944549-9B1C-4094-8DD6-656F7C2BBAD6}"/>
                  </a:ext>
                </a:extLst>
              </p:cNvPr>
              <p:cNvSpPr txBox="1"/>
              <p:nvPr/>
            </p:nvSpPr>
            <p:spPr>
              <a:xfrm>
                <a:off x="9895973" y="6366010"/>
                <a:ext cx="798560" cy="7918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b="0" i="1" dirty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ja-JP" sz="2800" b="0" i="1" dirty="0" smtClean="0">
                          <a:latin typeface="Cambria Math" panose="02040503050406030204" pitchFamily="18" charset="0"/>
                        </a:rPr>
                        <m:t>𝑠𝑡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918" name="テキスト ボックス 917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65944549-9B1C-4094-8DD6-656F7C2BBA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5973" y="6366010"/>
                <a:ext cx="798560" cy="79189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0" name="左中かっこ 919">
            <a:extLst>
              <a:ext uri="{FF2B5EF4-FFF2-40B4-BE49-F238E27FC236}">
                <a16:creationId xmlns:a16="http://schemas.microsoft.com/office/drawing/2014/main" xmlns="" id="{D2B35B43-3535-4E27-BDFC-B8165A3301B0}"/>
              </a:ext>
            </a:extLst>
          </p:cNvPr>
          <p:cNvSpPr/>
          <p:nvPr/>
        </p:nvSpPr>
        <p:spPr>
          <a:xfrm>
            <a:off x="793867" y="241516"/>
            <a:ext cx="287741" cy="5755523"/>
          </a:xfrm>
          <a:prstGeom prst="leftBrace">
            <a:avLst>
              <a:gd name="adj1" fmla="val 10125"/>
              <a:gd name="adj2" fmla="val 50266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1" name="テキスト ボックス 920">
                <a:extLst>
                  <a:ext uri="{FF2B5EF4-FFF2-40B4-BE49-F238E27FC236}">
                    <a16:creationId xmlns:a16="http://schemas.microsoft.com/office/drawing/2014/main" xmlns="" id="{298A6F79-47C5-44F3-AA0A-54172F8B0BB3}"/>
                  </a:ext>
                </a:extLst>
              </p:cNvPr>
              <p:cNvSpPr txBox="1"/>
              <p:nvPr/>
            </p:nvSpPr>
            <p:spPr>
              <a:xfrm>
                <a:off x="109505" y="2877926"/>
                <a:ext cx="69792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b="0" i="1" dirty="0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ja-JP" sz="28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921" name="テキスト ボックス 920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298A6F79-47C5-44F3-AA0A-54172F8B0B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505" y="2877926"/>
                <a:ext cx="697928" cy="5232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2" name="テキスト ボックス 921"/>
              <p:cNvSpPr txBox="1"/>
              <p:nvPr/>
            </p:nvSpPr>
            <p:spPr>
              <a:xfrm>
                <a:off x="11242728" y="5571274"/>
                <a:ext cx="901423" cy="11394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ja-JP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22" name="テキスト ボックス 9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42728" y="5571274"/>
                <a:ext cx="901423" cy="1139466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3" name="円/楕円 922"/>
          <p:cNvSpPr/>
          <p:nvPr/>
        </p:nvSpPr>
        <p:spPr>
          <a:xfrm>
            <a:off x="10947537" y="5599095"/>
            <a:ext cx="468000" cy="46800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24" name="円/楕円 923"/>
          <p:cNvSpPr/>
          <p:nvPr/>
        </p:nvSpPr>
        <p:spPr>
          <a:xfrm>
            <a:off x="1493295" y="170955"/>
            <a:ext cx="468000" cy="46800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5" name="テキスト ボックス 924"/>
              <p:cNvSpPr txBox="1"/>
              <p:nvPr/>
            </p:nvSpPr>
            <p:spPr>
              <a:xfrm>
                <a:off x="1005202" y="-154887"/>
                <a:ext cx="63395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ja-JP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25" name="テキスト ボックス 9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202" y="-154887"/>
                <a:ext cx="633956" cy="52322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9800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3" name="直線コネクタ 512"/>
          <p:cNvCxnSpPr>
            <a:stCxn id="252" idx="6"/>
            <a:endCxn id="97" idx="2"/>
          </p:cNvCxnSpPr>
          <p:nvPr/>
        </p:nvCxnSpPr>
        <p:spPr>
          <a:xfrm>
            <a:off x="9145311" y="5831409"/>
            <a:ext cx="1859273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0" name="直線コネクタ 509"/>
          <p:cNvCxnSpPr>
            <a:stCxn id="251" idx="6"/>
            <a:endCxn id="93" idx="2"/>
          </p:cNvCxnSpPr>
          <p:nvPr/>
        </p:nvCxnSpPr>
        <p:spPr>
          <a:xfrm>
            <a:off x="9136768" y="5339508"/>
            <a:ext cx="1867815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7" name="直線コネクタ 506"/>
          <p:cNvCxnSpPr>
            <a:stCxn id="250" idx="6"/>
            <a:endCxn id="89" idx="2"/>
          </p:cNvCxnSpPr>
          <p:nvPr/>
        </p:nvCxnSpPr>
        <p:spPr>
          <a:xfrm>
            <a:off x="9145311" y="4847607"/>
            <a:ext cx="1859273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4" name="直線コネクタ 503"/>
          <p:cNvCxnSpPr>
            <a:stCxn id="249" idx="6"/>
            <a:endCxn id="85" idx="2"/>
          </p:cNvCxnSpPr>
          <p:nvPr/>
        </p:nvCxnSpPr>
        <p:spPr>
          <a:xfrm>
            <a:off x="9145311" y="4355705"/>
            <a:ext cx="1859273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9" name="直線コネクタ 498"/>
          <p:cNvCxnSpPr>
            <a:stCxn id="203" idx="6"/>
            <a:endCxn id="77" idx="2"/>
          </p:cNvCxnSpPr>
          <p:nvPr/>
        </p:nvCxnSpPr>
        <p:spPr>
          <a:xfrm flipV="1">
            <a:off x="9145311" y="3857129"/>
            <a:ext cx="1859273" cy="1686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5" name="直線コネクタ 494"/>
          <p:cNvCxnSpPr>
            <a:stCxn id="202" idx="6"/>
            <a:endCxn id="73" idx="2"/>
          </p:cNvCxnSpPr>
          <p:nvPr/>
        </p:nvCxnSpPr>
        <p:spPr>
          <a:xfrm flipV="1">
            <a:off x="9136768" y="3365228"/>
            <a:ext cx="1867815" cy="1686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2" name="直線コネクタ 491"/>
          <p:cNvCxnSpPr>
            <a:stCxn id="201" idx="6"/>
            <a:endCxn id="69" idx="2"/>
          </p:cNvCxnSpPr>
          <p:nvPr/>
        </p:nvCxnSpPr>
        <p:spPr>
          <a:xfrm flipV="1">
            <a:off x="9145311" y="2873327"/>
            <a:ext cx="1859273" cy="1686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9" name="直線コネクタ 488"/>
          <p:cNvCxnSpPr>
            <a:stCxn id="200" idx="6"/>
            <a:endCxn id="65" idx="2"/>
          </p:cNvCxnSpPr>
          <p:nvPr/>
        </p:nvCxnSpPr>
        <p:spPr>
          <a:xfrm flipV="1">
            <a:off x="9145311" y="2381426"/>
            <a:ext cx="1859273" cy="1686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6" name="直線コネクタ 485"/>
          <p:cNvCxnSpPr>
            <a:stCxn id="42" idx="6"/>
            <a:endCxn id="57" idx="2"/>
          </p:cNvCxnSpPr>
          <p:nvPr/>
        </p:nvCxnSpPr>
        <p:spPr>
          <a:xfrm>
            <a:off x="9145311" y="1882850"/>
            <a:ext cx="1859273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3" name="直線コネクタ 482"/>
          <p:cNvCxnSpPr>
            <a:stCxn id="41" idx="6"/>
            <a:endCxn id="53" idx="2"/>
          </p:cNvCxnSpPr>
          <p:nvPr/>
        </p:nvCxnSpPr>
        <p:spPr>
          <a:xfrm>
            <a:off x="9136768" y="1390948"/>
            <a:ext cx="1867815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1" name="直線コネクタ 480"/>
          <p:cNvCxnSpPr>
            <a:stCxn id="40" idx="6"/>
            <a:endCxn id="49" idx="2"/>
          </p:cNvCxnSpPr>
          <p:nvPr/>
        </p:nvCxnSpPr>
        <p:spPr>
          <a:xfrm>
            <a:off x="9145311" y="899047"/>
            <a:ext cx="1859273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3" name="直線コネクタ 462"/>
          <p:cNvCxnSpPr>
            <a:stCxn id="39" idx="6"/>
            <a:endCxn id="45" idx="2"/>
          </p:cNvCxnSpPr>
          <p:nvPr/>
        </p:nvCxnSpPr>
        <p:spPr>
          <a:xfrm>
            <a:off x="9145311" y="407146"/>
            <a:ext cx="1859273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9" name="直線コネクタ 458"/>
          <p:cNvCxnSpPr>
            <a:stCxn id="435" idx="4"/>
            <a:endCxn id="456" idx="0"/>
          </p:cNvCxnSpPr>
          <p:nvPr/>
        </p:nvCxnSpPr>
        <p:spPr>
          <a:xfrm>
            <a:off x="2152063" y="4521335"/>
            <a:ext cx="0" cy="114444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1" name="直線コネクタ 420"/>
          <p:cNvCxnSpPr>
            <a:stCxn id="394" idx="4"/>
            <a:endCxn id="415" idx="0"/>
          </p:cNvCxnSpPr>
          <p:nvPr/>
        </p:nvCxnSpPr>
        <p:spPr>
          <a:xfrm>
            <a:off x="3003287" y="2547056"/>
            <a:ext cx="0" cy="114444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6" name="直線コネクタ 115"/>
          <p:cNvCxnSpPr>
            <a:stCxn id="44" idx="4"/>
            <a:endCxn id="96" idx="0"/>
          </p:cNvCxnSpPr>
          <p:nvPr/>
        </p:nvCxnSpPr>
        <p:spPr>
          <a:xfrm>
            <a:off x="10765045" y="572776"/>
            <a:ext cx="0" cy="509300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8" name="直線コネクタ 117"/>
          <p:cNvCxnSpPr>
            <a:stCxn id="36" idx="4"/>
            <a:endCxn id="94" idx="0"/>
          </p:cNvCxnSpPr>
          <p:nvPr/>
        </p:nvCxnSpPr>
        <p:spPr>
          <a:xfrm>
            <a:off x="9384850" y="572776"/>
            <a:ext cx="0" cy="509300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7" name="直線コネクタ 116"/>
          <p:cNvCxnSpPr>
            <a:stCxn id="43" idx="4"/>
            <a:endCxn id="95" idx="0"/>
          </p:cNvCxnSpPr>
          <p:nvPr/>
        </p:nvCxnSpPr>
        <p:spPr>
          <a:xfrm>
            <a:off x="9800079" y="572776"/>
            <a:ext cx="0" cy="509300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4" name="直線コネクタ 333"/>
          <p:cNvCxnSpPr>
            <a:stCxn id="30" idx="4"/>
            <a:endCxn id="299" idx="0"/>
          </p:cNvCxnSpPr>
          <p:nvPr/>
        </p:nvCxnSpPr>
        <p:spPr>
          <a:xfrm>
            <a:off x="2579304" y="572776"/>
            <a:ext cx="0" cy="114444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9" name="直線コネクタ 348"/>
          <p:cNvCxnSpPr>
            <a:stCxn id="98" idx="4"/>
            <a:endCxn id="301" idx="0"/>
          </p:cNvCxnSpPr>
          <p:nvPr/>
        </p:nvCxnSpPr>
        <p:spPr>
          <a:xfrm>
            <a:off x="4691099" y="572776"/>
            <a:ext cx="0" cy="114444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6" name="直線コネクタ 345"/>
          <p:cNvCxnSpPr>
            <a:stCxn id="99" idx="4"/>
            <a:endCxn id="302" idx="0"/>
          </p:cNvCxnSpPr>
          <p:nvPr/>
        </p:nvCxnSpPr>
        <p:spPr>
          <a:xfrm>
            <a:off x="4267116" y="572776"/>
            <a:ext cx="0" cy="114444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3" name="直線コネクタ 342"/>
          <p:cNvCxnSpPr>
            <a:stCxn id="16" idx="4"/>
            <a:endCxn id="296" idx="0"/>
          </p:cNvCxnSpPr>
          <p:nvPr/>
        </p:nvCxnSpPr>
        <p:spPr>
          <a:xfrm>
            <a:off x="3839875" y="572776"/>
            <a:ext cx="0" cy="114444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0" name="直線コネクタ 339"/>
          <p:cNvCxnSpPr>
            <a:stCxn id="22" idx="4"/>
            <a:endCxn id="297" idx="0"/>
          </p:cNvCxnSpPr>
          <p:nvPr/>
        </p:nvCxnSpPr>
        <p:spPr>
          <a:xfrm>
            <a:off x="3421581" y="572776"/>
            <a:ext cx="0" cy="114444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3" name="直線コネクタ 352"/>
          <p:cNvCxnSpPr>
            <a:stCxn id="365" idx="6"/>
            <a:endCxn id="98" idx="2"/>
          </p:cNvCxnSpPr>
          <p:nvPr/>
        </p:nvCxnSpPr>
        <p:spPr>
          <a:xfrm>
            <a:off x="1907046" y="407146"/>
            <a:ext cx="2608363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6" name="直線コネクタ 355"/>
          <p:cNvCxnSpPr>
            <a:stCxn id="366" idx="6"/>
            <a:endCxn id="287" idx="2"/>
          </p:cNvCxnSpPr>
          <p:nvPr/>
        </p:nvCxnSpPr>
        <p:spPr>
          <a:xfrm>
            <a:off x="1907046" y="899047"/>
            <a:ext cx="2608363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9" name="直線コネクタ 358"/>
          <p:cNvCxnSpPr>
            <a:stCxn id="367" idx="6"/>
            <a:endCxn id="294" idx="2"/>
          </p:cNvCxnSpPr>
          <p:nvPr/>
        </p:nvCxnSpPr>
        <p:spPr>
          <a:xfrm>
            <a:off x="1907046" y="1390948"/>
            <a:ext cx="2608363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2" name="直線コネクタ 361"/>
          <p:cNvCxnSpPr>
            <a:stCxn id="368" idx="6"/>
            <a:endCxn id="301" idx="2"/>
          </p:cNvCxnSpPr>
          <p:nvPr/>
        </p:nvCxnSpPr>
        <p:spPr>
          <a:xfrm>
            <a:off x="1907046" y="1882850"/>
            <a:ext cx="2608363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0" name="直線コネクタ 169"/>
          <p:cNvCxnSpPr>
            <a:stCxn id="21" idx="6"/>
            <a:endCxn id="39" idx="2"/>
          </p:cNvCxnSpPr>
          <p:nvPr/>
        </p:nvCxnSpPr>
        <p:spPr>
          <a:xfrm>
            <a:off x="5794153" y="407146"/>
            <a:ext cx="2999779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2" name="直線コネクタ 171"/>
          <p:cNvCxnSpPr>
            <a:stCxn id="158" idx="6"/>
            <a:endCxn id="40" idx="2"/>
          </p:cNvCxnSpPr>
          <p:nvPr/>
        </p:nvCxnSpPr>
        <p:spPr>
          <a:xfrm>
            <a:off x="5794153" y="899047"/>
            <a:ext cx="2999779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5" name="直線コネクタ 174"/>
          <p:cNvCxnSpPr>
            <a:stCxn id="160" idx="6"/>
            <a:endCxn id="41" idx="2"/>
          </p:cNvCxnSpPr>
          <p:nvPr/>
        </p:nvCxnSpPr>
        <p:spPr>
          <a:xfrm>
            <a:off x="5794153" y="1390948"/>
            <a:ext cx="2991236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8" name="直線コネクタ 177"/>
          <p:cNvCxnSpPr>
            <a:stCxn id="162" idx="6"/>
            <a:endCxn id="42" idx="2"/>
          </p:cNvCxnSpPr>
          <p:nvPr/>
        </p:nvCxnSpPr>
        <p:spPr>
          <a:xfrm>
            <a:off x="5794153" y="1882850"/>
            <a:ext cx="2999779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4" name="直線コネクタ 163"/>
          <p:cNvCxnSpPr>
            <a:stCxn id="20" idx="4"/>
            <a:endCxn id="161" idx="0"/>
          </p:cNvCxnSpPr>
          <p:nvPr/>
        </p:nvCxnSpPr>
        <p:spPr>
          <a:xfrm>
            <a:off x="6042446" y="572776"/>
            <a:ext cx="0" cy="114444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6" name="直線コネクタ 165"/>
          <p:cNvCxnSpPr>
            <a:stCxn id="21" idx="4"/>
            <a:endCxn id="162" idx="0"/>
          </p:cNvCxnSpPr>
          <p:nvPr/>
        </p:nvCxnSpPr>
        <p:spPr>
          <a:xfrm>
            <a:off x="5618463" y="572776"/>
            <a:ext cx="0" cy="114444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4" name="直線コネクタ 153"/>
          <p:cNvCxnSpPr>
            <a:stCxn id="15" idx="4"/>
            <a:endCxn id="153" idx="0"/>
          </p:cNvCxnSpPr>
          <p:nvPr/>
        </p:nvCxnSpPr>
        <p:spPr>
          <a:xfrm>
            <a:off x="6457675" y="572776"/>
            <a:ext cx="5478" cy="114444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8" name="直線コネクタ 127"/>
          <p:cNvCxnSpPr>
            <a:stCxn id="39" idx="4"/>
            <a:endCxn id="42" idx="0"/>
          </p:cNvCxnSpPr>
          <p:nvPr/>
        </p:nvCxnSpPr>
        <p:spPr>
          <a:xfrm>
            <a:off x="8969621" y="572776"/>
            <a:ext cx="0" cy="114444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1" name="直線コネクタ 130"/>
          <p:cNvCxnSpPr>
            <a:stCxn id="27" idx="4"/>
            <a:endCxn id="112" idx="0"/>
          </p:cNvCxnSpPr>
          <p:nvPr/>
        </p:nvCxnSpPr>
        <p:spPr>
          <a:xfrm>
            <a:off x="8554392" y="572776"/>
            <a:ext cx="0" cy="114444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4" name="直線コネクタ 113"/>
          <p:cNvCxnSpPr>
            <a:stCxn id="45" idx="4"/>
            <a:endCxn id="97" idx="0"/>
          </p:cNvCxnSpPr>
          <p:nvPr/>
        </p:nvCxnSpPr>
        <p:spPr>
          <a:xfrm>
            <a:off x="11180273" y="572776"/>
            <a:ext cx="0" cy="509300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円/楕円 14"/>
          <p:cNvSpPr/>
          <p:nvPr/>
        </p:nvSpPr>
        <p:spPr>
          <a:xfrm>
            <a:off x="6281985" y="241516"/>
            <a:ext cx="351379" cy="3312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円/楕円 15"/>
          <p:cNvSpPr/>
          <p:nvPr/>
        </p:nvSpPr>
        <p:spPr>
          <a:xfrm>
            <a:off x="3664185" y="241516"/>
            <a:ext cx="351379" cy="3312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/楕円 18"/>
          <p:cNvSpPr/>
          <p:nvPr/>
        </p:nvSpPr>
        <p:spPr>
          <a:xfrm>
            <a:off x="7548245" y="241516"/>
            <a:ext cx="351379" cy="33126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円/楕円 19"/>
          <p:cNvSpPr/>
          <p:nvPr/>
        </p:nvSpPr>
        <p:spPr>
          <a:xfrm>
            <a:off x="5866756" y="241516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円/楕円 20"/>
          <p:cNvSpPr/>
          <p:nvPr/>
        </p:nvSpPr>
        <p:spPr>
          <a:xfrm>
            <a:off x="5442773" y="241516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円/楕円 21"/>
          <p:cNvSpPr/>
          <p:nvPr/>
        </p:nvSpPr>
        <p:spPr>
          <a:xfrm>
            <a:off x="3245891" y="241516"/>
            <a:ext cx="351379" cy="33126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円/楕円 22"/>
          <p:cNvSpPr/>
          <p:nvPr/>
        </p:nvSpPr>
        <p:spPr>
          <a:xfrm>
            <a:off x="7129951" y="241516"/>
            <a:ext cx="351379" cy="3312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円/楕円 23"/>
          <p:cNvSpPr/>
          <p:nvPr/>
        </p:nvSpPr>
        <p:spPr>
          <a:xfrm>
            <a:off x="2827598" y="241516"/>
            <a:ext cx="351379" cy="3312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円/楕円 26"/>
          <p:cNvSpPr/>
          <p:nvPr/>
        </p:nvSpPr>
        <p:spPr>
          <a:xfrm>
            <a:off x="8378703" y="241516"/>
            <a:ext cx="351379" cy="33126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円/楕円 27"/>
          <p:cNvSpPr/>
          <p:nvPr/>
        </p:nvSpPr>
        <p:spPr>
          <a:xfrm>
            <a:off x="8378703" y="733417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円/楕円 28"/>
          <p:cNvSpPr/>
          <p:nvPr/>
        </p:nvSpPr>
        <p:spPr>
          <a:xfrm>
            <a:off x="8378703" y="1225318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円/楕円 29"/>
          <p:cNvSpPr/>
          <p:nvPr/>
        </p:nvSpPr>
        <p:spPr>
          <a:xfrm>
            <a:off x="2403615" y="241516"/>
            <a:ext cx="351379" cy="33126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円/楕円 30"/>
          <p:cNvSpPr/>
          <p:nvPr/>
        </p:nvSpPr>
        <p:spPr>
          <a:xfrm>
            <a:off x="7963474" y="241516"/>
            <a:ext cx="351379" cy="3312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円/楕円 32"/>
          <p:cNvSpPr/>
          <p:nvPr/>
        </p:nvSpPr>
        <p:spPr>
          <a:xfrm>
            <a:off x="1976373" y="241516"/>
            <a:ext cx="351379" cy="3312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円/楕円 34"/>
          <p:cNvSpPr/>
          <p:nvPr/>
        </p:nvSpPr>
        <p:spPr>
          <a:xfrm>
            <a:off x="6705968" y="241516"/>
            <a:ext cx="351379" cy="33126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円/楕円 35"/>
          <p:cNvSpPr/>
          <p:nvPr/>
        </p:nvSpPr>
        <p:spPr>
          <a:xfrm>
            <a:off x="9209160" y="241516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円/楕円 38"/>
          <p:cNvSpPr/>
          <p:nvPr/>
        </p:nvSpPr>
        <p:spPr>
          <a:xfrm>
            <a:off x="8793931" y="241516"/>
            <a:ext cx="351379" cy="3312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円/楕円 39"/>
          <p:cNvSpPr/>
          <p:nvPr/>
        </p:nvSpPr>
        <p:spPr>
          <a:xfrm>
            <a:off x="8793931" y="733417"/>
            <a:ext cx="351379" cy="3312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円/楕円 40"/>
          <p:cNvSpPr/>
          <p:nvPr/>
        </p:nvSpPr>
        <p:spPr>
          <a:xfrm>
            <a:off x="8785389" y="1225318"/>
            <a:ext cx="351379" cy="3312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円/楕円 41"/>
          <p:cNvSpPr/>
          <p:nvPr/>
        </p:nvSpPr>
        <p:spPr>
          <a:xfrm>
            <a:off x="8793931" y="1717220"/>
            <a:ext cx="351379" cy="3312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円/楕円 42"/>
          <p:cNvSpPr/>
          <p:nvPr/>
        </p:nvSpPr>
        <p:spPr>
          <a:xfrm>
            <a:off x="9624389" y="241516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円/楕円 43"/>
          <p:cNvSpPr/>
          <p:nvPr/>
        </p:nvSpPr>
        <p:spPr>
          <a:xfrm>
            <a:off x="10589355" y="241516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円/楕円 44"/>
          <p:cNvSpPr/>
          <p:nvPr/>
        </p:nvSpPr>
        <p:spPr>
          <a:xfrm>
            <a:off x="11004584" y="241516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円/楕円 45"/>
          <p:cNvSpPr/>
          <p:nvPr/>
        </p:nvSpPr>
        <p:spPr>
          <a:xfrm>
            <a:off x="9209160" y="733417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円/楕円 46"/>
          <p:cNvSpPr/>
          <p:nvPr/>
        </p:nvSpPr>
        <p:spPr>
          <a:xfrm>
            <a:off x="9624389" y="733417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円/楕円 47"/>
          <p:cNvSpPr/>
          <p:nvPr/>
        </p:nvSpPr>
        <p:spPr>
          <a:xfrm>
            <a:off x="10589355" y="733417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円/楕円 48"/>
          <p:cNvSpPr/>
          <p:nvPr/>
        </p:nvSpPr>
        <p:spPr>
          <a:xfrm>
            <a:off x="11004584" y="733417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円/楕円 49"/>
          <p:cNvSpPr/>
          <p:nvPr/>
        </p:nvSpPr>
        <p:spPr>
          <a:xfrm>
            <a:off x="9209160" y="1225318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円/楕円 50"/>
          <p:cNvSpPr/>
          <p:nvPr/>
        </p:nvSpPr>
        <p:spPr>
          <a:xfrm>
            <a:off x="9624389" y="1225318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円/楕円 51"/>
          <p:cNvSpPr/>
          <p:nvPr/>
        </p:nvSpPr>
        <p:spPr>
          <a:xfrm>
            <a:off x="10589355" y="1225318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円/楕円 52"/>
          <p:cNvSpPr/>
          <p:nvPr/>
        </p:nvSpPr>
        <p:spPr>
          <a:xfrm>
            <a:off x="11004584" y="1225318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円/楕円 53"/>
          <p:cNvSpPr/>
          <p:nvPr/>
        </p:nvSpPr>
        <p:spPr>
          <a:xfrm>
            <a:off x="9209160" y="1717220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円/楕円 54"/>
          <p:cNvSpPr/>
          <p:nvPr/>
        </p:nvSpPr>
        <p:spPr>
          <a:xfrm>
            <a:off x="9624389" y="1717220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円/楕円 55"/>
          <p:cNvSpPr/>
          <p:nvPr/>
        </p:nvSpPr>
        <p:spPr>
          <a:xfrm>
            <a:off x="10589355" y="1717220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円/楕円 56"/>
          <p:cNvSpPr/>
          <p:nvPr/>
        </p:nvSpPr>
        <p:spPr>
          <a:xfrm>
            <a:off x="11004584" y="1717220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円/楕円 57"/>
          <p:cNvSpPr/>
          <p:nvPr/>
        </p:nvSpPr>
        <p:spPr>
          <a:xfrm>
            <a:off x="9209160" y="2215796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円/楕円 62"/>
          <p:cNvSpPr/>
          <p:nvPr/>
        </p:nvSpPr>
        <p:spPr>
          <a:xfrm>
            <a:off x="9624389" y="2215796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円/楕円 63"/>
          <p:cNvSpPr/>
          <p:nvPr/>
        </p:nvSpPr>
        <p:spPr>
          <a:xfrm>
            <a:off x="10589355" y="2215796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円/楕円 64"/>
          <p:cNvSpPr/>
          <p:nvPr/>
        </p:nvSpPr>
        <p:spPr>
          <a:xfrm>
            <a:off x="11004584" y="2215796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円/楕円 65"/>
          <p:cNvSpPr/>
          <p:nvPr/>
        </p:nvSpPr>
        <p:spPr>
          <a:xfrm>
            <a:off x="9209160" y="2707697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円/楕円 66"/>
          <p:cNvSpPr/>
          <p:nvPr/>
        </p:nvSpPr>
        <p:spPr>
          <a:xfrm>
            <a:off x="9624389" y="2707697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円/楕円 67"/>
          <p:cNvSpPr/>
          <p:nvPr/>
        </p:nvSpPr>
        <p:spPr>
          <a:xfrm>
            <a:off x="10589355" y="2707697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円/楕円 68"/>
          <p:cNvSpPr/>
          <p:nvPr/>
        </p:nvSpPr>
        <p:spPr>
          <a:xfrm>
            <a:off x="11004584" y="2707697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円/楕円 69"/>
          <p:cNvSpPr/>
          <p:nvPr/>
        </p:nvSpPr>
        <p:spPr>
          <a:xfrm>
            <a:off x="9209160" y="3199598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円/楕円 70"/>
          <p:cNvSpPr/>
          <p:nvPr/>
        </p:nvSpPr>
        <p:spPr>
          <a:xfrm>
            <a:off x="9624389" y="3199598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" name="円/楕円 71"/>
          <p:cNvSpPr/>
          <p:nvPr/>
        </p:nvSpPr>
        <p:spPr>
          <a:xfrm>
            <a:off x="10589355" y="3199598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円/楕円 72"/>
          <p:cNvSpPr/>
          <p:nvPr/>
        </p:nvSpPr>
        <p:spPr>
          <a:xfrm>
            <a:off x="11004584" y="3199598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円/楕円 73"/>
          <p:cNvSpPr/>
          <p:nvPr/>
        </p:nvSpPr>
        <p:spPr>
          <a:xfrm>
            <a:off x="9209160" y="3691499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5" name="円/楕円 74"/>
          <p:cNvSpPr/>
          <p:nvPr/>
        </p:nvSpPr>
        <p:spPr>
          <a:xfrm>
            <a:off x="9624389" y="3691499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円/楕円 75"/>
          <p:cNvSpPr/>
          <p:nvPr/>
        </p:nvSpPr>
        <p:spPr>
          <a:xfrm>
            <a:off x="10589355" y="3691499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" name="円/楕円 76"/>
          <p:cNvSpPr/>
          <p:nvPr/>
        </p:nvSpPr>
        <p:spPr>
          <a:xfrm>
            <a:off x="11004584" y="3691499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円/楕円 77"/>
          <p:cNvSpPr/>
          <p:nvPr/>
        </p:nvSpPr>
        <p:spPr>
          <a:xfrm>
            <a:off x="9209160" y="4190075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円/楕円 82"/>
          <p:cNvSpPr/>
          <p:nvPr/>
        </p:nvSpPr>
        <p:spPr>
          <a:xfrm>
            <a:off x="9624389" y="4190075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円/楕円 83"/>
          <p:cNvSpPr/>
          <p:nvPr/>
        </p:nvSpPr>
        <p:spPr>
          <a:xfrm>
            <a:off x="10589355" y="4190075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5" name="円/楕円 84"/>
          <p:cNvSpPr/>
          <p:nvPr/>
        </p:nvSpPr>
        <p:spPr>
          <a:xfrm>
            <a:off x="11004584" y="4190075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6" name="円/楕円 85"/>
          <p:cNvSpPr/>
          <p:nvPr/>
        </p:nvSpPr>
        <p:spPr>
          <a:xfrm>
            <a:off x="9209160" y="4681976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7" name="円/楕円 86"/>
          <p:cNvSpPr/>
          <p:nvPr/>
        </p:nvSpPr>
        <p:spPr>
          <a:xfrm>
            <a:off x="9624389" y="4681976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8" name="円/楕円 87"/>
          <p:cNvSpPr/>
          <p:nvPr/>
        </p:nvSpPr>
        <p:spPr>
          <a:xfrm>
            <a:off x="10589355" y="4681976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円/楕円 88"/>
          <p:cNvSpPr/>
          <p:nvPr/>
        </p:nvSpPr>
        <p:spPr>
          <a:xfrm>
            <a:off x="11004584" y="4681976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0" name="円/楕円 89"/>
          <p:cNvSpPr/>
          <p:nvPr/>
        </p:nvSpPr>
        <p:spPr>
          <a:xfrm>
            <a:off x="9209160" y="5173878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1" name="円/楕円 90"/>
          <p:cNvSpPr/>
          <p:nvPr/>
        </p:nvSpPr>
        <p:spPr>
          <a:xfrm>
            <a:off x="9624389" y="5173878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2" name="円/楕円 91"/>
          <p:cNvSpPr/>
          <p:nvPr/>
        </p:nvSpPr>
        <p:spPr>
          <a:xfrm>
            <a:off x="10589355" y="5173878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3" name="円/楕円 92"/>
          <p:cNvSpPr/>
          <p:nvPr/>
        </p:nvSpPr>
        <p:spPr>
          <a:xfrm>
            <a:off x="11004584" y="5173878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4" name="円/楕円 93"/>
          <p:cNvSpPr/>
          <p:nvPr/>
        </p:nvSpPr>
        <p:spPr>
          <a:xfrm>
            <a:off x="9209160" y="5665779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5" name="円/楕円 94"/>
          <p:cNvSpPr/>
          <p:nvPr/>
        </p:nvSpPr>
        <p:spPr>
          <a:xfrm>
            <a:off x="9624389" y="5665779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6" name="円/楕円 95"/>
          <p:cNvSpPr/>
          <p:nvPr/>
        </p:nvSpPr>
        <p:spPr>
          <a:xfrm>
            <a:off x="10589355" y="5665779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7" name="円/楕円 96"/>
          <p:cNvSpPr/>
          <p:nvPr/>
        </p:nvSpPr>
        <p:spPr>
          <a:xfrm>
            <a:off x="11004584" y="5665779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8" name="円/楕円 97"/>
          <p:cNvSpPr/>
          <p:nvPr/>
        </p:nvSpPr>
        <p:spPr>
          <a:xfrm>
            <a:off x="4515409" y="241516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9" name="円/楕円 98"/>
          <p:cNvSpPr/>
          <p:nvPr/>
        </p:nvSpPr>
        <p:spPr>
          <a:xfrm>
            <a:off x="4091426" y="241516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2" name="円/楕円 111"/>
          <p:cNvSpPr/>
          <p:nvPr/>
        </p:nvSpPr>
        <p:spPr>
          <a:xfrm>
            <a:off x="8378703" y="1717220"/>
            <a:ext cx="351379" cy="33126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3" name="直線コネクタ 132"/>
          <p:cNvCxnSpPr>
            <a:endCxn id="136" idx="0"/>
          </p:cNvCxnSpPr>
          <p:nvPr/>
        </p:nvCxnSpPr>
        <p:spPr>
          <a:xfrm>
            <a:off x="7723935" y="572776"/>
            <a:ext cx="0" cy="114444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4" name="円/楕円 133"/>
          <p:cNvSpPr/>
          <p:nvPr/>
        </p:nvSpPr>
        <p:spPr>
          <a:xfrm>
            <a:off x="7548245" y="733417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5" name="円/楕円 134"/>
          <p:cNvSpPr/>
          <p:nvPr/>
        </p:nvSpPr>
        <p:spPr>
          <a:xfrm>
            <a:off x="7548245" y="1225318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6" name="円/楕円 135"/>
          <p:cNvSpPr/>
          <p:nvPr/>
        </p:nvSpPr>
        <p:spPr>
          <a:xfrm>
            <a:off x="7548245" y="1717220"/>
            <a:ext cx="351379" cy="33126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7" name="直線コネクタ 136"/>
          <p:cNvCxnSpPr>
            <a:endCxn id="140" idx="0"/>
          </p:cNvCxnSpPr>
          <p:nvPr/>
        </p:nvCxnSpPr>
        <p:spPr>
          <a:xfrm>
            <a:off x="6881658" y="572776"/>
            <a:ext cx="0" cy="114444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8" name="円/楕円 137"/>
          <p:cNvSpPr/>
          <p:nvPr/>
        </p:nvSpPr>
        <p:spPr>
          <a:xfrm>
            <a:off x="6705968" y="733417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9" name="円/楕円 138"/>
          <p:cNvSpPr/>
          <p:nvPr/>
        </p:nvSpPr>
        <p:spPr>
          <a:xfrm>
            <a:off x="6705968" y="1225318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0" name="円/楕円 139"/>
          <p:cNvSpPr/>
          <p:nvPr/>
        </p:nvSpPr>
        <p:spPr>
          <a:xfrm>
            <a:off x="6705968" y="1717220"/>
            <a:ext cx="351379" cy="33126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41" name="直線コネクタ 140"/>
          <p:cNvCxnSpPr>
            <a:endCxn id="144" idx="0"/>
          </p:cNvCxnSpPr>
          <p:nvPr/>
        </p:nvCxnSpPr>
        <p:spPr>
          <a:xfrm>
            <a:off x="7308707" y="572776"/>
            <a:ext cx="0" cy="114444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2" name="円/楕円 141"/>
          <p:cNvSpPr/>
          <p:nvPr/>
        </p:nvSpPr>
        <p:spPr>
          <a:xfrm>
            <a:off x="7133017" y="733417"/>
            <a:ext cx="351379" cy="3312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3" name="円/楕円 142"/>
          <p:cNvSpPr/>
          <p:nvPr/>
        </p:nvSpPr>
        <p:spPr>
          <a:xfrm>
            <a:off x="7124475" y="1225318"/>
            <a:ext cx="351379" cy="3312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4" name="円/楕円 143"/>
          <p:cNvSpPr/>
          <p:nvPr/>
        </p:nvSpPr>
        <p:spPr>
          <a:xfrm>
            <a:off x="7133017" y="1717220"/>
            <a:ext cx="351379" cy="3312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47" name="直線コネクタ 146"/>
          <p:cNvCxnSpPr>
            <a:endCxn id="150" idx="0"/>
          </p:cNvCxnSpPr>
          <p:nvPr/>
        </p:nvCxnSpPr>
        <p:spPr>
          <a:xfrm>
            <a:off x="8139163" y="572776"/>
            <a:ext cx="0" cy="114444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8" name="円/楕円 147"/>
          <p:cNvSpPr/>
          <p:nvPr/>
        </p:nvSpPr>
        <p:spPr>
          <a:xfrm>
            <a:off x="7963473" y="733417"/>
            <a:ext cx="351379" cy="33126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9" name="円/楕円 148"/>
          <p:cNvSpPr/>
          <p:nvPr/>
        </p:nvSpPr>
        <p:spPr>
          <a:xfrm>
            <a:off x="7954930" y="1225318"/>
            <a:ext cx="351379" cy="3312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0" name="円/楕円 149"/>
          <p:cNvSpPr/>
          <p:nvPr/>
        </p:nvSpPr>
        <p:spPr>
          <a:xfrm>
            <a:off x="7963473" y="1717220"/>
            <a:ext cx="351379" cy="3312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円/楕円 150"/>
          <p:cNvSpPr/>
          <p:nvPr/>
        </p:nvSpPr>
        <p:spPr>
          <a:xfrm>
            <a:off x="6287463" y="733417"/>
            <a:ext cx="351379" cy="33126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2" name="円/楕円 151"/>
          <p:cNvSpPr/>
          <p:nvPr/>
        </p:nvSpPr>
        <p:spPr>
          <a:xfrm>
            <a:off x="6278920" y="1225318"/>
            <a:ext cx="351379" cy="3312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3" name="円/楕円 152"/>
          <p:cNvSpPr/>
          <p:nvPr/>
        </p:nvSpPr>
        <p:spPr>
          <a:xfrm>
            <a:off x="6287463" y="1717220"/>
            <a:ext cx="351379" cy="3312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7" name="円/楕円 156"/>
          <p:cNvSpPr/>
          <p:nvPr/>
        </p:nvSpPr>
        <p:spPr>
          <a:xfrm>
            <a:off x="5866756" y="733417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8" name="円/楕円 157"/>
          <p:cNvSpPr/>
          <p:nvPr/>
        </p:nvSpPr>
        <p:spPr>
          <a:xfrm>
            <a:off x="5442773" y="733417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9" name="円/楕円 158"/>
          <p:cNvSpPr/>
          <p:nvPr/>
        </p:nvSpPr>
        <p:spPr>
          <a:xfrm>
            <a:off x="5866756" y="1225318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0" name="円/楕円 159"/>
          <p:cNvSpPr/>
          <p:nvPr/>
        </p:nvSpPr>
        <p:spPr>
          <a:xfrm>
            <a:off x="5442773" y="1225318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1" name="円/楕円 160"/>
          <p:cNvSpPr/>
          <p:nvPr/>
        </p:nvSpPr>
        <p:spPr>
          <a:xfrm>
            <a:off x="5866756" y="1717220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2" name="円/楕円 161"/>
          <p:cNvSpPr/>
          <p:nvPr/>
        </p:nvSpPr>
        <p:spPr>
          <a:xfrm>
            <a:off x="5442773" y="1717220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81" name="直線コネクタ 180"/>
          <p:cNvCxnSpPr>
            <a:stCxn id="193" idx="6"/>
            <a:endCxn id="200" idx="2"/>
          </p:cNvCxnSpPr>
          <p:nvPr/>
        </p:nvCxnSpPr>
        <p:spPr>
          <a:xfrm>
            <a:off x="5794153" y="2383111"/>
            <a:ext cx="2999779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2" name="直線コネクタ 181"/>
          <p:cNvCxnSpPr>
            <a:stCxn id="225" idx="6"/>
            <a:endCxn id="201" idx="2"/>
          </p:cNvCxnSpPr>
          <p:nvPr/>
        </p:nvCxnSpPr>
        <p:spPr>
          <a:xfrm>
            <a:off x="5794153" y="2875013"/>
            <a:ext cx="2999779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3" name="直線コネクタ 182"/>
          <p:cNvCxnSpPr>
            <a:stCxn id="227" idx="6"/>
            <a:endCxn id="202" idx="2"/>
          </p:cNvCxnSpPr>
          <p:nvPr/>
        </p:nvCxnSpPr>
        <p:spPr>
          <a:xfrm>
            <a:off x="5794153" y="3366914"/>
            <a:ext cx="2991236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4" name="直線コネクタ 183"/>
          <p:cNvCxnSpPr>
            <a:stCxn id="229" idx="6"/>
            <a:endCxn id="203" idx="2"/>
          </p:cNvCxnSpPr>
          <p:nvPr/>
        </p:nvCxnSpPr>
        <p:spPr>
          <a:xfrm>
            <a:off x="5794153" y="3858815"/>
            <a:ext cx="2999779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5" name="直線コネクタ 184"/>
          <p:cNvCxnSpPr>
            <a:stCxn id="192" idx="4"/>
            <a:endCxn id="228" idx="0"/>
          </p:cNvCxnSpPr>
          <p:nvPr/>
        </p:nvCxnSpPr>
        <p:spPr>
          <a:xfrm>
            <a:off x="6042446" y="2548742"/>
            <a:ext cx="0" cy="114444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6" name="直線コネクタ 185"/>
          <p:cNvCxnSpPr>
            <a:stCxn id="193" idx="4"/>
            <a:endCxn id="229" idx="0"/>
          </p:cNvCxnSpPr>
          <p:nvPr/>
        </p:nvCxnSpPr>
        <p:spPr>
          <a:xfrm>
            <a:off x="5618463" y="2548742"/>
            <a:ext cx="0" cy="114444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7" name="直線コネクタ 186"/>
          <p:cNvCxnSpPr>
            <a:stCxn id="190" idx="4"/>
            <a:endCxn id="223" idx="0"/>
          </p:cNvCxnSpPr>
          <p:nvPr/>
        </p:nvCxnSpPr>
        <p:spPr>
          <a:xfrm>
            <a:off x="6457675" y="2548742"/>
            <a:ext cx="5478" cy="114444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8" name="直線コネクタ 187"/>
          <p:cNvCxnSpPr>
            <a:stCxn id="200" idx="4"/>
            <a:endCxn id="203" idx="0"/>
          </p:cNvCxnSpPr>
          <p:nvPr/>
        </p:nvCxnSpPr>
        <p:spPr>
          <a:xfrm>
            <a:off x="8969621" y="2548742"/>
            <a:ext cx="0" cy="114444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9" name="直線コネクタ 188"/>
          <p:cNvCxnSpPr>
            <a:stCxn id="195" idx="4"/>
            <a:endCxn id="204" idx="0"/>
          </p:cNvCxnSpPr>
          <p:nvPr/>
        </p:nvCxnSpPr>
        <p:spPr>
          <a:xfrm>
            <a:off x="8554392" y="2548742"/>
            <a:ext cx="0" cy="114444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0" name="円/楕円 189"/>
          <p:cNvSpPr/>
          <p:nvPr/>
        </p:nvSpPr>
        <p:spPr>
          <a:xfrm>
            <a:off x="6281985" y="2217481"/>
            <a:ext cx="351379" cy="3312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1" name="円/楕円 190"/>
          <p:cNvSpPr/>
          <p:nvPr/>
        </p:nvSpPr>
        <p:spPr>
          <a:xfrm>
            <a:off x="7548245" y="2217481"/>
            <a:ext cx="351379" cy="33126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2" name="円/楕円 191"/>
          <p:cNvSpPr/>
          <p:nvPr/>
        </p:nvSpPr>
        <p:spPr>
          <a:xfrm>
            <a:off x="5866756" y="2217481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3" name="円/楕円 192"/>
          <p:cNvSpPr/>
          <p:nvPr/>
        </p:nvSpPr>
        <p:spPr>
          <a:xfrm>
            <a:off x="5442773" y="2217481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4" name="円/楕円 193"/>
          <p:cNvSpPr/>
          <p:nvPr/>
        </p:nvSpPr>
        <p:spPr>
          <a:xfrm>
            <a:off x="7129951" y="2217481"/>
            <a:ext cx="351379" cy="3312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5" name="円/楕円 194"/>
          <p:cNvSpPr/>
          <p:nvPr/>
        </p:nvSpPr>
        <p:spPr>
          <a:xfrm>
            <a:off x="8378703" y="2217481"/>
            <a:ext cx="351379" cy="33126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6" name="円/楕円 195"/>
          <p:cNvSpPr/>
          <p:nvPr/>
        </p:nvSpPr>
        <p:spPr>
          <a:xfrm>
            <a:off x="8378703" y="2709383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7" name="円/楕円 196"/>
          <p:cNvSpPr/>
          <p:nvPr/>
        </p:nvSpPr>
        <p:spPr>
          <a:xfrm>
            <a:off x="8378703" y="3201284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8" name="円/楕円 197"/>
          <p:cNvSpPr/>
          <p:nvPr/>
        </p:nvSpPr>
        <p:spPr>
          <a:xfrm>
            <a:off x="7963474" y="2217481"/>
            <a:ext cx="351379" cy="3312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9" name="円/楕円 198"/>
          <p:cNvSpPr/>
          <p:nvPr/>
        </p:nvSpPr>
        <p:spPr>
          <a:xfrm>
            <a:off x="6705968" y="2217481"/>
            <a:ext cx="351379" cy="33126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0" name="円/楕円 199"/>
          <p:cNvSpPr/>
          <p:nvPr/>
        </p:nvSpPr>
        <p:spPr>
          <a:xfrm>
            <a:off x="8793931" y="2217481"/>
            <a:ext cx="351379" cy="3312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1" name="円/楕円 200"/>
          <p:cNvSpPr/>
          <p:nvPr/>
        </p:nvSpPr>
        <p:spPr>
          <a:xfrm>
            <a:off x="8793931" y="2709383"/>
            <a:ext cx="351379" cy="3312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2" name="円/楕円 201"/>
          <p:cNvSpPr/>
          <p:nvPr/>
        </p:nvSpPr>
        <p:spPr>
          <a:xfrm>
            <a:off x="8785389" y="3201284"/>
            <a:ext cx="351379" cy="3312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3" name="円/楕円 202"/>
          <p:cNvSpPr/>
          <p:nvPr/>
        </p:nvSpPr>
        <p:spPr>
          <a:xfrm>
            <a:off x="8793931" y="3693185"/>
            <a:ext cx="351379" cy="3312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4" name="円/楕円 203"/>
          <p:cNvSpPr/>
          <p:nvPr/>
        </p:nvSpPr>
        <p:spPr>
          <a:xfrm>
            <a:off x="8378703" y="3693185"/>
            <a:ext cx="351379" cy="33126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05" name="直線コネクタ 204"/>
          <p:cNvCxnSpPr>
            <a:endCxn id="208" idx="0"/>
          </p:cNvCxnSpPr>
          <p:nvPr/>
        </p:nvCxnSpPr>
        <p:spPr>
          <a:xfrm>
            <a:off x="7723935" y="2548742"/>
            <a:ext cx="0" cy="114444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6" name="円/楕円 205"/>
          <p:cNvSpPr/>
          <p:nvPr/>
        </p:nvSpPr>
        <p:spPr>
          <a:xfrm>
            <a:off x="7548245" y="2709383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7" name="円/楕円 206"/>
          <p:cNvSpPr/>
          <p:nvPr/>
        </p:nvSpPr>
        <p:spPr>
          <a:xfrm>
            <a:off x="7548245" y="3201284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8" name="円/楕円 207"/>
          <p:cNvSpPr/>
          <p:nvPr/>
        </p:nvSpPr>
        <p:spPr>
          <a:xfrm>
            <a:off x="7548245" y="3693185"/>
            <a:ext cx="351379" cy="33126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09" name="直線コネクタ 208"/>
          <p:cNvCxnSpPr>
            <a:endCxn id="212" idx="0"/>
          </p:cNvCxnSpPr>
          <p:nvPr/>
        </p:nvCxnSpPr>
        <p:spPr>
          <a:xfrm>
            <a:off x="6881658" y="2548742"/>
            <a:ext cx="0" cy="114444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0" name="円/楕円 209"/>
          <p:cNvSpPr/>
          <p:nvPr/>
        </p:nvSpPr>
        <p:spPr>
          <a:xfrm>
            <a:off x="6705968" y="2709383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1" name="円/楕円 210"/>
          <p:cNvSpPr/>
          <p:nvPr/>
        </p:nvSpPr>
        <p:spPr>
          <a:xfrm>
            <a:off x="6705968" y="3201284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2" name="円/楕円 211"/>
          <p:cNvSpPr/>
          <p:nvPr/>
        </p:nvSpPr>
        <p:spPr>
          <a:xfrm>
            <a:off x="6705968" y="3693185"/>
            <a:ext cx="351379" cy="33126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13" name="直線コネクタ 212"/>
          <p:cNvCxnSpPr>
            <a:endCxn id="216" idx="0"/>
          </p:cNvCxnSpPr>
          <p:nvPr/>
        </p:nvCxnSpPr>
        <p:spPr>
          <a:xfrm>
            <a:off x="7308707" y="2548742"/>
            <a:ext cx="0" cy="114444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4" name="円/楕円 213"/>
          <p:cNvSpPr/>
          <p:nvPr/>
        </p:nvSpPr>
        <p:spPr>
          <a:xfrm>
            <a:off x="7133017" y="2709383"/>
            <a:ext cx="351379" cy="3312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5" name="円/楕円 214"/>
          <p:cNvSpPr/>
          <p:nvPr/>
        </p:nvSpPr>
        <p:spPr>
          <a:xfrm>
            <a:off x="7124475" y="3201284"/>
            <a:ext cx="351379" cy="3312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6" name="円/楕円 215"/>
          <p:cNvSpPr/>
          <p:nvPr/>
        </p:nvSpPr>
        <p:spPr>
          <a:xfrm>
            <a:off x="7133017" y="3693185"/>
            <a:ext cx="351379" cy="3312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17" name="直線コネクタ 216"/>
          <p:cNvCxnSpPr>
            <a:endCxn id="220" idx="0"/>
          </p:cNvCxnSpPr>
          <p:nvPr/>
        </p:nvCxnSpPr>
        <p:spPr>
          <a:xfrm>
            <a:off x="8139163" y="2548742"/>
            <a:ext cx="0" cy="114444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8" name="円/楕円 217"/>
          <p:cNvSpPr/>
          <p:nvPr/>
        </p:nvSpPr>
        <p:spPr>
          <a:xfrm>
            <a:off x="7963473" y="2709383"/>
            <a:ext cx="351379" cy="33126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9" name="円/楕円 218"/>
          <p:cNvSpPr/>
          <p:nvPr/>
        </p:nvSpPr>
        <p:spPr>
          <a:xfrm>
            <a:off x="7954930" y="3201284"/>
            <a:ext cx="351379" cy="3312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0" name="円/楕円 219"/>
          <p:cNvSpPr/>
          <p:nvPr/>
        </p:nvSpPr>
        <p:spPr>
          <a:xfrm>
            <a:off x="7963473" y="3693185"/>
            <a:ext cx="351379" cy="3312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1" name="円/楕円 220"/>
          <p:cNvSpPr/>
          <p:nvPr/>
        </p:nvSpPr>
        <p:spPr>
          <a:xfrm>
            <a:off x="6287463" y="2709383"/>
            <a:ext cx="351379" cy="33126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2" name="円/楕円 221"/>
          <p:cNvSpPr/>
          <p:nvPr/>
        </p:nvSpPr>
        <p:spPr>
          <a:xfrm>
            <a:off x="6278920" y="3201284"/>
            <a:ext cx="351379" cy="3312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3" name="円/楕円 222"/>
          <p:cNvSpPr/>
          <p:nvPr/>
        </p:nvSpPr>
        <p:spPr>
          <a:xfrm>
            <a:off x="6287463" y="3693185"/>
            <a:ext cx="351379" cy="3312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4" name="円/楕円 223"/>
          <p:cNvSpPr/>
          <p:nvPr/>
        </p:nvSpPr>
        <p:spPr>
          <a:xfrm>
            <a:off x="5866756" y="2709383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5" name="円/楕円 224"/>
          <p:cNvSpPr/>
          <p:nvPr/>
        </p:nvSpPr>
        <p:spPr>
          <a:xfrm>
            <a:off x="5442773" y="2709383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6" name="円/楕円 225"/>
          <p:cNvSpPr/>
          <p:nvPr/>
        </p:nvSpPr>
        <p:spPr>
          <a:xfrm>
            <a:off x="5866756" y="3201284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7" name="円/楕円 226"/>
          <p:cNvSpPr/>
          <p:nvPr/>
        </p:nvSpPr>
        <p:spPr>
          <a:xfrm>
            <a:off x="5442773" y="3201284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8" name="円/楕円 227"/>
          <p:cNvSpPr/>
          <p:nvPr/>
        </p:nvSpPr>
        <p:spPr>
          <a:xfrm>
            <a:off x="5866756" y="3693185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9" name="円/楕円 228"/>
          <p:cNvSpPr/>
          <p:nvPr/>
        </p:nvSpPr>
        <p:spPr>
          <a:xfrm>
            <a:off x="5442773" y="3693185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30" name="直線コネクタ 229"/>
          <p:cNvCxnSpPr>
            <a:stCxn id="242" idx="6"/>
            <a:endCxn id="249" idx="2"/>
          </p:cNvCxnSpPr>
          <p:nvPr/>
        </p:nvCxnSpPr>
        <p:spPr>
          <a:xfrm>
            <a:off x="5794153" y="4355705"/>
            <a:ext cx="2999779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1" name="直線コネクタ 230"/>
          <p:cNvCxnSpPr>
            <a:stCxn id="274" idx="6"/>
            <a:endCxn id="250" idx="2"/>
          </p:cNvCxnSpPr>
          <p:nvPr/>
        </p:nvCxnSpPr>
        <p:spPr>
          <a:xfrm>
            <a:off x="5794153" y="4847607"/>
            <a:ext cx="2999779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2" name="直線コネクタ 231"/>
          <p:cNvCxnSpPr>
            <a:stCxn id="276" idx="6"/>
            <a:endCxn id="251" idx="2"/>
          </p:cNvCxnSpPr>
          <p:nvPr/>
        </p:nvCxnSpPr>
        <p:spPr>
          <a:xfrm>
            <a:off x="5794153" y="5339508"/>
            <a:ext cx="2991236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3" name="直線コネクタ 232"/>
          <p:cNvCxnSpPr>
            <a:stCxn id="278" idx="6"/>
            <a:endCxn id="252" idx="2"/>
          </p:cNvCxnSpPr>
          <p:nvPr/>
        </p:nvCxnSpPr>
        <p:spPr>
          <a:xfrm>
            <a:off x="5794153" y="5831409"/>
            <a:ext cx="2999779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4" name="直線コネクタ 233"/>
          <p:cNvCxnSpPr>
            <a:stCxn id="241" idx="4"/>
            <a:endCxn id="277" idx="0"/>
          </p:cNvCxnSpPr>
          <p:nvPr/>
        </p:nvCxnSpPr>
        <p:spPr>
          <a:xfrm>
            <a:off x="6042446" y="4521335"/>
            <a:ext cx="0" cy="114444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5" name="直線コネクタ 234"/>
          <p:cNvCxnSpPr>
            <a:stCxn id="242" idx="4"/>
            <a:endCxn id="278" idx="0"/>
          </p:cNvCxnSpPr>
          <p:nvPr/>
        </p:nvCxnSpPr>
        <p:spPr>
          <a:xfrm>
            <a:off x="5618463" y="4521335"/>
            <a:ext cx="0" cy="114444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6" name="直線コネクタ 235"/>
          <p:cNvCxnSpPr>
            <a:stCxn id="239" idx="4"/>
            <a:endCxn id="272" idx="0"/>
          </p:cNvCxnSpPr>
          <p:nvPr/>
        </p:nvCxnSpPr>
        <p:spPr>
          <a:xfrm>
            <a:off x="6457675" y="4521335"/>
            <a:ext cx="5478" cy="114444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7" name="直線コネクタ 236"/>
          <p:cNvCxnSpPr>
            <a:stCxn id="249" idx="4"/>
            <a:endCxn id="252" idx="0"/>
          </p:cNvCxnSpPr>
          <p:nvPr/>
        </p:nvCxnSpPr>
        <p:spPr>
          <a:xfrm>
            <a:off x="8969621" y="4521335"/>
            <a:ext cx="0" cy="114444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8" name="直線コネクタ 237"/>
          <p:cNvCxnSpPr>
            <a:stCxn id="244" idx="4"/>
            <a:endCxn id="253" idx="0"/>
          </p:cNvCxnSpPr>
          <p:nvPr/>
        </p:nvCxnSpPr>
        <p:spPr>
          <a:xfrm>
            <a:off x="8554392" y="4521335"/>
            <a:ext cx="0" cy="114444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9" name="円/楕円 238"/>
          <p:cNvSpPr/>
          <p:nvPr/>
        </p:nvSpPr>
        <p:spPr>
          <a:xfrm>
            <a:off x="6281985" y="4190075"/>
            <a:ext cx="351379" cy="3312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0" name="円/楕円 239"/>
          <p:cNvSpPr/>
          <p:nvPr/>
        </p:nvSpPr>
        <p:spPr>
          <a:xfrm>
            <a:off x="7548245" y="4190075"/>
            <a:ext cx="351379" cy="33126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1" name="円/楕円 240"/>
          <p:cNvSpPr/>
          <p:nvPr/>
        </p:nvSpPr>
        <p:spPr>
          <a:xfrm>
            <a:off x="5866756" y="4190075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2" name="円/楕円 241"/>
          <p:cNvSpPr/>
          <p:nvPr/>
        </p:nvSpPr>
        <p:spPr>
          <a:xfrm>
            <a:off x="5442773" y="4190075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3" name="円/楕円 242"/>
          <p:cNvSpPr/>
          <p:nvPr/>
        </p:nvSpPr>
        <p:spPr>
          <a:xfrm>
            <a:off x="7129951" y="4190075"/>
            <a:ext cx="351379" cy="3312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4" name="円/楕円 243"/>
          <p:cNvSpPr/>
          <p:nvPr/>
        </p:nvSpPr>
        <p:spPr>
          <a:xfrm>
            <a:off x="8378703" y="4190075"/>
            <a:ext cx="351379" cy="33126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5" name="円/楕円 244"/>
          <p:cNvSpPr/>
          <p:nvPr/>
        </p:nvSpPr>
        <p:spPr>
          <a:xfrm>
            <a:off x="8378703" y="4681976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6" name="円/楕円 245"/>
          <p:cNvSpPr/>
          <p:nvPr/>
        </p:nvSpPr>
        <p:spPr>
          <a:xfrm>
            <a:off x="8378703" y="5173878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7" name="円/楕円 246"/>
          <p:cNvSpPr/>
          <p:nvPr/>
        </p:nvSpPr>
        <p:spPr>
          <a:xfrm>
            <a:off x="7963474" y="4190075"/>
            <a:ext cx="351379" cy="3312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8" name="円/楕円 247"/>
          <p:cNvSpPr/>
          <p:nvPr/>
        </p:nvSpPr>
        <p:spPr>
          <a:xfrm>
            <a:off x="6705968" y="4190075"/>
            <a:ext cx="351379" cy="33126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9" name="円/楕円 248"/>
          <p:cNvSpPr/>
          <p:nvPr/>
        </p:nvSpPr>
        <p:spPr>
          <a:xfrm>
            <a:off x="8793931" y="4190075"/>
            <a:ext cx="351379" cy="3312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0" name="円/楕円 249"/>
          <p:cNvSpPr/>
          <p:nvPr/>
        </p:nvSpPr>
        <p:spPr>
          <a:xfrm>
            <a:off x="8793931" y="4681976"/>
            <a:ext cx="351379" cy="3312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1" name="円/楕円 250"/>
          <p:cNvSpPr/>
          <p:nvPr/>
        </p:nvSpPr>
        <p:spPr>
          <a:xfrm>
            <a:off x="8785389" y="5173878"/>
            <a:ext cx="351379" cy="3312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2" name="円/楕円 251"/>
          <p:cNvSpPr/>
          <p:nvPr/>
        </p:nvSpPr>
        <p:spPr>
          <a:xfrm>
            <a:off x="8793931" y="5665779"/>
            <a:ext cx="351379" cy="3312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3" name="円/楕円 252"/>
          <p:cNvSpPr/>
          <p:nvPr/>
        </p:nvSpPr>
        <p:spPr>
          <a:xfrm>
            <a:off x="8378703" y="5665779"/>
            <a:ext cx="351379" cy="33126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4" name="直線コネクタ 253"/>
          <p:cNvCxnSpPr>
            <a:endCxn id="257" idx="0"/>
          </p:cNvCxnSpPr>
          <p:nvPr/>
        </p:nvCxnSpPr>
        <p:spPr>
          <a:xfrm>
            <a:off x="7723935" y="4521335"/>
            <a:ext cx="0" cy="114444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5" name="円/楕円 254"/>
          <p:cNvSpPr/>
          <p:nvPr/>
        </p:nvSpPr>
        <p:spPr>
          <a:xfrm>
            <a:off x="7548245" y="4681976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6" name="円/楕円 255"/>
          <p:cNvSpPr/>
          <p:nvPr/>
        </p:nvSpPr>
        <p:spPr>
          <a:xfrm>
            <a:off x="7548245" y="5173878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7" name="円/楕円 256"/>
          <p:cNvSpPr/>
          <p:nvPr/>
        </p:nvSpPr>
        <p:spPr>
          <a:xfrm>
            <a:off x="7548245" y="5665779"/>
            <a:ext cx="351379" cy="33126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8" name="直線コネクタ 257"/>
          <p:cNvCxnSpPr>
            <a:endCxn id="261" idx="0"/>
          </p:cNvCxnSpPr>
          <p:nvPr/>
        </p:nvCxnSpPr>
        <p:spPr>
          <a:xfrm>
            <a:off x="6881658" y="4521335"/>
            <a:ext cx="0" cy="114444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9" name="円/楕円 258"/>
          <p:cNvSpPr/>
          <p:nvPr/>
        </p:nvSpPr>
        <p:spPr>
          <a:xfrm>
            <a:off x="6705968" y="4681976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0" name="円/楕円 259"/>
          <p:cNvSpPr/>
          <p:nvPr/>
        </p:nvSpPr>
        <p:spPr>
          <a:xfrm>
            <a:off x="6705968" y="5173878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1" name="円/楕円 260"/>
          <p:cNvSpPr/>
          <p:nvPr/>
        </p:nvSpPr>
        <p:spPr>
          <a:xfrm>
            <a:off x="6705968" y="5665779"/>
            <a:ext cx="351379" cy="33126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62" name="直線コネクタ 261"/>
          <p:cNvCxnSpPr>
            <a:endCxn id="265" idx="0"/>
          </p:cNvCxnSpPr>
          <p:nvPr/>
        </p:nvCxnSpPr>
        <p:spPr>
          <a:xfrm>
            <a:off x="7308707" y="4521335"/>
            <a:ext cx="0" cy="114444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3" name="円/楕円 262"/>
          <p:cNvSpPr/>
          <p:nvPr/>
        </p:nvSpPr>
        <p:spPr>
          <a:xfrm>
            <a:off x="7133017" y="4681976"/>
            <a:ext cx="351379" cy="3312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4" name="円/楕円 263"/>
          <p:cNvSpPr/>
          <p:nvPr/>
        </p:nvSpPr>
        <p:spPr>
          <a:xfrm>
            <a:off x="7124475" y="5173878"/>
            <a:ext cx="351379" cy="3312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5" name="円/楕円 264"/>
          <p:cNvSpPr/>
          <p:nvPr/>
        </p:nvSpPr>
        <p:spPr>
          <a:xfrm>
            <a:off x="7133017" y="5665779"/>
            <a:ext cx="351379" cy="3312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66" name="直線コネクタ 265"/>
          <p:cNvCxnSpPr>
            <a:endCxn id="269" idx="0"/>
          </p:cNvCxnSpPr>
          <p:nvPr/>
        </p:nvCxnSpPr>
        <p:spPr>
          <a:xfrm>
            <a:off x="8139163" y="4521335"/>
            <a:ext cx="0" cy="114444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7" name="円/楕円 266"/>
          <p:cNvSpPr/>
          <p:nvPr/>
        </p:nvSpPr>
        <p:spPr>
          <a:xfrm>
            <a:off x="7963473" y="4681976"/>
            <a:ext cx="351379" cy="33126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8" name="円/楕円 267"/>
          <p:cNvSpPr/>
          <p:nvPr/>
        </p:nvSpPr>
        <p:spPr>
          <a:xfrm>
            <a:off x="7954930" y="5173878"/>
            <a:ext cx="351379" cy="3312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9" name="円/楕円 268"/>
          <p:cNvSpPr/>
          <p:nvPr/>
        </p:nvSpPr>
        <p:spPr>
          <a:xfrm>
            <a:off x="7963473" y="5665779"/>
            <a:ext cx="351379" cy="3312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0" name="円/楕円 269"/>
          <p:cNvSpPr/>
          <p:nvPr/>
        </p:nvSpPr>
        <p:spPr>
          <a:xfrm>
            <a:off x="6287463" y="4681976"/>
            <a:ext cx="351379" cy="33126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1" name="円/楕円 270"/>
          <p:cNvSpPr/>
          <p:nvPr/>
        </p:nvSpPr>
        <p:spPr>
          <a:xfrm>
            <a:off x="6278920" y="5173878"/>
            <a:ext cx="351379" cy="3312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2" name="円/楕円 271"/>
          <p:cNvSpPr/>
          <p:nvPr/>
        </p:nvSpPr>
        <p:spPr>
          <a:xfrm>
            <a:off x="6287463" y="5665779"/>
            <a:ext cx="351379" cy="3312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3" name="円/楕円 272"/>
          <p:cNvSpPr/>
          <p:nvPr/>
        </p:nvSpPr>
        <p:spPr>
          <a:xfrm>
            <a:off x="5866756" y="4681976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4" name="円/楕円 273"/>
          <p:cNvSpPr/>
          <p:nvPr/>
        </p:nvSpPr>
        <p:spPr>
          <a:xfrm>
            <a:off x="5442773" y="4681976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5" name="円/楕円 274"/>
          <p:cNvSpPr/>
          <p:nvPr/>
        </p:nvSpPr>
        <p:spPr>
          <a:xfrm>
            <a:off x="5866756" y="5173878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6" name="円/楕円 275"/>
          <p:cNvSpPr/>
          <p:nvPr/>
        </p:nvSpPr>
        <p:spPr>
          <a:xfrm>
            <a:off x="5442773" y="5173878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7" name="円/楕円 276"/>
          <p:cNvSpPr/>
          <p:nvPr/>
        </p:nvSpPr>
        <p:spPr>
          <a:xfrm>
            <a:off x="5866756" y="5665779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8" name="円/楕円 277"/>
          <p:cNvSpPr/>
          <p:nvPr/>
        </p:nvSpPr>
        <p:spPr>
          <a:xfrm>
            <a:off x="5442773" y="5665779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2" name="円/楕円 281"/>
          <p:cNvSpPr/>
          <p:nvPr/>
        </p:nvSpPr>
        <p:spPr>
          <a:xfrm>
            <a:off x="3664185" y="733417"/>
            <a:ext cx="351379" cy="3312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3" name="円/楕円 282"/>
          <p:cNvSpPr/>
          <p:nvPr/>
        </p:nvSpPr>
        <p:spPr>
          <a:xfrm>
            <a:off x="3245891" y="733417"/>
            <a:ext cx="351379" cy="33126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4" name="円/楕円 283"/>
          <p:cNvSpPr/>
          <p:nvPr/>
        </p:nvSpPr>
        <p:spPr>
          <a:xfrm>
            <a:off x="2827598" y="733417"/>
            <a:ext cx="351379" cy="3312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5" name="円/楕円 284"/>
          <p:cNvSpPr/>
          <p:nvPr/>
        </p:nvSpPr>
        <p:spPr>
          <a:xfrm>
            <a:off x="2403615" y="733417"/>
            <a:ext cx="351379" cy="33126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6" name="円/楕円 285"/>
          <p:cNvSpPr/>
          <p:nvPr/>
        </p:nvSpPr>
        <p:spPr>
          <a:xfrm>
            <a:off x="1976373" y="733417"/>
            <a:ext cx="351379" cy="3312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7" name="円/楕円 286"/>
          <p:cNvSpPr/>
          <p:nvPr/>
        </p:nvSpPr>
        <p:spPr>
          <a:xfrm>
            <a:off x="4515409" y="733417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8" name="円/楕円 287"/>
          <p:cNvSpPr/>
          <p:nvPr/>
        </p:nvSpPr>
        <p:spPr>
          <a:xfrm>
            <a:off x="4091426" y="733417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9" name="円/楕円 288"/>
          <p:cNvSpPr/>
          <p:nvPr/>
        </p:nvSpPr>
        <p:spPr>
          <a:xfrm>
            <a:off x="3664185" y="1225318"/>
            <a:ext cx="351379" cy="3312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0" name="円/楕円 289"/>
          <p:cNvSpPr/>
          <p:nvPr/>
        </p:nvSpPr>
        <p:spPr>
          <a:xfrm>
            <a:off x="3245891" y="1225318"/>
            <a:ext cx="351379" cy="33126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1" name="円/楕円 290"/>
          <p:cNvSpPr/>
          <p:nvPr/>
        </p:nvSpPr>
        <p:spPr>
          <a:xfrm>
            <a:off x="2827598" y="1225318"/>
            <a:ext cx="351379" cy="3312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2" name="円/楕円 291"/>
          <p:cNvSpPr/>
          <p:nvPr/>
        </p:nvSpPr>
        <p:spPr>
          <a:xfrm>
            <a:off x="2403615" y="1225318"/>
            <a:ext cx="351379" cy="33126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3" name="円/楕円 292"/>
          <p:cNvSpPr/>
          <p:nvPr/>
        </p:nvSpPr>
        <p:spPr>
          <a:xfrm>
            <a:off x="1976373" y="1225318"/>
            <a:ext cx="351379" cy="3312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4" name="円/楕円 293"/>
          <p:cNvSpPr/>
          <p:nvPr/>
        </p:nvSpPr>
        <p:spPr>
          <a:xfrm>
            <a:off x="4515409" y="1225318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5" name="円/楕円 294"/>
          <p:cNvSpPr/>
          <p:nvPr/>
        </p:nvSpPr>
        <p:spPr>
          <a:xfrm>
            <a:off x="4091426" y="1225318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6" name="円/楕円 295"/>
          <p:cNvSpPr/>
          <p:nvPr/>
        </p:nvSpPr>
        <p:spPr>
          <a:xfrm>
            <a:off x="3664185" y="1717220"/>
            <a:ext cx="351379" cy="3312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7" name="円/楕円 296"/>
          <p:cNvSpPr/>
          <p:nvPr/>
        </p:nvSpPr>
        <p:spPr>
          <a:xfrm>
            <a:off x="3245891" y="1717220"/>
            <a:ext cx="351379" cy="33126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8" name="円/楕円 297"/>
          <p:cNvSpPr/>
          <p:nvPr/>
        </p:nvSpPr>
        <p:spPr>
          <a:xfrm>
            <a:off x="2827598" y="1717220"/>
            <a:ext cx="351379" cy="3312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9" name="円/楕円 298"/>
          <p:cNvSpPr/>
          <p:nvPr/>
        </p:nvSpPr>
        <p:spPr>
          <a:xfrm>
            <a:off x="2403615" y="1717220"/>
            <a:ext cx="351379" cy="33126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0" name="円/楕円 299"/>
          <p:cNvSpPr/>
          <p:nvPr/>
        </p:nvSpPr>
        <p:spPr>
          <a:xfrm>
            <a:off x="1976373" y="1717220"/>
            <a:ext cx="351379" cy="3312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1" name="円/楕円 300"/>
          <p:cNvSpPr/>
          <p:nvPr/>
        </p:nvSpPr>
        <p:spPr>
          <a:xfrm>
            <a:off x="4515409" y="1717220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2" name="円/楕円 301"/>
          <p:cNvSpPr/>
          <p:nvPr/>
        </p:nvSpPr>
        <p:spPr>
          <a:xfrm>
            <a:off x="4091426" y="1717220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32" name="直線コネクタ 331"/>
          <p:cNvCxnSpPr>
            <a:stCxn id="33" idx="4"/>
            <a:endCxn id="300" idx="0"/>
          </p:cNvCxnSpPr>
          <p:nvPr/>
        </p:nvCxnSpPr>
        <p:spPr>
          <a:xfrm>
            <a:off x="2152063" y="572776"/>
            <a:ext cx="0" cy="114444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7" name="直線コネクタ 336"/>
          <p:cNvCxnSpPr>
            <a:stCxn id="24" idx="4"/>
            <a:endCxn id="298" idx="0"/>
          </p:cNvCxnSpPr>
          <p:nvPr/>
        </p:nvCxnSpPr>
        <p:spPr>
          <a:xfrm>
            <a:off x="3003287" y="572776"/>
            <a:ext cx="0" cy="114444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4" name="直線コネクタ 363"/>
          <p:cNvCxnSpPr>
            <a:stCxn id="365" idx="4"/>
            <a:endCxn id="376" idx="0"/>
          </p:cNvCxnSpPr>
          <p:nvPr/>
        </p:nvCxnSpPr>
        <p:spPr>
          <a:xfrm>
            <a:off x="1731357" y="572776"/>
            <a:ext cx="0" cy="509300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5" name="円/楕円 364"/>
          <p:cNvSpPr/>
          <p:nvPr/>
        </p:nvSpPr>
        <p:spPr>
          <a:xfrm>
            <a:off x="1555667" y="241516"/>
            <a:ext cx="351379" cy="33126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6" name="円/楕円 365"/>
          <p:cNvSpPr/>
          <p:nvPr/>
        </p:nvSpPr>
        <p:spPr>
          <a:xfrm>
            <a:off x="1555667" y="733417"/>
            <a:ext cx="351379" cy="33126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7" name="円/楕円 366"/>
          <p:cNvSpPr/>
          <p:nvPr/>
        </p:nvSpPr>
        <p:spPr>
          <a:xfrm>
            <a:off x="1555667" y="1225318"/>
            <a:ext cx="351379" cy="33126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8" name="円/楕円 367"/>
          <p:cNvSpPr/>
          <p:nvPr/>
        </p:nvSpPr>
        <p:spPr>
          <a:xfrm>
            <a:off x="1555667" y="1717220"/>
            <a:ext cx="351379" cy="33126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9" name="円/楕円 368"/>
          <p:cNvSpPr/>
          <p:nvPr/>
        </p:nvSpPr>
        <p:spPr>
          <a:xfrm>
            <a:off x="1555667" y="2215796"/>
            <a:ext cx="351379" cy="33126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0" name="円/楕円 369"/>
          <p:cNvSpPr/>
          <p:nvPr/>
        </p:nvSpPr>
        <p:spPr>
          <a:xfrm>
            <a:off x="1555667" y="2707697"/>
            <a:ext cx="351379" cy="33126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1" name="円/楕円 370"/>
          <p:cNvSpPr/>
          <p:nvPr/>
        </p:nvSpPr>
        <p:spPr>
          <a:xfrm>
            <a:off x="1555667" y="3199598"/>
            <a:ext cx="351379" cy="33126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2" name="円/楕円 371"/>
          <p:cNvSpPr/>
          <p:nvPr/>
        </p:nvSpPr>
        <p:spPr>
          <a:xfrm>
            <a:off x="1555667" y="3691499"/>
            <a:ext cx="351379" cy="33126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3" name="円/楕円 372"/>
          <p:cNvSpPr/>
          <p:nvPr/>
        </p:nvSpPr>
        <p:spPr>
          <a:xfrm>
            <a:off x="1555667" y="4190075"/>
            <a:ext cx="351379" cy="33126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4" name="円/楕円 373"/>
          <p:cNvSpPr/>
          <p:nvPr/>
        </p:nvSpPr>
        <p:spPr>
          <a:xfrm>
            <a:off x="1555667" y="4681976"/>
            <a:ext cx="351379" cy="33126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5" name="円/楕円 374"/>
          <p:cNvSpPr/>
          <p:nvPr/>
        </p:nvSpPr>
        <p:spPr>
          <a:xfrm>
            <a:off x="1555667" y="5173878"/>
            <a:ext cx="351379" cy="33126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6" name="円/楕円 375"/>
          <p:cNvSpPr/>
          <p:nvPr/>
        </p:nvSpPr>
        <p:spPr>
          <a:xfrm>
            <a:off x="1555667" y="5665779"/>
            <a:ext cx="351379" cy="33126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83" name="直線コネクタ 382"/>
          <p:cNvCxnSpPr>
            <a:stCxn id="395" idx="4"/>
            <a:endCxn id="416" idx="0"/>
          </p:cNvCxnSpPr>
          <p:nvPr/>
        </p:nvCxnSpPr>
        <p:spPr>
          <a:xfrm>
            <a:off x="2579304" y="2547056"/>
            <a:ext cx="0" cy="114444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4" name="直線コネクタ 383"/>
          <p:cNvCxnSpPr>
            <a:stCxn id="397" idx="4"/>
            <a:endCxn id="418" idx="0"/>
          </p:cNvCxnSpPr>
          <p:nvPr/>
        </p:nvCxnSpPr>
        <p:spPr>
          <a:xfrm>
            <a:off x="4691099" y="2547056"/>
            <a:ext cx="0" cy="114444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5" name="直線コネクタ 384"/>
          <p:cNvCxnSpPr>
            <a:stCxn id="398" idx="4"/>
            <a:endCxn id="419" idx="0"/>
          </p:cNvCxnSpPr>
          <p:nvPr/>
        </p:nvCxnSpPr>
        <p:spPr>
          <a:xfrm>
            <a:off x="4267116" y="2547056"/>
            <a:ext cx="0" cy="114444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6" name="直線コネクタ 385"/>
          <p:cNvCxnSpPr>
            <a:stCxn id="392" idx="4"/>
            <a:endCxn id="413" idx="0"/>
          </p:cNvCxnSpPr>
          <p:nvPr/>
        </p:nvCxnSpPr>
        <p:spPr>
          <a:xfrm>
            <a:off x="3839875" y="2547056"/>
            <a:ext cx="0" cy="114444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7" name="直線コネクタ 386"/>
          <p:cNvCxnSpPr>
            <a:stCxn id="393" idx="4"/>
            <a:endCxn id="414" idx="0"/>
          </p:cNvCxnSpPr>
          <p:nvPr/>
        </p:nvCxnSpPr>
        <p:spPr>
          <a:xfrm>
            <a:off x="3421581" y="2547056"/>
            <a:ext cx="0" cy="114444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8" name="直線コネクタ 387"/>
          <p:cNvCxnSpPr>
            <a:endCxn id="397" idx="2"/>
          </p:cNvCxnSpPr>
          <p:nvPr/>
        </p:nvCxnSpPr>
        <p:spPr>
          <a:xfrm>
            <a:off x="1907046" y="2381426"/>
            <a:ext cx="2608363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9" name="直線コネクタ 388"/>
          <p:cNvCxnSpPr>
            <a:endCxn id="404" idx="2"/>
          </p:cNvCxnSpPr>
          <p:nvPr/>
        </p:nvCxnSpPr>
        <p:spPr>
          <a:xfrm>
            <a:off x="1907046" y="2873327"/>
            <a:ext cx="2608363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0" name="直線コネクタ 389"/>
          <p:cNvCxnSpPr>
            <a:endCxn id="411" idx="2"/>
          </p:cNvCxnSpPr>
          <p:nvPr/>
        </p:nvCxnSpPr>
        <p:spPr>
          <a:xfrm>
            <a:off x="1907046" y="3365228"/>
            <a:ext cx="2608363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1" name="直線コネクタ 390"/>
          <p:cNvCxnSpPr>
            <a:endCxn id="418" idx="2"/>
          </p:cNvCxnSpPr>
          <p:nvPr/>
        </p:nvCxnSpPr>
        <p:spPr>
          <a:xfrm>
            <a:off x="1907046" y="3857129"/>
            <a:ext cx="2608363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2" name="円/楕円 391"/>
          <p:cNvSpPr/>
          <p:nvPr/>
        </p:nvSpPr>
        <p:spPr>
          <a:xfrm>
            <a:off x="3664185" y="2215796"/>
            <a:ext cx="351379" cy="3312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3" name="円/楕円 392"/>
          <p:cNvSpPr/>
          <p:nvPr/>
        </p:nvSpPr>
        <p:spPr>
          <a:xfrm>
            <a:off x="3245891" y="2215796"/>
            <a:ext cx="351379" cy="33126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4" name="円/楕円 393"/>
          <p:cNvSpPr/>
          <p:nvPr/>
        </p:nvSpPr>
        <p:spPr>
          <a:xfrm>
            <a:off x="2827598" y="2215796"/>
            <a:ext cx="351379" cy="33126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5" name="円/楕円 394"/>
          <p:cNvSpPr/>
          <p:nvPr/>
        </p:nvSpPr>
        <p:spPr>
          <a:xfrm>
            <a:off x="2403615" y="2215796"/>
            <a:ext cx="351379" cy="33126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6" name="円/楕円 395"/>
          <p:cNvSpPr/>
          <p:nvPr/>
        </p:nvSpPr>
        <p:spPr>
          <a:xfrm>
            <a:off x="1976373" y="2215796"/>
            <a:ext cx="351379" cy="3312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7" name="円/楕円 396"/>
          <p:cNvSpPr/>
          <p:nvPr/>
        </p:nvSpPr>
        <p:spPr>
          <a:xfrm>
            <a:off x="4515409" y="2215796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8" name="円/楕円 397"/>
          <p:cNvSpPr/>
          <p:nvPr/>
        </p:nvSpPr>
        <p:spPr>
          <a:xfrm>
            <a:off x="4091426" y="2215796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9" name="円/楕円 398"/>
          <p:cNvSpPr/>
          <p:nvPr/>
        </p:nvSpPr>
        <p:spPr>
          <a:xfrm>
            <a:off x="3664185" y="2707697"/>
            <a:ext cx="351379" cy="3312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0" name="円/楕円 399"/>
          <p:cNvSpPr/>
          <p:nvPr/>
        </p:nvSpPr>
        <p:spPr>
          <a:xfrm>
            <a:off x="3245891" y="2707697"/>
            <a:ext cx="351379" cy="33126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1" name="円/楕円 400"/>
          <p:cNvSpPr/>
          <p:nvPr/>
        </p:nvSpPr>
        <p:spPr>
          <a:xfrm>
            <a:off x="2827598" y="2707697"/>
            <a:ext cx="351379" cy="33126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2" name="円/楕円 401"/>
          <p:cNvSpPr/>
          <p:nvPr/>
        </p:nvSpPr>
        <p:spPr>
          <a:xfrm>
            <a:off x="2403615" y="2707697"/>
            <a:ext cx="351379" cy="33126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3" name="円/楕円 402"/>
          <p:cNvSpPr/>
          <p:nvPr/>
        </p:nvSpPr>
        <p:spPr>
          <a:xfrm>
            <a:off x="1976373" y="2707697"/>
            <a:ext cx="351379" cy="3312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4" name="円/楕円 403"/>
          <p:cNvSpPr/>
          <p:nvPr/>
        </p:nvSpPr>
        <p:spPr>
          <a:xfrm>
            <a:off x="4515409" y="2707697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5" name="円/楕円 404"/>
          <p:cNvSpPr/>
          <p:nvPr/>
        </p:nvSpPr>
        <p:spPr>
          <a:xfrm>
            <a:off x="4091426" y="2707697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6" name="円/楕円 405"/>
          <p:cNvSpPr/>
          <p:nvPr/>
        </p:nvSpPr>
        <p:spPr>
          <a:xfrm>
            <a:off x="3664185" y="3199598"/>
            <a:ext cx="351379" cy="3312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7" name="円/楕円 406"/>
          <p:cNvSpPr/>
          <p:nvPr/>
        </p:nvSpPr>
        <p:spPr>
          <a:xfrm>
            <a:off x="3245891" y="3199598"/>
            <a:ext cx="351379" cy="33126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8" name="円/楕円 407"/>
          <p:cNvSpPr/>
          <p:nvPr/>
        </p:nvSpPr>
        <p:spPr>
          <a:xfrm>
            <a:off x="2827598" y="3199598"/>
            <a:ext cx="351379" cy="33126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9" name="円/楕円 408"/>
          <p:cNvSpPr/>
          <p:nvPr/>
        </p:nvSpPr>
        <p:spPr>
          <a:xfrm>
            <a:off x="2403615" y="3199598"/>
            <a:ext cx="351379" cy="33126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0" name="円/楕円 409"/>
          <p:cNvSpPr/>
          <p:nvPr/>
        </p:nvSpPr>
        <p:spPr>
          <a:xfrm>
            <a:off x="1976373" y="3199598"/>
            <a:ext cx="351379" cy="3312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1" name="円/楕円 410"/>
          <p:cNvSpPr/>
          <p:nvPr/>
        </p:nvSpPr>
        <p:spPr>
          <a:xfrm>
            <a:off x="4515409" y="3199598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2" name="円/楕円 411"/>
          <p:cNvSpPr/>
          <p:nvPr/>
        </p:nvSpPr>
        <p:spPr>
          <a:xfrm>
            <a:off x="4091426" y="3199598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3" name="円/楕円 412"/>
          <p:cNvSpPr/>
          <p:nvPr/>
        </p:nvSpPr>
        <p:spPr>
          <a:xfrm>
            <a:off x="3664185" y="3691499"/>
            <a:ext cx="351379" cy="3312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4" name="円/楕円 413"/>
          <p:cNvSpPr/>
          <p:nvPr/>
        </p:nvSpPr>
        <p:spPr>
          <a:xfrm>
            <a:off x="3245891" y="3691499"/>
            <a:ext cx="351379" cy="33126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5" name="円/楕円 414"/>
          <p:cNvSpPr/>
          <p:nvPr/>
        </p:nvSpPr>
        <p:spPr>
          <a:xfrm>
            <a:off x="2827598" y="3691499"/>
            <a:ext cx="351379" cy="33126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6" name="円/楕円 415"/>
          <p:cNvSpPr/>
          <p:nvPr/>
        </p:nvSpPr>
        <p:spPr>
          <a:xfrm>
            <a:off x="2403615" y="3691499"/>
            <a:ext cx="351379" cy="33126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7" name="円/楕円 416"/>
          <p:cNvSpPr/>
          <p:nvPr/>
        </p:nvSpPr>
        <p:spPr>
          <a:xfrm>
            <a:off x="1976373" y="3691499"/>
            <a:ext cx="351379" cy="3312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8" name="円/楕円 417"/>
          <p:cNvSpPr/>
          <p:nvPr/>
        </p:nvSpPr>
        <p:spPr>
          <a:xfrm>
            <a:off x="4515409" y="3691499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9" name="円/楕円 418"/>
          <p:cNvSpPr/>
          <p:nvPr/>
        </p:nvSpPr>
        <p:spPr>
          <a:xfrm>
            <a:off x="4091426" y="3691499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20" name="直線コネクタ 419"/>
          <p:cNvCxnSpPr>
            <a:stCxn id="396" idx="4"/>
            <a:endCxn id="417" idx="0"/>
          </p:cNvCxnSpPr>
          <p:nvPr/>
        </p:nvCxnSpPr>
        <p:spPr>
          <a:xfrm>
            <a:off x="2152063" y="2547056"/>
            <a:ext cx="0" cy="114444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2" name="直線コネクタ 421"/>
          <p:cNvCxnSpPr>
            <a:stCxn id="434" idx="4"/>
            <a:endCxn id="455" idx="0"/>
          </p:cNvCxnSpPr>
          <p:nvPr/>
        </p:nvCxnSpPr>
        <p:spPr>
          <a:xfrm>
            <a:off x="2579304" y="4521335"/>
            <a:ext cx="0" cy="114444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3" name="直線コネクタ 422"/>
          <p:cNvCxnSpPr>
            <a:stCxn id="436" idx="4"/>
            <a:endCxn id="457" idx="0"/>
          </p:cNvCxnSpPr>
          <p:nvPr/>
        </p:nvCxnSpPr>
        <p:spPr>
          <a:xfrm>
            <a:off x="4691099" y="4521335"/>
            <a:ext cx="0" cy="114444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4" name="直線コネクタ 423"/>
          <p:cNvCxnSpPr>
            <a:stCxn id="437" idx="4"/>
            <a:endCxn id="458" idx="0"/>
          </p:cNvCxnSpPr>
          <p:nvPr/>
        </p:nvCxnSpPr>
        <p:spPr>
          <a:xfrm>
            <a:off x="4267116" y="4521335"/>
            <a:ext cx="0" cy="114444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5" name="直線コネクタ 424"/>
          <p:cNvCxnSpPr>
            <a:stCxn id="431" idx="4"/>
            <a:endCxn id="452" idx="0"/>
          </p:cNvCxnSpPr>
          <p:nvPr/>
        </p:nvCxnSpPr>
        <p:spPr>
          <a:xfrm>
            <a:off x="3839875" y="4521335"/>
            <a:ext cx="0" cy="114444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6" name="直線コネクタ 425"/>
          <p:cNvCxnSpPr>
            <a:stCxn id="432" idx="4"/>
            <a:endCxn id="453" idx="0"/>
          </p:cNvCxnSpPr>
          <p:nvPr/>
        </p:nvCxnSpPr>
        <p:spPr>
          <a:xfrm>
            <a:off x="3421581" y="4521335"/>
            <a:ext cx="0" cy="114444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7" name="直線コネクタ 426"/>
          <p:cNvCxnSpPr>
            <a:endCxn id="436" idx="2"/>
          </p:cNvCxnSpPr>
          <p:nvPr/>
        </p:nvCxnSpPr>
        <p:spPr>
          <a:xfrm>
            <a:off x="1907046" y="4355705"/>
            <a:ext cx="2608363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8" name="直線コネクタ 427"/>
          <p:cNvCxnSpPr>
            <a:endCxn id="443" idx="2"/>
          </p:cNvCxnSpPr>
          <p:nvPr/>
        </p:nvCxnSpPr>
        <p:spPr>
          <a:xfrm>
            <a:off x="1907046" y="4847607"/>
            <a:ext cx="2608363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9" name="直線コネクタ 428"/>
          <p:cNvCxnSpPr>
            <a:endCxn id="450" idx="2"/>
          </p:cNvCxnSpPr>
          <p:nvPr/>
        </p:nvCxnSpPr>
        <p:spPr>
          <a:xfrm>
            <a:off x="1907046" y="5339508"/>
            <a:ext cx="2608363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0" name="直線コネクタ 429"/>
          <p:cNvCxnSpPr>
            <a:endCxn id="457" idx="2"/>
          </p:cNvCxnSpPr>
          <p:nvPr/>
        </p:nvCxnSpPr>
        <p:spPr>
          <a:xfrm>
            <a:off x="1907046" y="5831409"/>
            <a:ext cx="2608363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1" name="円/楕円 430"/>
          <p:cNvSpPr/>
          <p:nvPr/>
        </p:nvSpPr>
        <p:spPr>
          <a:xfrm>
            <a:off x="3664185" y="4190075"/>
            <a:ext cx="351379" cy="3312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2" name="円/楕円 431"/>
          <p:cNvSpPr/>
          <p:nvPr/>
        </p:nvSpPr>
        <p:spPr>
          <a:xfrm>
            <a:off x="3245891" y="4190075"/>
            <a:ext cx="351379" cy="33126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3" name="円/楕円 432"/>
          <p:cNvSpPr/>
          <p:nvPr/>
        </p:nvSpPr>
        <p:spPr>
          <a:xfrm>
            <a:off x="2827598" y="4190075"/>
            <a:ext cx="351379" cy="3312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4" name="円/楕円 433"/>
          <p:cNvSpPr/>
          <p:nvPr/>
        </p:nvSpPr>
        <p:spPr>
          <a:xfrm>
            <a:off x="2403615" y="4190075"/>
            <a:ext cx="351379" cy="33126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5" name="円/楕円 434"/>
          <p:cNvSpPr/>
          <p:nvPr/>
        </p:nvSpPr>
        <p:spPr>
          <a:xfrm>
            <a:off x="1976373" y="4190075"/>
            <a:ext cx="351379" cy="33126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6" name="円/楕円 435"/>
          <p:cNvSpPr/>
          <p:nvPr/>
        </p:nvSpPr>
        <p:spPr>
          <a:xfrm>
            <a:off x="4515409" y="4190075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7" name="円/楕円 436"/>
          <p:cNvSpPr/>
          <p:nvPr/>
        </p:nvSpPr>
        <p:spPr>
          <a:xfrm>
            <a:off x="4091426" y="4190075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8" name="円/楕円 437"/>
          <p:cNvSpPr/>
          <p:nvPr/>
        </p:nvSpPr>
        <p:spPr>
          <a:xfrm>
            <a:off x="3664185" y="4681976"/>
            <a:ext cx="351379" cy="3312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9" name="円/楕円 438"/>
          <p:cNvSpPr/>
          <p:nvPr/>
        </p:nvSpPr>
        <p:spPr>
          <a:xfrm>
            <a:off x="3245891" y="4681976"/>
            <a:ext cx="351379" cy="33126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0" name="円/楕円 439"/>
          <p:cNvSpPr/>
          <p:nvPr/>
        </p:nvSpPr>
        <p:spPr>
          <a:xfrm>
            <a:off x="2827598" y="4681976"/>
            <a:ext cx="351379" cy="3312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1" name="円/楕円 440"/>
          <p:cNvSpPr/>
          <p:nvPr/>
        </p:nvSpPr>
        <p:spPr>
          <a:xfrm>
            <a:off x="2403615" y="4681976"/>
            <a:ext cx="351379" cy="33126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2" name="円/楕円 441"/>
          <p:cNvSpPr/>
          <p:nvPr/>
        </p:nvSpPr>
        <p:spPr>
          <a:xfrm>
            <a:off x="1976373" y="4681976"/>
            <a:ext cx="351379" cy="33126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3" name="円/楕円 442"/>
          <p:cNvSpPr/>
          <p:nvPr/>
        </p:nvSpPr>
        <p:spPr>
          <a:xfrm>
            <a:off x="4515409" y="4681976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4" name="円/楕円 443"/>
          <p:cNvSpPr/>
          <p:nvPr/>
        </p:nvSpPr>
        <p:spPr>
          <a:xfrm>
            <a:off x="4091426" y="4681976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5" name="円/楕円 444"/>
          <p:cNvSpPr/>
          <p:nvPr/>
        </p:nvSpPr>
        <p:spPr>
          <a:xfrm>
            <a:off x="3664185" y="5173878"/>
            <a:ext cx="351379" cy="3312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6" name="円/楕円 445"/>
          <p:cNvSpPr/>
          <p:nvPr/>
        </p:nvSpPr>
        <p:spPr>
          <a:xfrm>
            <a:off x="3245891" y="5173878"/>
            <a:ext cx="351379" cy="33126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7" name="円/楕円 446"/>
          <p:cNvSpPr/>
          <p:nvPr/>
        </p:nvSpPr>
        <p:spPr>
          <a:xfrm>
            <a:off x="2827598" y="5173878"/>
            <a:ext cx="351379" cy="3312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8" name="円/楕円 447"/>
          <p:cNvSpPr/>
          <p:nvPr/>
        </p:nvSpPr>
        <p:spPr>
          <a:xfrm>
            <a:off x="2403615" y="5173878"/>
            <a:ext cx="351379" cy="33126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9" name="円/楕円 448"/>
          <p:cNvSpPr/>
          <p:nvPr/>
        </p:nvSpPr>
        <p:spPr>
          <a:xfrm>
            <a:off x="1976373" y="5173878"/>
            <a:ext cx="351379" cy="33126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0" name="円/楕円 449"/>
          <p:cNvSpPr/>
          <p:nvPr/>
        </p:nvSpPr>
        <p:spPr>
          <a:xfrm>
            <a:off x="4515409" y="5173878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1" name="円/楕円 450"/>
          <p:cNvSpPr/>
          <p:nvPr/>
        </p:nvSpPr>
        <p:spPr>
          <a:xfrm>
            <a:off x="4091426" y="5173878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2" name="円/楕円 451"/>
          <p:cNvSpPr/>
          <p:nvPr/>
        </p:nvSpPr>
        <p:spPr>
          <a:xfrm>
            <a:off x="3664185" y="5665779"/>
            <a:ext cx="351379" cy="3312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3" name="円/楕円 452"/>
          <p:cNvSpPr/>
          <p:nvPr/>
        </p:nvSpPr>
        <p:spPr>
          <a:xfrm>
            <a:off x="3245891" y="5665779"/>
            <a:ext cx="351379" cy="33126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4" name="円/楕円 453"/>
          <p:cNvSpPr/>
          <p:nvPr/>
        </p:nvSpPr>
        <p:spPr>
          <a:xfrm>
            <a:off x="2827598" y="5665779"/>
            <a:ext cx="351379" cy="3312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5" name="円/楕円 454"/>
          <p:cNvSpPr/>
          <p:nvPr/>
        </p:nvSpPr>
        <p:spPr>
          <a:xfrm>
            <a:off x="2403615" y="5665779"/>
            <a:ext cx="351379" cy="33126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6" name="円/楕円 455"/>
          <p:cNvSpPr/>
          <p:nvPr/>
        </p:nvSpPr>
        <p:spPr>
          <a:xfrm>
            <a:off x="1976373" y="5665779"/>
            <a:ext cx="351379" cy="33126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7" name="円/楕円 456"/>
          <p:cNvSpPr/>
          <p:nvPr/>
        </p:nvSpPr>
        <p:spPr>
          <a:xfrm>
            <a:off x="4515409" y="5665779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8" name="円/楕円 457"/>
          <p:cNvSpPr/>
          <p:nvPr/>
        </p:nvSpPr>
        <p:spPr>
          <a:xfrm>
            <a:off x="4091426" y="5665779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60" name="直線コネクタ 459"/>
          <p:cNvCxnSpPr>
            <a:stCxn id="433" idx="4"/>
            <a:endCxn id="454" idx="0"/>
          </p:cNvCxnSpPr>
          <p:nvPr/>
        </p:nvCxnSpPr>
        <p:spPr>
          <a:xfrm>
            <a:off x="3003287" y="4521335"/>
            <a:ext cx="0" cy="114444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72" name="グループ化 471"/>
          <p:cNvGrpSpPr/>
          <p:nvPr/>
        </p:nvGrpSpPr>
        <p:grpSpPr>
          <a:xfrm>
            <a:off x="10114958" y="324331"/>
            <a:ext cx="352037" cy="165630"/>
            <a:chOff x="4462667" y="581891"/>
            <a:chExt cx="501219" cy="190005"/>
          </a:xfrm>
        </p:grpSpPr>
        <p:sp>
          <p:nvSpPr>
            <p:cNvPr id="471" name="正方形/長方形 470"/>
            <p:cNvSpPr/>
            <p:nvPr/>
          </p:nvSpPr>
          <p:spPr>
            <a:xfrm>
              <a:off x="4462667" y="581891"/>
              <a:ext cx="501219" cy="1900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470" name="グループ化 469"/>
            <p:cNvGrpSpPr/>
            <p:nvPr/>
          </p:nvGrpSpPr>
          <p:grpSpPr>
            <a:xfrm>
              <a:off x="4518837" y="632369"/>
              <a:ext cx="389952" cy="93245"/>
              <a:chOff x="4536374" y="457141"/>
              <a:chExt cx="709270" cy="180000"/>
            </a:xfrm>
          </p:grpSpPr>
          <p:sp>
            <p:nvSpPr>
              <p:cNvPr id="467" name="円/楕円 466"/>
              <p:cNvSpPr/>
              <p:nvPr/>
            </p:nvSpPr>
            <p:spPr>
              <a:xfrm>
                <a:off x="4536374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68" name="円/楕円 467"/>
              <p:cNvSpPr/>
              <p:nvPr/>
            </p:nvSpPr>
            <p:spPr>
              <a:xfrm>
                <a:off x="4806818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69" name="円/楕円 468"/>
              <p:cNvSpPr/>
              <p:nvPr/>
            </p:nvSpPr>
            <p:spPr>
              <a:xfrm>
                <a:off x="5057890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523" name="グループ化 522"/>
          <p:cNvGrpSpPr/>
          <p:nvPr/>
        </p:nvGrpSpPr>
        <p:grpSpPr>
          <a:xfrm>
            <a:off x="10114958" y="816232"/>
            <a:ext cx="352037" cy="165630"/>
            <a:chOff x="4462667" y="581891"/>
            <a:chExt cx="501219" cy="190005"/>
          </a:xfrm>
        </p:grpSpPr>
        <p:sp>
          <p:nvSpPr>
            <p:cNvPr id="524" name="正方形/長方形 523"/>
            <p:cNvSpPr/>
            <p:nvPr/>
          </p:nvSpPr>
          <p:spPr>
            <a:xfrm>
              <a:off x="4462667" y="581891"/>
              <a:ext cx="501219" cy="1900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525" name="グループ化 524"/>
            <p:cNvGrpSpPr/>
            <p:nvPr/>
          </p:nvGrpSpPr>
          <p:grpSpPr>
            <a:xfrm>
              <a:off x="4518837" y="632369"/>
              <a:ext cx="389952" cy="93245"/>
              <a:chOff x="4536374" y="457141"/>
              <a:chExt cx="709270" cy="180000"/>
            </a:xfrm>
          </p:grpSpPr>
          <p:sp>
            <p:nvSpPr>
              <p:cNvPr id="526" name="円/楕円 525"/>
              <p:cNvSpPr/>
              <p:nvPr/>
            </p:nvSpPr>
            <p:spPr>
              <a:xfrm>
                <a:off x="4536374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27" name="円/楕円 526"/>
              <p:cNvSpPr/>
              <p:nvPr/>
            </p:nvSpPr>
            <p:spPr>
              <a:xfrm>
                <a:off x="4806818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28" name="円/楕円 527"/>
              <p:cNvSpPr/>
              <p:nvPr/>
            </p:nvSpPr>
            <p:spPr>
              <a:xfrm>
                <a:off x="5057890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530" name="グループ化 529"/>
          <p:cNvGrpSpPr/>
          <p:nvPr/>
        </p:nvGrpSpPr>
        <p:grpSpPr>
          <a:xfrm>
            <a:off x="10114958" y="1314808"/>
            <a:ext cx="352037" cy="165630"/>
            <a:chOff x="4462667" y="581891"/>
            <a:chExt cx="501219" cy="190005"/>
          </a:xfrm>
        </p:grpSpPr>
        <p:sp>
          <p:nvSpPr>
            <p:cNvPr id="531" name="正方形/長方形 530"/>
            <p:cNvSpPr/>
            <p:nvPr/>
          </p:nvSpPr>
          <p:spPr>
            <a:xfrm>
              <a:off x="4462667" y="581891"/>
              <a:ext cx="501219" cy="1900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532" name="グループ化 531"/>
            <p:cNvGrpSpPr/>
            <p:nvPr/>
          </p:nvGrpSpPr>
          <p:grpSpPr>
            <a:xfrm>
              <a:off x="4518837" y="632369"/>
              <a:ext cx="389952" cy="93245"/>
              <a:chOff x="4536374" y="457141"/>
              <a:chExt cx="709270" cy="180000"/>
            </a:xfrm>
          </p:grpSpPr>
          <p:sp>
            <p:nvSpPr>
              <p:cNvPr id="533" name="円/楕円 532"/>
              <p:cNvSpPr/>
              <p:nvPr/>
            </p:nvSpPr>
            <p:spPr>
              <a:xfrm>
                <a:off x="4536374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34" name="円/楕円 533"/>
              <p:cNvSpPr/>
              <p:nvPr/>
            </p:nvSpPr>
            <p:spPr>
              <a:xfrm>
                <a:off x="4806818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35" name="円/楕円 534"/>
              <p:cNvSpPr/>
              <p:nvPr/>
            </p:nvSpPr>
            <p:spPr>
              <a:xfrm>
                <a:off x="5057890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536" name="グループ化 535"/>
          <p:cNvGrpSpPr/>
          <p:nvPr/>
        </p:nvGrpSpPr>
        <p:grpSpPr>
          <a:xfrm>
            <a:off x="10114958" y="1806709"/>
            <a:ext cx="352037" cy="165630"/>
            <a:chOff x="4462667" y="581891"/>
            <a:chExt cx="501219" cy="190005"/>
          </a:xfrm>
        </p:grpSpPr>
        <p:sp>
          <p:nvSpPr>
            <p:cNvPr id="537" name="正方形/長方形 536"/>
            <p:cNvSpPr/>
            <p:nvPr/>
          </p:nvSpPr>
          <p:spPr>
            <a:xfrm>
              <a:off x="4462667" y="581891"/>
              <a:ext cx="501219" cy="1900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538" name="グループ化 537"/>
            <p:cNvGrpSpPr/>
            <p:nvPr/>
          </p:nvGrpSpPr>
          <p:grpSpPr>
            <a:xfrm>
              <a:off x="4518837" y="632369"/>
              <a:ext cx="389952" cy="93245"/>
              <a:chOff x="4536374" y="457141"/>
              <a:chExt cx="709270" cy="180000"/>
            </a:xfrm>
          </p:grpSpPr>
          <p:sp>
            <p:nvSpPr>
              <p:cNvPr id="539" name="円/楕円 538"/>
              <p:cNvSpPr/>
              <p:nvPr/>
            </p:nvSpPr>
            <p:spPr>
              <a:xfrm>
                <a:off x="4536374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40" name="円/楕円 539"/>
              <p:cNvSpPr/>
              <p:nvPr/>
            </p:nvSpPr>
            <p:spPr>
              <a:xfrm>
                <a:off x="4806818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41" name="円/楕円 540"/>
              <p:cNvSpPr/>
              <p:nvPr/>
            </p:nvSpPr>
            <p:spPr>
              <a:xfrm>
                <a:off x="5057890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542" name="グループ化 541"/>
          <p:cNvGrpSpPr/>
          <p:nvPr/>
        </p:nvGrpSpPr>
        <p:grpSpPr>
          <a:xfrm>
            <a:off x="10114958" y="2301622"/>
            <a:ext cx="352037" cy="165630"/>
            <a:chOff x="4462667" y="581891"/>
            <a:chExt cx="501219" cy="190005"/>
          </a:xfrm>
        </p:grpSpPr>
        <p:sp>
          <p:nvSpPr>
            <p:cNvPr id="543" name="正方形/長方形 542"/>
            <p:cNvSpPr/>
            <p:nvPr/>
          </p:nvSpPr>
          <p:spPr>
            <a:xfrm>
              <a:off x="4462667" y="581891"/>
              <a:ext cx="501219" cy="1900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544" name="グループ化 543"/>
            <p:cNvGrpSpPr/>
            <p:nvPr/>
          </p:nvGrpSpPr>
          <p:grpSpPr>
            <a:xfrm>
              <a:off x="4518837" y="632369"/>
              <a:ext cx="389952" cy="93245"/>
              <a:chOff x="4536374" y="457141"/>
              <a:chExt cx="709270" cy="180000"/>
            </a:xfrm>
          </p:grpSpPr>
          <p:sp>
            <p:nvSpPr>
              <p:cNvPr id="545" name="円/楕円 544"/>
              <p:cNvSpPr/>
              <p:nvPr/>
            </p:nvSpPr>
            <p:spPr>
              <a:xfrm>
                <a:off x="4536374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46" name="円/楕円 545"/>
              <p:cNvSpPr/>
              <p:nvPr/>
            </p:nvSpPr>
            <p:spPr>
              <a:xfrm>
                <a:off x="4806818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47" name="円/楕円 546"/>
              <p:cNvSpPr/>
              <p:nvPr/>
            </p:nvSpPr>
            <p:spPr>
              <a:xfrm>
                <a:off x="5057890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548" name="グループ化 547"/>
          <p:cNvGrpSpPr/>
          <p:nvPr/>
        </p:nvGrpSpPr>
        <p:grpSpPr>
          <a:xfrm>
            <a:off x="10114958" y="2793524"/>
            <a:ext cx="352037" cy="165630"/>
            <a:chOff x="4462667" y="581891"/>
            <a:chExt cx="501219" cy="190005"/>
          </a:xfrm>
        </p:grpSpPr>
        <p:sp>
          <p:nvSpPr>
            <p:cNvPr id="549" name="正方形/長方形 548"/>
            <p:cNvSpPr/>
            <p:nvPr/>
          </p:nvSpPr>
          <p:spPr>
            <a:xfrm>
              <a:off x="4462667" y="581891"/>
              <a:ext cx="501219" cy="1900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550" name="グループ化 549"/>
            <p:cNvGrpSpPr/>
            <p:nvPr/>
          </p:nvGrpSpPr>
          <p:grpSpPr>
            <a:xfrm>
              <a:off x="4518837" y="632369"/>
              <a:ext cx="389952" cy="93245"/>
              <a:chOff x="4536374" y="457141"/>
              <a:chExt cx="709270" cy="180000"/>
            </a:xfrm>
          </p:grpSpPr>
          <p:sp>
            <p:nvSpPr>
              <p:cNvPr id="551" name="円/楕円 550"/>
              <p:cNvSpPr/>
              <p:nvPr/>
            </p:nvSpPr>
            <p:spPr>
              <a:xfrm>
                <a:off x="4536374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52" name="円/楕円 551"/>
              <p:cNvSpPr/>
              <p:nvPr/>
            </p:nvSpPr>
            <p:spPr>
              <a:xfrm>
                <a:off x="4806818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53" name="円/楕円 552"/>
              <p:cNvSpPr/>
              <p:nvPr/>
            </p:nvSpPr>
            <p:spPr>
              <a:xfrm>
                <a:off x="5057890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555" name="グループ化 554"/>
          <p:cNvGrpSpPr/>
          <p:nvPr/>
        </p:nvGrpSpPr>
        <p:grpSpPr>
          <a:xfrm>
            <a:off x="10114958" y="3285424"/>
            <a:ext cx="352037" cy="165630"/>
            <a:chOff x="4462667" y="581891"/>
            <a:chExt cx="501219" cy="190005"/>
          </a:xfrm>
        </p:grpSpPr>
        <p:sp>
          <p:nvSpPr>
            <p:cNvPr id="556" name="正方形/長方形 555"/>
            <p:cNvSpPr/>
            <p:nvPr/>
          </p:nvSpPr>
          <p:spPr>
            <a:xfrm>
              <a:off x="4462667" y="581891"/>
              <a:ext cx="501219" cy="1900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557" name="グループ化 556"/>
            <p:cNvGrpSpPr/>
            <p:nvPr/>
          </p:nvGrpSpPr>
          <p:grpSpPr>
            <a:xfrm>
              <a:off x="4518837" y="632369"/>
              <a:ext cx="389952" cy="93245"/>
              <a:chOff x="4536374" y="457141"/>
              <a:chExt cx="709270" cy="180000"/>
            </a:xfrm>
          </p:grpSpPr>
          <p:sp>
            <p:nvSpPr>
              <p:cNvPr id="558" name="円/楕円 557"/>
              <p:cNvSpPr/>
              <p:nvPr/>
            </p:nvSpPr>
            <p:spPr>
              <a:xfrm>
                <a:off x="4536374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59" name="円/楕円 558"/>
              <p:cNvSpPr/>
              <p:nvPr/>
            </p:nvSpPr>
            <p:spPr>
              <a:xfrm>
                <a:off x="4806818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60" name="円/楕円 559"/>
              <p:cNvSpPr/>
              <p:nvPr/>
            </p:nvSpPr>
            <p:spPr>
              <a:xfrm>
                <a:off x="5057890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561" name="グループ化 560"/>
          <p:cNvGrpSpPr/>
          <p:nvPr/>
        </p:nvGrpSpPr>
        <p:grpSpPr>
          <a:xfrm>
            <a:off x="10114958" y="3777325"/>
            <a:ext cx="352037" cy="165630"/>
            <a:chOff x="4462667" y="581891"/>
            <a:chExt cx="501219" cy="190005"/>
          </a:xfrm>
        </p:grpSpPr>
        <p:sp>
          <p:nvSpPr>
            <p:cNvPr id="562" name="正方形/長方形 561"/>
            <p:cNvSpPr/>
            <p:nvPr/>
          </p:nvSpPr>
          <p:spPr>
            <a:xfrm>
              <a:off x="4462667" y="581891"/>
              <a:ext cx="501219" cy="1900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563" name="グループ化 562"/>
            <p:cNvGrpSpPr/>
            <p:nvPr/>
          </p:nvGrpSpPr>
          <p:grpSpPr>
            <a:xfrm>
              <a:off x="4518837" y="632369"/>
              <a:ext cx="389952" cy="93245"/>
              <a:chOff x="4536374" y="457141"/>
              <a:chExt cx="709270" cy="180000"/>
            </a:xfrm>
          </p:grpSpPr>
          <p:sp>
            <p:nvSpPr>
              <p:cNvPr id="564" name="円/楕円 563"/>
              <p:cNvSpPr/>
              <p:nvPr/>
            </p:nvSpPr>
            <p:spPr>
              <a:xfrm>
                <a:off x="4536374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65" name="円/楕円 564"/>
              <p:cNvSpPr/>
              <p:nvPr/>
            </p:nvSpPr>
            <p:spPr>
              <a:xfrm>
                <a:off x="4806818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66" name="円/楕円 565"/>
              <p:cNvSpPr/>
              <p:nvPr/>
            </p:nvSpPr>
            <p:spPr>
              <a:xfrm>
                <a:off x="5057890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567" name="グループ化 566"/>
          <p:cNvGrpSpPr/>
          <p:nvPr/>
        </p:nvGrpSpPr>
        <p:grpSpPr>
          <a:xfrm>
            <a:off x="10114958" y="4272890"/>
            <a:ext cx="352037" cy="165630"/>
            <a:chOff x="4462667" y="581891"/>
            <a:chExt cx="501219" cy="190005"/>
          </a:xfrm>
        </p:grpSpPr>
        <p:sp>
          <p:nvSpPr>
            <p:cNvPr id="568" name="正方形/長方形 567"/>
            <p:cNvSpPr/>
            <p:nvPr/>
          </p:nvSpPr>
          <p:spPr>
            <a:xfrm>
              <a:off x="4462667" y="581891"/>
              <a:ext cx="501219" cy="1900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569" name="グループ化 568"/>
            <p:cNvGrpSpPr/>
            <p:nvPr/>
          </p:nvGrpSpPr>
          <p:grpSpPr>
            <a:xfrm>
              <a:off x="4518837" y="632369"/>
              <a:ext cx="389952" cy="93245"/>
              <a:chOff x="4536374" y="457141"/>
              <a:chExt cx="709270" cy="180000"/>
            </a:xfrm>
          </p:grpSpPr>
          <p:sp>
            <p:nvSpPr>
              <p:cNvPr id="570" name="円/楕円 569"/>
              <p:cNvSpPr/>
              <p:nvPr/>
            </p:nvSpPr>
            <p:spPr>
              <a:xfrm>
                <a:off x="4536374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71" name="円/楕円 570"/>
              <p:cNvSpPr/>
              <p:nvPr/>
            </p:nvSpPr>
            <p:spPr>
              <a:xfrm>
                <a:off x="4806818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72" name="円/楕円 571"/>
              <p:cNvSpPr/>
              <p:nvPr/>
            </p:nvSpPr>
            <p:spPr>
              <a:xfrm>
                <a:off x="5057890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573" name="グループ化 572"/>
          <p:cNvGrpSpPr/>
          <p:nvPr/>
        </p:nvGrpSpPr>
        <p:grpSpPr>
          <a:xfrm>
            <a:off x="10114958" y="4764791"/>
            <a:ext cx="352037" cy="165630"/>
            <a:chOff x="4462667" y="581891"/>
            <a:chExt cx="501219" cy="190005"/>
          </a:xfrm>
        </p:grpSpPr>
        <p:sp>
          <p:nvSpPr>
            <p:cNvPr id="574" name="正方形/長方形 573"/>
            <p:cNvSpPr/>
            <p:nvPr/>
          </p:nvSpPr>
          <p:spPr>
            <a:xfrm>
              <a:off x="4462667" y="581891"/>
              <a:ext cx="501219" cy="1900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575" name="グループ化 574"/>
            <p:cNvGrpSpPr/>
            <p:nvPr/>
          </p:nvGrpSpPr>
          <p:grpSpPr>
            <a:xfrm>
              <a:off x="4518837" y="632369"/>
              <a:ext cx="389952" cy="93245"/>
              <a:chOff x="4536374" y="457141"/>
              <a:chExt cx="709270" cy="180000"/>
            </a:xfrm>
          </p:grpSpPr>
          <p:sp>
            <p:nvSpPr>
              <p:cNvPr id="576" name="円/楕円 575"/>
              <p:cNvSpPr/>
              <p:nvPr/>
            </p:nvSpPr>
            <p:spPr>
              <a:xfrm>
                <a:off x="4536374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77" name="円/楕円 576"/>
              <p:cNvSpPr/>
              <p:nvPr/>
            </p:nvSpPr>
            <p:spPr>
              <a:xfrm>
                <a:off x="4806818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78" name="円/楕円 577"/>
              <p:cNvSpPr/>
              <p:nvPr/>
            </p:nvSpPr>
            <p:spPr>
              <a:xfrm>
                <a:off x="5057890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579" name="グループ化 578"/>
          <p:cNvGrpSpPr/>
          <p:nvPr/>
        </p:nvGrpSpPr>
        <p:grpSpPr>
          <a:xfrm>
            <a:off x="10114958" y="5256693"/>
            <a:ext cx="352037" cy="165630"/>
            <a:chOff x="4462667" y="581891"/>
            <a:chExt cx="501219" cy="190005"/>
          </a:xfrm>
        </p:grpSpPr>
        <p:sp>
          <p:nvSpPr>
            <p:cNvPr id="580" name="正方形/長方形 579"/>
            <p:cNvSpPr/>
            <p:nvPr/>
          </p:nvSpPr>
          <p:spPr>
            <a:xfrm>
              <a:off x="4462667" y="581891"/>
              <a:ext cx="501219" cy="1900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581" name="グループ化 580"/>
            <p:cNvGrpSpPr/>
            <p:nvPr/>
          </p:nvGrpSpPr>
          <p:grpSpPr>
            <a:xfrm>
              <a:off x="4518837" y="632369"/>
              <a:ext cx="389952" cy="93245"/>
              <a:chOff x="4536374" y="457141"/>
              <a:chExt cx="709270" cy="180000"/>
            </a:xfrm>
          </p:grpSpPr>
          <p:sp>
            <p:nvSpPr>
              <p:cNvPr id="582" name="円/楕円 581"/>
              <p:cNvSpPr/>
              <p:nvPr/>
            </p:nvSpPr>
            <p:spPr>
              <a:xfrm>
                <a:off x="4536374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83" name="円/楕円 582"/>
              <p:cNvSpPr/>
              <p:nvPr/>
            </p:nvSpPr>
            <p:spPr>
              <a:xfrm>
                <a:off x="4806818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84" name="円/楕円 583"/>
              <p:cNvSpPr/>
              <p:nvPr/>
            </p:nvSpPr>
            <p:spPr>
              <a:xfrm>
                <a:off x="5057890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585" name="グループ化 584"/>
          <p:cNvGrpSpPr/>
          <p:nvPr/>
        </p:nvGrpSpPr>
        <p:grpSpPr>
          <a:xfrm>
            <a:off x="10114958" y="5748594"/>
            <a:ext cx="352037" cy="165630"/>
            <a:chOff x="4462667" y="581891"/>
            <a:chExt cx="501219" cy="190005"/>
          </a:xfrm>
        </p:grpSpPr>
        <p:sp>
          <p:nvSpPr>
            <p:cNvPr id="586" name="正方形/長方形 585"/>
            <p:cNvSpPr/>
            <p:nvPr/>
          </p:nvSpPr>
          <p:spPr>
            <a:xfrm>
              <a:off x="4462667" y="581891"/>
              <a:ext cx="501219" cy="1900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587" name="グループ化 586"/>
            <p:cNvGrpSpPr/>
            <p:nvPr/>
          </p:nvGrpSpPr>
          <p:grpSpPr>
            <a:xfrm>
              <a:off x="4518837" y="632369"/>
              <a:ext cx="389952" cy="93245"/>
              <a:chOff x="4536374" y="457141"/>
              <a:chExt cx="709270" cy="180000"/>
            </a:xfrm>
          </p:grpSpPr>
          <p:sp>
            <p:nvSpPr>
              <p:cNvPr id="588" name="円/楕円 587"/>
              <p:cNvSpPr/>
              <p:nvPr/>
            </p:nvSpPr>
            <p:spPr>
              <a:xfrm>
                <a:off x="4536374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89" name="円/楕円 588"/>
              <p:cNvSpPr/>
              <p:nvPr/>
            </p:nvSpPr>
            <p:spPr>
              <a:xfrm>
                <a:off x="4806818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90" name="円/楕円 589"/>
              <p:cNvSpPr/>
              <p:nvPr/>
            </p:nvSpPr>
            <p:spPr>
              <a:xfrm>
                <a:off x="5057890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cxnSp>
        <p:nvCxnSpPr>
          <p:cNvPr id="592" name="直線コネクタ 591"/>
          <p:cNvCxnSpPr>
            <a:stCxn id="98" idx="6"/>
            <a:endCxn id="21" idx="2"/>
          </p:cNvCxnSpPr>
          <p:nvPr/>
        </p:nvCxnSpPr>
        <p:spPr>
          <a:xfrm>
            <a:off x="4866788" y="407146"/>
            <a:ext cx="575985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740" name="グループ化 739"/>
          <p:cNvGrpSpPr/>
          <p:nvPr/>
        </p:nvGrpSpPr>
        <p:grpSpPr>
          <a:xfrm>
            <a:off x="4979777" y="324331"/>
            <a:ext cx="352037" cy="165630"/>
            <a:chOff x="4462667" y="581891"/>
            <a:chExt cx="501219" cy="190005"/>
          </a:xfrm>
        </p:grpSpPr>
        <p:sp>
          <p:nvSpPr>
            <p:cNvPr id="741" name="正方形/長方形 740"/>
            <p:cNvSpPr/>
            <p:nvPr/>
          </p:nvSpPr>
          <p:spPr>
            <a:xfrm>
              <a:off x="4462667" y="581891"/>
              <a:ext cx="501219" cy="1900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742" name="グループ化 741"/>
            <p:cNvGrpSpPr/>
            <p:nvPr/>
          </p:nvGrpSpPr>
          <p:grpSpPr>
            <a:xfrm>
              <a:off x="4518837" y="632369"/>
              <a:ext cx="389952" cy="93245"/>
              <a:chOff x="4536374" y="457141"/>
              <a:chExt cx="709270" cy="180000"/>
            </a:xfrm>
          </p:grpSpPr>
          <p:sp>
            <p:nvSpPr>
              <p:cNvPr id="743" name="円/楕円 742"/>
              <p:cNvSpPr/>
              <p:nvPr/>
            </p:nvSpPr>
            <p:spPr>
              <a:xfrm>
                <a:off x="4536374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44" name="円/楕円 743"/>
              <p:cNvSpPr/>
              <p:nvPr/>
            </p:nvSpPr>
            <p:spPr>
              <a:xfrm>
                <a:off x="4806818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45" name="円/楕円 744"/>
              <p:cNvSpPr/>
              <p:nvPr/>
            </p:nvSpPr>
            <p:spPr>
              <a:xfrm>
                <a:off x="5057890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cxnSp>
        <p:nvCxnSpPr>
          <p:cNvPr id="747" name="直線コネクタ 746"/>
          <p:cNvCxnSpPr>
            <a:stCxn id="287" idx="6"/>
            <a:endCxn id="158" idx="2"/>
          </p:cNvCxnSpPr>
          <p:nvPr/>
        </p:nvCxnSpPr>
        <p:spPr>
          <a:xfrm>
            <a:off x="4866788" y="899047"/>
            <a:ext cx="575985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0" name="直線コネクタ 749"/>
          <p:cNvCxnSpPr>
            <a:stCxn id="294" idx="6"/>
            <a:endCxn id="160" idx="2"/>
          </p:cNvCxnSpPr>
          <p:nvPr/>
        </p:nvCxnSpPr>
        <p:spPr>
          <a:xfrm>
            <a:off x="4866788" y="1390948"/>
            <a:ext cx="575985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3" name="直線コネクタ 752"/>
          <p:cNvCxnSpPr>
            <a:stCxn id="301" idx="6"/>
            <a:endCxn id="162" idx="2"/>
          </p:cNvCxnSpPr>
          <p:nvPr/>
        </p:nvCxnSpPr>
        <p:spPr>
          <a:xfrm>
            <a:off x="4866788" y="1882850"/>
            <a:ext cx="575985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6" name="直線コネクタ 755"/>
          <p:cNvCxnSpPr>
            <a:stCxn id="397" idx="6"/>
            <a:endCxn id="193" idx="2"/>
          </p:cNvCxnSpPr>
          <p:nvPr/>
        </p:nvCxnSpPr>
        <p:spPr>
          <a:xfrm>
            <a:off x="4866788" y="2381426"/>
            <a:ext cx="575985" cy="1686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8" name="直線コネクタ 757"/>
          <p:cNvCxnSpPr>
            <a:stCxn id="404" idx="6"/>
            <a:endCxn id="225" idx="2"/>
          </p:cNvCxnSpPr>
          <p:nvPr/>
        </p:nvCxnSpPr>
        <p:spPr>
          <a:xfrm>
            <a:off x="4866788" y="2873327"/>
            <a:ext cx="575985" cy="1686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9" name="直線コネクタ 758"/>
          <p:cNvCxnSpPr>
            <a:stCxn id="411" idx="6"/>
            <a:endCxn id="227" idx="2"/>
          </p:cNvCxnSpPr>
          <p:nvPr/>
        </p:nvCxnSpPr>
        <p:spPr>
          <a:xfrm>
            <a:off x="4866788" y="3365228"/>
            <a:ext cx="575985" cy="1686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0" name="直線コネクタ 759"/>
          <p:cNvCxnSpPr>
            <a:stCxn id="418" idx="6"/>
            <a:endCxn id="229" idx="2"/>
          </p:cNvCxnSpPr>
          <p:nvPr/>
        </p:nvCxnSpPr>
        <p:spPr>
          <a:xfrm>
            <a:off x="4866788" y="3857129"/>
            <a:ext cx="575985" cy="1686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7" name="直線コネクタ 766"/>
          <p:cNvCxnSpPr>
            <a:stCxn id="436" idx="6"/>
            <a:endCxn id="242" idx="2"/>
          </p:cNvCxnSpPr>
          <p:nvPr/>
        </p:nvCxnSpPr>
        <p:spPr>
          <a:xfrm>
            <a:off x="4866788" y="4355705"/>
            <a:ext cx="575985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8" name="直線コネクタ 767"/>
          <p:cNvCxnSpPr>
            <a:stCxn id="443" idx="6"/>
            <a:endCxn id="274" idx="2"/>
          </p:cNvCxnSpPr>
          <p:nvPr/>
        </p:nvCxnSpPr>
        <p:spPr>
          <a:xfrm>
            <a:off x="4866788" y="4847607"/>
            <a:ext cx="575985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9" name="直線コネクタ 768"/>
          <p:cNvCxnSpPr>
            <a:stCxn id="450" idx="6"/>
            <a:endCxn id="276" idx="2"/>
          </p:cNvCxnSpPr>
          <p:nvPr/>
        </p:nvCxnSpPr>
        <p:spPr>
          <a:xfrm>
            <a:off x="4866788" y="5339508"/>
            <a:ext cx="575985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70" name="直線コネクタ 769"/>
          <p:cNvCxnSpPr>
            <a:stCxn id="457" idx="6"/>
            <a:endCxn id="278" idx="2"/>
          </p:cNvCxnSpPr>
          <p:nvPr/>
        </p:nvCxnSpPr>
        <p:spPr>
          <a:xfrm>
            <a:off x="4866788" y="5831409"/>
            <a:ext cx="575985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779" name="グループ化 778"/>
          <p:cNvGrpSpPr/>
          <p:nvPr/>
        </p:nvGrpSpPr>
        <p:grpSpPr>
          <a:xfrm>
            <a:off x="4979777" y="822907"/>
            <a:ext cx="352037" cy="165630"/>
            <a:chOff x="4462667" y="581891"/>
            <a:chExt cx="501219" cy="190005"/>
          </a:xfrm>
        </p:grpSpPr>
        <p:sp>
          <p:nvSpPr>
            <p:cNvPr id="780" name="正方形/長方形 779"/>
            <p:cNvSpPr/>
            <p:nvPr/>
          </p:nvSpPr>
          <p:spPr>
            <a:xfrm>
              <a:off x="4462667" y="581891"/>
              <a:ext cx="501219" cy="1900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781" name="グループ化 780"/>
            <p:cNvGrpSpPr/>
            <p:nvPr/>
          </p:nvGrpSpPr>
          <p:grpSpPr>
            <a:xfrm>
              <a:off x="4518837" y="632369"/>
              <a:ext cx="389952" cy="93245"/>
              <a:chOff x="4536374" y="457141"/>
              <a:chExt cx="709270" cy="180000"/>
            </a:xfrm>
          </p:grpSpPr>
          <p:sp>
            <p:nvSpPr>
              <p:cNvPr id="782" name="円/楕円 781"/>
              <p:cNvSpPr/>
              <p:nvPr/>
            </p:nvSpPr>
            <p:spPr>
              <a:xfrm>
                <a:off x="4536374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83" name="円/楕円 782"/>
              <p:cNvSpPr/>
              <p:nvPr/>
            </p:nvSpPr>
            <p:spPr>
              <a:xfrm>
                <a:off x="4806818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84" name="円/楕円 783"/>
              <p:cNvSpPr/>
              <p:nvPr/>
            </p:nvSpPr>
            <p:spPr>
              <a:xfrm>
                <a:off x="5057890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785" name="グループ化 784"/>
          <p:cNvGrpSpPr/>
          <p:nvPr/>
        </p:nvGrpSpPr>
        <p:grpSpPr>
          <a:xfrm>
            <a:off x="4979777" y="1308133"/>
            <a:ext cx="352037" cy="165630"/>
            <a:chOff x="4462667" y="581891"/>
            <a:chExt cx="501219" cy="190005"/>
          </a:xfrm>
        </p:grpSpPr>
        <p:sp>
          <p:nvSpPr>
            <p:cNvPr id="786" name="正方形/長方形 785"/>
            <p:cNvSpPr/>
            <p:nvPr/>
          </p:nvSpPr>
          <p:spPr>
            <a:xfrm>
              <a:off x="4462667" y="581891"/>
              <a:ext cx="501219" cy="1900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787" name="グループ化 786"/>
            <p:cNvGrpSpPr/>
            <p:nvPr/>
          </p:nvGrpSpPr>
          <p:grpSpPr>
            <a:xfrm>
              <a:off x="4518837" y="632369"/>
              <a:ext cx="389952" cy="93245"/>
              <a:chOff x="4536374" y="457141"/>
              <a:chExt cx="709270" cy="180000"/>
            </a:xfrm>
          </p:grpSpPr>
          <p:sp>
            <p:nvSpPr>
              <p:cNvPr id="788" name="円/楕円 787"/>
              <p:cNvSpPr/>
              <p:nvPr/>
            </p:nvSpPr>
            <p:spPr>
              <a:xfrm>
                <a:off x="4536374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89" name="円/楕円 788"/>
              <p:cNvSpPr/>
              <p:nvPr/>
            </p:nvSpPr>
            <p:spPr>
              <a:xfrm>
                <a:off x="4806818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90" name="円/楕円 789"/>
              <p:cNvSpPr/>
              <p:nvPr/>
            </p:nvSpPr>
            <p:spPr>
              <a:xfrm>
                <a:off x="5057890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791" name="グループ化 790"/>
          <p:cNvGrpSpPr/>
          <p:nvPr/>
        </p:nvGrpSpPr>
        <p:grpSpPr>
          <a:xfrm>
            <a:off x="4979777" y="1806709"/>
            <a:ext cx="352037" cy="165630"/>
            <a:chOff x="4462667" y="581891"/>
            <a:chExt cx="501219" cy="190005"/>
          </a:xfrm>
        </p:grpSpPr>
        <p:sp>
          <p:nvSpPr>
            <p:cNvPr id="792" name="正方形/長方形 791"/>
            <p:cNvSpPr/>
            <p:nvPr/>
          </p:nvSpPr>
          <p:spPr>
            <a:xfrm>
              <a:off x="4462667" y="581891"/>
              <a:ext cx="501219" cy="1900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793" name="グループ化 792"/>
            <p:cNvGrpSpPr/>
            <p:nvPr/>
          </p:nvGrpSpPr>
          <p:grpSpPr>
            <a:xfrm>
              <a:off x="4518837" y="632369"/>
              <a:ext cx="389952" cy="93245"/>
              <a:chOff x="4536374" y="457141"/>
              <a:chExt cx="709270" cy="180000"/>
            </a:xfrm>
          </p:grpSpPr>
          <p:sp>
            <p:nvSpPr>
              <p:cNvPr id="794" name="円/楕円 793"/>
              <p:cNvSpPr/>
              <p:nvPr/>
            </p:nvSpPr>
            <p:spPr>
              <a:xfrm>
                <a:off x="4536374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95" name="円/楕円 794"/>
              <p:cNvSpPr/>
              <p:nvPr/>
            </p:nvSpPr>
            <p:spPr>
              <a:xfrm>
                <a:off x="4806818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96" name="円/楕円 795"/>
              <p:cNvSpPr/>
              <p:nvPr/>
            </p:nvSpPr>
            <p:spPr>
              <a:xfrm>
                <a:off x="5057890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825" name="グループ化 824"/>
          <p:cNvGrpSpPr/>
          <p:nvPr/>
        </p:nvGrpSpPr>
        <p:grpSpPr>
          <a:xfrm>
            <a:off x="4979777" y="2291936"/>
            <a:ext cx="352037" cy="165630"/>
            <a:chOff x="4462667" y="581891"/>
            <a:chExt cx="501219" cy="190005"/>
          </a:xfrm>
        </p:grpSpPr>
        <p:sp>
          <p:nvSpPr>
            <p:cNvPr id="826" name="正方形/長方形 825"/>
            <p:cNvSpPr/>
            <p:nvPr/>
          </p:nvSpPr>
          <p:spPr>
            <a:xfrm>
              <a:off x="4462667" y="581891"/>
              <a:ext cx="501219" cy="1900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827" name="グループ化 826"/>
            <p:cNvGrpSpPr/>
            <p:nvPr/>
          </p:nvGrpSpPr>
          <p:grpSpPr>
            <a:xfrm>
              <a:off x="4518837" y="632369"/>
              <a:ext cx="389952" cy="93245"/>
              <a:chOff x="4536374" y="457141"/>
              <a:chExt cx="709270" cy="180000"/>
            </a:xfrm>
          </p:grpSpPr>
          <p:sp>
            <p:nvSpPr>
              <p:cNvPr id="828" name="円/楕円 827"/>
              <p:cNvSpPr/>
              <p:nvPr/>
            </p:nvSpPr>
            <p:spPr>
              <a:xfrm>
                <a:off x="4536374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29" name="円/楕円 828"/>
              <p:cNvSpPr/>
              <p:nvPr/>
            </p:nvSpPr>
            <p:spPr>
              <a:xfrm>
                <a:off x="4806818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30" name="円/楕円 829"/>
              <p:cNvSpPr/>
              <p:nvPr/>
            </p:nvSpPr>
            <p:spPr>
              <a:xfrm>
                <a:off x="5057890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831" name="グループ化 830"/>
          <p:cNvGrpSpPr/>
          <p:nvPr/>
        </p:nvGrpSpPr>
        <p:grpSpPr>
          <a:xfrm>
            <a:off x="4979777" y="2790512"/>
            <a:ext cx="352037" cy="165630"/>
            <a:chOff x="4462667" y="581891"/>
            <a:chExt cx="501219" cy="190005"/>
          </a:xfrm>
        </p:grpSpPr>
        <p:sp>
          <p:nvSpPr>
            <p:cNvPr id="832" name="正方形/長方形 831"/>
            <p:cNvSpPr/>
            <p:nvPr/>
          </p:nvSpPr>
          <p:spPr>
            <a:xfrm>
              <a:off x="4462667" y="581891"/>
              <a:ext cx="501219" cy="1900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833" name="グループ化 832"/>
            <p:cNvGrpSpPr/>
            <p:nvPr/>
          </p:nvGrpSpPr>
          <p:grpSpPr>
            <a:xfrm>
              <a:off x="4518837" y="632369"/>
              <a:ext cx="389952" cy="93245"/>
              <a:chOff x="4536374" y="457141"/>
              <a:chExt cx="709270" cy="180000"/>
            </a:xfrm>
          </p:grpSpPr>
          <p:sp>
            <p:nvSpPr>
              <p:cNvPr id="834" name="円/楕円 833"/>
              <p:cNvSpPr/>
              <p:nvPr/>
            </p:nvSpPr>
            <p:spPr>
              <a:xfrm>
                <a:off x="4536374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35" name="円/楕円 834"/>
              <p:cNvSpPr/>
              <p:nvPr/>
            </p:nvSpPr>
            <p:spPr>
              <a:xfrm>
                <a:off x="4806818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36" name="円/楕円 835"/>
              <p:cNvSpPr/>
              <p:nvPr/>
            </p:nvSpPr>
            <p:spPr>
              <a:xfrm>
                <a:off x="5057890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837" name="グループ化 836"/>
          <p:cNvGrpSpPr/>
          <p:nvPr/>
        </p:nvGrpSpPr>
        <p:grpSpPr>
          <a:xfrm>
            <a:off x="4979777" y="3275738"/>
            <a:ext cx="352037" cy="165630"/>
            <a:chOff x="4462667" y="581891"/>
            <a:chExt cx="501219" cy="190005"/>
          </a:xfrm>
        </p:grpSpPr>
        <p:sp>
          <p:nvSpPr>
            <p:cNvPr id="838" name="正方形/長方形 837"/>
            <p:cNvSpPr/>
            <p:nvPr/>
          </p:nvSpPr>
          <p:spPr>
            <a:xfrm>
              <a:off x="4462667" y="581891"/>
              <a:ext cx="501219" cy="1900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839" name="グループ化 838"/>
            <p:cNvGrpSpPr/>
            <p:nvPr/>
          </p:nvGrpSpPr>
          <p:grpSpPr>
            <a:xfrm>
              <a:off x="4518837" y="632369"/>
              <a:ext cx="389952" cy="93245"/>
              <a:chOff x="4536374" y="457141"/>
              <a:chExt cx="709270" cy="180000"/>
            </a:xfrm>
          </p:grpSpPr>
          <p:sp>
            <p:nvSpPr>
              <p:cNvPr id="840" name="円/楕円 839"/>
              <p:cNvSpPr/>
              <p:nvPr/>
            </p:nvSpPr>
            <p:spPr>
              <a:xfrm>
                <a:off x="4536374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41" name="円/楕円 840"/>
              <p:cNvSpPr/>
              <p:nvPr/>
            </p:nvSpPr>
            <p:spPr>
              <a:xfrm>
                <a:off x="4806818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42" name="円/楕円 841"/>
              <p:cNvSpPr/>
              <p:nvPr/>
            </p:nvSpPr>
            <p:spPr>
              <a:xfrm>
                <a:off x="5057890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843" name="グループ化 842"/>
          <p:cNvGrpSpPr/>
          <p:nvPr/>
        </p:nvGrpSpPr>
        <p:grpSpPr>
          <a:xfrm>
            <a:off x="4979777" y="3774314"/>
            <a:ext cx="352037" cy="165630"/>
            <a:chOff x="4462667" y="581891"/>
            <a:chExt cx="501219" cy="190005"/>
          </a:xfrm>
        </p:grpSpPr>
        <p:sp>
          <p:nvSpPr>
            <p:cNvPr id="844" name="正方形/長方形 843"/>
            <p:cNvSpPr/>
            <p:nvPr/>
          </p:nvSpPr>
          <p:spPr>
            <a:xfrm>
              <a:off x="4462667" y="581891"/>
              <a:ext cx="501219" cy="1900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845" name="グループ化 844"/>
            <p:cNvGrpSpPr/>
            <p:nvPr/>
          </p:nvGrpSpPr>
          <p:grpSpPr>
            <a:xfrm>
              <a:off x="4518837" y="632369"/>
              <a:ext cx="389952" cy="93245"/>
              <a:chOff x="4536374" y="457141"/>
              <a:chExt cx="709270" cy="180000"/>
            </a:xfrm>
          </p:grpSpPr>
          <p:sp>
            <p:nvSpPr>
              <p:cNvPr id="846" name="円/楕円 845"/>
              <p:cNvSpPr/>
              <p:nvPr/>
            </p:nvSpPr>
            <p:spPr>
              <a:xfrm>
                <a:off x="4536374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47" name="円/楕円 846"/>
              <p:cNvSpPr/>
              <p:nvPr/>
            </p:nvSpPr>
            <p:spPr>
              <a:xfrm>
                <a:off x="4806818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48" name="円/楕円 847"/>
              <p:cNvSpPr/>
              <p:nvPr/>
            </p:nvSpPr>
            <p:spPr>
              <a:xfrm>
                <a:off x="5057890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849" name="グループ化 848"/>
          <p:cNvGrpSpPr/>
          <p:nvPr/>
        </p:nvGrpSpPr>
        <p:grpSpPr>
          <a:xfrm>
            <a:off x="4979777" y="4272730"/>
            <a:ext cx="352037" cy="165630"/>
            <a:chOff x="4462667" y="581891"/>
            <a:chExt cx="501219" cy="190005"/>
          </a:xfrm>
        </p:grpSpPr>
        <p:sp>
          <p:nvSpPr>
            <p:cNvPr id="850" name="正方形/長方形 849"/>
            <p:cNvSpPr/>
            <p:nvPr/>
          </p:nvSpPr>
          <p:spPr>
            <a:xfrm>
              <a:off x="4462667" y="581891"/>
              <a:ext cx="501219" cy="1900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851" name="グループ化 850"/>
            <p:cNvGrpSpPr/>
            <p:nvPr/>
          </p:nvGrpSpPr>
          <p:grpSpPr>
            <a:xfrm>
              <a:off x="4518837" y="632369"/>
              <a:ext cx="389952" cy="93245"/>
              <a:chOff x="4536374" y="457141"/>
              <a:chExt cx="709270" cy="180000"/>
            </a:xfrm>
          </p:grpSpPr>
          <p:sp>
            <p:nvSpPr>
              <p:cNvPr id="852" name="円/楕円 851"/>
              <p:cNvSpPr/>
              <p:nvPr/>
            </p:nvSpPr>
            <p:spPr>
              <a:xfrm>
                <a:off x="4536374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53" name="円/楕円 852"/>
              <p:cNvSpPr/>
              <p:nvPr/>
            </p:nvSpPr>
            <p:spPr>
              <a:xfrm>
                <a:off x="4806818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54" name="円/楕円 853"/>
              <p:cNvSpPr/>
              <p:nvPr/>
            </p:nvSpPr>
            <p:spPr>
              <a:xfrm>
                <a:off x="5057890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855" name="グループ化 854"/>
          <p:cNvGrpSpPr/>
          <p:nvPr/>
        </p:nvGrpSpPr>
        <p:grpSpPr>
          <a:xfrm>
            <a:off x="4979777" y="4771306"/>
            <a:ext cx="352037" cy="165630"/>
            <a:chOff x="4462667" y="581891"/>
            <a:chExt cx="501219" cy="190005"/>
          </a:xfrm>
        </p:grpSpPr>
        <p:sp>
          <p:nvSpPr>
            <p:cNvPr id="856" name="正方形/長方形 855"/>
            <p:cNvSpPr/>
            <p:nvPr/>
          </p:nvSpPr>
          <p:spPr>
            <a:xfrm>
              <a:off x="4462667" y="581891"/>
              <a:ext cx="501219" cy="1900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857" name="グループ化 856"/>
            <p:cNvGrpSpPr/>
            <p:nvPr/>
          </p:nvGrpSpPr>
          <p:grpSpPr>
            <a:xfrm>
              <a:off x="4518837" y="632369"/>
              <a:ext cx="389952" cy="93245"/>
              <a:chOff x="4536374" y="457141"/>
              <a:chExt cx="709270" cy="180000"/>
            </a:xfrm>
          </p:grpSpPr>
          <p:sp>
            <p:nvSpPr>
              <p:cNvPr id="858" name="円/楕円 857"/>
              <p:cNvSpPr/>
              <p:nvPr/>
            </p:nvSpPr>
            <p:spPr>
              <a:xfrm>
                <a:off x="4536374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59" name="円/楕円 858"/>
              <p:cNvSpPr/>
              <p:nvPr/>
            </p:nvSpPr>
            <p:spPr>
              <a:xfrm>
                <a:off x="4806818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60" name="円/楕円 859"/>
              <p:cNvSpPr/>
              <p:nvPr/>
            </p:nvSpPr>
            <p:spPr>
              <a:xfrm>
                <a:off x="5057890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861" name="グループ化 860"/>
          <p:cNvGrpSpPr/>
          <p:nvPr/>
        </p:nvGrpSpPr>
        <p:grpSpPr>
          <a:xfrm>
            <a:off x="4979777" y="5256533"/>
            <a:ext cx="352037" cy="165630"/>
            <a:chOff x="4462667" y="581891"/>
            <a:chExt cx="501219" cy="190005"/>
          </a:xfrm>
        </p:grpSpPr>
        <p:sp>
          <p:nvSpPr>
            <p:cNvPr id="862" name="正方形/長方形 861"/>
            <p:cNvSpPr/>
            <p:nvPr/>
          </p:nvSpPr>
          <p:spPr>
            <a:xfrm>
              <a:off x="4462667" y="581891"/>
              <a:ext cx="501219" cy="1900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863" name="グループ化 862"/>
            <p:cNvGrpSpPr/>
            <p:nvPr/>
          </p:nvGrpSpPr>
          <p:grpSpPr>
            <a:xfrm>
              <a:off x="4518837" y="632369"/>
              <a:ext cx="389952" cy="93245"/>
              <a:chOff x="4536374" y="457141"/>
              <a:chExt cx="709270" cy="180000"/>
            </a:xfrm>
          </p:grpSpPr>
          <p:sp>
            <p:nvSpPr>
              <p:cNvPr id="864" name="円/楕円 863"/>
              <p:cNvSpPr/>
              <p:nvPr/>
            </p:nvSpPr>
            <p:spPr>
              <a:xfrm>
                <a:off x="4536374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65" name="円/楕円 864"/>
              <p:cNvSpPr/>
              <p:nvPr/>
            </p:nvSpPr>
            <p:spPr>
              <a:xfrm>
                <a:off x="4806818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66" name="円/楕円 865"/>
              <p:cNvSpPr/>
              <p:nvPr/>
            </p:nvSpPr>
            <p:spPr>
              <a:xfrm>
                <a:off x="5057890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867" name="グループ化 866"/>
          <p:cNvGrpSpPr/>
          <p:nvPr/>
        </p:nvGrpSpPr>
        <p:grpSpPr>
          <a:xfrm>
            <a:off x="4979777" y="5755109"/>
            <a:ext cx="352037" cy="165630"/>
            <a:chOff x="4462667" y="581891"/>
            <a:chExt cx="501219" cy="190005"/>
          </a:xfrm>
        </p:grpSpPr>
        <p:sp>
          <p:nvSpPr>
            <p:cNvPr id="868" name="正方形/長方形 867"/>
            <p:cNvSpPr/>
            <p:nvPr/>
          </p:nvSpPr>
          <p:spPr>
            <a:xfrm>
              <a:off x="4462667" y="581891"/>
              <a:ext cx="501219" cy="1900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869" name="グループ化 868"/>
            <p:cNvGrpSpPr/>
            <p:nvPr/>
          </p:nvGrpSpPr>
          <p:grpSpPr>
            <a:xfrm>
              <a:off x="4518837" y="632369"/>
              <a:ext cx="389952" cy="93245"/>
              <a:chOff x="4536374" y="457141"/>
              <a:chExt cx="709270" cy="180000"/>
            </a:xfrm>
          </p:grpSpPr>
          <p:sp>
            <p:nvSpPr>
              <p:cNvPr id="870" name="円/楕円 869"/>
              <p:cNvSpPr/>
              <p:nvPr/>
            </p:nvSpPr>
            <p:spPr>
              <a:xfrm>
                <a:off x="4536374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71" name="円/楕円 870"/>
              <p:cNvSpPr/>
              <p:nvPr/>
            </p:nvSpPr>
            <p:spPr>
              <a:xfrm>
                <a:off x="4806818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72" name="円/楕円 871"/>
              <p:cNvSpPr/>
              <p:nvPr/>
            </p:nvSpPr>
            <p:spPr>
              <a:xfrm>
                <a:off x="5057890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909" name="左中かっこ 908"/>
          <p:cNvSpPr/>
          <p:nvPr/>
        </p:nvSpPr>
        <p:spPr>
          <a:xfrm rot="16200000">
            <a:off x="4977152" y="5163499"/>
            <a:ext cx="355260" cy="2126711"/>
          </a:xfrm>
          <a:prstGeom prst="leftBrace">
            <a:avLst>
              <a:gd name="adj1" fmla="val 10925"/>
              <a:gd name="adj2" fmla="val 50558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10" name="左中かっこ 909"/>
          <p:cNvSpPr/>
          <p:nvPr/>
        </p:nvSpPr>
        <p:spPr>
          <a:xfrm rot="16200000">
            <a:off x="10101618" y="5156767"/>
            <a:ext cx="361889" cy="2146803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11" name="左中かっこ 910"/>
          <p:cNvSpPr/>
          <p:nvPr/>
        </p:nvSpPr>
        <p:spPr>
          <a:xfrm rot="16200000">
            <a:off x="7549396" y="4787296"/>
            <a:ext cx="355260" cy="2879120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12" name="左中かっこ 911"/>
          <p:cNvSpPr/>
          <p:nvPr/>
        </p:nvSpPr>
        <p:spPr>
          <a:xfrm rot="16200000">
            <a:off x="2822105" y="5203492"/>
            <a:ext cx="308050" cy="1999513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3" name="テキスト ボックス 912"/>
              <p:cNvSpPr txBox="1"/>
              <p:nvPr/>
            </p:nvSpPr>
            <p:spPr>
              <a:xfrm>
                <a:off x="2157715" y="6358110"/>
                <a:ext cx="1580578" cy="7918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b="0" i="1" dirty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ja-JP" sz="2800" b="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ja-JP" sz="2800" b="0" i="1" dirty="0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913" name="テキスト ボックス 9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7715" y="6358110"/>
                <a:ext cx="1580578" cy="79189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4" name="テキスト ボックス 913">
                <a:extLst>
                  <a:ext uri="{FF2B5EF4-FFF2-40B4-BE49-F238E27FC236}">
                    <a16:creationId xmlns:a16="http://schemas.microsoft.com/office/drawing/2014/main" xmlns="" id="{E4C3C1CC-7DFB-4879-9982-E12AF92D5157}"/>
                  </a:ext>
                </a:extLst>
              </p:cNvPr>
              <p:cNvSpPr txBox="1"/>
              <p:nvPr/>
            </p:nvSpPr>
            <p:spPr>
              <a:xfrm>
                <a:off x="6971731" y="6366009"/>
                <a:ext cx="1504405" cy="7918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b="0" i="1" dirty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ja-JP" sz="28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ja-JP" sz="2800" b="0" i="1" dirty="0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914" name="テキスト ボックス 913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E4C3C1CC-7DFB-4879-9982-E12AF92D51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1731" y="6366009"/>
                <a:ext cx="1504405" cy="79189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15" name="左中かっこ 914">
            <a:extLst>
              <a:ext uri="{FF2B5EF4-FFF2-40B4-BE49-F238E27FC236}">
                <a16:creationId xmlns:a16="http://schemas.microsoft.com/office/drawing/2014/main" xmlns="" id="{7484E61E-C510-4FF0-978A-471330A22C3C}"/>
              </a:ext>
            </a:extLst>
          </p:cNvPr>
          <p:cNvSpPr/>
          <p:nvPr/>
        </p:nvSpPr>
        <p:spPr>
          <a:xfrm rot="16200000">
            <a:off x="1571397" y="6046596"/>
            <a:ext cx="319752" cy="319075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6" name="テキスト ボックス 915">
                <a:extLst>
                  <a:ext uri="{FF2B5EF4-FFF2-40B4-BE49-F238E27FC236}">
                    <a16:creationId xmlns:a16="http://schemas.microsoft.com/office/drawing/2014/main" xmlns="" id="{6DAFFFD6-997E-4295-8337-371E646493AD}"/>
                  </a:ext>
                </a:extLst>
              </p:cNvPr>
              <p:cNvSpPr txBox="1"/>
              <p:nvPr/>
            </p:nvSpPr>
            <p:spPr>
              <a:xfrm>
                <a:off x="1449250" y="6366010"/>
                <a:ext cx="564045" cy="7995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b="0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916" name="テキスト ボックス 915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6DAFFFD6-997E-4295-8337-371E646493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9250" y="6366010"/>
                <a:ext cx="564045" cy="79951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7" name="テキスト ボックス 916">
                <a:extLst>
                  <a:ext uri="{FF2B5EF4-FFF2-40B4-BE49-F238E27FC236}">
                    <a16:creationId xmlns:a16="http://schemas.microsoft.com/office/drawing/2014/main" xmlns="" id="{07010F26-716B-423D-9E77-19B5E202747E}"/>
                  </a:ext>
                </a:extLst>
              </p:cNvPr>
              <p:cNvSpPr txBox="1"/>
              <p:nvPr/>
            </p:nvSpPr>
            <p:spPr>
              <a:xfrm>
                <a:off x="3692810" y="6366009"/>
                <a:ext cx="2761799" cy="7918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b="0" i="1" dirty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ja-JP" sz="2800" b="0" i="1" dirty="0" smtClean="0">
                          <a:latin typeface="Cambria Math" panose="02040503050406030204" pitchFamily="18" charset="0"/>
                        </a:rPr>
                        <m:t>𝑠𝑡</m:t>
                      </m:r>
                      <m:r>
                        <a:rPr lang="en-US" altLang="ja-JP" sz="2800" b="0" i="1" dirty="0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altLang="ja-JP" sz="28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ja-JP" sz="2800" b="0" i="0" dirty="0" smtClean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altLang="ja-JP" sz="2800" b="0" i="1" dirty="0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kumimoji="1" lang="ja-JP" altLang="en-US" sz="2800" i="1" dirty="0"/>
              </a:p>
            </p:txBody>
          </p:sp>
        </mc:Choice>
        <mc:Fallback xmlns="">
          <p:sp>
            <p:nvSpPr>
              <p:cNvPr id="917" name="テキスト ボックス 916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07010F26-716B-423D-9E77-19B5E20274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2810" y="6366009"/>
                <a:ext cx="2761799" cy="79189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8" name="テキスト ボックス 917">
                <a:extLst>
                  <a:ext uri="{FF2B5EF4-FFF2-40B4-BE49-F238E27FC236}">
                    <a16:creationId xmlns:a16="http://schemas.microsoft.com/office/drawing/2014/main" xmlns="" id="{65944549-9B1C-4094-8DD6-656F7C2BBAD6}"/>
                  </a:ext>
                </a:extLst>
              </p:cNvPr>
              <p:cNvSpPr txBox="1"/>
              <p:nvPr/>
            </p:nvSpPr>
            <p:spPr>
              <a:xfrm>
                <a:off x="9895973" y="6366010"/>
                <a:ext cx="798560" cy="7918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b="0" i="1" dirty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ja-JP" sz="2800" b="0" i="1" dirty="0" smtClean="0">
                          <a:latin typeface="Cambria Math" panose="02040503050406030204" pitchFamily="18" charset="0"/>
                        </a:rPr>
                        <m:t>𝑠𝑡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918" name="テキスト ボックス 917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65944549-9B1C-4094-8DD6-656F7C2BBA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5973" y="6366010"/>
                <a:ext cx="798560" cy="79189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0" name="左中かっこ 919">
            <a:extLst>
              <a:ext uri="{FF2B5EF4-FFF2-40B4-BE49-F238E27FC236}">
                <a16:creationId xmlns:a16="http://schemas.microsoft.com/office/drawing/2014/main" xmlns="" id="{D2B35B43-3535-4E27-BDFC-B8165A3301B0}"/>
              </a:ext>
            </a:extLst>
          </p:cNvPr>
          <p:cNvSpPr/>
          <p:nvPr/>
        </p:nvSpPr>
        <p:spPr>
          <a:xfrm>
            <a:off x="793867" y="241516"/>
            <a:ext cx="287741" cy="5755523"/>
          </a:xfrm>
          <a:prstGeom prst="leftBrace">
            <a:avLst>
              <a:gd name="adj1" fmla="val 10125"/>
              <a:gd name="adj2" fmla="val 50266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1" name="テキスト ボックス 920">
                <a:extLst>
                  <a:ext uri="{FF2B5EF4-FFF2-40B4-BE49-F238E27FC236}">
                    <a16:creationId xmlns:a16="http://schemas.microsoft.com/office/drawing/2014/main" xmlns="" id="{298A6F79-47C5-44F3-AA0A-54172F8B0BB3}"/>
                  </a:ext>
                </a:extLst>
              </p:cNvPr>
              <p:cNvSpPr txBox="1"/>
              <p:nvPr/>
            </p:nvSpPr>
            <p:spPr>
              <a:xfrm>
                <a:off x="109505" y="2877926"/>
                <a:ext cx="69792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b="0" i="1" dirty="0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ja-JP" sz="28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921" name="テキスト ボックス 920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298A6F79-47C5-44F3-AA0A-54172F8B0B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505" y="2877926"/>
                <a:ext cx="697928" cy="5232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2" name="テキスト ボックス 921"/>
              <p:cNvSpPr txBox="1"/>
              <p:nvPr/>
            </p:nvSpPr>
            <p:spPr>
              <a:xfrm>
                <a:off x="11242728" y="5571274"/>
                <a:ext cx="901423" cy="11394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ja-JP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22" name="テキスト ボックス 9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42728" y="5571274"/>
                <a:ext cx="901423" cy="1139466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3" name="円/楕円 922"/>
          <p:cNvSpPr/>
          <p:nvPr/>
        </p:nvSpPr>
        <p:spPr>
          <a:xfrm>
            <a:off x="10947537" y="5599095"/>
            <a:ext cx="468000" cy="46800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24" name="円/楕円 923"/>
          <p:cNvSpPr/>
          <p:nvPr/>
        </p:nvSpPr>
        <p:spPr>
          <a:xfrm>
            <a:off x="1493295" y="170955"/>
            <a:ext cx="468000" cy="46800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5" name="テキスト ボックス 924"/>
              <p:cNvSpPr txBox="1"/>
              <p:nvPr/>
            </p:nvSpPr>
            <p:spPr>
              <a:xfrm>
                <a:off x="1005202" y="-154887"/>
                <a:ext cx="63395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ja-JP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25" name="テキスト ボックス 9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202" y="-154887"/>
                <a:ext cx="633956" cy="52322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943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38100"/>
      </a:spPr>
      <a:bodyPr/>
      <a:lstStyle/>
      <a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42</Words>
  <Application>Microsoft Office PowerPoint</Application>
  <PresentationFormat>ワイド画面</PresentationFormat>
  <Paragraphs>16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8" baseType="lpstr">
      <vt:lpstr>ＭＳ Ｐゴシック</vt:lpstr>
      <vt:lpstr>Arial</vt:lpstr>
      <vt:lpstr>Calibri</vt:lpstr>
      <vt:lpstr>Calibri Light</vt:lpstr>
      <vt:lpstr>Cambria Math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PC53</dc:creator>
  <cp:lastModifiedBy>PC53</cp:lastModifiedBy>
  <cp:revision>11</cp:revision>
  <dcterms:created xsi:type="dcterms:W3CDTF">2019-02-20T03:47:51Z</dcterms:created>
  <dcterms:modified xsi:type="dcterms:W3CDTF">2019-02-25T03:33:31Z</dcterms:modified>
</cp:coreProperties>
</file>