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5"/>
  </p:notesMasterIdLst>
  <p:handoutMasterIdLst>
    <p:handoutMasterId r:id="rId86"/>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34" r:id="rId24"/>
    <p:sldId id="333" r:id="rId25"/>
    <p:sldId id="318" r:id="rId26"/>
    <p:sldId id="343" r:id="rId27"/>
    <p:sldId id="352" r:id="rId28"/>
    <p:sldId id="353" r:id="rId29"/>
    <p:sldId id="342" r:id="rId30"/>
    <p:sldId id="355" r:id="rId31"/>
    <p:sldId id="358" r:id="rId32"/>
    <p:sldId id="356" r:id="rId33"/>
    <p:sldId id="357" r:id="rId34"/>
    <p:sldId id="348" r:id="rId35"/>
    <p:sldId id="362" r:id="rId36"/>
    <p:sldId id="349" r:id="rId37"/>
    <p:sldId id="361" r:id="rId38"/>
    <p:sldId id="319" r:id="rId39"/>
    <p:sldId id="350" r:id="rId40"/>
    <p:sldId id="363" r:id="rId41"/>
    <p:sldId id="346" r:id="rId42"/>
    <p:sldId id="317" r:id="rId43"/>
    <p:sldId id="296" r:id="rId44"/>
    <p:sldId id="306" r:id="rId45"/>
    <p:sldId id="305" r:id="rId46"/>
    <p:sldId id="324" r:id="rId47"/>
    <p:sldId id="331" r:id="rId48"/>
    <p:sldId id="322" r:id="rId49"/>
    <p:sldId id="315" r:id="rId50"/>
    <p:sldId id="292" r:id="rId51"/>
    <p:sldId id="284" r:id="rId52"/>
    <p:sldId id="286" r:id="rId53"/>
    <p:sldId id="283" r:id="rId54"/>
    <p:sldId id="295" r:id="rId55"/>
    <p:sldId id="293" r:id="rId56"/>
    <p:sldId id="281" r:id="rId57"/>
    <p:sldId id="282" r:id="rId58"/>
    <p:sldId id="277" r:id="rId59"/>
    <p:sldId id="276" r:id="rId60"/>
    <p:sldId id="275" r:id="rId61"/>
    <p:sldId id="273" r:id="rId62"/>
    <p:sldId id="280" r:id="rId63"/>
    <p:sldId id="266" r:id="rId64"/>
    <p:sldId id="294" r:id="rId65"/>
    <p:sldId id="285" r:id="rId66"/>
    <p:sldId id="287" r:id="rId67"/>
    <p:sldId id="291" r:id="rId68"/>
    <p:sldId id="268" r:id="rId69"/>
    <p:sldId id="290" r:id="rId70"/>
    <p:sldId id="299" r:id="rId71"/>
    <p:sldId id="313" r:id="rId72"/>
    <p:sldId id="307" r:id="rId73"/>
    <p:sldId id="310" r:id="rId74"/>
    <p:sldId id="316" r:id="rId75"/>
    <p:sldId id="320" r:id="rId76"/>
    <p:sldId id="269" r:id="rId77"/>
    <p:sldId id="327" r:id="rId78"/>
    <p:sldId id="321" r:id="rId79"/>
    <p:sldId id="304" r:id="rId80"/>
    <p:sldId id="329" r:id="rId81"/>
    <p:sldId id="336" r:id="rId82"/>
    <p:sldId id="272" r:id="rId83"/>
    <p:sldId id="270" r:id="rId84"/>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349" autoAdjust="0"/>
  </p:normalViewPr>
  <p:slideViewPr>
    <p:cSldViewPr snapToGrid="0">
      <p:cViewPr varScale="1">
        <p:scale>
          <a:sx n="85" d="100"/>
          <a:sy n="85" d="100"/>
        </p:scale>
        <p:origin x="108" y="534"/>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0833104"/>
        <c:axId val="340833888"/>
      </c:scatterChart>
      <c:valAx>
        <c:axId val="34083310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0833888"/>
        <c:crosses val="autoZero"/>
        <c:crossBetween val="midCat"/>
        <c:majorUnit val="500"/>
        <c:minorUnit val="250"/>
      </c:valAx>
      <c:valAx>
        <c:axId val="34083388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083310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0834672"/>
        <c:axId val="340836632"/>
      </c:scatterChart>
      <c:valAx>
        <c:axId val="34083467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0836632"/>
        <c:crosses val="autoZero"/>
        <c:crossBetween val="midCat"/>
        <c:majorUnit val="500"/>
        <c:minorUnit val="250"/>
      </c:valAx>
      <c:valAx>
        <c:axId val="34083663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083467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0837416"/>
        <c:axId val="340835456"/>
      </c:scatterChart>
      <c:valAx>
        <c:axId val="34083741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0835456"/>
        <c:crosses val="autoZero"/>
        <c:crossBetween val="midCat"/>
        <c:majorUnit val="500"/>
        <c:minorUnit val="250"/>
      </c:valAx>
      <c:valAx>
        <c:axId val="34083545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083741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0839376"/>
        <c:axId val="340838984"/>
      </c:scatterChart>
      <c:valAx>
        <c:axId val="34083937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0838984"/>
        <c:crosses val="autoZero"/>
        <c:crossBetween val="midCat"/>
        <c:majorUnit val="500"/>
        <c:minorUnit val="250"/>
      </c:valAx>
      <c:valAx>
        <c:axId val="34083898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083937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0840160"/>
        <c:axId val="341334904"/>
      </c:scatterChart>
      <c:valAx>
        <c:axId val="34084016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1334904"/>
        <c:crosses val="autoZero"/>
        <c:crossBetween val="midCat"/>
        <c:majorUnit val="500"/>
        <c:minorUnit val="250"/>
      </c:valAx>
      <c:valAx>
        <c:axId val="3413349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084016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41332552"/>
        <c:axId val="341335688"/>
      </c:scatterChart>
      <c:valAx>
        <c:axId val="34133255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1335688"/>
        <c:crosses val="autoZero"/>
        <c:crossBetween val="midCat"/>
        <c:majorUnit val="500"/>
        <c:minorUnit val="250"/>
      </c:valAx>
      <c:valAx>
        <c:axId val="34133568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133255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1330592"/>
        <c:axId val="341330200"/>
      </c:scatterChart>
      <c:valAx>
        <c:axId val="34133059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1330200"/>
        <c:crosses val="autoZero"/>
        <c:crossBetween val="midCat"/>
        <c:majorUnit val="500"/>
        <c:minorUnit val="250"/>
      </c:valAx>
      <c:valAx>
        <c:axId val="34133020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133059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2018/12/10</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2018/12/10</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54</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64</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76</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81</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82</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xmlns=""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a:t>
            </a:r>
            <a:r>
              <a:rPr lang="ja-JP" altLang="en-US" dirty="0" smtClean="0"/>
              <a:t>まで手を</a:t>
            </a:r>
            <a:r>
              <a:rPr lang="ja-JP" altLang="en-US" dirty="0"/>
              <a:t>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xmlns=""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xmlns=""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a16="http://schemas.microsoft.com/office/drawing/2014/main" xmlns=""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
        <p:nvSpPr>
          <p:cNvPr id="80" name="コンテンツ プレースホルダー 2">
            <a:extLst>
              <a:ext uri="{FF2B5EF4-FFF2-40B4-BE49-F238E27FC236}">
                <a16:creationId xmlns:a16="http://schemas.microsoft.com/office/drawing/2014/main" xmlns="" id="{EE375A44-B337-4B1A-9F63-C4ACB76EF237}"/>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xmlns=""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xmlns=""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a16="http://schemas.microsoft.com/office/drawing/2014/main" xmlns=""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プレイアウトで求めた勝率が収束していき，</a:t>
            </a:r>
            <a:r>
              <a:rPr lang="ja-JP" altLang="en-US" dirty="0">
                <a:solidFill>
                  <a:srgbClr val="FF0000"/>
                </a:solidFill>
              </a:rPr>
              <a:t>実際</a:t>
            </a:r>
            <a:endParaRPr lang="en-US" altLang="ja-JP" dirty="0">
              <a:solidFill>
                <a:srgbClr val="FF0000"/>
              </a:solidFill>
            </a:endParaRPr>
          </a:p>
          <a:p>
            <a:r>
              <a:rPr lang="ja-JP" altLang="en-US" dirty="0">
                <a:solidFill>
                  <a:srgbClr val="FF0000"/>
                </a:solidFill>
              </a:rPr>
              <a:t>の勝率が高い操作</a:t>
            </a:r>
            <a:r>
              <a:rPr lang="ja-JP" altLang="en-US" dirty="0"/>
              <a:t>を選べるようになっていった．</a:t>
            </a:r>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プレイアウト数が十分になったため，安定して</a:t>
            </a:r>
            <a:endParaRPr lang="en-US" altLang="ja-JP" dirty="0"/>
          </a:p>
          <a:p>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a16="http://schemas.microsoft.com/office/drawing/2014/main" xmlns=""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a16="http://schemas.microsoft.com/office/drawing/2014/main" xmlns=""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a16="http://schemas.microsoft.com/office/drawing/2014/main" xmlns=""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a16="http://schemas.microsoft.com/office/drawing/2014/main" xmlns=""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a16="http://schemas.microsoft.com/office/drawing/2014/main" xmlns=""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xmlns=""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xmlns=""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xmlns=""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xmlns=""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xmlns=""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xmlns=""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xmlns=""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xmlns=""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xmlns=""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xmlns=""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xmlns=""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xmlns=""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xmlns=""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xmlns=""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xmlns=""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xmlns=""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xmlns=""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xmlns=""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xmlns=""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xmlns=""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xmlns=""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xmlns=""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xmlns=""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xmlns=""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xmlns=""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xmlns=""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xmlns=""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xmlns=""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xmlns=""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xmlns=""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xmlns=""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xmlns=""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xmlns=""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xmlns=""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xmlns=""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xmlns=""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xmlns=""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xmlns=""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xmlns=""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xmlns=""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xmlns=""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xmlns=""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xmlns=""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xmlns=""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xmlns=""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xmlns=""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xmlns=""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xmlns=""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xmlns=""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xmlns=""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xmlns=""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xmlns=""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xmlns=""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xmlns=""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a16="http://schemas.microsoft.com/office/drawing/2014/main" xmlns=""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xmlns=""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xmlns=""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xmlns=""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xmlns=""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xmlns=""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xmlns=""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xmlns=""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xmlns=""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xmlns=""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xmlns=""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xmlns=""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a16="http://schemas.microsoft.com/office/drawing/2014/main" xmlns=""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a16="http://schemas.microsoft.com/office/drawing/2014/main" xmlns=""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xmlns=""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xmlns=""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a16="http://schemas.microsoft.com/office/drawing/2014/main" xmlns=""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xmlns=""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xmlns=""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xmlns=""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a16="http://schemas.microsoft.com/office/drawing/2014/main" xmlns=""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xmlns=""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xmlns=""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xmlns=""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xmlns=""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xmlns=""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xmlns=""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xmlns=""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xmlns=""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xmlns=""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xmlns=""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xmlns=""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xmlns=""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xmlns=""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xmlns=""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a16="http://schemas.microsoft.com/office/drawing/2014/main" xmlns=""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xmlns=""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xmlns=""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a16="http://schemas.microsoft.com/office/drawing/2014/main" xmlns="" id="{FE45ECC0-C258-405D-8649-1D52BE0FE745}"/>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1013843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xmlns=""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xmlns=""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xmlns=""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xmlns=""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xmlns=""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xmlns=""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xmlns=""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xmlns=""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xmlns=""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xmlns=""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xmlns=""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xmlns=""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xmlns=""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xmlns=""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xmlns=""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xmlns=""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xmlns=""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xmlns=""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xmlns=""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xmlns=""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xmlns=""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xmlns=""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xmlns=""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xmlns=""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xmlns=""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xmlns=""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xmlns=""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xmlns=""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xmlns=""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xmlns=""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xmlns=""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xmlns=""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xmlns=""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xmlns=""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xmlns=""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90509AEA-E5E0-4A5D-978B-966CD86113FD}"/>
              </a:ext>
            </a:extLst>
          </p:cNvPr>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grpSp>
        <p:nvGrpSpPr>
          <p:cNvPr id="34" name="グループ化 33">
            <a:extLst>
              <a:ext uri="{FF2B5EF4-FFF2-40B4-BE49-F238E27FC236}">
                <a16:creationId xmlns:a16="http://schemas.microsoft.com/office/drawing/2014/main" xmlns=""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xmlns=""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xmlns=""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xmlns=""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xmlns=""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xmlns=""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xmlns=""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xmlns=""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xmlns=""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xmlns=""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xmlns=""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xmlns=""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xmlns=""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xmlns=""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xmlns=""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xmlns=""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xmlns=""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xmlns=""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xmlns=""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xmlns=""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xmlns=""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xmlns=""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xmlns=""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xmlns=""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xmlns=""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xmlns=""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xmlns=""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xmlns=""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xmlns=""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xmlns=""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5508</TotalTime>
  <Words>3691</Words>
  <Application>Microsoft Office PowerPoint</Application>
  <PresentationFormat>画面に合わせる (4:3)</PresentationFormat>
  <Paragraphs>930</Paragraphs>
  <Slides>83</Slides>
  <Notes>26</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83</vt:i4>
      </vt:variant>
    </vt:vector>
  </HeadingPairs>
  <TitlesOfParts>
    <vt:vector size="89"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337</cp:revision>
  <cp:lastPrinted>2018-12-10T00:18:31Z</cp:lastPrinted>
  <dcterms:created xsi:type="dcterms:W3CDTF">2018-10-26T05:41:54Z</dcterms:created>
  <dcterms:modified xsi:type="dcterms:W3CDTF">2018-12-10T00:36:42Z</dcterms:modified>
</cp:coreProperties>
</file>