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7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8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08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2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9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02C0-14C3-4191-B625-BCEA22DD114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5786-BC40-4E2C-B512-A440C493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495720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43812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1902948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973297" y="14568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639720" y="1600878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639720" y="279864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190948" y="160087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72612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3508472" y="14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4043647" y="145687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3796473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3261298" y="160087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43812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1902948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2973297" y="25106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2190948" y="265464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72612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3508472" y="251064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4043647" y="251064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3796473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3261298" y="265464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783720" y="265464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8770616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8770616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9826407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9058617" y="1318108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9058617" y="1888878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7995899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7995899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8380793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8241722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8241722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8626617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8626617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7226111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7226111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7611005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7471934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7471934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6451394" y="117410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6451394" y="174487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6836288" y="145687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6697217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6697217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7082112" y="141993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7082112" y="170270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7856828" y="141993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7856828" y="170270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770616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8770616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7995899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7995899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8380793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8241722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8241722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8626617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8626617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7226111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7226111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7611005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7471934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7471934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6451394" y="22278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6451394" y="279864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6836288" y="251064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6697217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6697217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7082112" y="247369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7082112" y="275646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7856828" y="247369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7856828" y="275646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8770616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8770616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7995899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7995899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8380793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8241722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8241722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8626617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8626617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226111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7226111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7611005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7471934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7471934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6451394" y="32923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6451394" y="386313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6836288" y="357513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6697217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6697217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7082112" y="353818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7082112" y="382095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7856828" y="353818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7856828" y="382095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8770616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770616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7995899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995899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8380793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824172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824172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8626617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8626617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7226111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7226111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7611005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7471934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7471934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6451394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6451394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836288" y="496578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6697217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6697217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7082112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7082112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785682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785682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9058617" y="237187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9058617" y="265464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9058617" y="265464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9058617" y="265464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43812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1902948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2973297" y="3564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190948" y="370840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72612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3508472" y="356440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4043647" y="356440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3796473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3261298" y="370840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5284576" y="136687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5284576" y="242064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5284576" y="347440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5284576" y="4875782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11028630" y="221597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10114407" y="2651305"/>
            <a:ext cx="914223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4222170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4222170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3447453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3447453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3832347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3693276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3693276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4078171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4078171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677665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2677665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3062559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923488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923488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902948" y="468301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1902948" y="525378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2287842" y="496578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2148771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2148771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2533666" y="492883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2533666" y="521160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3308382" y="492883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3308382" y="521160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9058617" y="2654640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9058617" y="2654640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639720" y="2798640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639720" y="2798640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4331648" y="160087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4331648" y="265464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4331648" y="3708403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5752576" y="131810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5752576" y="160087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5752576" y="237187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5752576" y="265464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5752576" y="3436363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5752576" y="3708404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4510170" y="4827012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4510170" y="5109782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5752576" y="4827012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5752576" y="5109782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 flipH="1" flipV="1">
            <a:off x="2984139" y="-276832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42" y="258732"/>
                <a:ext cx="13141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 flipH="1" flipV="1">
            <a:off x="7598081" y="-365571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44" y="258731"/>
                <a:ext cx="1424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 flipH="1" flipV="1">
            <a:off x="3049634" y="4565935"/>
            <a:ext cx="313849" cy="260722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35" y="6138579"/>
                <a:ext cx="14243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00" y="5626552"/>
                <a:ext cx="18845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77" y="3100298"/>
                <a:ext cx="2488526" cy="944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960546" y="1426464"/>
            <a:ext cx="368382" cy="272466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4" y="2510640"/>
                <a:ext cx="45052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2019-11-12T06:42:12Z</dcterms:created>
  <dcterms:modified xsi:type="dcterms:W3CDTF">2019-11-12T07:52:31Z</dcterms:modified>
</cp:coreProperties>
</file>