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85" r:id="rId11"/>
    <p:sldId id="458" r:id="rId12"/>
    <p:sldId id="437" r:id="rId13"/>
    <p:sldId id="570" r:id="rId14"/>
    <p:sldId id="461" r:id="rId15"/>
    <p:sldId id="454" r:id="rId16"/>
    <p:sldId id="463" r:id="rId17"/>
    <p:sldId id="584" r:id="rId18"/>
    <p:sldId id="562" r:id="rId19"/>
    <p:sldId id="563" r:id="rId20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96" d="100"/>
          <a:sy n="96" d="100"/>
        </p:scale>
        <p:origin x="192" y="108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※FW12</a:t>
            </a:r>
            <a:r>
              <a:rPr lang="ja-JP" altLang="en-US" sz="2400" dirty="0" smtClean="0"/>
              <a:t>は領地</a:t>
            </a:r>
            <a:r>
              <a:rPr lang="ja-JP" altLang="en-US" sz="2400" dirty="0"/>
              <a:t>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78262" y="3743720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</a:t>
            </a:r>
            <a:r>
              <a:rPr lang="ja-JP" altLang="en-US" sz="3200" dirty="0" smtClean="0"/>
              <a:t>おける二人用</a:t>
            </a:r>
            <a:r>
              <a:rPr lang="en-US" altLang="ja-JP" sz="3200" dirty="0" smtClean="0"/>
              <a:t>Flood-It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smtClean="0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直並列グラフのインスタンス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※FW12</a:t>
            </a:r>
            <a:r>
              <a:rPr lang="ja-JP" altLang="en-US" sz="2400" dirty="0" smtClean="0"/>
              <a:t>は領地</a:t>
            </a:r>
            <a:r>
              <a:rPr lang="ja-JP" altLang="en-US" sz="2400" dirty="0"/>
              <a:t>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24168</TotalTime>
  <Words>1047</Words>
  <Application>Microsoft Office PowerPoint</Application>
  <PresentationFormat>画面に合わせる (4:3)</PresentationFormat>
  <Paragraphs>309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既存の結果</vt:lpstr>
      <vt:lpstr>証明の流れ</vt:lpstr>
      <vt:lpstr>共通上位列問題とは</vt:lpstr>
      <vt:lpstr>最短共通上位列問題とは</vt:lpstr>
      <vt:lpstr>アイデア</vt:lpstr>
      <vt:lpstr>アイデア</vt:lpstr>
      <vt:lpstr>アイデア</vt:lpstr>
      <vt:lpstr>直並列グラフのインスタンス</vt:lpstr>
      <vt:lpstr>今回の結果</vt:lpstr>
      <vt:lpstr>これからの目標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715</cp:revision>
  <cp:lastPrinted>2019-02-07T03:59:06Z</cp:lastPrinted>
  <dcterms:created xsi:type="dcterms:W3CDTF">2018-10-26T05:41:54Z</dcterms:created>
  <dcterms:modified xsi:type="dcterms:W3CDTF">2019-11-12T07:55:22Z</dcterms:modified>
</cp:coreProperties>
</file>