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handoutMasterIdLst>
    <p:handoutMasterId r:id="rId35"/>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85" r:id="rId19"/>
    <p:sldId id="287" r:id="rId20"/>
    <p:sldId id="291" r:id="rId21"/>
    <p:sldId id="288" r:id="rId22"/>
    <p:sldId id="292"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6" d="100"/>
          <a:sy n="86" d="100"/>
        </p:scale>
        <p:origin x="90" y="300"/>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現段階では得かもしれないけどのちのち損する手を選んでいるかもしれないことが起こりうる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盤面と呼びたい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自分が先手だとおもってください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a:t>
            </a:r>
            <a:r>
              <a:rPr kumimoji="1" lang="ja-JP" altLang="en-US" dirty="0" smtClean="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a:t>
            </a:r>
            <a:r>
              <a:rPr lang="ja-JP" altLang="en-US" sz="4400" dirty="0" smtClean="0">
                <a:solidFill>
                  <a:srgbClr val="FF0000"/>
                </a:solidFill>
              </a:rPr>
              <a:t>強化</a:t>
            </a:r>
            <a:endParaRPr lang="en-US" altLang="ja-JP" sz="4400" dirty="0" smtClean="0">
              <a:solidFill>
                <a:srgbClr val="FF0000"/>
              </a:solidFill>
            </a:endParaRPr>
          </a:p>
          <a:p>
            <a:pPr marL="742950" indent="-742950">
              <a:buFont typeface="+mj-lt"/>
              <a:buAutoNum type="arabicPeriod"/>
            </a:pPr>
            <a:r>
              <a:rPr lang="ja-JP" altLang="en-US" dirty="0" smtClean="0"/>
              <a:t>　</a:t>
            </a:r>
            <a:endParaRPr lang="en-US" altLang="ja-JP" dirty="0" smtClean="0"/>
          </a:p>
          <a:p>
            <a:pPr marL="742950" indent="-742950">
              <a:buFont typeface="+mj-lt"/>
              <a:buAutoNum type="arabicPeriod"/>
            </a:pPr>
            <a:r>
              <a:rPr lang="ja-JP" altLang="en-US" dirty="0"/>
              <a:t>　</a:t>
            </a:r>
            <a:endParaRPr lang="en-US" altLang="ja-JP" dirty="0" smtClean="0"/>
          </a:p>
          <a:p>
            <a:pPr marL="742950" indent="-742950">
              <a:buFont typeface="+mj-lt"/>
              <a:buAutoNum type="arabicPeriod"/>
            </a:pPr>
            <a:r>
              <a:rPr lang="ja-JP" altLang="en-US" dirty="0"/>
              <a:t>　</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a:t>
            </a:r>
            <a:r>
              <a:rPr kumimoji="1" lang="ja-JP" altLang="en-US" dirty="0" smtClean="0"/>
              <a:t>試す</a:t>
            </a:r>
            <a:endParaRPr kumimoji="1" lang="en-US" altLang="ja-JP" dirty="0" smtClean="0"/>
          </a:p>
          <a:p>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7" y="4463103"/>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9" y="540517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6" y="574259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72315" y="3590327"/>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407323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smtClean="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smtClean="0"/>
              <a:t>同じ</a:t>
            </a:r>
            <a:r>
              <a:rPr lang="ja-JP" altLang="en-US" dirty="0"/>
              <a:t>盤面に対するモンテカルロ法の</a:t>
            </a:r>
            <a:r>
              <a:rPr lang="en-US" altLang="ja-JP" dirty="0"/>
              <a:t>AI</a:t>
            </a:r>
            <a:r>
              <a:rPr lang="ja-JP" altLang="en-US" dirty="0" smtClean="0"/>
              <a:t>の操作と</a:t>
            </a:r>
            <a:r>
              <a:rPr lang="ja-JP" altLang="en-US" dirty="0"/>
              <a:t>既存の</a:t>
            </a:r>
            <a:r>
              <a:rPr lang="en-US" altLang="ja-JP" dirty="0"/>
              <a:t>AI</a:t>
            </a:r>
            <a:r>
              <a:rPr lang="ja-JP" altLang="en-US" dirty="0" smtClean="0"/>
              <a:t>の操作や</a:t>
            </a:r>
            <a:r>
              <a:rPr lang="ja-JP" altLang="en-US" dirty="0"/>
              <a:t>人間</a:t>
            </a:r>
            <a:r>
              <a:rPr lang="ja-JP" altLang="en-US" dirty="0" smtClean="0"/>
              <a:t>の</a:t>
            </a:r>
            <a:r>
              <a:rPr lang="ja-JP" altLang="en-US" dirty="0"/>
              <a:t>操作</a:t>
            </a:r>
            <a:r>
              <a:rPr lang="ja-JP" altLang="en-US" dirty="0" smtClean="0"/>
              <a:t>を</a:t>
            </a:r>
            <a:r>
              <a:rPr lang="ja-JP" altLang="en-US" dirty="0"/>
              <a:t>比較し，モンテカルロ法</a:t>
            </a:r>
            <a:r>
              <a:rPr lang="ja-JP" altLang="en-US" dirty="0" smtClean="0"/>
              <a:t>の操作の</a:t>
            </a:r>
            <a:r>
              <a:rPr lang="ja-JP" altLang="en-US" dirty="0"/>
              <a:t>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smtClean="0"/>
              <a:t>試合</a:t>
            </a:r>
            <a:r>
              <a:rPr lang="ja-JP" altLang="en-US" dirty="0"/>
              <a:t>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solidFill>
                  <a:schemeClr val="bg1"/>
                </a:solidFill>
              </a:rPr>
              <a:t>評価：高</a:t>
            </a:r>
            <a:endParaRPr kumimoji="1" lang="ja-JP" altLang="en-US" sz="2400" dirty="0">
              <a:solidFill>
                <a:schemeClr val="bg1"/>
              </a:solidFill>
            </a:endParaRP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solidFill>
                  <a:schemeClr val="bg1"/>
                </a:solidFill>
              </a:rPr>
              <a:t>評価：低</a:t>
            </a:r>
            <a:endParaRPr kumimoji="1" lang="ja-JP" altLang="en-US" sz="2400" dirty="0">
              <a:solidFill>
                <a:schemeClr val="bg1"/>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wipe(left)">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wipe(down)">
                                      <p:cBhvr>
                                        <p:cTn id="43" dur="500"/>
                                        <p:tgtEl>
                                          <p:spTgt spid="1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down)">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a:t>
                </a:r>
                <a:r>
                  <a:rPr lang="ja-JP" altLang="en-US" dirty="0" smtClean="0"/>
                  <a:t>をすべて自分の領地にする．</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a:t>
            </a:r>
            <a:r>
              <a:rPr lang="ja-JP" altLang="en-US" sz="4400" dirty="0" smtClean="0">
                <a:solidFill>
                  <a:srgbClr val="FF0000"/>
                </a:solidFill>
              </a:rPr>
              <a:t>強化</a:t>
            </a:r>
            <a:endParaRPr lang="en-US" altLang="ja-JP" sz="4400" dirty="0" smtClean="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smtClean="0">
                <a:solidFill>
                  <a:prstClr val="black"/>
                </a:solidFill>
              </a:rPr>
              <a:t>の</a:t>
            </a:r>
            <a:r>
              <a:rPr lang="ja-JP" altLang="en-US" dirty="0"/>
              <a:t>操作</a:t>
            </a:r>
            <a:r>
              <a:rPr lang="ja-JP" altLang="en-US" dirty="0" smtClean="0">
                <a:solidFill>
                  <a:prstClr val="black"/>
                </a:solidFill>
              </a:rPr>
              <a:t>と</a:t>
            </a:r>
            <a:r>
              <a:rPr lang="ja-JP" altLang="en-US" dirty="0">
                <a:solidFill>
                  <a:prstClr val="black"/>
                </a:solidFill>
              </a:rPr>
              <a:t>既存の</a:t>
            </a:r>
            <a:r>
              <a:rPr lang="en-US" altLang="ja-JP" dirty="0">
                <a:solidFill>
                  <a:prstClr val="black"/>
                </a:solidFill>
              </a:rPr>
              <a:t>AI</a:t>
            </a:r>
            <a:r>
              <a:rPr lang="ja-JP" altLang="en-US" dirty="0" smtClean="0">
                <a:solidFill>
                  <a:prstClr val="black"/>
                </a:solidFill>
              </a:rPr>
              <a:t>の</a:t>
            </a:r>
            <a:r>
              <a:rPr lang="ja-JP" altLang="en-US" dirty="0"/>
              <a:t>操作</a:t>
            </a:r>
            <a:r>
              <a:rPr lang="ja-JP" altLang="en-US" dirty="0" smtClean="0">
                <a:solidFill>
                  <a:prstClr val="black"/>
                </a:solidFill>
              </a:rPr>
              <a:t>や</a:t>
            </a:r>
            <a:r>
              <a:rPr lang="ja-JP" altLang="en-US" dirty="0">
                <a:solidFill>
                  <a:prstClr val="black"/>
                </a:solidFill>
              </a:rPr>
              <a:t>人間</a:t>
            </a:r>
            <a:r>
              <a:rPr lang="ja-JP" altLang="en-US" dirty="0" smtClean="0">
                <a:solidFill>
                  <a:prstClr val="black"/>
                </a:solidFill>
              </a:rPr>
              <a:t>の</a:t>
            </a:r>
            <a:r>
              <a:rPr lang="ja-JP" altLang="en-US" dirty="0"/>
              <a:t>操作</a:t>
            </a:r>
            <a:r>
              <a:rPr lang="ja-JP" altLang="en-US" dirty="0" smtClean="0">
                <a:solidFill>
                  <a:prstClr val="black"/>
                </a:solidFill>
              </a:rPr>
              <a:t>を</a:t>
            </a:r>
            <a:r>
              <a:rPr lang="ja-JP" altLang="en-US" dirty="0">
                <a:solidFill>
                  <a:prstClr val="black"/>
                </a:solidFill>
              </a:rPr>
              <a:t>比較し</a:t>
            </a:r>
            <a:r>
              <a:rPr lang="ja-JP" altLang="en-US" dirty="0" smtClean="0">
                <a:solidFill>
                  <a:prstClr val="black"/>
                </a:solidFill>
              </a:rPr>
              <a:t>，</a:t>
            </a:r>
            <a:r>
              <a:rPr lang="ja-JP" altLang="en-US" dirty="0">
                <a:solidFill>
                  <a:prstClr val="black"/>
                </a:solidFill>
              </a:rPr>
              <a:t>　</a:t>
            </a:r>
            <a:r>
              <a:rPr lang="ja-JP" altLang="en-US" dirty="0" smtClean="0">
                <a:solidFill>
                  <a:prstClr val="black"/>
                </a:solidFill>
              </a:rPr>
              <a:t>　　モンテカルロ法の</a:t>
            </a:r>
            <a:r>
              <a:rPr lang="ja-JP" altLang="en-US" dirty="0"/>
              <a:t>操作</a:t>
            </a:r>
            <a:r>
              <a:rPr lang="ja-JP" altLang="en-US" dirty="0" smtClean="0">
                <a:solidFill>
                  <a:prstClr val="black"/>
                </a:solidFill>
              </a:rPr>
              <a:t>の</a:t>
            </a:r>
            <a:r>
              <a:rPr lang="ja-JP" altLang="en-US" dirty="0">
                <a:solidFill>
                  <a:prstClr val="black"/>
                </a:solidFill>
              </a:rPr>
              <a:t>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smtClean="0">
              <a:solidFill>
                <a:srgbClr val="FF0000"/>
              </a:solidFill>
            </a:endParaRPr>
          </a:p>
          <a:p>
            <a:r>
              <a:rPr lang="ja-JP" altLang="en-US" sz="4400" dirty="0" smtClean="0"/>
              <a:t>　</a:t>
            </a:r>
            <a:endParaRPr lang="ja-JP" altLang="en-US" sz="4400" dirty="0"/>
          </a:p>
        </p:txBody>
      </p:sp>
    </p:spTree>
    <p:extLst>
      <p:ext uri="{BB962C8B-B14F-4D97-AF65-F5344CB8AC3E}">
        <p14:creationId xmlns:p14="http://schemas.microsoft.com/office/powerpoint/2010/main" val="3091036422"/>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131565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a:t>
            </a:r>
            <a:r>
              <a:rPr lang="ja-JP" altLang="en-US" dirty="0" smtClean="0"/>
              <a:t>，操作の仕方によって</a:t>
            </a:r>
            <a:r>
              <a:rPr lang="ja-JP" altLang="en-US" dirty="0"/>
              <a:t>回数が変わる</a:t>
            </a:r>
            <a:endParaRPr lang="en-US" altLang="ja-JP" dirty="0"/>
          </a:p>
          <a:p>
            <a:pPr marL="0" indent="0">
              <a:buNone/>
            </a:pPr>
            <a:r>
              <a:rPr lang="ja-JP" altLang="en-US" dirty="0"/>
              <a:t>　→最短</a:t>
            </a:r>
            <a:r>
              <a:rPr lang="ja-JP" altLang="en-US" dirty="0" smtClean="0"/>
              <a:t>の回数を求めたい</a:t>
            </a:r>
            <a:endParaRPr lang="ja-JP" altLang="en-US" dirty="0"/>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65335846"/>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smtClean="0"/>
                        <a:t>終了までの最短</a:t>
                      </a:r>
                      <a:r>
                        <a:rPr kumimoji="1" lang="ja-JP" altLang="en-US" sz="2800" dirty="0"/>
                        <a:t>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smtClean="0"/>
              <a:t>※</a:t>
            </a:r>
            <a:r>
              <a:rPr kumimoji="1" lang="ja-JP" altLang="en-US" sz="2400" dirty="0"/>
              <a:t>相手の色に変えることはできない</a:t>
            </a:r>
            <a:endParaRPr kumimoji="1" lang="en-US" altLang="ja-JP" sz="2400" dirty="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a:t>
            </a:r>
            <a:r>
              <a:rPr lang="ja-JP" altLang="en-US" sz="2000" dirty="0" smtClean="0">
                <a:solidFill>
                  <a:schemeClr val="tx1"/>
                </a:solidFill>
              </a:rPr>
              <a:t>領地：</a:t>
            </a:r>
            <a:endParaRPr lang="en-US" altLang="ja-JP" sz="2000" dirty="0" smtClean="0">
              <a:solidFill>
                <a:schemeClr val="tx1"/>
              </a:solidFill>
            </a:endParaRPr>
          </a:p>
          <a:p>
            <a:r>
              <a:rPr lang="ja-JP" altLang="en-US" sz="2000" dirty="0" smtClean="0">
                <a:solidFill>
                  <a:schemeClr val="tx1"/>
                </a:solidFill>
              </a:rPr>
              <a:t>左上</a:t>
            </a:r>
            <a:r>
              <a:rPr lang="ja-JP" altLang="en-US" sz="2000" dirty="0">
                <a:solidFill>
                  <a:schemeClr val="tx1"/>
                </a:solidFill>
              </a:rPr>
              <a:t>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後手の領地：</a:t>
            </a:r>
            <a:endParaRPr lang="en-US" altLang="ja-JP" sz="2000" dirty="0" smtClean="0">
              <a:solidFill>
                <a:schemeClr val="tx1"/>
              </a:solidFill>
            </a:endParaRPr>
          </a:p>
          <a:p>
            <a:r>
              <a:rPr lang="ja-JP" altLang="en-US" sz="2000" dirty="0">
                <a:solidFill>
                  <a:schemeClr val="tx1"/>
                </a:solidFill>
              </a:rPr>
              <a:t>右下</a:t>
            </a:r>
            <a:r>
              <a:rPr lang="ja-JP" altLang="en-US" sz="2000" dirty="0" smtClean="0">
                <a:solidFill>
                  <a:schemeClr val="tx1"/>
                </a:solidFill>
              </a:rPr>
              <a:t>の</a:t>
            </a:r>
            <a:r>
              <a:rPr lang="ja-JP" altLang="en-US" sz="2000" dirty="0">
                <a:solidFill>
                  <a:schemeClr val="tx1"/>
                </a:solidFill>
              </a:rPr>
              <a:t>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smtClean="0"/>
              <a:t>※</a:t>
            </a:r>
            <a:r>
              <a:rPr kumimoji="1" lang="ja-JP" altLang="en-US" sz="2400" dirty="0"/>
              <a:t>相手の色に変えることはできない</a:t>
            </a:r>
            <a:endParaRPr kumimoji="1" lang="en-US" altLang="ja-JP" sz="2400" dirty="0"/>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a:t>
            </a:r>
            <a:r>
              <a:rPr lang="ja-JP" altLang="en-US" sz="2000" dirty="0" smtClean="0">
                <a:solidFill>
                  <a:schemeClr val="tx1"/>
                </a:solidFill>
              </a:rPr>
              <a:t>領地：</a:t>
            </a:r>
            <a:endParaRPr lang="en-US" altLang="ja-JP" sz="2000" dirty="0" smtClean="0">
              <a:solidFill>
                <a:schemeClr val="tx1"/>
              </a:solidFill>
            </a:endParaRPr>
          </a:p>
          <a:p>
            <a:r>
              <a:rPr lang="ja-JP" altLang="en-US" sz="2000" dirty="0" smtClean="0">
                <a:solidFill>
                  <a:schemeClr val="tx1"/>
                </a:solidFill>
              </a:rPr>
              <a:t>左上</a:t>
            </a:r>
            <a:r>
              <a:rPr lang="ja-JP" altLang="en-US" sz="2000" dirty="0">
                <a:solidFill>
                  <a:schemeClr val="tx1"/>
                </a:solidFill>
              </a:rPr>
              <a:t>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後手の領地：</a:t>
            </a:r>
            <a:endParaRPr lang="en-US" altLang="ja-JP" sz="2000" dirty="0" smtClean="0">
              <a:solidFill>
                <a:schemeClr val="tx1"/>
              </a:solidFill>
            </a:endParaRPr>
          </a:p>
          <a:p>
            <a:r>
              <a:rPr lang="ja-JP" altLang="en-US" sz="2000" dirty="0">
                <a:solidFill>
                  <a:schemeClr val="tx1"/>
                </a:solidFill>
              </a:rPr>
              <a:t>右下</a:t>
            </a:r>
            <a:r>
              <a:rPr lang="ja-JP" altLang="en-US" sz="2000" dirty="0" smtClean="0">
                <a:solidFill>
                  <a:schemeClr val="tx1"/>
                </a:solidFill>
              </a:rPr>
              <a:t>の</a:t>
            </a:r>
            <a:r>
              <a:rPr lang="ja-JP" altLang="en-US" sz="2000" dirty="0">
                <a:solidFill>
                  <a:schemeClr val="tx1"/>
                </a:solidFill>
              </a:rPr>
              <a:t>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ja-JP" altLang="en-US" dirty="0"/>
              <a:t>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1899</TotalTime>
  <Words>1276</Words>
  <Application>Microsoft Office PowerPoint</Application>
  <PresentationFormat>画面に合わせる (4:3)</PresentationFormat>
  <Paragraphs>291</Paragraphs>
  <Slides>32</Slides>
  <Notes>14</Notes>
  <HiddenSlides>12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当面の目標</vt:lpstr>
      <vt:lpstr>PowerPoint プレゼンテーション</vt:lpstr>
      <vt:lpstr>現在のAI</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142</cp:revision>
  <dcterms:created xsi:type="dcterms:W3CDTF">2018-10-26T05:41:54Z</dcterms:created>
  <dcterms:modified xsi:type="dcterms:W3CDTF">2018-11-06T05:44:38Z</dcterms:modified>
</cp:coreProperties>
</file>