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7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4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6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0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6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4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5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4">
            <a:extLst>
              <a:ext uri="{FF2B5EF4-FFF2-40B4-BE49-F238E27FC236}">
                <a16:creationId xmlns="" xmlns:a16="http://schemas.microsoft.com/office/drawing/2014/main" id="{D3784726-FDED-47C7-9692-CF04F5DA7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830755"/>
              </p:ext>
            </p:extLst>
          </p:nvPr>
        </p:nvGraphicFramePr>
        <p:xfrm>
          <a:off x="1522477" y="640746"/>
          <a:ext cx="9840519" cy="4628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596">
                  <a:extLst>
                    <a:ext uri="{9D8B030D-6E8A-4147-A177-3AD203B41FA5}">
                      <a16:colId xmlns="" xmlns:a16="http://schemas.microsoft.com/office/drawing/2014/main" val="223408334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4242438457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518119429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248474512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592663679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256981116"/>
                    </a:ext>
                  </a:extLst>
                </a:gridCol>
                <a:gridCol w="2342982">
                  <a:extLst>
                    <a:ext uri="{9D8B030D-6E8A-4147-A177-3AD203B41FA5}">
                      <a16:colId xmlns="" xmlns:a16="http://schemas.microsoft.com/office/drawing/2014/main" val="3423683791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4005411223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874284015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82309556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444872963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806575330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592094554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143460270"/>
                    </a:ext>
                  </a:extLst>
                </a:gridCol>
                <a:gridCol w="1405789">
                  <a:extLst>
                    <a:ext uri="{9D8B030D-6E8A-4147-A177-3AD203B41FA5}">
                      <a16:colId xmlns="" xmlns:a16="http://schemas.microsoft.com/office/drawing/2014/main" val="3911110839"/>
                    </a:ext>
                  </a:extLst>
                </a:gridCol>
              </a:tblGrid>
              <a:tr h="629350">
                <a:tc rowSpan="8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4796481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9861688"/>
                  </a:ext>
                </a:extLst>
              </a:tr>
              <a:tr h="4262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75397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7058420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3042322"/>
                  </a:ext>
                </a:extLst>
              </a:tr>
              <a:tr h="4262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194584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7373581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630400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="" xmlns:a16="http://schemas.microsoft.com/office/drawing/2014/main" id="{44057BF6-AF0D-4C30-BD77-180CEC9DE883}"/>
              </a:ext>
            </a:extLst>
          </p:cNvPr>
          <p:cNvGrpSpPr/>
          <p:nvPr/>
        </p:nvGrpSpPr>
        <p:grpSpPr>
          <a:xfrm>
            <a:off x="1996733" y="1914078"/>
            <a:ext cx="7951939" cy="448490"/>
            <a:chOff x="-1574096" y="1968803"/>
            <a:chExt cx="12238890" cy="734400"/>
          </a:xfrm>
        </p:grpSpPr>
        <p:grpSp>
          <p:nvGrpSpPr>
            <p:cNvPr id="6" name="グループ化 5">
              <a:extLst>
                <a:ext uri="{FF2B5EF4-FFF2-40B4-BE49-F238E27FC236}">
                  <a16:creationId xmlns="" xmlns:a16="http://schemas.microsoft.com/office/drawing/2014/main" id="{96A30C77-6907-46F5-B488-933564B3C6AF}"/>
                </a:ext>
              </a:extLst>
            </p:cNvPr>
            <p:cNvGrpSpPr/>
            <p:nvPr/>
          </p:nvGrpSpPr>
          <p:grpSpPr>
            <a:xfrm>
              <a:off x="-85520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871" name="グループ化 870">
                <a:extLst>
                  <a:ext uri="{FF2B5EF4-FFF2-40B4-BE49-F238E27FC236}">
                    <a16:creationId xmlns="" xmlns:a16="http://schemas.microsoft.com/office/drawing/2014/main" id="{102FA7D6-41D4-4AC2-88B6-31EEDEA7FB0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005" name="グループ化 1004">
                  <a:extLst>
                    <a:ext uri="{FF2B5EF4-FFF2-40B4-BE49-F238E27FC236}">
                      <a16:creationId xmlns="" xmlns:a16="http://schemas.microsoft.com/office/drawing/2014/main" id="{BDAC745B-38A0-4833-B563-2CC8B84F2CD1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072" name="正方形/長方形 1071">
                    <a:extLst>
                      <a:ext uri="{FF2B5EF4-FFF2-40B4-BE49-F238E27FC236}">
                        <a16:creationId xmlns="" xmlns:a16="http://schemas.microsoft.com/office/drawing/2014/main" id="{5BD7CBD3-4910-4166-B2E7-6D572CCF04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3" name="正方形/長方形 1072">
                    <a:extLst>
                      <a:ext uri="{FF2B5EF4-FFF2-40B4-BE49-F238E27FC236}">
                        <a16:creationId xmlns="" xmlns:a16="http://schemas.microsoft.com/office/drawing/2014/main" id="{B4E00DF5-2072-4A77-9645-C103A3738F4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4" name="正方形/長方形 1073">
                    <a:extLst>
                      <a:ext uri="{FF2B5EF4-FFF2-40B4-BE49-F238E27FC236}">
                        <a16:creationId xmlns="" xmlns:a16="http://schemas.microsoft.com/office/drawing/2014/main" id="{11C58500-7663-45E9-8EDF-52D02BCF8E6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5" name="正方形/長方形 1074">
                    <a:extLst>
                      <a:ext uri="{FF2B5EF4-FFF2-40B4-BE49-F238E27FC236}">
                        <a16:creationId xmlns="" xmlns:a16="http://schemas.microsoft.com/office/drawing/2014/main" id="{C75D57A0-2843-4C1B-963D-816AACF3BEE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6" name="正方形/長方形 1075">
                    <a:extLst>
                      <a:ext uri="{FF2B5EF4-FFF2-40B4-BE49-F238E27FC236}">
                        <a16:creationId xmlns="" xmlns:a16="http://schemas.microsoft.com/office/drawing/2014/main" id="{AEEFCF5E-2FF1-4585-82D3-A5AEAFC0AE9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7" name="正方形/長方形 1076">
                    <a:extLst>
                      <a:ext uri="{FF2B5EF4-FFF2-40B4-BE49-F238E27FC236}">
                        <a16:creationId xmlns="" xmlns:a16="http://schemas.microsoft.com/office/drawing/2014/main" id="{9E44EE8C-C217-4C5E-97EA-0CDE73FF91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8" name="正方形/長方形 1077">
                    <a:extLst>
                      <a:ext uri="{FF2B5EF4-FFF2-40B4-BE49-F238E27FC236}">
                        <a16:creationId xmlns="" xmlns:a16="http://schemas.microsoft.com/office/drawing/2014/main" id="{528BF9A0-77EC-4666-B2CF-2EC30518E20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9" name="正方形/長方形 1078">
                    <a:extLst>
                      <a:ext uri="{FF2B5EF4-FFF2-40B4-BE49-F238E27FC236}">
                        <a16:creationId xmlns="" xmlns:a16="http://schemas.microsoft.com/office/drawing/2014/main" id="{89CC5965-8E99-4D2C-91BC-54137E287DB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0" name="正方形/長方形 1079">
                    <a:extLst>
                      <a:ext uri="{FF2B5EF4-FFF2-40B4-BE49-F238E27FC236}">
                        <a16:creationId xmlns="" xmlns:a16="http://schemas.microsoft.com/office/drawing/2014/main" id="{AD461552-E949-4188-B62E-D94CD765244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1" name="正方形/長方形 1080">
                    <a:extLst>
                      <a:ext uri="{FF2B5EF4-FFF2-40B4-BE49-F238E27FC236}">
                        <a16:creationId xmlns="" xmlns:a16="http://schemas.microsoft.com/office/drawing/2014/main" id="{CD0DF99C-D091-4DCA-986D-A6FC6CC26D3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2" name="正方形/長方形 1081">
                    <a:extLst>
                      <a:ext uri="{FF2B5EF4-FFF2-40B4-BE49-F238E27FC236}">
                        <a16:creationId xmlns="" xmlns:a16="http://schemas.microsoft.com/office/drawing/2014/main" id="{231A3219-C9EB-496D-B62C-0A826329CD3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3" name="正方形/長方形 1082">
                    <a:extLst>
                      <a:ext uri="{FF2B5EF4-FFF2-40B4-BE49-F238E27FC236}">
                        <a16:creationId xmlns="" xmlns:a16="http://schemas.microsoft.com/office/drawing/2014/main" id="{06E57694-6A0A-4B69-B000-C44CA10240E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4" name="正方形/長方形 1083">
                    <a:extLst>
                      <a:ext uri="{FF2B5EF4-FFF2-40B4-BE49-F238E27FC236}">
                        <a16:creationId xmlns="" xmlns:a16="http://schemas.microsoft.com/office/drawing/2014/main" id="{55AD7CF3-162F-4AE1-9149-C5F0CB86DCC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5" name="正方形/長方形 1084">
                    <a:extLst>
                      <a:ext uri="{FF2B5EF4-FFF2-40B4-BE49-F238E27FC236}">
                        <a16:creationId xmlns="" xmlns:a16="http://schemas.microsoft.com/office/drawing/2014/main" id="{C093231A-22B3-42DD-A205-A7BB6AE143F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6" name="正方形/長方形 1085">
                    <a:extLst>
                      <a:ext uri="{FF2B5EF4-FFF2-40B4-BE49-F238E27FC236}">
                        <a16:creationId xmlns="" xmlns:a16="http://schemas.microsoft.com/office/drawing/2014/main" id="{31CF1595-8B6C-4749-9193-7A1CA716A4B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7" name="正方形/長方形 1086">
                    <a:extLst>
                      <a:ext uri="{FF2B5EF4-FFF2-40B4-BE49-F238E27FC236}">
                        <a16:creationId xmlns="" xmlns:a16="http://schemas.microsoft.com/office/drawing/2014/main" id="{A4042798-0CF8-4556-90CF-2B3D06C7613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8" name="正方形/長方形 1087">
                    <a:extLst>
                      <a:ext uri="{FF2B5EF4-FFF2-40B4-BE49-F238E27FC236}">
                        <a16:creationId xmlns="" xmlns:a16="http://schemas.microsoft.com/office/drawing/2014/main" id="{7C2D1202-6D67-46F7-BFC0-B044D5AE2B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9" name="正方形/長方形 1088">
                    <a:extLst>
                      <a:ext uri="{FF2B5EF4-FFF2-40B4-BE49-F238E27FC236}">
                        <a16:creationId xmlns="" xmlns:a16="http://schemas.microsoft.com/office/drawing/2014/main" id="{2C9C2F6B-E117-499D-AF3F-5E7F6D237CD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0" name="正方形/長方形 1089">
                    <a:extLst>
                      <a:ext uri="{FF2B5EF4-FFF2-40B4-BE49-F238E27FC236}">
                        <a16:creationId xmlns="" xmlns:a16="http://schemas.microsoft.com/office/drawing/2014/main" id="{8E43056E-C5C3-43A0-B0B5-6E2A8A123A8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1" name="正方形/長方形 1090">
                    <a:extLst>
                      <a:ext uri="{FF2B5EF4-FFF2-40B4-BE49-F238E27FC236}">
                        <a16:creationId xmlns="" xmlns:a16="http://schemas.microsoft.com/office/drawing/2014/main" id="{A4DFF55B-FFEA-40B9-8A94-614EAB6B3097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2" name="正方形/長方形 1091">
                    <a:extLst>
                      <a:ext uri="{FF2B5EF4-FFF2-40B4-BE49-F238E27FC236}">
                        <a16:creationId xmlns="" xmlns:a16="http://schemas.microsoft.com/office/drawing/2014/main" id="{B05C2E1A-5162-4F68-BC92-6C1348EED05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3" name="正方形/長方形 1092">
                    <a:extLst>
                      <a:ext uri="{FF2B5EF4-FFF2-40B4-BE49-F238E27FC236}">
                        <a16:creationId xmlns="" xmlns:a16="http://schemas.microsoft.com/office/drawing/2014/main" id="{DAFF8D69-F383-409F-810A-0FE0FA254E1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4" name="正方形/長方形 1093">
                    <a:extLst>
                      <a:ext uri="{FF2B5EF4-FFF2-40B4-BE49-F238E27FC236}">
                        <a16:creationId xmlns="" xmlns:a16="http://schemas.microsoft.com/office/drawing/2014/main" id="{73B315AA-DAA5-49E5-ACA1-0D6765A2009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5" name="正方形/長方形 1094">
                    <a:extLst>
                      <a:ext uri="{FF2B5EF4-FFF2-40B4-BE49-F238E27FC236}">
                        <a16:creationId xmlns="" xmlns:a16="http://schemas.microsoft.com/office/drawing/2014/main" id="{B56D501C-3C3C-4F49-819F-C01F541D2C2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6" name="正方形/長方形 1095">
                    <a:extLst>
                      <a:ext uri="{FF2B5EF4-FFF2-40B4-BE49-F238E27FC236}">
                        <a16:creationId xmlns="" xmlns:a16="http://schemas.microsoft.com/office/drawing/2014/main" id="{C8CCD149-3037-4F05-B661-7A003B1B82B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7" name="正方形/長方形 1096">
                    <a:extLst>
                      <a:ext uri="{FF2B5EF4-FFF2-40B4-BE49-F238E27FC236}">
                        <a16:creationId xmlns="" xmlns:a16="http://schemas.microsoft.com/office/drawing/2014/main" id="{4311D1C0-3859-487B-BD58-064D1DACE2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8" name="正方形/長方形 1097">
                    <a:extLst>
                      <a:ext uri="{FF2B5EF4-FFF2-40B4-BE49-F238E27FC236}">
                        <a16:creationId xmlns="" xmlns:a16="http://schemas.microsoft.com/office/drawing/2014/main" id="{DB383FC1-54A2-4102-A6F9-94D210CE73B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9" name="正方形/長方形 1098">
                    <a:extLst>
                      <a:ext uri="{FF2B5EF4-FFF2-40B4-BE49-F238E27FC236}">
                        <a16:creationId xmlns="" xmlns:a16="http://schemas.microsoft.com/office/drawing/2014/main" id="{750E4E7B-DFEE-46D6-8DE7-77F7D4A45D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0" name="正方形/長方形 1099">
                    <a:extLst>
                      <a:ext uri="{FF2B5EF4-FFF2-40B4-BE49-F238E27FC236}">
                        <a16:creationId xmlns="" xmlns:a16="http://schemas.microsoft.com/office/drawing/2014/main" id="{F58E9CE4-9AF1-4D50-B9F3-776C5E12A92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1" name="正方形/長方形 1100">
                    <a:extLst>
                      <a:ext uri="{FF2B5EF4-FFF2-40B4-BE49-F238E27FC236}">
                        <a16:creationId xmlns="" xmlns:a16="http://schemas.microsoft.com/office/drawing/2014/main" id="{B2B0FD23-774F-404A-BFAF-8B669F20AA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2" name="正方形/長方形 1101">
                    <a:extLst>
                      <a:ext uri="{FF2B5EF4-FFF2-40B4-BE49-F238E27FC236}">
                        <a16:creationId xmlns="" xmlns:a16="http://schemas.microsoft.com/office/drawing/2014/main" id="{44A43EA0-2D87-4859-9558-A9288C043C6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3" name="正方形/長方形 1102">
                    <a:extLst>
                      <a:ext uri="{FF2B5EF4-FFF2-40B4-BE49-F238E27FC236}">
                        <a16:creationId xmlns="" xmlns:a16="http://schemas.microsoft.com/office/drawing/2014/main" id="{ACABF94D-89ED-44EF-B20F-A7C4F057D42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4" name="正方形/長方形 1103">
                    <a:extLst>
                      <a:ext uri="{FF2B5EF4-FFF2-40B4-BE49-F238E27FC236}">
                        <a16:creationId xmlns="" xmlns:a16="http://schemas.microsoft.com/office/drawing/2014/main" id="{CAF5944D-FE95-4CD6-91C7-0B2E04E6A3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5" name="正方形/長方形 1104">
                    <a:extLst>
                      <a:ext uri="{FF2B5EF4-FFF2-40B4-BE49-F238E27FC236}">
                        <a16:creationId xmlns="" xmlns:a16="http://schemas.microsoft.com/office/drawing/2014/main" id="{354B7FD3-30DF-44BD-8FF0-EE571D3D488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6" name="正方形/長方形 1105">
                    <a:extLst>
                      <a:ext uri="{FF2B5EF4-FFF2-40B4-BE49-F238E27FC236}">
                        <a16:creationId xmlns="" xmlns:a16="http://schemas.microsoft.com/office/drawing/2014/main" id="{D3EACDD5-3842-40E9-BF27-F109EBFE28D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7" name="正方形/長方形 1106">
                    <a:extLst>
                      <a:ext uri="{FF2B5EF4-FFF2-40B4-BE49-F238E27FC236}">
                        <a16:creationId xmlns="" xmlns:a16="http://schemas.microsoft.com/office/drawing/2014/main" id="{3FE36DBC-59A8-4FCF-BCE4-63F1317074D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8" name="正方形/長方形 1107">
                    <a:extLst>
                      <a:ext uri="{FF2B5EF4-FFF2-40B4-BE49-F238E27FC236}">
                        <a16:creationId xmlns="" xmlns:a16="http://schemas.microsoft.com/office/drawing/2014/main" id="{6D76263F-4FA7-4BE4-A671-EEADC86D9EC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9" name="正方形/長方形 1108">
                    <a:extLst>
                      <a:ext uri="{FF2B5EF4-FFF2-40B4-BE49-F238E27FC236}">
                        <a16:creationId xmlns="" xmlns:a16="http://schemas.microsoft.com/office/drawing/2014/main" id="{3610CFBB-1968-4F6C-B4B3-8778922D0D8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0" name="正方形/長方形 1109">
                    <a:extLst>
                      <a:ext uri="{FF2B5EF4-FFF2-40B4-BE49-F238E27FC236}">
                        <a16:creationId xmlns="" xmlns:a16="http://schemas.microsoft.com/office/drawing/2014/main" id="{3F732869-F6D4-4A5F-BE48-C90A1B03E5B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1" name="正方形/長方形 1110">
                    <a:extLst>
                      <a:ext uri="{FF2B5EF4-FFF2-40B4-BE49-F238E27FC236}">
                        <a16:creationId xmlns="" xmlns:a16="http://schemas.microsoft.com/office/drawing/2014/main" id="{936862A1-5A2D-4553-84B6-9D1F0315F3D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2" name="正方形/長方形 1111">
                    <a:extLst>
                      <a:ext uri="{FF2B5EF4-FFF2-40B4-BE49-F238E27FC236}">
                        <a16:creationId xmlns="" xmlns:a16="http://schemas.microsoft.com/office/drawing/2014/main" id="{0B69909B-F2F3-4760-934D-050CC69E1A2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3" name="正方形/長方形 1112">
                    <a:extLst>
                      <a:ext uri="{FF2B5EF4-FFF2-40B4-BE49-F238E27FC236}">
                        <a16:creationId xmlns="" xmlns:a16="http://schemas.microsoft.com/office/drawing/2014/main" id="{476E12C9-B382-428F-8850-5A534B268FB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4" name="正方形/長方形 1113">
                    <a:extLst>
                      <a:ext uri="{FF2B5EF4-FFF2-40B4-BE49-F238E27FC236}">
                        <a16:creationId xmlns="" xmlns:a16="http://schemas.microsoft.com/office/drawing/2014/main" id="{C76A99A8-78FD-4B42-AB37-9B041CECF17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5" name="正方形/長方形 1114">
                    <a:extLst>
                      <a:ext uri="{FF2B5EF4-FFF2-40B4-BE49-F238E27FC236}">
                        <a16:creationId xmlns="" xmlns:a16="http://schemas.microsoft.com/office/drawing/2014/main" id="{7D831C52-B103-4DAF-90F5-3D8CC7E7C23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6" name="正方形/長方形 1115">
                    <a:extLst>
                      <a:ext uri="{FF2B5EF4-FFF2-40B4-BE49-F238E27FC236}">
                        <a16:creationId xmlns="" xmlns:a16="http://schemas.microsoft.com/office/drawing/2014/main" id="{748E4B09-317F-4349-8833-DE292348BA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7" name="正方形/長方形 1116">
                    <a:extLst>
                      <a:ext uri="{FF2B5EF4-FFF2-40B4-BE49-F238E27FC236}">
                        <a16:creationId xmlns="" xmlns:a16="http://schemas.microsoft.com/office/drawing/2014/main" id="{169E4D2A-151F-46D6-ABF9-B6A8769B4FC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8" name="正方形/長方形 1117">
                    <a:extLst>
                      <a:ext uri="{FF2B5EF4-FFF2-40B4-BE49-F238E27FC236}">
                        <a16:creationId xmlns="" xmlns:a16="http://schemas.microsoft.com/office/drawing/2014/main" id="{F0EF6EE4-2AD7-4EC3-A6D6-B1FC9711F28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9" name="正方形/長方形 1118">
                    <a:extLst>
                      <a:ext uri="{FF2B5EF4-FFF2-40B4-BE49-F238E27FC236}">
                        <a16:creationId xmlns="" xmlns:a16="http://schemas.microsoft.com/office/drawing/2014/main" id="{DB90A58F-8A1C-4C53-9142-B7A9FD4A7FE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0" name="正方形/長方形 1119">
                    <a:extLst>
                      <a:ext uri="{FF2B5EF4-FFF2-40B4-BE49-F238E27FC236}">
                        <a16:creationId xmlns="" xmlns:a16="http://schemas.microsoft.com/office/drawing/2014/main" id="{F0E6CAE0-154B-4213-802B-14DA6208364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1" name="正方形/長方形 1120">
                    <a:extLst>
                      <a:ext uri="{FF2B5EF4-FFF2-40B4-BE49-F238E27FC236}">
                        <a16:creationId xmlns="" xmlns:a16="http://schemas.microsoft.com/office/drawing/2014/main" id="{FFB98FDD-076C-40F0-B976-7E8AEF955D6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2" name="正方形/長方形 1121">
                    <a:extLst>
                      <a:ext uri="{FF2B5EF4-FFF2-40B4-BE49-F238E27FC236}">
                        <a16:creationId xmlns="" xmlns:a16="http://schemas.microsoft.com/office/drawing/2014/main" id="{35F3C25E-8834-4398-BE80-896954CC38F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3" name="正方形/長方形 1122">
                    <a:extLst>
                      <a:ext uri="{FF2B5EF4-FFF2-40B4-BE49-F238E27FC236}">
                        <a16:creationId xmlns="" xmlns:a16="http://schemas.microsoft.com/office/drawing/2014/main" id="{A1D3ABF7-DD16-4A60-B629-62E3590C89F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4" name="正方形/長方形 1123">
                    <a:extLst>
                      <a:ext uri="{FF2B5EF4-FFF2-40B4-BE49-F238E27FC236}">
                        <a16:creationId xmlns="" xmlns:a16="http://schemas.microsoft.com/office/drawing/2014/main" id="{F824F60D-581E-47A3-8AA0-FB69C3F81C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5" name="正方形/長方形 1124">
                    <a:extLst>
                      <a:ext uri="{FF2B5EF4-FFF2-40B4-BE49-F238E27FC236}">
                        <a16:creationId xmlns="" xmlns:a16="http://schemas.microsoft.com/office/drawing/2014/main" id="{C80D2FBC-7076-4C2F-B44E-3B40E4CFF2D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6" name="正方形/長方形 1125">
                    <a:extLst>
                      <a:ext uri="{FF2B5EF4-FFF2-40B4-BE49-F238E27FC236}">
                        <a16:creationId xmlns="" xmlns:a16="http://schemas.microsoft.com/office/drawing/2014/main" id="{F3E60FAC-7944-4B8E-BBCA-9A62DB2825A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7" name="正方形/長方形 1126">
                    <a:extLst>
                      <a:ext uri="{FF2B5EF4-FFF2-40B4-BE49-F238E27FC236}">
                        <a16:creationId xmlns="" xmlns:a16="http://schemas.microsoft.com/office/drawing/2014/main" id="{1F574D87-148A-4D7F-AD7C-80D9B1FBD42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8" name="正方形/長方形 1127">
                    <a:extLst>
                      <a:ext uri="{FF2B5EF4-FFF2-40B4-BE49-F238E27FC236}">
                        <a16:creationId xmlns="" xmlns:a16="http://schemas.microsoft.com/office/drawing/2014/main" id="{8F29DD2F-0FDF-405B-B209-7F9A10EE92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9" name="正方形/長方形 1128">
                    <a:extLst>
                      <a:ext uri="{FF2B5EF4-FFF2-40B4-BE49-F238E27FC236}">
                        <a16:creationId xmlns="" xmlns:a16="http://schemas.microsoft.com/office/drawing/2014/main" id="{EB93DAE6-2206-457F-A42A-1CCCED224E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0" name="正方形/長方形 1129">
                    <a:extLst>
                      <a:ext uri="{FF2B5EF4-FFF2-40B4-BE49-F238E27FC236}">
                        <a16:creationId xmlns="" xmlns:a16="http://schemas.microsoft.com/office/drawing/2014/main" id="{32C469D2-D699-4DA7-895C-EED37C73875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1" name="正方形/長方形 1130">
                    <a:extLst>
                      <a:ext uri="{FF2B5EF4-FFF2-40B4-BE49-F238E27FC236}">
                        <a16:creationId xmlns="" xmlns:a16="http://schemas.microsoft.com/office/drawing/2014/main" id="{62F8D509-05CD-4C1C-8C7D-14123BA5808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2" name="正方形/長方形 1131">
                    <a:extLst>
                      <a:ext uri="{FF2B5EF4-FFF2-40B4-BE49-F238E27FC236}">
                        <a16:creationId xmlns="" xmlns:a16="http://schemas.microsoft.com/office/drawing/2014/main" id="{5B1944F4-2857-4084-9CC4-9EF0C9BC895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3" name="正方形/長方形 1132">
                    <a:extLst>
                      <a:ext uri="{FF2B5EF4-FFF2-40B4-BE49-F238E27FC236}">
                        <a16:creationId xmlns="" xmlns:a16="http://schemas.microsoft.com/office/drawing/2014/main" id="{B75AC00D-E6CF-4532-853F-EB90A3240A4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4" name="正方形/長方形 1133">
                    <a:extLst>
                      <a:ext uri="{FF2B5EF4-FFF2-40B4-BE49-F238E27FC236}">
                        <a16:creationId xmlns="" xmlns:a16="http://schemas.microsoft.com/office/drawing/2014/main" id="{F9B87B53-B978-43C0-AE58-306E3E4DB64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5" name="正方形/長方形 1134">
                    <a:extLst>
                      <a:ext uri="{FF2B5EF4-FFF2-40B4-BE49-F238E27FC236}">
                        <a16:creationId xmlns="" xmlns:a16="http://schemas.microsoft.com/office/drawing/2014/main" id="{F4CC253D-585A-474B-8779-843A700F481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6" name="正方形/長方形 1135">
                    <a:extLst>
                      <a:ext uri="{FF2B5EF4-FFF2-40B4-BE49-F238E27FC236}">
                        <a16:creationId xmlns="" xmlns:a16="http://schemas.microsoft.com/office/drawing/2014/main" id="{1F1F093C-0186-455B-AF9B-7DC4B3A4D85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006" name="グループ化 1005">
                  <a:extLst>
                    <a:ext uri="{FF2B5EF4-FFF2-40B4-BE49-F238E27FC236}">
                      <a16:creationId xmlns="" xmlns:a16="http://schemas.microsoft.com/office/drawing/2014/main" id="{19B016A3-B8CE-4655-AF26-36022EC50806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007" name="正方形/長方形 1006">
                    <a:extLst>
                      <a:ext uri="{FF2B5EF4-FFF2-40B4-BE49-F238E27FC236}">
                        <a16:creationId xmlns="" xmlns:a16="http://schemas.microsoft.com/office/drawing/2014/main" id="{DF3525D9-90AD-49EE-80F8-A2BFEC67840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8" name="正方形/長方形 1007">
                    <a:extLst>
                      <a:ext uri="{FF2B5EF4-FFF2-40B4-BE49-F238E27FC236}">
                        <a16:creationId xmlns="" xmlns:a16="http://schemas.microsoft.com/office/drawing/2014/main" id="{F583BA78-1EF3-4DED-A8BA-3DDC2469CCF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9" name="正方形/長方形 1008">
                    <a:extLst>
                      <a:ext uri="{FF2B5EF4-FFF2-40B4-BE49-F238E27FC236}">
                        <a16:creationId xmlns="" xmlns:a16="http://schemas.microsoft.com/office/drawing/2014/main" id="{D4E2D6C8-7F77-4A52-B64F-21E78325E13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0" name="正方形/長方形 1009">
                    <a:extLst>
                      <a:ext uri="{FF2B5EF4-FFF2-40B4-BE49-F238E27FC236}">
                        <a16:creationId xmlns="" xmlns:a16="http://schemas.microsoft.com/office/drawing/2014/main" id="{84C9314A-0991-453F-A4B0-5861418467A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1" name="正方形/長方形 1010">
                    <a:extLst>
                      <a:ext uri="{FF2B5EF4-FFF2-40B4-BE49-F238E27FC236}">
                        <a16:creationId xmlns="" xmlns:a16="http://schemas.microsoft.com/office/drawing/2014/main" id="{FBE1F89C-EF35-4EE1-8504-8F1F2A6453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2" name="正方形/長方形 1011">
                    <a:extLst>
                      <a:ext uri="{FF2B5EF4-FFF2-40B4-BE49-F238E27FC236}">
                        <a16:creationId xmlns="" xmlns:a16="http://schemas.microsoft.com/office/drawing/2014/main" id="{386868F3-7072-404B-B081-A3F6608D0BA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3" name="正方形/長方形 1012">
                    <a:extLst>
                      <a:ext uri="{FF2B5EF4-FFF2-40B4-BE49-F238E27FC236}">
                        <a16:creationId xmlns="" xmlns:a16="http://schemas.microsoft.com/office/drawing/2014/main" id="{2CF0E6FD-239D-4432-A46E-37ECC4535B1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4" name="正方形/長方形 1013">
                    <a:extLst>
                      <a:ext uri="{FF2B5EF4-FFF2-40B4-BE49-F238E27FC236}">
                        <a16:creationId xmlns="" xmlns:a16="http://schemas.microsoft.com/office/drawing/2014/main" id="{B1E47C8C-5067-4870-903B-595F484B895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5" name="正方形/長方形 1014">
                    <a:extLst>
                      <a:ext uri="{FF2B5EF4-FFF2-40B4-BE49-F238E27FC236}">
                        <a16:creationId xmlns="" xmlns:a16="http://schemas.microsoft.com/office/drawing/2014/main" id="{00688A7E-D738-4B24-A75A-6B4FD31EE54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6" name="正方形/長方形 1015">
                    <a:extLst>
                      <a:ext uri="{FF2B5EF4-FFF2-40B4-BE49-F238E27FC236}">
                        <a16:creationId xmlns="" xmlns:a16="http://schemas.microsoft.com/office/drawing/2014/main" id="{7A5807B2-74DF-417B-A061-EC6DDF30B85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7" name="正方形/長方形 1016">
                    <a:extLst>
                      <a:ext uri="{FF2B5EF4-FFF2-40B4-BE49-F238E27FC236}">
                        <a16:creationId xmlns="" xmlns:a16="http://schemas.microsoft.com/office/drawing/2014/main" id="{F35DBBD2-BF0C-46A6-AF22-D0B4719969C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8" name="正方形/長方形 1017">
                    <a:extLst>
                      <a:ext uri="{FF2B5EF4-FFF2-40B4-BE49-F238E27FC236}">
                        <a16:creationId xmlns="" xmlns:a16="http://schemas.microsoft.com/office/drawing/2014/main" id="{6FF16D7D-C6C2-422E-8C7B-61A11781362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9" name="正方形/長方形 1018">
                    <a:extLst>
                      <a:ext uri="{FF2B5EF4-FFF2-40B4-BE49-F238E27FC236}">
                        <a16:creationId xmlns="" xmlns:a16="http://schemas.microsoft.com/office/drawing/2014/main" id="{36DA7309-A226-4228-B282-CB8DEA8C68C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0" name="正方形/長方形 1019">
                    <a:extLst>
                      <a:ext uri="{FF2B5EF4-FFF2-40B4-BE49-F238E27FC236}">
                        <a16:creationId xmlns="" xmlns:a16="http://schemas.microsoft.com/office/drawing/2014/main" id="{3593D256-785D-4574-8832-6182586DFA3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1" name="正方形/長方形 1020">
                    <a:extLst>
                      <a:ext uri="{FF2B5EF4-FFF2-40B4-BE49-F238E27FC236}">
                        <a16:creationId xmlns="" xmlns:a16="http://schemas.microsoft.com/office/drawing/2014/main" id="{9B7C927A-7DAA-476F-9F0D-37803F110F0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2" name="正方形/長方形 1021">
                    <a:extLst>
                      <a:ext uri="{FF2B5EF4-FFF2-40B4-BE49-F238E27FC236}">
                        <a16:creationId xmlns="" xmlns:a16="http://schemas.microsoft.com/office/drawing/2014/main" id="{4B39DB03-CE8C-4ED5-885B-D3D55DA3877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3" name="正方形/長方形 1022">
                    <a:extLst>
                      <a:ext uri="{FF2B5EF4-FFF2-40B4-BE49-F238E27FC236}">
                        <a16:creationId xmlns="" xmlns:a16="http://schemas.microsoft.com/office/drawing/2014/main" id="{5345F0A1-1EC1-4998-87ED-33161D872FB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4" name="正方形/長方形 1023">
                    <a:extLst>
                      <a:ext uri="{FF2B5EF4-FFF2-40B4-BE49-F238E27FC236}">
                        <a16:creationId xmlns="" xmlns:a16="http://schemas.microsoft.com/office/drawing/2014/main" id="{9F322416-648B-4B58-AC4D-32E03BF1464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5" name="正方形/長方形 1024">
                    <a:extLst>
                      <a:ext uri="{FF2B5EF4-FFF2-40B4-BE49-F238E27FC236}">
                        <a16:creationId xmlns="" xmlns:a16="http://schemas.microsoft.com/office/drawing/2014/main" id="{AE7A51F1-2029-41F6-ACDB-492FED43118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6" name="正方形/長方形 1025">
                    <a:extLst>
                      <a:ext uri="{FF2B5EF4-FFF2-40B4-BE49-F238E27FC236}">
                        <a16:creationId xmlns="" xmlns:a16="http://schemas.microsoft.com/office/drawing/2014/main" id="{F0885659-9109-4659-A19B-01FE768D6A2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7" name="正方形/長方形 1026">
                    <a:extLst>
                      <a:ext uri="{FF2B5EF4-FFF2-40B4-BE49-F238E27FC236}">
                        <a16:creationId xmlns="" xmlns:a16="http://schemas.microsoft.com/office/drawing/2014/main" id="{BA449596-37CB-4C3B-8835-BC603BBD27C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8" name="正方形/長方形 1027">
                    <a:extLst>
                      <a:ext uri="{FF2B5EF4-FFF2-40B4-BE49-F238E27FC236}">
                        <a16:creationId xmlns="" xmlns:a16="http://schemas.microsoft.com/office/drawing/2014/main" id="{3FBE652C-DE70-44D1-80B0-59CD88E0B3A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9" name="正方形/長方形 1028">
                    <a:extLst>
                      <a:ext uri="{FF2B5EF4-FFF2-40B4-BE49-F238E27FC236}">
                        <a16:creationId xmlns="" xmlns:a16="http://schemas.microsoft.com/office/drawing/2014/main" id="{491EFF92-D93A-480F-BABA-06D510F42CE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0" name="正方形/長方形 1029">
                    <a:extLst>
                      <a:ext uri="{FF2B5EF4-FFF2-40B4-BE49-F238E27FC236}">
                        <a16:creationId xmlns="" xmlns:a16="http://schemas.microsoft.com/office/drawing/2014/main" id="{442AAD5F-D03D-400E-A221-D2A5CCE0E79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1" name="正方形/長方形 1030">
                    <a:extLst>
                      <a:ext uri="{FF2B5EF4-FFF2-40B4-BE49-F238E27FC236}">
                        <a16:creationId xmlns="" xmlns:a16="http://schemas.microsoft.com/office/drawing/2014/main" id="{B335CA30-5241-462C-B65F-AD770B27D8F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2" name="正方形/長方形 1031">
                    <a:extLst>
                      <a:ext uri="{FF2B5EF4-FFF2-40B4-BE49-F238E27FC236}">
                        <a16:creationId xmlns="" xmlns:a16="http://schemas.microsoft.com/office/drawing/2014/main" id="{571ABFF8-6E22-41AF-B174-0527F573C15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3" name="正方形/長方形 1032">
                    <a:extLst>
                      <a:ext uri="{FF2B5EF4-FFF2-40B4-BE49-F238E27FC236}">
                        <a16:creationId xmlns="" xmlns:a16="http://schemas.microsoft.com/office/drawing/2014/main" id="{16D89551-0B2A-412B-BF27-B542C8A001A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4" name="正方形/長方形 1033">
                    <a:extLst>
                      <a:ext uri="{FF2B5EF4-FFF2-40B4-BE49-F238E27FC236}">
                        <a16:creationId xmlns="" xmlns:a16="http://schemas.microsoft.com/office/drawing/2014/main" id="{AC553A5C-F200-4022-9DA8-A94D5720535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5" name="正方形/長方形 1034">
                    <a:extLst>
                      <a:ext uri="{FF2B5EF4-FFF2-40B4-BE49-F238E27FC236}">
                        <a16:creationId xmlns="" xmlns:a16="http://schemas.microsoft.com/office/drawing/2014/main" id="{1E1821A9-DFB8-420C-9817-E3427429A98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6" name="正方形/長方形 1035">
                    <a:extLst>
                      <a:ext uri="{FF2B5EF4-FFF2-40B4-BE49-F238E27FC236}">
                        <a16:creationId xmlns="" xmlns:a16="http://schemas.microsoft.com/office/drawing/2014/main" id="{64917347-EE14-447C-85EE-CD30B813428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7" name="正方形/長方形 1036">
                    <a:extLst>
                      <a:ext uri="{FF2B5EF4-FFF2-40B4-BE49-F238E27FC236}">
                        <a16:creationId xmlns="" xmlns:a16="http://schemas.microsoft.com/office/drawing/2014/main" id="{FDF68569-66F7-4031-9C90-38E40081F14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8" name="正方形/長方形 1037">
                    <a:extLst>
                      <a:ext uri="{FF2B5EF4-FFF2-40B4-BE49-F238E27FC236}">
                        <a16:creationId xmlns="" xmlns:a16="http://schemas.microsoft.com/office/drawing/2014/main" id="{F8074446-4C7C-4D53-9B51-BFE767EC967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9" name="正方形/長方形 1038">
                    <a:extLst>
                      <a:ext uri="{FF2B5EF4-FFF2-40B4-BE49-F238E27FC236}">
                        <a16:creationId xmlns="" xmlns:a16="http://schemas.microsoft.com/office/drawing/2014/main" id="{A29B80A2-732F-4104-80CD-0EA499F3309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0" name="正方形/長方形 1039">
                    <a:extLst>
                      <a:ext uri="{FF2B5EF4-FFF2-40B4-BE49-F238E27FC236}">
                        <a16:creationId xmlns="" xmlns:a16="http://schemas.microsoft.com/office/drawing/2014/main" id="{CA043873-E8A0-47B3-88DD-2AC4CB10AB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1" name="正方形/長方形 1040">
                    <a:extLst>
                      <a:ext uri="{FF2B5EF4-FFF2-40B4-BE49-F238E27FC236}">
                        <a16:creationId xmlns="" xmlns:a16="http://schemas.microsoft.com/office/drawing/2014/main" id="{407F9BF1-5AFF-4741-B793-A58F89B8DD09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2" name="正方形/長方形 1041">
                    <a:extLst>
                      <a:ext uri="{FF2B5EF4-FFF2-40B4-BE49-F238E27FC236}">
                        <a16:creationId xmlns="" xmlns:a16="http://schemas.microsoft.com/office/drawing/2014/main" id="{836D60BA-6D4E-404A-B1BC-A794E4E9ED5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3" name="正方形/長方形 1042">
                    <a:extLst>
                      <a:ext uri="{FF2B5EF4-FFF2-40B4-BE49-F238E27FC236}">
                        <a16:creationId xmlns="" xmlns:a16="http://schemas.microsoft.com/office/drawing/2014/main" id="{F28BFFB4-DC54-4CF5-A5FB-F5EC0F4671D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4" name="正方形/長方形 1043">
                    <a:extLst>
                      <a:ext uri="{FF2B5EF4-FFF2-40B4-BE49-F238E27FC236}">
                        <a16:creationId xmlns="" xmlns:a16="http://schemas.microsoft.com/office/drawing/2014/main" id="{04F57CC7-ACC9-44A7-9B00-11AB00CCE9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5" name="正方形/長方形 1044">
                    <a:extLst>
                      <a:ext uri="{FF2B5EF4-FFF2-40B4-BE49-F238E27FC236}">
                        <a16:creationId xmlns="" xmlns:a16="http://schemas.microsoft.com/office/drawing/2014/main" id="{3F82BFC1-076E-4C35-90F7-7233924357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6" name="正方形/長方形 1045">
                    <a:extLst>
                      <a:ext uri="{FF2B5EF4-FFF2-40B4-BE49-F238E27FC236}">
                        <a16:creationId xmlns="" xmlns:a16="http://schemas.microsoft.com/office/drawing/2014/main" id="{492188C0-52FA-4F31-90EB-FE4CABEC2FB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7" name="正方形/長方形 1046">
                    <a:extLst>
                      <a:ext uri="{FF2B5EF4-FFF2-40B4-BE49-F238E27FC236}">
                        <a16:creationId xmlns="" xmlns:a16="http://schemas.microsoft.com/office/drawing/2014/main" id="{244FD448-FF4C-486E-961E-A729199B1FB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8" name="正方形/長方形 1047">
                    <a:extLst>
                      <a:ext uri="{FF2B5EF4-FFF2-40B4-BE49-F238E27FC236}">
                        <a16:creationId xmlns="" xmlns:a16="http://schemas.microsoft.com/office/drawing/2014/main" id="{9A44A041-0FC5-4CF8-BF62-C0808807ADE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9" name="正方形/長方形 1048">
                    <a:extLst>
                      <a:ext uri="{FF2B5EF4-FFF2-40B4-BE49-F238E27FC236}">
                        <a16:creationId xmlns="" xmlns:a16="http://schemas.microsoft.com/office/drawing/2014/main" id="{24C0E8A7-5067-430D-AA3C-3D0C21FB379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0" name="正方形/長方形 1049">
                    <a:extLst>
                      <a:ext uri="{FF2B5EF4-FFF2-40B4-BE49-F238E27FC236}">
                        <a16:creationId xmlns="" xmlns:a16="http://schemas.microsoft.com/office/drawing/2014/main" id="{C0EB6E42-9EF3-40FA-94BD-D0334D7BE29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1" name="正方形/長方形 1050">
                    <a:extLst>
                      <a:ext uri="{FF2B5EF4-FFF2-40B4-BE49-F238E27FC236}">
                        <a16:creationId xmlns="" xmlns:a16="http://schemas.microsoft.com/office/drawing/2014/main" id="{FAA8B670-6093-4AA4-86B5-96D0AC25FC2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2" name="正方形/長方形 1051">
                    <a:extLst>
                      <a:ext uri="{FF2B5EF4-FFF2-40B4-BE49-F238E27FC236}">
                        <a16:creationId xmlns="" xmlns:a16="http://schemas.microsoft.com/office/drawing/2014/main" id="{200FBAB2-A84E-4233-91AA-40A091057EED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3" name="正方形/長方形 1052">
                    <a:extLst>
                      <a:ext uri="{FF2B5EF4-FFF2-40B4-BE49-F238E27FC236}">
                        <a16:creationId xmlns="" xmlns:a16="http://schemas.microsoft.com/office/drawing/2014/main" id="{5EB8C47A-A7CC-4126-9814-080752DB3D2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4" name="正方形/長方形 1053">
                    <a:extLst>
                      <a:ext uri="{FF2B5EF4-FFF2-40B4-BE49-F238E27FC236}">
                        <a16:creationId xmlns="" xmlns:a16="http://schemas.microsoft.com/office/drawing/2014/main" id="{9234D5E5-7F0A-47B2-B419-501F1CCD52E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5" name="正方形/長方形 1054">
                    <a:extLst>
                      <a:ext uri="{FF2B5EF4-FFF2-40B4-BE49-F238E27FC236}">
                        <a16:creationId xmlns="" xmlns:a16="http://schemas.microsoft.com/office/drawing/2014/main" id="{1BB0C957-03AD-4132-9B42-1A625642E24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6" name="正方形/長方形 1055">
                    <a:extLst>
                      <a:ext uri="{FF2B5EF4-FFF2-40B4-BE49-F238E27FC236}">
                        <a16:creationId xmlns="" xmlns:a16="http://schemas.microsoft.com/office/drawing/2014/main" id="{D59ACD87-2F2C-4D07-A56E-EF5671483FD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7" name="正方形/長方形 1056">
                    <a:extLst>
                      <a:ext uri="{FF2B5EF4-FFF2-40B4-BE49-F238E27FC236}">
                        <a16:creationId xmlns="" xmlns:a16="http://schemas.microsoft.com/office/drawing/2014/main" id="{89E6AE7B-E7A7-4EFF-95FE-85D2293D81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8" name="正方形/長方形 1057">
                    <a:extLst>
                      <a:ext uri="{FF2B5EF4-FFF2-40B4-BE49-F238E27FC236}">
                        <a16:creationId xmlns="" xmlns:a16="http://schemas.microsoft.com/office/drawing/2014/main" id="{E704228A-911C-4398-A4A7-D92FC859D37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9" name="正方形/長方形 1058">
                    <a:extLst>
                      <a:ext uri="{FF2B5EF4-FFF2-40B4-BE49-F238E27FC236}">
                        <a16:creationId xmlns="" xmlns:a16="http://schemas.microsoft.com/office/drawing/2014/main" id="{AEC3ECA9-CB72-47FA-9488-B662B7EB886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0" name="正方形/長方形 1059">
                    <a:extLst>
                      <a:ext uri="{FF2B5EF4-FFF2-40B4-BE49-F238E27FC236}">
                        <a16:creationId xmlns="" xmlns:a16="http://schemas.microsoft.com/office/drawing/2014/main" id="{DF115F5E-2A1E-456D-BE05-990F437D679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1" name="正方形/長方形 1060">
                    <a:extLst>
                      <a:ext uri="{FF2B5EF4-FFF2-40B4-BE49-F238E27FC236}">
                        <a16:creationId xmlns="" xmlns:a16="http://schemas.microsoft.com/office/drawing/2014/main" id="{BAA86D1A-D23C-439C-A1FE-F11B80C3156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2" name="正方形/長方形 1061">
                    <a:extLst>
                      <a:ext uri="{FF2B5EF4-FFF2-40B4-BE49-F238E27FC236}">
                        <a16:creationId xmlns="" xmlns:a16="http://schemas.microsoft.com/office/drawing/2014/main" id="{0E27C8C9-6B0F-418E-8A89-BB18C91A366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3" name="正方形/長方形 1062">
                    <a:extLst>
                      <a:ext uri="{FF2B5EF4-FFF2-40B4-BE49-F238E27FC236}">
                        <a16:creationId xmlns="" xmlns:a16="http://schemas.microsoft.com/office/drawing/2014/main" id="{3154DC96-1A07-455D-87A1-7767DC9EEFC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4" name="正方形/長方形 1063">
                    <a:extLst>
                      <a:ext uri="{FF2B5EF4-FFF2-40B4-BE49-F238E27FC236}">
                        <a16:creationId xmlns="" xmlns:a16="http://schemas.microsoft.com/office/drawing/2014/main" id="{40C26726-F946-4D29-AADA-2147D3764D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5" name="正方形/長方形 1064">
                    <a:extLst>
                      <a:ext uri="{FF2B5EF4-FFF2-40B4-BE49-F238E27FC236}">
                        <a16:creationId xmlns="" xmlns:a16="http://schemas.microsoft.com/office/drawing/2014/main" id="{D6CC1C0F-A7C4-4E0D-A1EE-B843AB38E67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6" name="正方形/長方形 1065">
                    <a:extLst>
                      <a:ext uri="{FF2B5EF4-FFF2-40B4-BE49-F238E27FC236}">
                        <a16:creationId xmlns="" xmlns:a16="http://schemas.microsoft.com/office/drawing/2014/main" id="{70BEC43C-116C-4615-8C9A-B580A1B1697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7" name="正方形/長方形 1066">
                    <a:extLst>
                      <a:ext uri="{FF2B5EF4-FFF2-40B4-BE49-F238E27FC236}">
                        <a16:creationId xmlns="" xmlns:a16="http://schemas.microsoft.com/office/drawing/2014/main" id="{AB033784-8204-48C0-8966-3A6D6FF3F77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8" name="正方形/長方形 1067">
                    <a:extLst>
                      <a:ext uri="{FF2B5EF4-FFF2-40B4-BE49-F238E27FC236}">
                        <a16:creationId xmlns="" xmlns:a16="http://schemas.microsoft.com/office/drawing/2014/main" id="{581493E2-9AEF-4D9A-8D07-9A01E3BB079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9" name="正方形/長方形 1068">
                    <a:extLst>
                      <a:ext uri="{FF2B5EF4-FFF2-40B4-BE49-F238E27FC236}">
                        <a16:creationId xmlns="" xmlns:a16="http://schemas.microsoft.com/office/drawing/2014/main" id="{76827025-9205-4DB4-8F15-FC68E6F3D60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0" name="正方形/長方形 1069">
                    <a:extLst>
                      <a:ext uri="{FF2B5EF4-FFF2-40B4-BE49-F238E27FC236}">
                        <a16:creationId xmlns="" xmlns:a16="http://schemas.microsoft.com/office/drawing/2014/main" id="{1BB53E5A-6952-430E-96C6-1DCE6C43FCB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1" name="正方形/長方形 1070">
                    <a:extLst>
                      <a:ext uri="{FF2B5EF4-FFF2-40B4-BE49-F238E27FC236}">
                        <a16:creationId xmlns="" xmlns:a16="http://schemas.microsoft.com/office/drawing/2014/main" id="{92184F46-F7A9-48CE-AC7F-E3BCB8D09C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872" name="グループ化 871">
                <a:extLst>
                  <a:ext uri="{FF2B5EF4-FFF2-40B4-BE49-F238E27FC236}">
                    <a16:creationId xmlns="" xmlns:a16="http://schemas.microsoft.com/office/drawing/2014/main" id="{588203FD-5231-42F6-A997-F07DD640A4E9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873" name="グループ化 872">
                  <a:extLst>
                    <a:ext uri="{FF2B5EF4-FFF2-40B4-BE49-F238E27FC236}">
                      <a16:creationId xmlns="" xmlns:a16="http://schemas.microsoft.com/office/drawing/2014/main" id="{F3E0D599-66C9-4EEA-946D-2DD3E592E326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940" name="正方形/長方形 939">
                    <a:extLst>
                      <a:ext uri="{FF2B5EF4-FFF2-40B4-BE49-F238E27FC236}">
                        <a16:creationId xmlns="" xmlns:a16="http://schemas.microsoft.com/office/drawing/2014/main" id="{9A58BE52-0094-40F4-9177-660418248F6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1" name="正方形/長方形 940">
                    <a:extLst>
                      <a:ext uri="{FF2B5EF4-FFF2-40B4-BE49-F238E27FC236}">
                        <a16:creationId xmlns="" xmlns:a16="http://schemas.microsoft.com/office/drawing/2014/main" id="{40FA2B88-3658-4EC7-96B9-3BF96B5C1DB1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2" name="正方形/長方形 941">
                    <a:extLst>
                      <a:ext uri="{FF2B5EF4-FFF2-40B4-BE49-F238E27FC236}">
                        <a16:creationId xmlns="" xmlns:a16="http://schemas.microsoft.com/office/drawing/2014/main" id="{78009202-6E5E-4C10-A512-89958309BC9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3" name="正方形/長方形 942">
                    <a:extLst>
                      <a:ext uri="{FF2B5EF4-FFF2-40B4-BE49-F238E27FC236}">
                        <a16:creationId xmlns="" xmlns:a16="http://schemas.microsoft.com/office/drawing/2014/main" id="{64F96E1B-547C-4E8E-BE35-D262E564EFF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4" name="正方形/長方形 943">
                    <a:extLst>
                      <a:ext uri="{FF2B5EF4-FFF2-40B4-BE49-F238E27FC236}">
                        <a16:creationId xmlns="" xmlns:a16="http://schemas.microsoft.com/office/drawing/2014/main" id="{8015585A-B42A-4D21-8060-7EB7A4A706D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5" name="正方形/長方形 944">
                    <a:extLst>
                      <a:ext uri="{FF2B5EF4-FFF2-40B4-BE49-F238E27FC236}">
                        <a16:creationId xmlns="" xmlns:a16="http://schemas.microsoft.com/office/drawing/2014/main" id="{1E234A72-E903-4F53-9F56-65BDD1F8A42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6" name="正方形/長方形 945">
                    <a:extLst>
                      <a:ext uri="{FF2B5EF4-FFF2-40B4-BE49-F238E27FC236}">
                        <a16:creationId xmlns="" xmlns:a16="http://schemas.microsoft.com/office/drawing/2014/main" id="{AFD497F5-D560-4F14-8756-AA528730DB4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7" name="正方形/長方形 946">
                    <a:extLst>
                      <a:ext uri="{FF2B5EF4-FFF2-40B4-BE49-F238E27FC236}">
                        <a16:creationId xmlns="" xmlns:a16="http://schemas.microsoft.com/office/drawing/2014/main" id="{3F48EB0E-6C97-4131-858C-9D215B57E6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8" name="正方形/長方形 947">
                    <a:extLst>
                      <a:ext uri="{FF2B5EF4-FFF2-40B4-BE49-F238E27FC236}">
                        <a16:creationId xmlns="" xmlns:a16="http://schemas.microsoft.com/office/drawing/2014/main" id="{EEB5AF28-DBB5-4414-95EB-94EBF55B2F9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9" name="正方形/長方形 948">
                    <a:extLst>
                      <a:ext uri="{FF2B5EF4-FFF2-40B4-BE49-F238E27FC236}">
                        <a16:creationId xmlns="" xmlns:a16="http://schemas.microsoft.com/office/drawing/2014/main" id="{94A29616-0560-4450-9575-B14C070247E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0" name="正方形/長方形 949">
                    <a:extLst>
                      <a:ext uri="{FF2B5EF4-FFF2-40B4-BE49-F238E27FC236}">
                        <a16:creationId xmlns="" xmlns:a16="http://schemas.microsoft.com/office/drawing/2014/main" id="{2D637F57-E73F-45D2-A6BF-FEDF553CD73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1" name="正方形/長方形 950">
                    <a:extLst>
                      <a:ext uri="{FF2B5EF4-FFF2-40B4-BE49-F238E27FC236}">
                        <a16:creationId xmlns="" xmlns:a16="http://schemas.microsoft.com/office/drawing/2014/main" id="{8DEADCF6-12A9-4324-AB2F-B1028F11004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2" name="正方形/長方形 951">
                    <a:extLst>
                      <a:ext uri="{FF2B5EF4-FFF2-40B4-BE49-F238E27FC236}">
                        <a16:creationId xmlns="" xmlns:a16="http://schemas.microsoft.com/office/drawing/2014/main" id="{2F26EFF3-837C-4143-9B11-2285324D686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3" name="正方形/長方形 952">
                    <a:extLst>
                      <a:ext uri="{FF2B5EF4-FFF2-40B4-BE49-F238E27FC236}">
                        <a16:creationId xmlns="" xmlns:a16="http://schemas.microsoft.com/office/drawing/2014/main" id="{4C03DFAA-19E6-4BC2-87C0-E51E77340C9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4" name="正方形/長方形 953">
                    <a:extLst>
                      <a:ext uri="{FF2B5EF4-FFF2-40B4-BE49-F238E27FC236}">
                        <a16:creationId xmlns="" xmlns:a16="http://schemas.microsoft.com/office/drawing/2014/main" id="{53F456B1-AEE5-436F-90E4-883A6723C07C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5" name="正方形/長方形 954">
                    <a:extLst>
                      <a:ext uri="{FF2B5EF4-FFF2-40B4-BE49-F238E27FC236}">
                        <a16:creationId xmlns="" xmlns:a16="http://schemas.microsoft.com/office/drawing/2014/main" id="{272E804F-F184-4350-9C13-64D4E8D3871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6" name="正方形/長方形 955">
                    <a:extLst>
                      <a:ext uri="{FF2B5EF4-FFF2-40B4-BE49-F238E27FC236}">
                        <a16:creationId xmlns="" xmlns:a16="http://schemas.microsoft.com/office/drawing/2014/main" id="{1EAF6609-7CAF-4EC9-95CF-2B8D9713A29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7" name="正方形/長方形 956">
                    <a:extLst>
                      <a:ext uri="{FF2B5EF4-FFF2-40B4-BE49-F238E27FC236}">
                        <a16:creationId xmlns="" xmlns:a16="http://schemas.microsoft.com/office/drawing/2014/main" id="{63EEF953-6599-40F5-BA35-B6F1CCE279C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8" name="正方形/長方形 957">
                    <a:extLst>
                      <a:ext uri="{FF2B5EF4-FFF2-40B4-BE49-F238E27FC236}">
                        <a16:creationId xmlns="" xmlns:a16="http://schemas.microsoft.com/office/drawing/2014/main" id="{6C980822-F53B-45FA-BFF7-A1594151231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9" name="正方形/長方形 958">
                    <a:extLst>
                      <a:ext uri="{FF2B5EF4-FFF2-40B4-BE49-F238E27FC236}">
                        <a16:creationId xmlns="" xmlns:a16="http://schemas.microsoft.com/office/drawing/2014/main" id="{84C41B22-DC9F-4580-A37F-C4AB89F0A3E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0" name="正方形/長方形 959">
                    <a:extLst>
                      <a:ext uri="{FF2B5EF4-FFF2-40B4-BE49-F238E27FC236}">
                        <a16:creationId xmlns="" xmlns:a16="http://schemas.microsoft.com/office/drawing/2014/main" id="{07CCB17A-8C2B-4688-9FD4-027280B7C00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1" name="正方形/長方形 960">
                    <a:extLst>
                      <a:ext uri="{FF2B5EF4-FFF2-40B4-BE49-F238E27FC236}">
                        <a16:creationId xmlns="" xmlns:a16="http://schemas.microsoft.com/office/drawing/2014/main" id="{7C913F54-2BAE-4457-A69A-0504B8E627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2" name="正方形/長方形 961">
                    <a:extLst>
                      <a:ext uri="{FF2B5EF4-FFF2-40B4-BE49-F238E27FC236}">
                        <a16:creationId xmlns="" xmlns:a16="http://schemas.microsoft.com/office/drawing/2014/main" id="{B065B685-826F-4598-801D-8BB622144A67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3" name="正方形/長方形 962">
                    <a:extLst>
                      <a:ext uri="{FF2B5EF4-FFF2-40B4-BE49-F238E27FC236}">
                        <a16:creationId xmlns="" xmlns:a16="http://schemas.microsoft.com/office/drawing/2014/main" id="{AFEEEC4B-8D5C-452E-ABD6-D1319CAE2C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4" name="正方形/長方形 963">
                    <a:extLst>
                      <a:ext uri="{FF2B5EF4-FFF2-40B4-BE49-F238E27FC236}">
                        <a16:creationId xmlns="" xmlns:a16="http://schemas.microsoft.com/office/drawing/2014/main" id="{469D9863-87ED-4948-A412-FA967C5F25B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5" name="正方形/長方形 964">
                    <a:extLst>
                      <a:ext uri="{FF2B5EF4-FFF2-40B4-BE49-F238E27FC236}">
                        <a16:creationId xmlns="" xmlns:a16="http://schemas.microsoft.com/office/drawing/2014/main" id="{F7EFBF38-5E64-482A-9D24-75A009D0FD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6" name="正方形/長方形 965">
                    <a:extLst>
                      <a:ext uri="{FF2B5EF4-FFF2-40B4-BE49-F238E27FC236}">
                        <a16:creationId xmlns="" xmlns:a16="http://schemas.microsoft.com/office/drawing/2014/main" id="{B980A9BC-3A0B-4A1A-A964-824F1188E719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7" name="正方形/長方形 966">
                    <a:extLst>
                      <a:ext uri="{FF2B5EF4-FFF2-40B4-BE49-F238E27FC236}">
                        <a16:creationId xmlns="" xmlns:a16="http://schemas.microsoft.com/office/drawing/2014/main" id="{00FB98A7-9597-41F8-8BFE-255E81444A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8" name="正方形/長方形 967">
                    <a:extLst>
                      <a:ext uri="{FF2B5EF4-FFF2-40B4-BE49-F238E27FC236}">
                        <a16:creationId xmlns="" xmlns:a16="http://schemas.microsoft.com/office/drawing/2014/main" id="{ABF346F4-CCA0-46DE-8BC1-D3CC1C2B5D1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9" name="正方形/長方形 968">
                    <a:extLst>
                      <a:ext uri="{FF2B5EF4-FFF2-40B4-BE49-F238E27FC236}">
                        <a16:creationId xmlns="" xmlns:a16="http://schemas.microsoft.com/office/drawing/2014/main" id="{3B38A64D-256B-46BB-8F4D-1FCB6AFC6EC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0" name="正方形/長方形 969">
                    <a:extLst>
                      <a:ext uri="{FF2B5EF4-FFF2-40B4-BE49-F238E27FC236}">
                        <a16:creationId xmlns="" xmlns:a16="http://schemas.microsoft.com/office/drawing/2014/main" id="{601A824D-8AEC-4B18-80A2-7424FD27301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1" name="正方形/長方形 970">
                    <a:extLst>
                      <a:ext uri="{FF2B5EF4-FFF2-40B4-BE49-F238E27FC236}">
                        <a16:creationId xmlns="" xmlns:a16="http://schemas.microsoft.com/office/drawing/2014/main" id="{A0260B0C-45C7-4851-BF23-1E0601D67B4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2" name="正方形/長方形 971">
                    <a:extLst>
                      <a:ext uri="{FF2B5EF4-FFF2-40B4-BE49-F238E27FC236}">
                        <a16:creationId xmlns="" xmlns:a16="http://schemas.microsoft.com/office/drawing/2014/main" id="{D13FDB6E-5632-4147-8AB2-6DE9BEEEB5F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3" name="正方形/長方形 972">
                    <a:extLst>
                      <a:ext uri="{FF2B5EF4-FFF2-40B4-BE49-F238E27FC236}">
                        <a16:creationId xmlns="" xmlns:a16="http://schemas.microsoft.com/office/drawing/2014/main" id="{F188C9C1-0326-44F2-A9FB-8B0AE24B56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4" name="正方形/長方形 973">
                    <a:extLst>
                      <a:ext uri="{FF2B5EF4-FFF2-40B4-BE49-F238E27FC236}">
                        <a16:creationId xmlns="" xmlns:a16="http://schemas.microsoft.com/office/drawing/2014/main" id="{8FD93282-5A8C-4B6D-849B-8E977FE309E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5" name="正方形/長方形 974">
                    <a:extLst>
                      <a:ext uri="{FF2B5EF4-FFF2-40B4-BE49-F238E27FC236}">
                        <a16:creationId xmlns="" xmlns:a16="http://schemas.microsoft.com/office/drawing/2014/main" id="{11D8AE91-CBB2-4D6A-9F43-053B25E0AA2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6" name="正方形/長方形 975">
                    <a:extLst>
                      <a:ext uri="{FF2B5EF4-FFF2-40B4-BE49-F238E27FC236}">
                        <a16:creationId xmlns="" xmlns:a16="http://schemas.microsoft.com/office/drawing/2014/main" id="{53DF8F06-7542-48A9-9114-BDA7F63F23C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7" name="正方形/長方形 976">
                    <a:extLst>
                      <a:ext uri="{FF2B5EF4-FFF2-40B4-BE49-F238E27FC236}">
                        <a16:creationId xmlns="" xmlns:a16="http://schemas.microsoft.com/office/drawing/2014/main" id="{C2F2346A-B90B-4905-9275-BC741C2273F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8" name="正方形/長方形 977">
                    <a:extLst>
                      <a:ext uri="{FF2B5EF4-FFF2-40B4-BE49-F238E27FC236}">
                        <a16:creationId xmlns="" xmlns:a16="http://schemas.microsoft.com/office/drawing/2014/main" id="{43AC736B-E646-4796-97E7-5286986BD8C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9" name="正方形/長方形 978">
                    <a:extLst>
                      <a:ext uri="{FF2B5EF4-FFF2-40B4-BE49-F238E27FC236}">
                        <a16:creationId xmlns="" xmlns:a16="http://schemas.microsoft.com/office/drawing/2014/main" id="{8BB1ACE6-2DA6-467D-BB6E-F0D85A81C98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0" name="正方形/長方形 979">
                    <a:extLst>
                      <a:ext uri="{FF2B5EF4-FFF2-40B4-BE49-F238E27FC236}">
                        <a16:creationId xmlns="" xmlns:a16="http://schemas.microsoft.com/office/drawing/2014/main" id="{8869E375-74F5-45BD-BB31-2E3D4785933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1" name="正方形/長方形 980">
                    <a:extLst>
                      <a:ext uri="{FF2B5EF4-FFF2-40B4-BE49-F238E27FC236}">
                        <a16:creationId xmlns="" xmlns:a16="http://schemas.microsoft.com/office/drawing/2014/main" id="{DE5C0B91-DB4A-4FEF-8EED-C4B4AC1A0BE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2" name="正方形/長方形 981">
                    <a:extLst>
                      <a:ext uri="{FF2B5EF4-FFF2-40B4-BE49-F238E27FC236}">
                        <a16:creationId xmlns="" xmlns:a16="http://schemas.microsoft.com/office/drawing/2014/main" id="{43D3D14D-BD22-431E-9733-1299255C81D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3" name="正方形/長方形 982">
                    <a:extLst>
                      <a:ext uri="{FF2B5EF4-FFF2-40B4-BE49-F238E27FC236}">
                        <a16:creationId xmlns="" xmlns:a16="http://schemas.microsoft.com/office/drawing/2014/main" id="{613D9265-AC2D-492D-A1B4-29FD1039F57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4" name="正方形/長方形 983">
                    <a:extLst>
                      <a:ext uri="{FF2B5EF4-FFF2-40B4-BE49-F238E27FC236}">
                        <a16:creationId xmlns="" xmlns:a16="http://schemas.microsoft.com/office/drawing/2014/main" id="{C277B602-7B5E-48B2-8388-BAFC5A068A0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5" name="正方形/長方形 984">
                    <a:extLst>
                      <a:ext uri="{FF2B5EF4-FFF2-40B4-BE49-F238E27FC236}">
                        <a16:creationId xmlns="" xmlns:a16="http://schemas.microsoft.com/office/drawing/2014/main" id="{D9D98D75-B783-4ED4-B2B0-CA15EC2AD0B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6" name="正方形/長方形 985">
                    <a:extLst>
                      <a:ext uri="{FF2B5EF4-FFF2-40B4-BE49-F238E27FC236}">
                        <a16:creationId xmlns="" xmlns:a16="http://schemas.microsoft.com/office/drawing/2014/main" id="{FD2B36FD-171A-40E2-9468-AB618D9BA0CB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7" name="正方形/長方形 986">
                    <a:extLst>
                      <a:ext uri="{FF2B5EF4-FFF2-40B4-BE49-F238E27FC236}">
                        <a16:creationId xmlns="" xmlns:a16="http://schemas.microsoft.com/office/drawing/2014/main" id="{ADB42F5B-2652-490E-B205-260AD9656DB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8" name="正方形/長方形 987">
                    <a:extLst>
                      <a:ext uri="{FF2B5EF4-FFF2-40B4-BE49-F238E27FC236}">
                        <a16:creationId xmlns="" xmlns:a16="http://schemas.microsoft.com/office/drawing/2014/main" id="{C89E7630-AF80-4D5E-8F84-5EB7274A4A9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9" name="正方形/長方形 988">
                    <a:extLst>
                      <a:ext uri="{FF2B5EF4-FFF2-40B4-BE49-F238E27FC236}">
                        <a16:creationId xmlns="" xmlns:a16="http://schemas.microsoft.com/office/drawing/2014/main" id="{CDD548BC-9FA6-4FFA-8BAF-94135365904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0" name="正方形/長方形 989">
                    <a:extLst>
                      <a:ext uri="{FF2B5EF4-FFF2-40B4-BE49-F238E27FC236}">
                        <a16:creationId xmlns="" xmlns:a16="http://schemas.microsoft.com/office/drawing/2014/main" id="{3961F35F-021A-4FB4-B0BE-FF790D8D0B5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1" name="正方形/長方形 990">
                    <a:extLst>
                      <a:ext uri="{FF2B5EF4-FFF2-40B4-BE49-F238E27FC236}">
                        <a16:creationId xmlns="" xmlns:a16="http://schemas.microsoft.com/office/drawing/2014/main" id="{20A77CF7-29BF-4C93-ACEC-E8230677F61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2" name="正方形/長方形 991">
                    <a:extLst>
                      <a:ext uri="{FF2B5EF4-FFF2-40B4-BE49-F238E27FC236}">
                        <a16:creationId xmlns="" xmlns:a16="http://schemas.microsoft.com/office/drawing/2014/main" id="{2737028F-BC56-4016-B34C-EA81209049F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3" name="正方形/長方形 992">
                    <a:extLst>
                      <a:ext uri="{FF2B5EF4-FFF2-40B4-BE49-F238E27FC236}">
                        <a16:creationId xmlns="" xmlns:a16="http://schemas.microsoft.com/office/drawing/2014/main" id="{C63AAF4A-377C-4A76-AE4E-78CE49CAED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4" name="正方形/長方形 993">
                    <a:extLst>
                      <a:ext uri="{FF2B5EF4-FFF2-40B4-BE49-F238E27FC236}">
                        <a16:creationId xmlns="" xmlns:a16="http://schemas.microsoft.com/office/drawing/2014/main" id="{3134197E-A217-4507-9E1F-14C08B6221C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5" name="正方形/長方形 994">
                    <a:extLst>
                      <a:ext uri="{FF2B5EF4-FFF2-40B4-BE49-F238E27FC236}">
                        <a16:creationId xmlns="" xmlns:a16="http://schemas.microsoft.com/office/drawing/2014/main" id="{77857BC7-F668-4312-A6AA-1AFB8BA7D12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6" name="正方形/長方形 995">
                    <a:extLst>
                      <a:ext uri="{FF2B5EF4-FFF2-40B4-BE49-F238E27FC236}">
                        <a16:creationId xmlns="" xmlns:a16="http://schemas.microsoft.com/office/drawing/2014/main" id="{F4DCE04A-6AA8-46B1-AB6B-61C2D819B5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7" name="正方形/長方形 996">
                    <a:extLst>
                      <a:ext uri="{FF2B5EF4-FFF2-40B4-BE49-F238E27FC236}">
                        <a16:creationId xmlns="" xmlns:a16="http://schemas.microsoft.com/office/drawing/2014/main" id="{F59C8248-0781-45EF-BFF7-4C09BC39206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8" name="正方形/長方形 997">
                    <a:extLst>
                      <a:ext uri="{FF2B5EF4-FFF2-40B4-BE49-F238E27FC236}">
                        <a16:creationId xmlns="" xmlns:a16="http://schemas.microsoft.com/office/drawing/2014/main" id="{584DB580-5663-4B45-A336-3418999779C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9" name="正方形/長方形 998">
                    <a:extLst>
                      <a:ext uri="{FF2B5EF4-FFF2-40B4-BE49-F238E27FC236}">
                        <a16:creationId xmlns="" xmlns:a16="http://schemas.microsoft.com/office/drawing/2014/main" id="{7DB4DC4C-B4C7-4AE1-8F73-D90CA8B2598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0" name="正方形/長方形 999">
                    <a:extLst>
                      <a:ext uri="{FF2B5EF4-FFF2-40B4-BE49-F238E27FC236}">
                        <a16:creationId xmlns="" xmlns:a16="http://schemas.microsoft.com/office/drawing/2014/main" id="{27603220-7135-44FC-BEF5-065AB452A44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1" name="正方形/長方形 1000">
                    <a:extLst>
                      <a:ext uri="{FF2B5EF4-FFF2-40B4-BE49-F238E27FC236}">
                        <a16:creationId xmlns="" xmlns:a16="http://schemas.microsoft.com/office/drawing/2014/main" id="{3CF487F8-9B08-471E-9F3E-F9CF2395BE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2" name="正方形/長方形 1001">
                    <a:extLst>
                      <a:ext uri="{FF2B5EF4-FFF2-40B4-BE49-F238E27FC236}">
                        <a16:creationId xmlns="" xmlns:a16="http://schemas.microsoft.com/office/drawing/2014/main" id="{16B29685-C771-416F-9FF5-C8396F837B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3" name="正方形/長方形 1002">
                    <a:extLst>
                      <a:ext uri="{FF2B5EF4-FFF2-40B4-BE49-F238E27FC236}">
                        <a16:creationId xmlns="" xmlns:a16="http://schemas.microsoft.com/office/drawing/2014/main" id="{D6BD9D57-8B94-4ECC-AEBD-46DBBA2CBAB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4" name="正方形/長方形 1003">
                    <a:extLst>
                      <a:ext uri="{FF2B5EF4-FFF2-40B4-BE49-F238E27FC236}">
                        <a16:creationId xmlns="" xmlns:a16="http://schemas.microsoft.com/office/drawing/2014/main" id="{E9A7D0A8-7C0C-4DAF-B6FA-B77C83F1685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874" name="グループ化 873">
                  <a:extLst>
                    <a:ext uri="{FF2B5EF4-FFF2-40B4-BE49-F238E27FC236}">
                      <a16:creationId xmlns="" xmlns:a16="http://schemas.microsoft.com/office/drawing/2014/main" id="{47E66303-445F-449E-AA1F-0DA9DCD406C2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875" name="正方形/長方形 874">
                    <a:extLst>
                      <a:ext uri="{FF2B5EF4-FFF2-40B4-BE49-F238E27FC236}">
                        <a16:creationId xmlns="" xmlns:a16="http://schemas.microsoft.com/office/drawing/2014/main" id="{69CC5A3C-C528-434A-A933-D6C3B5451AD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6" name="正方形/長方形 875">
                    <a:extLst>
                      <a:ext uri="{FF2B5EF4-FFF2-40B4-BE49-F238E27FC236}">
                        <a16:creationId xmlns="" xmlns:a16="http://schemas.microsoft.com/office/drawing/2014/main" id="{733D0175-2055-44A0-969A-7AF59885367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7" name="正方形/長方形 876">
                    <a:extLst>
                      <a:ext uri="{FF2B5EF4-FFF2-40B4-BE49-F238E27FC236}">
                        <a16:creationId xmlns="" xmlns:a16="http://schemas.microsoft.com/office/drawing/2014/main" id="{C753F7D4-B66F-4718-A427-45ADE176326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8" name="正方形/長方形 877">
                    <a:extLst>
                      <a:ext uri="{FF2B5EF4-FFF2-40B4-BE49-F238E27FC236}">
                        <a16:creationId xmlns="" xmlns:a16="http://schemas.microsoft.com/office/drawing/2014/main" id="{8E6EC3BD-A330-4C26-AA5D-CEFD3CDF8E7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9" name="正方形/長方形 878">
                    <a:extLst>
                      <a:ext uri="{FF2B5EF4-FFF2-40B4-BE49-F238E27FC236}">
                        <a16:creationId xmlns="" xmlns:a16="http://schemas.microsoft.com/office/drawing/2014/main" id="{CE32050F-C2AA-4DE0-99DD-2A988513885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0" name="正方形/長方形 879">
                    <a:extLst>
                      <a:ext uri="{FF2B5EF4-FFF2-40B4-BE49-F238E27FC236}">
                        <a16:creationId xmlns="" xmlns:a16="http://schemas.microsoft.com/office/drawing/2014/main" id="{FC537FF9-6489-42F6-94F6-4CB7EB53C32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1" name="正方形/長方形 880">
                    <a:extLst>
                      <a:ext uri="{FF2B5EF4-FFF2-40B4-BE49-F238E27FC236}">
                        <a16:creationId xmlns="" xmlns:a16="http://schemas.microsoft.com/office/drawing/2014/main" id="{961B0CF3-8925-41C5-B119-F08CD81EDECE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2" name="正方形/長方形 881">
                    <a:extLst>
                      <a:ext uri="{FF2B5EF4-FFF2-40B4-BE49-F238E27FC236}">
                        <a16:creationId xmlns="" xmlns:a16="http://schemas.microsoft.com/office/drawing/2014/main" id="{9974D661-B9E7-470B-B9A8-D945FCC3985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3" name="正方形/長方形 882">
                    <a:extLst>
                      <a:ext uri="{FF2B5EF4-FFF2-40B4-BE49-F238E27FC236}">
                        <a16:creationId xmlns="" xmlns:a16="http://schemas.microsoft.com/office/drawing/2014/main" id="{25396DC8-ACF9-468E-99D1-7E8FE53E0C3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4" name="正方形/長方形 883">
                    <a:extLst>
                      <a:ext uri="{FF2B5EF4-FFF2-40B4-BE49-F238E27FC236}">
                        <a16:creationId xmlns="" xmlns:a16="http://schemas.microsoft.com/office/drawing/2014/main" id="{45576354-34EC-4766-A18A-DD70B694723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5" name="正方形/長方形 884">
                    <a:extLst>
                      <a:ext uri="{FF2B5EF4-FFF2-40B4-BE49-F238E27FC236}">
                        <a16:creationId xmlns="" xmlns:a16="http://schemas.microsoft.com/office/drawing/2014/main" id="{9630DA6A-23F9-4636-BB14-78BBEF6F40D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6" name="正方形/長方形 885">
                    <a:extLst>
                      <a:ext uri="{FF2B5EF4-FFF2-40B4-BE49-F238E27FC236}">
                        <a16:creationId xmlns="" xmlns:a16="http://schemas.microsoft.com/office/drawing/2014/main" id="{1D47312A-84F7-4DD2-AE58-5D19A768369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7" name="正方形/長方形 886">
                    <a:extLst>
                      <a:ext uri="{FF2B5EF4-FFF2-40B4-BE49-F238E27FC236}">
                        <a16:creationId xmlns="" xmlns:a16="http://schemas.microsoft.com/office/drawing/2014/main" id="{528DC98F-4DD7-4DFF-872D-A79B38F8606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8" name="正方形/長方形 887">
                    <a:extLst>
                      <a:ext uri="{FF2B5EF4-FFF2-40B4-BE49-F238E27FC236}">
                        <a16:creationId xmlns="" xmlns:a16="http://schemas.microsoft.com/office/drawing/2014/main" id="{7F7653EF-13D5-46AF-AD2D-E20A02176A4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9" name="正方形/長方形 888">
                    <a:extLst>
                      <a:ext uri="{FF2B5EF4-FFF2-40B4-BE49-F238E27FC236}">
                        <a16:creationId xmlns="" xmlns:a16="http://schemas.microsoft.com/office/drawing/2014/main" id="{357D658D-EEDB-4524-A969-58A3C62F059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0" name="正方形/長方形 889">
                    <a:extLst>
                      <a:ext uri="{FF2B5EF4-FFF2-40B4-BE49-F238E27FC236}">
                        <a16:creationId xmlns="" xmlns:a16="http://schemas.microsoft.com/office/drawing/2014/main" id="{18958D78-C041-4D3B-A2C3-F9BBE94A6E8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1" name="正方形/長方形 890">
                    <a:extLst>
                      <a:ext uri="{FF2B5EF4-FFF2-40B4-BE49-F238E27FC236}">
                        <a16:creationId xmlns="" xmlns:a16="http://schemas.microsoft.com/office/drawing/2014/main" id="{883AEDDB-BA4D-48C9-8D18-073BF31E8A7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2" name="正方形/長方形 891">
                    <a:extLst>
                      <a:ext uri="{FF2B5EF4-FFF2-40B4-BE49-F238E27FC236}">
                        <a16:creationId xmlns="" xmlns:a16="http://schemas.microsoft.com/office/drawing/2014/main" id="{AB979A39-503D-4394-9367-35C06D26DD4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3" name="正方形/長方形 892">
                    <a:extLst>
                      <a:ext uri="{FF2B5EF4-FFF2-40B4-BE49-F238E27FC236}">
                        <a16:creationId xmlns="" xmlns:a16="http://schemas.microsoft.com/office/drawing/2014/main" id="{2CED0265-647B-4CE2-9091-D7CB9DB4DEA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4" name="正方形/長方形 893">
                    <a:extLst>
                      <a:ext uri="{FF2B5EF4-FFF2-40B4-BE49-F238E27FC236}">
                        <a16:creationId xmlns="" xmlns:a16="http://schemas.microsoft.com/office/drawing/2014/main" id="{A07E69B8-A12B-409D-A214-D60884A30FF7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5" name="正方形/長方形 894">
                    <a:extLst>
                      <a:ext uri="{FF2B5EF4-FFF2-40B4-BE49-F238E27FC236}">
                        <a16:creationId xmlns="" xmlns:a16="http://schemas.microsoft.com/office/drawing/2014/main" id="{A6F4B999-13A0-4934-AD5D-B9909B8C7A1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6" name="正方形/長方形 895">
                    <a:extLst>
                      <a:ext uri="{FF2B5EF4-FFF2-40B4-BE49-F238E27FC236}">
                        <a16:creationId xmlns="" xmlns:a16="http://schemas.microsoft.com/office/drawing/2014/main" id="{D906A253-1BEE-4026-8BF3-5CB1E29F2750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7" name="正方形/長方形 896">
                    <a:extLst>
                      <a:ext uri="{FF2B5EF4-FFF2-40B4-BE49-F238E27FC236}">
                        <a16:creationId xmlns="" xmlns:a16="http://schemas.microsoft.com/office/drawing/2014/main" id="{4AC2B9BC-CE5B-495B-A286-45ED8CB694B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8" name="正方形/長方形 897">
                    <a:extLst>
                      <a:ext uri="{FF2B5EF4-FFF2-40B4-BE49-F238E27FC236}">
                        <a16:creationId xmlns="" xmlns:a16="http://schemas.microsoft.com/office/drawing/2014/main" id="{E4E91872-B2F6-45EF-9574-3EF33924CE6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9" name="正方形/長方形 898">
                    <a:extLst>
                      <a:ext uri="{FF2B5EF4-FFF2-40B4-BE49-F238E27FC236}">
                        <a16:creationId xmlns="" xmlns:a16="http://schemas.microsoft.com/office/drawing/2014/main" id="{92C8140F-3C14-481B-8E82-0AAC63EA84A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0" name="正方形/長方形 899">
                    <a:extLst>
                      <a:ext uri="{FF2B5EF4-FFF2-40B4-BE49-F238E27FC236}">
                        <a16:creationId xmlns="" xmlns:a16="http://schemas.microsoft.com/office/drawing/2014/main" id="{F50CFBAE-CCF9-48E5-8986-6534A8448EB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1" name="正方形/長方形 900">
                    <a:extLst>
                      <a:ext uri="{FF2B5EF4-FFF2-40B4-BE49-F238E27FC236}">
                        <a16:creationId xmlns="" xmlns:a16="http://schemas.microsoft.com/office/drawing/2014/main" id="{5DE13F84-0464-4316-8D8C-4447759BD11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2" name="正方形/長方形 901">
                    <a:extLst>
                      <a:ext uri="{FF2B5EF4-FFF2-40B4-BE49-F238E27FC236}">
                        <a16:creationId xmlns="" xmlns:a16="http://schemas.microsoft.com/office/drawing/2014/main" id="{C27C2D99-2C49-4333-B43A-564CE90BB69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3" name="正方形/長方形 902">
                    <a:extLst>
                      <a:ext uri="{FF2B5EF4-FFF2-40B4-BE49-F238E27FC236}">
                        <a16:creationId xmlns="" xmlns:a16="http://schemas.microsoft.com/office/drawing/2014/main" id="{5F77F6CF-1EC5-44EB-BB39-696AFDE4B4C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4" name="正方形/長方形 903">
                    <a:extLst>
                      <a:ext uri="{FF2B5EF4-FFF2-40B4-BE49-F238E27FC236}">
                        <a16:creationId xmlns="" xmlns:a16="http://schemas.microsoft.com/office/drawing/2014/main" id="{6623D10D-CBD8-49EA-907F-BCAC44913E7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5" name="正方形/長方形 904">
                    <a:extLst>
                      <a:ext uri="{FF2B5EF4-FFF2-40B4-BE49-F238E27FC236}">
                        <a16:creationId xmlns="" xmlns:a16="http://schemas.microsoft.com/office/drawing/2014/main" id="{0332E710-2C0D-4C6F-B1C7-CCFE1D5710F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6" name="正方形/長方形 905">
                    <a:extLst>
                      <a:ext uri="{FF2B5EF4-FFF2-40B4-BE49-F238E27FC236}">
                        <a16:creationId xmlns="" xmlns:a16="http://schemas.microsoft.com/office/drawing/2014/main" id="{320E7EDE-CE0D-4FEE-B70B-43EC7AEA3E7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7" name="正方形/長方形 906">
                    <a:extLst>
                      <a:ext uri="{FF2B5EF4-FFF2-40B4-BE49-F238E27FC236}">
                        <a16:creationId xmlns="" xmlns:a16="http://schemas.microsoft.com/office/drawing/2014/main" id="{9B0F62C7-CB50-4720-B753-18C9AE7222F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8" name="正方形/長方形 907">
                    <a:extLst>
                      <a:ext uri="{FF2B5EF4-FFF2-40B4-BE49-F238E27FC236}">
                        <a16:creationId xmlns="" xmlns:a16="http://schemas.microsoft.com/office/drawing/2014/main" id="{2A322B97-88C2-409F-8C3F-294D66F97E3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9" name="正方形/長方形 908">
                    <a:extLst>
                      <a:ext uri="{FF2B5EF4-FFF2-40B4-BE49-F238E27FC236}">
                        <a16:creationId xmlns="" xmlns:a16="http://schemas.microsoft.com/office/drawing/2014/main" id="{DE19A8F1-CDB4-44C6-902B-70AF5CFF5D5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0" name="正方形/長方形 909">
                    <a:extLst>
                      <a:ext uri="{FF2B5EF4-FFF2-40B4-BE49-F238E27FC236}">
                        <a16:creationId xmlns="" xmlns:a16="http://schemas.microsoft.com/office/drawing/2014/main" id="{699910E8-5702-4EF8-BAF5-7A45ADDBB6C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1" name="正方形/長方形 910">
                    <a:extLst>
                      <a:ext uri="{FF2B5EF4-FFF2-40B4-BE49-F238E27FC236}">
                        <a16:creationId xmlns="" xmlns:a16="http://schemas.microsoft.com/office/drawing/2014/main" id="{8B405962-07A2-4903-92B9-1BA6A65CA87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2" name="正方形/長方形 911">
                    <a:extLst>
                      <a:ext uri="{FF2B5EF4-FFF2-40B4-BE49-F238E27FC236}">
                        <a16:creationId xmlns="" xmlns:a16="http://schemas.microsoft.com/office/drawing/2014/main" id="{BDD91010-D22C-4D0B-A54F-1F640DACC23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3" name="正方形/長方形 912">
                    <a:extLst>
                      <a:ext uri="{FF2B5EF4-FFF2-40B4-BE49-F238E27FC236}">
                        <a16:creationId xmlns="" xmlns:a16="http://schemas.microsoft.com/office/drawing/2014/main" id="{39D5B793-3488-4987-B6F4-A9D3B14233B1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4" name="正方形/長方形 913">
                    <a:extLst>
                      <a:ext uri="{FF2B5EF4-FFF2-40B4-BE49-F238E27FC236}">
                        <a16:creationId xmlns="" xmlns:a16="http://schemas.microsoft.com/office/drawing/2014/main" id="{7457DE24-9D30-496C-B55C-437FD4DC3F6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5" name="正方形/長方形 914">
                    <a:extLst>
                      <a:ext uri="{FF2B5EF4-FFF2-40B4-BE49-F238E27FC236}">
                        <a16:creationId xmlns="" xmlns:a16="http://schemas.microsoft.com/office/drawing/2014/main" id="{1BD9F6AA-84E3-4D51-BF9E-49F06221475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6" name="正方形/長方形 915">
                    <a:extLst>
                      <a:ext uri="{FF2B5EF4-FFF2-40B4-BE49-F238E27FC236}">
                        <a16:creationId xmlns="" xmlns:a16="http://schemas.microsoft.com/office/drawing/2014/main" id="{097FE3CC-88B8-440D-9AEF-43D3B6A5FEE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7" name="正方形/長方形 916">
                    <a:extLst>
                      <a:ext uri="{FF2B5EF4-FFF2-40B4-BE49-F238E27FC236}">
                        <a16:creationId xmlns="" xmlns:a16="http://schemas.microsoft.com/office/drawing/2014/main" id="{B8DBA05E-6EA3-4098-97CB-2D7ECA8F5FD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8" name="正方形/長方形 917">
                    <a:extLst>
                      <a:ext uri="{FF2B5EF4-FFF2-40B4-BE49-F238E27FC236}">
                        <a16:creationId xmlns="" xmlns:a16="http://schemas.microsoft.com/office/drawing/2014/main" id="{C733AE13-9B7E-413E-8ECC-5B0E8234D7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9" name="正方形/長方形 918">
                    <a:extLst>
                      <a:ext uri="{FF2B5EF4-FFF2-40B4-BE49-F238E27FC236}">
                        <a16:creationId xmlns="" xmlns:a16="http://schemas.microsoft.com/office/drawing/2014/main" id="{431E90F4-C69F-41A4-88CE-71E9CF7A7E1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0" name="正方形/長方形 919">
                    <a:extLst>
                      <a:ext uri="{FF2B5EF4-FFF2-40B4-BE49-F238E27FC236}">
                        <a16:creationId xmlns="" xmlns:a16="http://schemas.microsoft.com/office/drawing/2014/main" id="{998B325E-958E-4C10-819A-3A730F429A0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1" name="正方形/長方形 920">
                    <a:extLst>
                      <a:ext uri="{FF2B5EF4-FFF2-40B4-BE49-F238E27FC236}">
                        <a16:creationId xmlns="" xmlns:a16="http://schemas.microsoft.com/office/drawing/2014/main" id="{DBF1B6F2-508D-4874-BD17-B2553B9882D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2" name="正方形/長方形 921">
                    <a:extLst>
                      <a:ext uri="{FF2B5EF4-FFF2-40B4-BE49-F238E27FC236}">
                        <a16:creationId xmlns="" xmlns:a16="http://schemas.microsoft.com/office/drawing/2014/main" id="{EBB2F8F6-8CB9-49D9-9ED2-39BF126E55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3" name="正方形/長方形 922">
                    <a:extLst>
                      <a:ext uri="{FF2B5EF4-FFF2-40B4-BE49-F238E27FC236}">
                        <a16:creationId xmlns="" xmlns:a16="http://schemas.microsoft.com/office/drawing/2014/main" id="{91BC9081-3D44-450A-89DC-7932987C7F7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4" name="正方形/長方形 923">
                    <a:extLst>
                      <a:ext uri="{FF2B5EF4-FFF2-40B4-BE49-F238E27FC236}">
                        <a16:creationId xmlns="" xmlns:a16="http://schemas.microsoft.com/office/drawing/2014/main" id="{0C1A37A9-66C7-4591-AA5F-ED6887861BA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5" name="正方形/長方形 924">
                    <a:extLst>
                      <a:ext uri="{FF2B5EF4-FFF2-40B4-BE49-F238E27FC236}">
                        <a16:creationId xmlns="" xmlns:a16="http://schemas.microsoft.com/office/drawing/2014/main" id="{99328B42-6387-4AF3-B4E4-106E00477CF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6" name="正方形/長方形 925">
                    <a:extLst>
                      <a:ext uri="{FF2B5EF4-FFF2-40B4-BE49-F238E27FC236}">
                        <a16:creationId xmlns="" xmlns:a16="http://schemas.microsoft.com/office/drawing/2014/main" id="{E6452F8E-1F65-415C-966D-F6512B16F3E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7" name="正方形/長方形 926">
                    <a:extLst>
                      <a:ext uri="{FF2B5EF4-FFF2-40B4-BE49-F238E27FC236}">
                        <a16:creationId xmlns="" xmlns:a16="http://schemas.microsoft.com/office/drawing/2014/main" id="{2FEC79E0-9641-4D60-9F24-0F803B66D67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8" name="正方形/長方形 927">
                    <a:extLst>
                      <a:ext uri="{FF2B5EF4-FFF2-40B4-BE49-F238E27FC236}">
                        <a16:creationId xmlns="" xmlns:a16="http://schemas.microsoft.com/office/drawing/2014/main" id="{A1E9BF19-2DD7-41F4-B1B4-C5C7135E170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9" name="正方形/長方形 928">
                    <a:extLst>
                      <a:ext uri="{FF2B5EF4-FFF2-40B4-BE49-F238E27FC236}">
                        <a16:creationId xmlns="" xmlns:a16="http://schemas.microsoft.com/office/drawing/2014/main" id="{8CCA91CA-6087-471A-87BA-F0972DD9483F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0" name="正方形/長方形 929">
                    <a:extLst>
                      <a:ext uri="{FF2B5EF4-FFF2-40B4-BE49-F238E27FC236}">
                        <a16:creationId xmlns="" xmlns:a16="http://schemas.microsoft.com/office/drawing/2014/main" id="{2108305E-C8C4-4826-BBA4-6A9145CB9CB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1" name="正方形/長方形 930">
                    <a:extLst>
                      <a:ext uri="{FF2B5EF4-FFF2-40B4-BE49-F238E27FC236}">
                        <a16:creationId xmlns="" xmlns:a16="http://schemas.microsoft.com/office/drawing/2014/main" id="{3F3E53D2-C404-4029-9379-C580AB074CE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2" name="正方形/長方形 931">
                    <a:extLst>
                      <a:ext uri="{FF2B5EF4-FFF2-40B4-BE49-F238E27FC236}">
                        <a16:creationId xmlns="" xmlns:a16="http://schemas.microsoft.com/office/drawing/2014/main" id="{2C16D3A0-22AF-4BFC-937B-8090DFABB25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3" name="正方形/長方形 932">
                    <a:extLst>
                      <a:ext uri="{FF2B5EF4-FFF2-40B4-BE49-F238E27FC236}">
                        <a16:creationId xmlns="" xmlns:a16="http://schemas.microsoft.com/office/drawing/2014/main" id="{59394668-E937-46F1-B051-7934FCE05DA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4" name="正方形/長方形 933">
                    <a:extLst>
                      <a:ext uri="{FF2B5EF4-FFF2-40B4-BE49-F238E27FC236}">
                        <a16:creationId xmlns="" xmlns:a16="http://schemas.microsoft.com/office/drawing/2014/main" id="{8F15A4C8-77B6-40AD-B814-E9AD03C4089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5" name="正方形/長方形 934">
                    <a:extLst>
                      <a:ext uri="{FF2B5EF4-FFF2-40B4-BE49-F238E27FC236}">
                        <a16:creationId xmlns="" xmlns:a16="http://schemas.microsoft.com/office/drawing/2014/main" id="{A67DAF17-14DF-42CF-B8B9-0FCE0AF88F0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6" name="正方形/長方形 935">
                    <a:extLst>
                      <a:ext uri="{FF2B5EF4-FFF2-40B4-BE49-F238E27FC236}">
                        <a16:creationId xmlns="" xmlns:a16="http://schemas.microsoft.com/office/drawing/2014/main" id="{70B11C25-F372-4F30-A205-9CE3B2A9549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7" name="正方形/長方形 936">
                    <a:extLst>
                      <a:ext uri="{FF2B5EF4-FFF2-40B4-BE49-F238E27FC236}">
                        <a16:creationId xmlns="" xmlns:a16="http://schemas.microsoft.com/office/drawing/2014/main" id="{0FD6D1C2-59FD-44A3-9C5C-9A5385ED404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8" name="正方形/長方形 937">
                    <a:extLst>
                      <a:ext uri="{FF2B5EF4-FFF2-40B4-BE49-F238E27FC236}">
                        <a16:creationId xmlns="" xmlns:a16="http://schemas.microsoft.com/office/drawing/2014/main" id="{839EE7FE-4F0A-458F-A549-7CCAD5B9072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9" name="正方形/長方形 938">
                    <a:extLst>
                      <a:ext uri="{FF2B5EF4-FFF2-40B4-BE49-F238E27FC236}">
                        <a16:creationId xmlns="" xmlns:a16="http://schemas.microsoft.com/office/drawing/2014/main" id="{5C888723-2657-4A66-957E-541658777FC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7" name="グループ化 6">
              <a:extLst>
                <a:ext uri="{FF2B5EF4-FFF2-40B4-BE49-F238E27FC236}">
                  <a16:creationId xmlns="" xmlns:a16="http://schemas.microsoft.com/office/drawing/2014/main" id="{B3FCC687-0680-49C8-B705-4AE7457EEC72}"/>
                </a:ext>
              </a:extLst>
            </p:cNvPr>
            <p:cNvGrpSpPr/>
            <p:nvPr/>
          </p:nvGrpSpPr>
          <p:grpSpPr>
            <a:xfrm>
              <a:off x="202683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605" name="グループ化 604">
                <a:extLst>
                  <a:ext uri="{FF2B5EF4-FFF2-40B4-BE49-F238E27FC236}">
                    <a16:creationId xmlns="" xmlns:a16="http://schemas.microsoft.com/office/drawing/2014/main" id="{3B2A0A7D-AEEC-4264-AD4D-B78F05D763C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739" name="グループ化 738">
                  <a:extLst>
                    <a:ext uri="{FF2B5EF4-FFF2-40B4-BE49-F238E27FC236}">
                      <a16:creationId xmlns="" xmlns:a16="http://schemas.microsoft.com/office/drawing/2014/main" id="{86F5C422-2296-4A16-AA0A-5ED4C89BFD2D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806" name="正方形/長方形 805">
                    <a:extLst>
                      <a:ext uri="{FF2B5EF4-FFF2-40B4-BE49-F238E27FC236}">
                        <a16:creationId xmlns="" xmlns:a16="http://schemas.microsoft.com/office/drawing/2014/main" id="{A69AAD30-A797-4033-A1DF-CF688C76924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7" name="正方形/長方形 806">
                    <a:extLst>
                      <a:ext uri="{FF2B5EF4-FFF2-40B4-BE49-F238E27FC236}">
                        <a16:creationId xmlns="" xmlns:a16="http://schemas.microsoft.com/office/drawing/2014/main" id="{85F675EF-3C33-4FF1-804B-F9BA2542F5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8" name="正方形/長方形 807">
                    <a:extLst>
                      <a:ext uri="{FF2B5EF4-FFF2-40B4-BE49-F238E27FC236}">
                        <a16:creationId xmlns="" xmlns:a16="http://schemas.microsoft.com/office/drawing/2014/main" id="{71D5036C-70D7-4CB7-A891-D8B8047649B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9" name="正方形/長方形 808">
                    <a:extLst>
                      <a:ext uri="{FF2B5EF4-FFF2-40B4-BE49-F238E27FC236}">
                        <a16:creationId xmlns="" xmlns:a16="http://schemas.microsoft.com/office/drawing/2014/main" id="{402B9E08-83AA-4069-BA38-F52A04B3D54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0" name="正方形/長方形 809">
                    <a:extLst>
                      <a:ext uri="{FF2B5EF4-FFF2-40B4-BE49-F238E27FC236}">
                        <a16:creationId xmlns="" xmlns:a16="http://schemas.microsoft.com/office/drawing/2014/main" id="{8EE57728-C4B3-4977-A55F-F94A6B2D80B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1" name="正方形/長方形 810">
                    <a:extLst>
                      <a:ext uri="{FF2B5EF4-FFF2-40B4-BE49-F238E27FC236}">
                        <a16:creationId xmlns="" xmlns:a16="http://schemas.microsoft.com/office/drawing/2014/main" id="{9D4A39E8-C1F0-4FA1-8DF6-222F636E1E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2" name="正方形/長方形 811">
                    <a:extLst>
                      <a:ext uri="{FF2B5EF4-FFF2-40B4-BE49-F238E27FC236}">
                        <a16:creationId xmlns="" xmlns:a16="http://schemas.microsoft.com/office/drawing/2014/main" id="{41EF1E0B-C544-47D0-8E2C-DA75509452F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3" name="正方形/長方形 812">
                    <a:extLst>
                      <a:ext uri="{FF2B5EF4-FFF2-40B4-BE49-F238E27FC236}">
                        <a16:creationId xmlns="" xmlns:a16="http://schemas.microsoft.com/office/drawing/2014/main" id="{03154B4F-801B-4A73-95BE-01C8CFE96D6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4" name="正方形/長方形 813">
                    <a:extLst>
                      <a:ext uri="{FF2B5EF4-FFF2-40B4-BE49-F238E27FC236}">
                        <a16:creationId xmlns="" xmlns:a16="http://schemas.microsoft.com/office/drawing/2014/main" id="{5CE5249C-F659-44DC-99EF-D0294469BF9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5" name="正方形/長方形 814">
                    <a:extLst>
                      <a:ext uri="{FF2B5EF4-FFF2-40B4-BE49-F238E27FC236}">
                        <a16:creationId xmlns="" xmlns:a16="http://schemas.microsoft.com/office/drawing/2014/main" id="{E9B00D1F-934C-4DE9-A66C-9E2C6E40A49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6" name="正方形/長方形 815">
                    <a:extLst>
                      <a:ext uri="{FF2B5EF4-FFF2-40B4-BE49-F238E27FC236}">
                        <a16:creationId xmlns="" xmlns:a16="http://schemas.microsoft.com/office/drawing/2014/main" id="{7DC71DBA-08A3-41DF-A666-0DDC72C271F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7" name="正方形/長方形 816">
                    <a:extLst>
                      <a:ext uri="{FF2B5EF4-FFF2-40B4-BE49-F238E27FC236}">
                        <a16:creationId xmlns="" xmlns:a16="http://schemas.microsoft.com/office/drawing/2014/main" id="{14D178B7-F49E-4F73-B47C-88AF0109EE2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8" name="正方形/長方形 817">
                    <a:extLst>
                      <a:ext uri="{FF2B5EF4-FFF2-40B4-BE49-F238E27FC236}">
                        <a16:creationId xmlns="" xmlns:a16="http://schemas.microsoft.com/office/drawing/2014/main" id="{ABD8BAC1-4D94-4865-9A92-F5BABB38571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9" name="正方形/長方形 818">
                    <a:extLst>
                      <a:ext uri="{FF2B5EF4-FFF2-40B4-BE49-F238E27FC236}">
                        <a16:creationId xmlns="" xmlns:a16="http://schemas.microsoft.com/office/drawing/2014/main" id="{D4AA9D7C-7B49-43E3-8550-E59451634B9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0" name="正方形/長方形 819">
                    <a:extLst>
                      <a:ext uri="{FF2B5EF4-FFF2-40B4-BE49-F238E27FC236}">
                        <a16:creationId xmlns="" xmlns:a16="http://schemas.microsoft.com/office/drawing/2014/main" id="{0E463E22-3207-49E2-8CFA-ACADDE2D116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1" name="正方形/長方形 820">
                    <a:extLst>
                      <a:ext uri="{FF2B5EF4-FFF2-40B4-BE49-F238E27FC236}">
                        <a16:creationId xmlns="" xmlns:a16="http://schemas.microsoft.com/office/drawing/2014/main" id="{3E7CDE4B-5C25-4B7A-8DB3-72B1B383EB4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2" name="正方形/長方形 821">
                    <a:extLst>
                      <a:ext uri="{FF2B5EF4-FFF2-40B4-BE49-F238E27FC236}">
                        <a16:creationId xmlns="" xmlns:a16="http://schemas.microsoft.com/office/drawing/2014/main" id="{87F5480C-501C-4869-B3FF-CC6B1F8EA13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3" name="正方形/長方形 822">
                    <a:extLst>
                      <a:ext uri="{FF2B5EF4-FFF2-40B4-BE49-F238E27FC236}">
                        <a16:creationId xmlns="" xmlns:a16="http://schemas.microsoft.com/office/drawing/2014/main" id="{9196C7A9-352E-48AC-84E7-85E314DC05B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4" name="正方形/長方形 823">
                    <a:extLst>
                      <a:ext uri="{FF2B5EF4-FFF2-40B4-BE49-F238E27FC236}">
                        <a16:creationId xmlns="" xmlns:a16="http://schemas.microsoft.com/office/drawing/2014/main" id="{2F16CAC1-9ED6-472A-9B00-CB966B98BB7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5" name="正方形/長方形 824">
                    <a:extLst>
                      <a:ext uri="{FF2B5EF4-FFF2-40B4-BE49-F238E27FC236}">
                        <a16:creationId xmlns="" xmlns:a16="http://schemas.microsoft.com/office/drawing/2014/main" id="{471F52D0-6D9E-42B0-A44A-1081A251DB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6" name="正方形/長方形 825">
                    <a:extLst>
                      <a:ext uri="{FF2B5EF4-FFF2-40B4-BE49-F238E27FC236}">
                        <a16:creationId xmlns="" xmlns:a16="http://schemas.microsoft.com/office/drawing/2014/main" id="{3310CE95-4810-4835-A758-B8AC3B9E740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7" name="正方形/長方形 826">
                    <a:extLst>
                      <a:ext uri="{FF2B5EF4-FFF2-40B4-BE49-F238E27FC236}">
                        <a16:creationId xmlns="" xmlns:a16="http://schemas.microsoft.com/office/drawing/2014/main" id="{9CC90F90-4F18-4D8D-A0E7-AACA30BFC71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8" name="正方形/長方形 827">
                    <a:extLst>
                      <a:ext uri="{FF2B5EF4-FFF2-40B4-BE49-F238E27FC236}">
                        <a16:creationId xmlns="" xmlns:a16="http://schemas.microsoft.com/office/drawing/2014/main" id="{C423235D-C6F1-42C8-BF5C-6C0BC4B1BC5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9" name="正方形/長方形 828">
                    <a:extLst>
                      <a:ext uri="{FF2B5EF4-FFF2-40B4-BE49-F238E27FC236}">
                        <a16:creationId xmlns="" xmlns:a16="http://schemas.microsoft.com/office/drawing/2014/main" id="{7389CFFA-B55F-47F8-9121-32857AA1DF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0" name="正方形/長方形 829">
                    <a:extLst>
                      <a:ext uri="{FF2B5EF4-FFF2-40B4-BE49-F238E27FC236}">
                        <a16:creationId xmlns="" xmlns:a16="http://schemas.microsoft.com/office/drawing/2014/main" id="{8E44861A-543E-4BDC-9F27-8153CF733D1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1" name="正方形/長方形 830">
                    <a:extLst>
                      <a:ext uri="{FF2B5EF4-FFF2-40B4-BE49-F238E27FC236}">
                        <a16:creationId xmlns="" xmlns:a16="http://schemas.microsoft.com/office/drawing/2014/main" id="{6E1C123B-29EC-41D0-81F9-742755C205A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2" name="正方形/長方形 831">
                    <a:extLst>
                      <a:ext uri="{FF2B5EF4-FFF2-40B4-BE49-F238E27FC236}">
                        <a16:creationId xmlns="" xmlns:a16="http://schemas.microsoft.com/office/drawing/2014/main" id="{BF12C1ED-EFA0-4BFD-A90A-BEF11EBB4F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3" name="正方形/長方形 832">
                    <a:extLst>
                      <a:ext uri="{FF2B5EF4-FFF2-40B4-BE49-F238E27FC236}">
                        <a16:creationId xmlns="" xmlns:a16="http://schemas.microsoft.com/office/drawing/2014/main" id="{A3EC6970-478E-4B15-94E3-B37CE2DD8EE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4" name="正方形/長方形 833">
                    <a:extLst>
                      <a:ext uri="{FF2B5EF4-FFF2-40B4-BE49-F238E27FC236}">
                        <a16:creationId xmlns="" xmlns:a16="http://schemas.microsoft.com/office/drawing/2014/main" id="{C2257DA9-A8A0-434B-AB01-9469B62E3CE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5" name="正方形/長方形 834">
                    <a:extLst>
                      <a:ext uri="{FF2B5EF4-FFF2-40B4-BE49-F238E27FC236}">
                        <a16:creationId xmlns="" xmlns:a16="http://schemas.microsoft.com/office/drawing/2014/main" id="{F4DDE5B5-5ED6-43B4-B118-EA9A3E91DA8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6" name="正方形/長方形 835">
                    <a:extLst>
                      <a:ext uri="{FF2B5EF4-FFF2-40B4-BE49-F238E27FC236}">
                        <a16:creationId xmlns="" xmlns:a16="http://schemas.microsoft.com/office/drawing/2014/main" id="{05EDF272-2794-4E7B-8D69-A9947F8FFE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7" name="正方形/長方形 836">
                    <a:extLst>
                      <a:ext uri="{FF2B5EF4-FFF2-40B4-BE49-F238E27FC236}">
                        <a16:creationId xmlns="" xmlns:a16="http://schemas.microsoft.com/office/drawing/2014/main" id="{CC82184B-6828-4971-970C-0D9B2BF1BB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8" name="正方形/長方形 837">
                    <a:extLst>
                      <a:ext uri="{FF2B5EF4-FFF2-40B4-BE49-F238E27FC236}">
                        <a16:creationId xmlns="" xmlns:a16="http://schemas.microsoft.com/office/drawing/2014/main" id="{838F396C-378C-442C-90D7-6A978A59F34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9" name="正方形/長方形 838">
                    <a:extLst>
                      <a:ext uri="{FF2B5EF4-FFF2-40B4-BE49-F238E27FC236}">
                        <a16:creationId xmlns="" xmlns:a16="http://schemas.microsoft.com/office/drawing/2014/main" id="{6614ADB6-0151-4099-AB35-B4E11219ECF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0" name="正方形/長方形 839">
                    <a:extLst>
                      <a:ext uri="{FF2B5EF4-FFF2-40B4-BE49-F238E27FC236}">
                        <a16:creationId xmlns="" xmlns:a16="http://schemas.microsoft.com/office/drawing/2014/main" id="{0A1F1A23-7DBC-4C23-A4E2-4ECA53AD0D5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1" name="正方形/長方形 840">
                    <a:extLst>
                      <a:ext uri="{FF2B5EF4-FFF2-40B4-BE49-F238E27FC236}">
                        <a16:creationId xmlns="" xmlns:a16="http://schemas.microsoft.com/office/drawing/2014/main" id="{06084DED-DF74-458B-980C-64AAD7EDDC0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2" name="正方形/長方形 841">
                    <a:extLst>
                      <a:ext uri="{FF2B5EF4-FFF2-40B4-BE49-F238E27FC236}">
                        <a16:creationId xmlns="" xmlns:a16="http://schemas.microsoft.com/office/drawing/2014/main" id="{E4EE2E2B-E81B-45E7-8A73-8E16D38085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3" name="正方形/長方形 842">
                    <a:extLst>
                      <a:ext uri="{FF2B5EF4-FFF2-40B4-BE49-F238E27FC236}">
                        <a16:creationId xmlns="" xmlns:a16="http://schemas.microsoft.com/office/drawing/2014/main" id="{57AC2AC7-06F6-40F5-80E8-6C6F4A81D99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4" name="正方形/長方形 843">
                    <a:extLst>
                      <a:ext uri="{FF2B5EF4-FFF2-40B4-BE49-F238E27FC236}">
                        <a16:creationId xmlns="" xmlns:a16="http://schemas.microsoft.com/office/drawing/2014/main" id="{272A974A-8968-48FB-862F-CA4D0F5E23D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5" name="正方形/長方形 844">
                    <a:extLst>
                      <a:ext uri="{FF2B5EF4-FFF2-40B4-BE49-F238E27FC236}">
                        <a16:creationId xmlns="" xmlns:a16="http://schemas.microsoft.com/office/drawing/2014/main" id="{771E8551-0287-493C-9D5A-95C8942CA4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6" name="正方形/長方形 845">
                    <a:extLst>
                      <a:ext uri="{FF2B5EF4-FFF2-40B4-BE49-F238E27FC236}">
                        <a16:creationId xmlns="" xmlns:a16="http://schemas.microsoft.com/office/drawing/2014/main" id="{9238CDBE-872C-4937-B209-BB44024824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7" name="正方形/長方形 846">
                    <a:extLst>
                      <a:ext uri="{FF2B5EF4-FFF2-40B4-BE49-F238E27FC236}">
                        <a16:creationId xmlns="" xmlns:a16="http://schemas.microsoft.com/office/drawing/2014/main" id="{CBB5CB85-F9A3-4EFF-B66D-FF64AEF6E70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8" name="正方形/長方形 847">
                    <a:extLst>
                      <a:ext uri="{FF2B5EF4-FFF2-40B4-BE49-F238E27FC236}">
                        <a16:creationId xmlns="" xmlns:a16="http://schemas.microsoft.com/office/drawing/2014/main" id="{28C54B70-4C86-492B-A11E-56A2E218D3F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9" name="正方形/長方形 848">
                    <a:extLst>
                      <a:ext uri="{FF2B5EF4-FFF2-40B4-BE49-F238E27FC236}">
                        <a16:creationId xmlns="" xmlns:a16="http://schemas.microsoft.com/office/drawing/2014/main" id="{D5070C95-EB29-4D97-BB8D-F599FE65122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0" name="正方形/長方形 849">
                    <a:extLst>
                      <a:ext uri="{FF2B5EF4-FFF2-40B4-BE49-F238E27FC236}">
                        <a16:creationId xmlns="" xmlns:a16="http://schemas.microsoft.com/office/drawing/2014/main" id="{EE330B3A-362C-46D4-AA26-5F5DD5BBEBD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1" name="正方形/長方形 850">
                    <a:extLst>
                      <a:ext uri="{FF2B5EF4-FFF2-40B4-BE49-F238E27FC236}">
                        <a16:creationId xmlns="" xmlns:a16="http://schemas.microsoft.com/office/drawing/2014/main" id="{BD2A36A6-B119-4C52-91FE-A37778BA71C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2" name="正方形/長方形 851">
                    <a:extLst>
                      <a:ext uri="{FF2B5EF4-FFF2-40B4-BE49-F238E27FC236}">
                        <a16:creationId xmlns="" xmlns:a16="http://schemas.microsoft.com/office/drawing/2014/main" id="{78293A27-46D3-4FC1-8CE8-7D041A281D5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3" name="正方形/長方形 852">
                    <a:extLst>
                      <a:ext uri="{FF2B5EF4-FFF2-40B4-BE49-F238E27FC236}">
                        <a16:creationId xmlns="" xmlns:a16="http://schemas.microsoft.com/office/drawing/2014/main" id="{174AC66E-10BA-4FA9-B1AA-F0272EFABB5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4" name="正方形/長方形 853">
                    <a:extLst>
                      <a:ext uri="{FF2B5EF4-FFF2-40B4-BE49-F238E27FC236}">
                        <a16:creationId xmlns="" xmlns:a16="http://schemas.microsoft.com/office/drawing/2014/main" id="{7381FFF1-A291-4033-A671-248B22DDEE9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5" name="正方形/長方形 854">
                    <a:extLst>
                      <a:ext uri="{FF2B5EF4-FFF2-40B4-BE49-F238E27FC236}">
                        <a16:creationId xmlns="" xmlns:a16="http://schemas.microsoft.com/office/drawing/2014/main" id="{0C8D9BBF-FF6E-4CFD-BA5D-AF7BD3FD488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6" name="正方形/長方形 855">
                    <a:extLst>
                      <a:ext uri="{FF2B5EF4-FFF2-40B4-BE49-F238E27FC236}">
                        <a16:creationId xmlns="" xmlns:a16="http://schemas.microsoft.com/office/drawing/2014/main" id="{8117E462-829D-419E-ADF6-5AC5FE18AAF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7" name="正方形/長方形 856">
                    <a:extLst>
                      <a:ext uri="{FF2B5EF4-FFF2-40B4-BE49-F238E27FC236}">
                        <a16:creationId xmlns="" xmlns:a16="http://schemas.microsoft.com/office/drawing/2014/main" id="{49225FC1-2ACE-4AD9-9483-E3AAE88F2D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8" name="正方形/長方形 857">
                    <a:extLst>
                      <a:ext uri="{FF2B5EF4-FFF2-40B4-BE49-F238E27FC236}">
                        <a16:creationId xmlns="" xmlns:a16="http://schemas.microsoft.com/office/drawing/2014/main" id="{F80FBE6A-60C5-463D-996E-F674ED580F1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9" name="正方形/長方形 858">
                    <a:extLst>
                      <a:ext uri="{FF2B5EF4-FFF2-40B4-BE49-F238E27FC236}">
                        <a16:creationId xmlns="" xmlns:a16="http://schemas.microsoft.com/office/drawing/2014/main" id="{44D79986-E506-4425-90A4-ECC2495ED93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0" name="正方形/長方形 859">
                    <a:extLst>
                      <a:ext uri="{FF2B5EF4-FFF2-40B4-BE49-F238E27FC236}">
                        <a16:creationId xmlns="" xmlns:a16="http://schemas.microsoft.com/office/drawing/2014/main" id="{9CA50CEE-6C09-4E58-8AE8-64C534F2061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1" name="正方形/長方形 860">
                    <a:extLst>
                      <a:ext uri="{FF2B5EF4-FFF2-40B4-BE49-F238E27FC236}">
                        <a16:creationId xmlns="" xmlns:a16="http://schemas.microsoft.com/office/drawing/2014/main" id="{67570261-0A3F-43B4-9386-431B933EA5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2" name="正方形/長方形 861">
                    <a:extLst>
                      <a:ext uri="{FF2B5EF4-FFF2-40B4-BE49-F238E27FC236}">
                        <a16:creationId xmlns="" xmlns:a16="http://schemas.microsoft.com/office/drawing/2014/main" id="{8F5447C5-F4C2-44C8-9DE0-D5AD01C28BC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3" name="正方形/長方形 862">
                    <a:extLst>
                      <a:ext uri="{FF2B5EF4-FFF2-40B4-BE49-F238E27FC236}">
                        <a16:creationId xmlns="" xmlns:a16="http://schemas.microsoft.com/office/drawing/2014/main" id="{75ACFB6E-9CBF-43EA-9406-99914D472E0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4" name="正方形/長方形 863">
                    <a:extLst>
                      <a:ext uri="{FF2B5EF4-FFF2-40B4-BE49-F238E27FC236}">
                        <a16:creationId xmlns="" xmlns:a16="http://schemas.microsoft.com/office/drawing/2014/main" id="{A496B2F2-43DB-48EE-892F-DA015437F3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5" name="正方形/長方形 864">
                    <a:extLst>
                      <a:ext uri="{FF2B5EF4-FFF2-40B4-BE49-F238E27FC236}">
                        <a16:creationId xmlns="" xmlns:a16="http://schemas.microsoft.com/office/drawing/2014/main" id="{0A584D9D-F830-4C9B-89C3-435A718B5D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6" name="正方形/長方形 865">
                    <a:extLst>
                      <a:ext uri="{FF2B5EF4-FFF2-40B4-BE49-F238E27FC236}">
                        <a16:creationId xmlns="" xmlns:a16="http://schemas.microsoft.com/office/drawing/2014/main" id="{0C9965BA-31CA-483D-A4CC-1CA4C3D5DA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7" name="正方形/長方形 866">
                    <a:extLst>
                      <a:ext uri="{FF2B5EF4-FFF2-40B4-BE49-F238E27FC236}">
                        <a16:creationId xmlns="" xmlns:a16="http://schemas.microsoft.com/office/drawing/2014/main" id="{D0A5FF6A-BAE7-4B76-BA49-5AACDA50A4E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8" name="正方形/長方形 867">
                    <a:extLst>
                      <a:ext uri="{FF2B5EF4-FFF2-40B4-BE49-F238E27FC236}">
                        <a16:creationId xmlns="" xmlns:a16="http://schemas.microsoft.com/office/drawing/2014/main" id="{905EEEC4-1473-4B29-9AD1-4FF2923A828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9" name="正方形/長方形 868">
                    <a:extLst>
                      <a:ext uri="{FF2B5EF4-FFF2-40B4-BE49-F238E27FC236}">
                        <a16:creationId xmlns="" xmlns:a16="http://schemas.microsoft.com/office/drawing/2014/main" id="{C0D30DF2-E77C-46CE-B809-5E7D2B4A12C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0" name="正方形/長方形 869">
                    <a:extLst>
                      <a:ext uri="{FF2B5EF4-FFF2-40B4-BE49-F238E27FC236}">
                        <a16:creationId xmlns="" xmlns:a16="http://schemas.microsoft.com/office/drawing/2014/main" id="{1D89CCEB-4853-471F-A6AA-E6E5A4AD564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740" name="グループ化 739">
                  <a:extLst>
                    <a:ext uri="{FF2B5EF4-FFF2-40B4-BE49-F238E27FC236}">
                      <a16:creationId xmlns="" xmlns:a16="http://schemas.microsoft.com/office/drawing/2014/main" id="{A53828F5-DC89-4AF1-8E50-6B9983D67C65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741" name="正方形/長方形 740">
                    <a:extLst>
                      <a:ext uri="{FF2B5EF4-FFF2-40B4-BE49-F238E27FC236}">
                        <a16:creationId xmlns="" xmlns:a16="http://schemas.microsoft.com/office/drawing/2014/main" id="{A8296C3E-154D-434A-A197-521C48D6F26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2" name="正方形/長方形 741">
                    <a:extLst>
                      <a:ext uri="{FF2B5EF4-FFF2-40B4-BE49-F238E27FC236}">
                        <a16:creationId xmlns="" xmlns:a16="http://schemas.microsoft.com/office/drawing/2014/main" id="{536B399D-656D-4B4F-9F9B-05D4D7A0DAF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3" name="正方形/長方形 742">
                    <a:extLst>
                      <a:ext uri="{FF2B5EF4-FFF2-40B4-BE49-F238E27FC236}">
                        <a16:creationId xmlns="" xmlns:a16="http://schemas.microsoft.com/office/drawing/2014/main" id="{54D69033-1ECD-4C43-B9BE-63B29C420F7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4" name="正方形/長方形 743">
                    <a:extLst>
                      <a:ext uri="{FF2B5EF4-FFF2-40B4-BE49-F238E27FC236}">
                        <a16:creationId xmlns="" xmlns:a16="http://schemas.microsoft.com/office/drawing/2014/main" id="{6B49FD4F-88ED-4508-BA3B-2B10D136A7C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5" name="正方形/長方形 744">
                    <a:extLst>
                      <a:ext uri="{FF2B5EF4-FFF2-40B4-BE49-F238E27FC236}">
                        <a16:creationId xmlns="" xmlns:a16="http://schemas.microsoft.com/office/drawing/2014/main" id="{A98C49AE-F5C9-4BDC-A994-E416110577C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6" name="正方形/長方形 745">
                    <a:extLst>
                      <a:ext uri="{FF2B5EF4-FFF2-40B4-BE49-F238E27FC236}">
                        <a16:creationId xmlns="" xmlns:a16="http://schemas.microsoft.com/office/drawing/2014/main" id="{0242B877-2682-4DB8-B822-21028DF420B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7" name="正方形/長方形 746">
                    <a:extLst>
                      <a:ext uri="{FF2B5EF4-FFF2-40B4-BE49-F238E27FC236}">
                        <a16:creationId xmlns="" xmlns:a16="http://schemas.microsoft.com/office/drawing/2014/main" id="{0277CA86-3414-47DB-8D84-87E0AE57538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8" name="正方形/長方形 747">
                    <a:extLst>
                      <a:ext uri="{FF2B5EF4-FFF2-40B4-BE49-F238E27FC236}">
                        <a16:creationId xmlns="" xmlns:a16="http://schemas.microsoft.com/office/drawing/2014/main" id="{CD57F663-381B-46B3-AD48-DCB79849F1C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9" name="正方形/長方形 748">
                    <a:extLst>
                      <a:ext uri="{FF2B5EF4-FFF2-40B4-BE49-F238E27FC236}">
                        <a16:creationId xmlns="" xmlns:a16="http://schemas.microsoft.com/office/drawing/2014/main" id="{EE083B5C-46B0-42D3-A5FA-B1A7A27A6EA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0" name="正方形/長方形 749">
                    <a:extLst>
                      <a:ext uri="{FF2B5EF4-FFF2-40B4-BE49-F238E27FC236}">
                        <a16:creationId xmlns="" xmlns:a16="http://schemas.microsoft.com/office/drawing/2014/main" id="{F2EC0B2D-2F67-4F90-AFEF-DD0EA3D1EBE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1" name="正方形/長方形 750">
                    <a:extLst>
                      <a:ext uri="{FF2B5EF4-FFF2-40B4-BE49-F238E27FC236}">
                        <a16:creationId xmlns="" xmlns:a16="http://schemas.microsoft.com/office/drawing/2014/main" id="{0A45D0FB-D359-4E87-B2A9-5E557BA2CA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2" name="正方形/長方形 751">
                    <a:extLst>
                      <a:ext uri="{FF2B5EF4-FFF2-40B4-BE49-F238E27FC236}">
                        <a16:creationId xmlns="" xmlns:a16="http://schemas.microsoft.com/office/drawing/2014/main" id="{F36DD994-FF61-40D6-95CE-F1E3A58DF98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3" name="正方形/長方形 752">
                    <a:extLst>
                      <a:ext uri="{FF2B5EF4-FFF2-40B4-BE49-F238E27FC236}">
                        <a16:creationId xmlns="" xmlns:a16="http://schemas.microsoft.com/office/drawing/2014/main" id="{CE4E6D10-23DB-40A5-A535-4EFBEDB76A7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4" name="正方形/長方形 753">
                    <a:extLst>
                      <a:ext uri="{FF2B5EF4-FFF2-40B4-BE49-F238E27FC236}">
                        <a16:creationId xmlns="" xmlns:a16="http://schemas.microsoft.com/office/drawing/2014/main" id="{78F4F93D-3DDB-4D47-96B1-4C88952A034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5" name="正方形/長方形 754">
                    <a:extLst>
                      <a:ext uri="{FF2B5EF4-FFF2-40B4-BE49-F238E27FC236}">
                        <a16:creationId xmlns="" xmlns:a16="http://schemas.microsoft.com/office/drawing/2014/main" id="{7D066399-1BBC-487C-9E56-15199D255DE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6" name="正方形/長方形 755">
                    <a:extLst>
                      <a:ext uri="{FF2B5EF4-FFF2-40B4-BE49-F238E27FC236}">
                        <a16:creationId xmlns="" xmlns:a16="http://schemas.microsoft.com/office/drawing/2014/main" id="{641B74AA-39F1-4D91-B688-CB33AB6C8F1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7" name="正方形/長方形 756">
                    <a:extLst>
                      <a:ext uri="{FF2B5EF4-FFF2-40B4-BE49-F238E27FC236}">
                        <a16:creationId xmlns="" xmlns:a16="http://schemas.microsoft.com/office/drawing/2014/main" id="{F3C3B2F1-DF1C-4C3C-9F11-EC4F01DBA6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8" name="正方形/長方形 757">
                    <a:extLst>
                      <a:ext uri="{FF2B5EF4-FFF2-40B4-BE49-F238E27FC236}">
                        <a16:creationId xmlns="" xmlns:a16="http://schemas.microsoft.com/office/drawing/2014/main" id="{8A0C854A-C1D8-465D-AF07-21C0009053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9" name="正方形/長方形 758">
                    <a:extLst>
                      <a:ext uri="{FF2B5EF4-FFF2-40B4-BE49-F238E27FC236}">
                        <a16:creationId xmlns="" xmlns:a16="http://schemas.microsoft.com/office/drawing/2014/main" id="{D4E54E2B-5916-4237-800C-14CF4CAF322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0" name="正方形/長方形 759">
                    <a:extLst>
                      <a:ext uri="{FF2B5EF4-FFF2-40B4-BE49-F238E27FC236}">
                        <a16:creationId xmlns="" xmlns:a16="http://schemas.microsoft.com/office/drawing/2014/main" id="{5CC83B60-521C-4284-B272-D452285F4C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1" name="正方形/長方形 760">
                    <a:extLst>
                      <a:ext uri="{FF2B5EF4-FFF2-40B4-BE49-F238E27FC236}">
                        <a16:creationId xmlns="" xmlns:a16="http://schemas.microsoft.com/office/drawing/2014/main" id="{5E49548B-A60C-436A-9A30-48F1C049EBB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2" name="正方形/長方形 761">
                    <a:extLst>
                      <a:ext uri="{FF2B5EF4-FFF2-40B4-BE49-F238E27FC236}">
                        <a16:creationId xmlns="" xmlns:a16="http://schemas.microsoft.com/office/drawing/2014/main" id="{E6DE0A47-8FFB-4046-834D-572BBC5C29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3" name="正方形/長方形 762">
                    <a:extLst>
                      <a:ext uri="{FF2B5EF4-FFF2-40B4-BE49-F238E27FC236}">
                        <a16:creationId xmlns="" xmlns:a16="http://schemas.microsoft.com/office/drawing/2014/main" id="{E974A174-AFF3-4680-8430-0752FE31722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4" name="正方形/長方形 763">
                    <a:extLst>
                      <a:ext uri="{FF2B5EF4-FFF2-40B4-BE49-F238E27FC236}">
                        <a16:creationId xmlns="" xmlns:a16="http://schemas.microsoft.com/office/drawing/2014/main" id="{F5C2EA63-F62B-441A-ADEF-3CD0790BF69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5" name="正方形/長方形 764">
                    <a:extLst>
                      <a:ext uri="{FF2B5EF4-FFF2-40B4-BE49-F238E27FC236}">
                        <a16:creationId xmlns="" xmlns:a16="http://schemas.microsoft.com/office/drawing/2014/main" id="{3DA46508-AB32-4047-AD85-323832C77E2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6" name="正方形/長方形 765">
                    <a:extLst>
                      <a:ext uri="{FF2B5EF4-FFF2-40B4-BE49-F238E27FC236}">
                        <a16:creationId xmlns="" xmlns:a16="http://schemas.microsoft.com/office/drawing/2014/main" id="{81C6E5B0-F9CA-40EC-814B-464E3732539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7" name="正方形/長方形 766">
                    <a:extLst>
                      <a:ext uri="{FF2B5EF4-FFF2-40B4-BE49-F238E27FC236}">
                        <a16:creationId xmlns="" xmlns:a16="http://schemas.microsoft.com/office/drawing/2014/main" id="{2C178403-825E-4527-BEA3-7530F8BD18D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8" name="正方形/長方形 767">
                    <a:extLst>
                      <a:ext uri="{FF2B5EF4-FFF2-40B4-BE49-F238E27FC236}">
                        <a16:creationId xmlns="" xmlns:a16="http://schemas.microsoft.com/office/drawing/2014/main" id="{2150C3E2-A59D-4094-A778-7D95F98FCEA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9" name="正方形/長方形 768">
                    <a:extLst>
                      <a:ext uri="{FF2B5EF4-FFF2-40B4-BE49-F238E27FC236}">
                        <a16:creationId xmlns="" xmlns:a16="http://schemas.microsoft.com/office/drawing/2014/main" id="{C927BD29-0202-4F27-834C-BD29D85EA6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0" name="正方形/長方形 769">
                    <a:extLst>
                      <a:ext uri="{FF2B5EF4-FFF2-40B4-BE49-F238E27FC236}">
                        <a16:creationId xmlns="" xmlns:a16="http://schemas.microsoft.com/office/drawing/2014/main" id="{9BBB2B6A-0369-4344-866C-EC5BDBB3948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1" name="正方形/長方形 770">
                    <a:extLst>
                      <a:ext uri="{FF2B5EF4-FFF2-40B4-BE49-F238E27FC236}">
                        <a16:creationId xmlns="" xmlns:a16="http://schemas.microsoft.com/office/drawing/2014/main" id="{58972A35-6192-4B56-8387-8E4FFAD8F1F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2" name="正方形/長方形 771">
                    <a:extLst>
                      <a:ext uri="{FF2B5EF4-FFF2-40B4-BE49-F238E27FC236}">
                        <a16:creationId xmlns="" xmlns:a16="http://schemas.microsoft.com/office/drawing/2014/main" id="{48DE08DA-6840-4E81-BE91-EB1BCA0BCCA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3" name="正方形/長方形 772">
                    <a:extLst>
                      <a:ext uri="{FF2B5EF4-FFF2-40B4-BE49-F238E27FC236}">
                        <a16:creationId xmlns="" xmlns:a16="http://schemas.microsoft.com/office/drawing/2014/main" id="{93CA0A0D-8B16-4FA0-9232-FB89EA5E0AD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4" name="正方形/長方形 773">
                    <a:extLst>
                      <a:ext uri="{FF2B5EF4-FFF2-40B4-BE49-F238E27FC236}">
                        <a16:creationId xmlns="" xmlns:a16="http://schemas.microsoft.com/office/drawing/2014/main" id="{066AB2E0-4E64-4BA6-A8F2-147970885BE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5" name="正方形/長方形 774">
                    <a:extLst>
                      <a:ext uri="{FF2B5EF4-FFF2-40B4-BE49-F238E27FC236}">
                        <a16:creationId xmlns="" xmlns:a16="http://schemas.microsoft.com/office/drawing/2014/main" id="{ECE63FD2-6694-458C-91B4-4519BA181E9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6" name="正方形/長方形 775">
                    <a:extLst>
                      <a:ext uri="{FF2B5EF4-FFF2-40B4-BE49-F238E27FC236}">
                        <a16:creationId xmlns="" xmlns:a16="http://schemas.microsoft.com/office/drawing/2014/main" id="{8F429F56-E0A2-44E5-AE96-43773779742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7" name="正方形/長方形 776">
                    <a:extLst>
                      <a:ext uri="{FF2B5EF4-FFF2-40B4-BE49-F238E27FC236}">
                        <a16:creationId xmlns="" xmlns:a16="http://schemas.microsoft.com/office/drawing/2014/main" id="{09B6544C-941D-41D7-939B-51EC97B373A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8" name="正方形/長方形 777">
                    <a:extLst>
                      <a:ext uri="{FF2B5EF4-FFF2-40B4-BE49-F238E27FC236}">
                        <a16:creationId xmlns="" xmlns:a16="http://schemas.microsoft.com/office/drawing/2014/main" id="{21CA02BB-77C0-48FC-8A32-0E03E7B8CC2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9" name="正方形/長方形 778">
                    <a:extLst>
                      <a:ext uri="{FF2B5EF4-FFF2-40B4-BE49-F238E27FC236}">
                        <a16:creationId xmlns="" xmlns:a16="http://schemas.microsoft.com/office/drawing/2014/main" id="{62A087B2-5F4C-4A58-B73A-84299FEF48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0" name="正方形/長方形 779">
                    <a:extLst>
                      <a:ext uri="{FF2B5EF4-FFF2-40B4-BE49-F238E27FC236}">
                        <a16:creationId xmlns="" xmlns:a16="http://schemas.microsoft.com/office/drawing/2014/main" id="{A44167A8-E1C2-40FD-B806-2950ACEFB0C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1" name="正方形/長方形 780">
                    <a:extLst>
                      <a:ext uri="{FF2B5EF4-FFF2-40B4-BE49-F238E27FC236}">
                        <a16:creationId xmlns="" xmlns:a16="http://schemas.microsoft.com/office/drawing/2014/main" id="{0F5808EE-C785-4F83-86DE-462194D4E53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2" name="正方形/長方形 781">
                    <a:extLst>
                      <a:ext uri="{FF2B5EF4-FFF2-40B4-BE49-F238E27FC236}">
                        <a16:creationId xmlns="" xmlns:a16="http://schemas.microsoft.com/office/drawing/2014/main" id="{41D80CC6-2BF4-4474-9862-4C5C8C2C194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3" name="正方形/長方形 782">
                    <a:extLst>
                      <a:ext uri="{FF2B5EF4-FFF2-40B4-BE49-F238E27FC236}">
                        <a16:creationId xmlns="" xmlns:a16="http://schemas.microsoft.com/office/drawing/2014/main" id="{A6C3FFA4-FE7A-451A-AC66-01FA627C408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4" name="正方形/長方形 783">
                    <a:extLst>
                      <a:ext uri="{FF2B5EF4-FFF2-40B4-BE49-F238E27FC236}">
                        <a16:creationId xmlns="" xmlns:a16="http://schemas.microsoft.com/office/drawing/2014/main" id="{59BF34FF-741A-4D12-A88B-6C2320D4360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5" name="正方形/長方形 784">
                    <a:extLst>
                      <a:ext uri="{FF2B5EF4-FFF2-40B4-BE49-F238E27FC236}">
                        <a16:creationId xmlns="" xmlns:a16="http://schemas.microsoft.com/office/drawing/2014/main" id="{2B532BE2-6FCE-4CEA-BBF9-D66338D1014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6" name="正方形/長方形 785">
                    <a:extLst>
                      <a:ext uri="{FF2B5EF4-FFF2-40B4-BE49-F238E27FC236}">
                        <a16:creationId xmlns="" xmlns:a16="http://schemas.microsoft.com/office/drawing/2014/main" id="{317A3F9E-EB2C-4BFA-B4E5-228F1BA8824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7" name="正方形/長方形 786">
                    <a:extLst>
                      <a:ext uri="{FF2B5EF4-FFF2-40B4-BE49-F238E27FC236}">
                        <a16:creationId xmlns="" xmlns:a16="http://schemas.microsoft.com/office/drawing/2014/main" id="{F08D991E-5FD4-4BD1-9555-302AC714DE2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8" name="正方形/長方形 787">
                    <a:extLst>
                      <a:ext uri="{FF2B5EF4-FFF2-40B4-BE49-F238E27FC236}">
                        <a16:creationId xmlns="" xmlns:a16="http://schemas.microsoft.com/office/drawing/2014/main" id="{A3E3D1BD-F330-4751-9122-8889A27A3E0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9" name="正方形/長方形 788">
                    <a:extLst>
                      <a:ext uri="{FF2B5EF4-FFF2-40B4-BE49-F238E27FC236}">
                        <a16:creationId xmlns="" xmlns:a16="http://schemas.microsoft.com/office/drawing/2014/main" id="{39A54C53-B020-4693-89FF-960FC68E947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0" name="正方形/長方形 789">
                    <a:extLst>
                      <a:ext uri="{FF2B5EF4-FFF2-40B4-BE49-F238E27FC236}">
                        <a16:creationId xmlns="" xmlns:a16="http://schemas.microsoft.com/office/drawing/2014/main" id="{D463904F-740D-418F-9DD9-CD6CE99FE21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1" name="正方形/長方形 790">
                    <a:extLst>
                      <a:ext uri="{FF2B5EF4-FFF2-40B4-BE49-F238E27FC236}">
                        <a16:creationId xmlns="" xmlns:a16="http://schemas.microsoft.com/office/drawing/2014/main" id="{2F4BDEB3-2BA4-4496-843B-AAF993CBD6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2" name="正方形/長方形 791">
                    <a:extLst>
                      <a:ext uri="{FF2B5EF4-FFF2-40B4-BE49-F238E27FC236}">
                        <a16:creationId xmlns="" xmlns:a16="http://schemas.microsoft.com/office/drawing/2014/main" id="{0498B547-1B0B-4334-81D2-47FA79744A4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3" name="正方形/長方形 792">
                    <a:extLst>
                      <a:ext uri="{FF2B5EF4-FFF2-40B4-BE49-F238E27FC236}">
                        <a16:creationId xmlns="" xmlns:a16="http://schemas.microsoft.com/office/drawing/2014/main" id="{AB256786-A611-4625-903E-FCE88B74FDE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4" name="正方形/長方形 793">
                    <a:extLst>
                      <a:ext uri="{FF2B5EF4-FFF2-40B4-BE49-F238E27FC236}">
                        <a16:creationId xmlns="" xmlns:a16="http://schemas.microsoft.com/office/drawing/2014/main" id="{16ECA75F-C800-4B35-B055-6434A7E84D4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5" name="正方形/長方形 794">
                    <a:extLst>
                      <a:ext uri="{FF2B5EF4-FFF2-40B4-BE49-F238E27FC236}">
                        <a16:creationId xmlns="" xmlns:a16="http://schemas.microsoft.com/office/drawing/2014/main" id="{F9FCA772-BE58-438A-B051-59E1A986AE4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6" name="正方形/長方形 795">
                    <a:extLst>
                      <a:ext uri="{FF2B5EF4-FFF2-40B4-BE49-F238E27FC236}">
                        <a16:creationId xmlns="" xmlns:a16="http://schemas.microsoft.com/office/drawing/2014/main" id="{7211DF20-B3AE-4D31-99B3-D9437E0CBB7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7" name="正方形/長方形 796">
                    <a:extLst>
                      <a:ext uri="{FF2B5EF4-FFF2-40B4-BE49-F238E27FC236}">
                        <a16:creationId xmlns="" xmlns:a16="http://schemas.microsoft.com/office/drawing/2014/main" id="{DDE69C1F-B2CA-4937-AA14-A20D7C1C809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8" name="正方形/長方形 797">
                    <a:extLst>
                      <a:ext uri="{FF2B5EF4-FFF2-40B4-BE49-F238E27FC236}">
                        <a16:creationId xmlns="" xmlns:a16="http://schemas.microsoft.com/office/drawing/2014/main" id="{F1B2593F-69F4-447C-866A-CD00E98343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9" name="正方形/長方形 798">
                    <a:extLst>
                      <a:ext uri="{FF2B5EF4-FFF2-40B4-BE49-F238E27FC236}">
                        <a16:creationId xmlns="" xmlns:a16="http://schemas.microsoft.com/office/drawing/2014/main" id="{595EC326-CFA5-4095-9408-D42E4D51D68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0" name="正方形/長方形 799">
                    <a:extLst>
                      <a:ext uri="{FF2B5EF4-FFF2-40B4-BE49-F238E27FC236}">
                        <a16:creationId xmlns="" xmlns:a16="http://schemas.microsoft.com/office/drawing/2014/main" id="{C33DB8AF-D493-4589-A161-8B4AAAE7B2F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1" name="正方形/長方形 800">
                    <a:extLst>
                      <a:ext uri="{FF2B5EF4-FFF2-40B4-BE49-F238E27FC236}">
                        <a16:creationId xmlns="" xmlns:a16="http://schemas.microsoft.com/office/drawing/2014/main" id="{A9CF18CC-63BB-4FDD-A5DA-8D6DDC8A48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2" name="正方形/長方形 801">
                    <a:extLst>
                      <a:ext uri="{FF2B5EF4-FFF2-40B4-BE49-F238E27FC236}">
                        <a16:creationId xmlns="" xmlns:a16="http://schemas.microsoft.com/office/drawing/2014/main" id="{49655EA6-CABF-43F5-8AA9-6A4F85F489C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3" name="正方形/長方形 802">
                    <a:extLst>
                      <a:ext uri="{FF2B5EF4-FFF2-40B4-BE49-F238E27FC236}">
                        <a16:creationId xmlns="" xmlns:a16="http://schemas.microsoft.com/office/drawing/2014/main" id="{FA1661A4-C8BA-4DC6-A117-858591DCA01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4" name="正方形/長方形 803">
                    <a:extLst>
                      <a:ext uri="{FF2B5EF4-FFF2-40B4-BE49-F238E27FC236}">
                        <a16:creationId xmlns="" xmlns:a16="http://schemas.microsoft.com/office/drawing/2014/main" id="{C695B1C3-FB5C-43E9-AF97-148B972177A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5" name="正方形/長方形 804">
                    <a:extLst>
                      <a:ext uri="{FF2B5EF4-FFF2-40B4-BE49-F238E27FC236}">
                        <a16:creationId xmlns="" xmlns:a16="http://schemas.microsoft.com/office/drawing/2014/main" id="{ADB62905-8BAF-4456-AD67-FFA0F39CEDD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606" name="グループ化 605">
                <a:extLst>
                  <a:ext uri="{FF2B5EF4-FFF2-40B4-BE49-F238E27FC236}">
                    <a16:creationId xmlns="" xmlns:a16="http://schemas.microsoft.com/office/drawing/2014/main" id="{839E4213-8445-4B83-8533-2BA7D8142D24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607" name="グループ化 606">
                  <a:extLst>
                    <a:ext uri="{FF2B5EF4-FFF2-40B4-BE49-F238E27FC236}">
                      <a16:creationId xmlns="" xmlns:a16="http://schemas.microsoft.com/office/drawing/2014/main" id="{96CA4D6F-3B61-4467-9040-B227844758D0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674" name="正方形/長方形 673">
                    <a:extLst>
                      <a:ext uri="{FF2B5EF4-FFF2-40B4-BE49-F238E27FC236}">
                        <a16:creationId xmlns="" xmlns:a16="http://schemas.microsoft.com/office/drawing/2014/main" id="{A054FC2C-D2E1-4305-8CCE-739EC726FDA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5" name="正方形/長方形 674">
                    <a:extLst>
                      <a:ext uri="{FF2B5EF4-FFF2-40B4-BE49-F238E27FC236}">
                        <a16:creationId xmlns="" xmlns:a16="http://schemas.microsoft.com/office/drawing/2014/main" id="{C8AE8F4E-E490-48FB-A9D9-CC8D3A7DECF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6" name="正方形/長方形 675">
                    <a:extLst>
                      <a:ext uri="{FF2B5EF4-FFF2-40B4-BE49-F238E27FC236}">
                        <a16:creationId xmlns="" xmlns:a16="http://schemas.microsoft.com/office/drawing/2014/main" id="{66E9F20B-63C1-4226-86C7-5CE16B580B8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7" name="正方形/長方形 676">
                    <a:extLst>
                      <a:ext uri="{FF2B5EF4-FFF2-40B4-BE49-F238E27FC236}">
                        <a16:creationId xmlns="" xmlns:a16="http://schemas.microsoft.com/office/drawing/2014/main" id="{F0A60AD1-2A7F-4216-81E8-4B7DC51F527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8" name="正方形/長方形 677">
                    <a:extLst>
                      <a:ext uri="{FF2B5EF4-FFF2-40B4-BE49-F238E27FC236}">
                        <a16:creationId xmlns="" xmlns:a16="http://schemas.microsoft.com/office/drawing/2014/main" id="{05F935BF-FB86-4CC3-B364-80C4CBE5CE3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9" name="正方形/長方形 678">
                    <a:extLst>
                      <a:ext uri="{FF2B5EF4-FFF2-40B4-BE49-F238E27FC236}">
                        <a16:creationId xmlns="" xmlns:a16="http://schemas.microsoft.com/office/drawing/2014/main" id="{ACCA4356-79A4-4BBB-9F9E-595A34334F7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0" name="正方形/長方形 679">
                    <a:extLst>
                      <a:ext uri="{FF2B5EF4-FFF2-40B4-BE49-F238E27FC236}">
                        <a16:creationId xmlns="" xmlns:a16="http://schemas.microsoft.com/office/drawing/2014/main" id="{10F03E5E-72A4-46B9-B57D-CB27DE78C34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1" name="正方形/長方形 680">
                    <a:extLst>
                      <a:ext uri="{FF2B5EF4-FFF2-40B4-BE49-F238E27FC236}">
                        <a16:creationId xmlns="" xmlns:a16="http://schemas.microsoft.com/office/drawing/2014/main" id="{857FA917-9DDC-40D9-BCDC-99CBC0714DC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2" name="正方形/長方形 681">
                    <a:extLst>
                      <a:ext uri="{FF2B5EF4-FFF2-40B4-BE49-F238E27FC236}">
                        <a16:creationId xmlns="" xmlns:a16="http://schemas.microsoft.com/office/drawing/2014/main" id="{56631157-60E0-43B0-BCFC-C6D04851E20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3" name="正方形/長方形 682">
                    <a:extLst>
                      <a:ext uri="{FF2B5EF4-FFF2-40B4-BE49-F238E27FC236}">
                        <a16:creationId xmlns="" xmlns:a16="http://schemas.microsoft.com/office/drawing/2014/main" id="{4D5DF873-CD97-4BEE-B19B-C50C242CAF1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4" name="正方形/長方形 683">
                    <a:extLst>
                      <a:ext uri="{FF2B5EF4-FFF2-40B4-BE49-F238E27FC236}">
                        <a16:creationId xmlns="" xmlns:a16="http://schemas.microsoft.com/office/drawing/2014/main" id="{C09DA376-E089-4E17-97CB-FD640AF401F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5" name="正方形/長方形 684">
                    <a:extLst>
                      <a:ext uri="{FF2B5EF4-FFF2-40B4-BE49-F238E27FC236}">
                        <a16:creationId xmlns="" xmlns:a16="http://schemas.microsoft.com/office/drawing/2014/main" id="{7CA8022F-C398-4FFF-8BD8-A1A9BFF2F68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6" name="正方形/長方形 685">
                    <a:extLst>
                      <a:ext uri="{FF2B5EF4-FFF2-40B4-BE49-F238E27FC236}">
                        <a16:creationId xmlns="" xmlns:a16="http://schemas.microsoft.com/office/drawing/2014/main" id="{7C11B643-63B3-4495-9C17-EB2AD92103B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7" name="正方形/長方形 686">
                    <a:extLst>
                      <a:ext uri="{FF2B5EF4-FFF2-40B4-BE49-F238E27FC236}">
                        <a16:creationId xmlns="" xmlns:a16="http://schemas.microsoft.com/office/drawing/2014/main" id="{ACEB6EC9-9D36-48F9-8881-A37D4179388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8" name="正方形/長方形 687">
                    <a:extLst>
                      <a:ext uri="{FF2B5EF4-FFF2-40B4-BE49-F238E27FC236}">
                        <a16:creationId xmlns="" xmlns:a16="http://schemas.microsoft.com/office/drawing/2014/main" id="{882124E0-099A-4114-B5A4-E0B5D2AEF05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89" name="正方形/長方形 688">
                    <a:extLst>
                      <a:ext uri="{FF2B5EF4-FFF2-40B4-BE49-F238E27FC236}">
                        <a16:creationId xmlns="" xmlns:a16="http://schemas.microsoft.com/office/drawing/2014/main" id="{0514EEF8-DBE7-42E4-BC36-C5A3B539051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0" name="正方形/長方形 689">
                    <a:extLst>
                      <a:ext uri="{FF2B5EF4-FFF2-40B4-BE49-F238E27FC236}">
                        <a16:creationId xmlns="" xmlns:a16="http://schemas.microsoft.com/office/drawing/2014/main" id="{DAB5BEA9-793D-48C2-9FB2-11FDF8177FA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1" name="正方形/長方形 690">
                    <a:extLst>
                      <a:ext uri="{FF2B5EF4-FFF2-40B4-BE49-F238E27FC236}">
                        <a16:creationId xmlns="" xmlns:a16="http://schemas.microsoft.com/office/drawing/2014/main" id="{AD7B4382-D45C-47DF-B15B-E79624A2D2A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2" name="正方形/長方形 691">
                    <a:extLst>
                      <a:ext uri="{FF2B5EF4-FFF2-40B4-BE49-F238E27FC236}">
                        <a16:creationId xmlns="" xmlns:a16="http://schemas.microsoft.com/office/drawing/2014/main" id="{3A736B97-7BAA-4D5C-A942-574EC33D3BA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3" name="正方形/長方形 692">
                    <a:extLst>
                      <a:ext uri="{FF2B5EF4-FFF2-40B4-BE49-F238E27FC236}">
                        <a16:creationId xmlns="" xmlns:a16="http://schemas.microsoft.com/office/drawing/2014/main" id="{7019F3BB-A6EA-4CA1-8445-3371C6A074C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4" name="正方形/長方形 693">
                    <a:extLst>
                      <a:ext uri="{FF2B5EF4-FFF2-40B4-BE49-F238E27FC236}">
                        <a16:creationId xmlns="" xmlns:a16="http://schemas.microsoft.com/office/drawing/2014/main" id="{7C3752D7-D5FF-46EC-AD9B-FFA269F0605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5" name="正方形/長方形 694">
                    <a:extLst>
                      <a:ext uri="{FF2B5EF4-FFF2-40B4-BE49-F238E27FC236}">
                        <a16:creationId xmlns="" xmlns:a16="http://schemas.microsoft.com/office/drawing/2014/main" id="{4F3C9F21-E0DC-4B3B-9350-84E63E361B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6" name="正方形/長方形 695">
                    <a:extLst>
                      <a:ext uri="{FF2B5EF4-FFF2-40B4-BE49-F238E27FC236}">
                        <a16:creationId xmlns="" xmlns:a16="http://schemas.microsoft.com/office/drawing/2014/main" id="{98FAEB62-1E0A-476F-B1B8-C0A4BF0B3C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7" name="正方形/長方形 696">
                    <a:extLst>
                      <a:ext uri="{FF2B5EF4-FFF2-40B4-BE49-F238E27FC236}">
                        <a16:creationId xmlns="" xmlns:a16="http://schemas.microsoft.com/office/drawing/2014/main" id="{EEDFEC68-13EF-4218-9B34-B171D658F19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8" name="正方形/長方形 697">
                    <a:extLst>
                      <a:ext uri="{FF2B5EF4-FFF2-40B4-BE49-F238E27FC236}">
                        <a16:creationId xmlns="" xmlns:a16="http://schemas.microsoft.com/office/drawing/2014/main" id="{57FFAFDA-4C2A-4285-B6F5-5F41F888613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99" name="正方形/長方形 698">
                    <a:extLst>
                      <a:ext uri="{FF2B5EF4-FFF2-40B4-BE49-F238E27FC236}">
                        <a16:creationId xmlns="" xmlns:a16="http://schemas.microsoft.com/office/drawing/2014/main" id="{9B70A3D9-67BB-43B3-BDF0-253B407CA6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0" name="正方形/長方形 699">
                    <a:extLst>
                      <a:ext uri="{FF2B5EF4-FFF2-40B4-BE49-F238E27FC236}">
                        <a16:creationId xmlns="" xmlns:a16="http://schemas.microsoft.com/office/drawing/2014/main" id="{3685ED3C-26F9-49DB-BFCD-B5B25389738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1" name="正方形/長方形 700">
                    <a:extLst>
                      <a:ext uri="{FF2B5EF4-FFF2-40B4-BE49-F238E27FC236}">
                        <a16:creationId xmlns="" xmlns:a16="http://schemas.microsoft.com/office/drawing/2014/main" id="{C8627B00-90BD-496F-A359-B2E67CE77A8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2" name="正方形/長方形 701">
                    <a:extLst>
                      <a:ext uri="{FF2B5EF4-FFF2-40B4-BE49-F238E27FC236}">
                        <a16:creationId xmlns="" xmlns:a16="http://schemas.microsoft.com/office/drawing/2014/main" id="{28FB5DCD-E714-427F-BD75-7A93E3285433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3" name="正方形/長方形 702">
                    <a:extLst>
                      <a:ext uri="{FF2B5EF4-FFF2-40B4-BE49-F238E27FC236}">
                        <a16:creationId xmlns="" xmlns:a16="http://schemas.microsoft.com/office/drawing/2014/main" id="{EC0A1864-7040-46E0-A5D3-37F08546B8C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4" name="正方形/長方形 703">
                    <a:extLst>
                      <a:ext uri="{FF2B5EF4-FFF2-40B4-BE49-F238E27FC236}">
                        <a16:creationId xmlns="" xmlns:a16="http://schemas.microsoft.com/office/drawing/2014/main" id="{A6B565E6-508C-495A-81D1-FBF837B49FB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5" name="正方形/長方形 704">
                    <a:extLst>
                      <a:ext uri="{FF2B5EF4-FFF2-40B4-BE49-F238E27FC236}">
                        <a16:creationId xmlns="" xmlns:a16="http://schemas.microsoft.com/office/drawing/2014/main" id="{FA726B49-494C-49D0-AAB5-43E2E3A97A7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6" name="正方形/長方形 705">
                    <a:extLst>
                      <a:ext uri="{FF2B5EF4-FFF2-40B4-BE49-F238E27FC236}">
                        <a16:creationId xmlns="" xmlns:a16="http://schemas.microsoft.com/office/drawing/2014/main" id="{69E6BA7A-69C4-4B6E-A81F-9CFCAA009C6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7" name="正方形/長方形 706">
                    <a:extLst>
                      <a:ext uri="{FF2B5EF4-FFF2-40B4-BE49-F238E27FC236}">
                        <a16:creationId xmlns="" xmlns:a16="http://schemas.microsoft.com/office/drawing/2014/main" id="{1B9D2A71-F96C-418A-BC66-3CED1A65C9A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8" name="正方形/長方形 707">
                    <a:extLst>
                      <a:ext uri="{FF2B5EF4-FFF2-40B4-BE49-F238E27FC236}">
                        <a16:creationId xmlns="" xmlns:a16="http://schemas.microsoft.com/office/drawing/2014/main" id="{1FF83623-6DB7-4D67-97C9-01365F888A8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9" name="正方形/長方形 708">
                    <a:extLst>
                      <a:ext uri="{FF2B5EF4-FFF2-40B4-BE49-F238E27FC236}">
                        <a16:creationId xmlns="" xmlns:a16="http://schemas.microsoft.com/office/drawing/2014/main" id="{660FE028-10C7-4A39-9996-F0BC3C285B9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0" name="正方形/長方形 709">
                    <a:extLst>
                      <a:ext uri="{FF2B5EF4-FFF2-40B4-BE49-F238E27FC236}">
                        <a16:creationId xmlns="" xmlns:a16="http://schemas.microsoft.com/office/drawing/2014/main" id="{630758BB-CA20-43D6-81C9-F5ECFBA07D1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1" name="正方形/長方形 710">
                    <a:extLst>
                      <a:ext uri="{FF2B5EF4-FFF2-40B4-BE49-F238E27FC236}">
                        <a16:creationId xmlns="" xmlns:a16="http://schemas.microsoft.com/office/drawing/2014/main" id="{93436051-6946-46E4-8EF2-BFA690E027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2" name="正方形/長方形 711">
                    <a:extLst>
                      <a:ext uri="{FF2B5EF4-FFF2-40B4-BE49-F238E27FC236}">
                        <a16:creationId xmlns="" xmlns:a16="http://schemas.microsoft.com/office/drawing/2014/main" id="{576DFDD8-DC65-4266-A676-BBDCD82FF29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3" name="正方形/長方形 712">
                    <a:extLst>
                      <a:ext uri="{FF2B5EF4-FFF2-40B4-BE49-F238E27FC236}">
                        <a16:creationId xmlns="" xmlns:a16="http://schemas.microsoft.com/office/drawing/2014/main" id="{339B5D73-1187-496B-9C47-4422BE38155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4" name="正方形/長方形 713">
                    <a:extLst>
                      <a:ext uri="{FF2B5EF4-FFF2-40B4-BE49-F238E27FC236}">
                        <a16:creationId xmlns="" xmlns:a16="http://schemas.microsoft.com/office/drawing/2014/main" id="{AB45B3D4-2FC2-4B31-8618-026B2692E76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5" name="正方形/長方形 714">
                    <a:extLst>
                      <a:ext uri="{FF2B5EF4-FFF2-40B4-BE49-F238E27FC236}">
                        <a16:creationId xmlns="" xmlns:a16="http://schemas.microsoft.com/office/drawing/2014/main" id="{08C91F5A-701E-4F14-A5F5-87851F7D26F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6" name="正方形/長方形 715">
                    <a:extLst>
                      <a:ext uri="{FF2B5EF4-FFF2-40B4-BE49-F238E27FC236}">
                        <a16:creationId xmlns="" xmlns:a16="http://schemas.microsoft.com/office/drawing/2014/main" id="{52B81B4C-4AFC-4171-9EAC-1DF4EFE828C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7" name="正方形/長方形 716">
                    <a:extLst>
                      <a:ext uri="{FF2B5EF4-FFF2-40B4-BE49-F238E27FC236}">
                        <a16:creationId xmlns="" xmlns:a16="http://schemas.microsoft.com/office/drawing/2014/main" id="{91790516-0BFB-46D7-905F-B9387FD87F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8" name="正方形/長方形 717">
                    <a:extLst>
                      <a:ext uri="{FF2B5EF4-FFF2-40B4-BE49-F238E27FC236}">
                        <a16:creationId xmlns="" xmlns:a16="http://schemas.microsoft.com/office/drawing/2014/main" id="{6996BD92-6597-4579-A726-0629C8198C4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9" name="正方形/長方形 718">
                    <a:extLst>
                      <a:ext uri="{FF2B5EF4-FFF2-40B4-BE49-F238E27FC236}">
                        <a16:creationId xmlns="" xmlns:a16="http://schemas.microsoft.com/office/drawing/2014/main" id="{47954B23-4FF0-4DB1-9D32-5E4C547BAD8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0" name="正方形/長方形 719">
                    <a:extLst>
                      <a:ext uri="{FF2B5EF4-FFF2-40B4-BE49-F238E27FC236}">
                        <a16:creationId xmlns="" xmlns:a16="http://schemas.microsoft.com/office/drawing/2014/main" id="{11CFD8B6-27D3-47AC-8382-6174C221D3D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1" name="正方形/長方形 720">
                    <a:extLst>
                      <a:ext uri="{FF2B5EF4-FFF2-40B4-BE49-F238E27FC236}">
                        <a16:creationId xmlns="" xmlns:a16="http://schemas.microsoft.com/office/drawing/2014/main" id="{63AAA2B1-9E0E-4170-BDCA-DD0618CCBA8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2" name="正方形/長方形 721">
                    <a:extLst>
                      <a:ext uri="{FF2B5EF4-FFF2-40B4-BE49-F238E27FC236}">
                        <a16:creationId xmlns="" xmlns:a16="http://schemas.microsoft.com/office/drawing/2014/main" id="{768EFDC0-4011-49FF-99E8-E68DB2B57A1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3" name="正方形/長方形 722">
                    <a:extLst>
                      <a:ext uri="{FF2B5EF4-FFF2-40B4-BE49-F238E27FC236}">
                        <a16:creationId xmlns="" xmlns:a16="http://schemas.microsoft.com/office/drawing/2014/main" id="{51254852-5864-4742-AA62-F6E8DA9AB3B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4" name="正方形/長方形 723">
                    <a:extLst>
                      <a:ext uri="{FF2B5EF4-FFF2-40B4-BE49-F238E27FC236}">
                        <a16:creationId xmlns="" xmlns:a16="http://schemas.microsoft.com/office/drawing/2014/main" id="{BB23FA8A-F0E0-4BB4-BC1A-8441D61E8EA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5" name="正方形/長方形 724">
                    <a:extLst>
                      <a:ext uri="{FF2B5EF4-FFF2-40B4-BE49-F238E27FC236}">
                        <a16:creationId xmlns="" xmlns:a16="http://schemas.microsoft.com/office/drawing/2014/main" id="{891B142D-A9CB-4D68-A7AE-2FB4B964C65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6" name="正方形/長方形 725">
                    <a:extLst>
                      <a:ext uri="{FF2B5EF4-FFF2-40B4-BE49-F238E27FC236}">
                        <a16:creationId xmlns="" xmlns:a16="http://schemas.microsoft.com/office/drawing/2014/main" id="{9F773C58-0CE7-431E-B0AF-885969FD77C0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7" name="正方形/長方形 726">
                    <a:extLst>
                      <a:ext uri="{FF2B5EF4-FFF2-40B4-BE49-F238E27FC236}">
                        <a16:creationId xmlns="" xmlns:a16="http://schemas.microsoft.com/office/drawing/2014/main" id="{67C52489-9D49-4081-8EFF-1285F83C98F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8" name="正方形/長方形 727">
                    <a:extLst>
                      <a:ext uri="{FF2B5EF4-FFF2-40B4-BE49-F238E27FC236}">
                        <a16:creationId xmlns="" xmlns:a16="http://schemas.microsoft.com/office/drawing/2014/main" id="{E331587B-3D75-4147-A039-A1300437096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9" name="正方形/長方形 728">
                    <a:extLst>
                      <a:ext uri="{FF2B5EF4-FFF2-40B4-BE49-F238E27FC236}">
                        <a16:creationId xmlns="" xmlns:a16="http://schemas.microsoft.com/office/drawing/2014/main" id="{8198057B-2A42-4BEA-95DE-0B321C68586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0" name="正方形/長方形 729">
                    <a:extLst>
                      <a:ext uri="{FF2B5EF4-FFF2-40B4-BE49-F238E27FC236}">
                        <a16:creationId xmlns="" xmlns:a16="http://schemas.microsoft.com/office/drawing/2014/main" id="{FC954A52-FDA6-49C1-BE0A-28455B2D975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1" name="正方形/長方形 730">
                    <a:extLst>
                      <a:ext uri="{FF2B5EF4-FFF2-40B4-BE49-F238E27FC236}">
                        <a16:creationId xmlns="" xmlns:a16="http://schemas.microsoft.com/office/drawing/2014/main" id="{FC4F162C-B3B9-4DA9-9B61-D17DB325A91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2" name="正方形/長方形 731">
                    <a:extLst>
                      <a:ext uri="{FF2B5EF4-FFF2-40B4-BE49-F238E27FC236}">
                        <a16:creationId xmlns="" xmlns:a16="http://schemas.microsoft.com/office/drawing/2014/main" id="{48E31271-4A90-4C3B-AFC8-AF98ABC67FA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3" name="正方形/長方形 732">
                    <a:extLst>
                      <a:ext uri="{FF2B5EF4-FFF2-40B4-BE49-F238E27FC236}">
                        <a16:creationId xmlns="" xmlns:a16="http://schemas.microsoft.com/office/drawing/2014/main" id="{468BC71E-0EA7-40C2-AE2E-A4CDD058B6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4" name="正方形/長方形 733">
                    <a:extLst>
                      <a:ext uri="{FF2B5EF4-FFF2-40B4-BE49-F238E27FC236}">
                        <a16:creationId xmlns="" xmlns:a16="http://schemas.microsoft.com/office/drawing/2014/main" id="{06039801-0220-4D15-B8CA-AE0935EA4BD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5" name="正方形/長方形 734">
                    <a:extLst>
                      <a:ext uri="{FF2B5EF4-FFF2-40B4-BE49-F238E27FC236}">
                        <a16:creationId xmlns="" xmlns:a16="http://schemas.microsoft.com/office/drawing/2014/main" id="{4785984E-BD2B-491F-83CC-92412E9E4D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6" name="正方形/長方形 735">
                    <a:extLst>
                      <a:ext uri="{FF2B5EF4-FFF2-40B4-BE49-F238E27FC236}">
                        <a16:creationId xmlns="" xmlns:a16="http://schemas.microsoft.com/office/drawing/2014/main" id="{D873F18E-FE6F-4712-B703-2E9C6656CB6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7" name="正方形/長方形 736">
                    <a:extLst>
                      <a:ext uri="{FF2B5EF4-FFF2-40B4-BE49-F238E27FC236}">
                        <a16:creationId xmlns="" xmlns:a16="http://schemas.microsoft.com/office/drawing/2014/main" id="{E0465835-BBDA-4FFB-BA33-F6D27AB9D349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8" name="正方形/長方形 737">
                    <a:extLst>
                      <a:ext uri="{FF2B5EF4-FFF2-40B4-BE49-F238E27FC236}">
                        <a16:creationId xmlns="" xmlns:a16="http://schemas.microsoft.com/office/drawing/2014/main" id="{D12679AE-554B-4943-ADF5-D2069A388E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608" name="グループ化 607">
                  <a:extLst>
                    <a:ext uri="{FF2B5EF4-FFF2-40B4-BE49-F238E27FC236}">
                      <a16:creationId xmlns="" xmlns:a16="http://schemas.microsoft.com/office/drawing/2014/main" id="{82480FC5-1880-4ABE-A57D-603BFAE4BCE3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609" name="正方形/長方形 608">
                    <a:extLst>
                      <a:ext uri="{FF2B5EF4-FFF2-40B4-BE49-F238E27FC236}">
                        <a16:creationId xmlns="" xmlns:a16="http://schemas.microsoft.com/office/drawing/2014/main" id="{800B1BA2-1AF9-41D6-AC41-267D40A00E1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0" name="正方形/長方形 609">
                    <a:extLst>
                      <a:ext uri="{FF2B5EF4-FFF2-40B4-BE49-F238E27FC236}">
                        <a16:creationId xmlns="" xmlns:a16="http://schemas.microsoft.com/office/drawing/2014/main" id="{D15EFCB2-7023-46FB-9313-ABEDC0461DB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1" name="正方形/長方形 610">
                    <a:extLst>
                      <a:ext uri="{FF2B5EF4-FFF2-40B4-BE49-F238E27FC236}">
                        <a16:creationId xmlns="" xmlns:a16="http://schemas.microsoft.com/office/drawing/2014/main" id="{D1C7A656-B1F4-4553-BC37-7BD3AAF50B6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2" name="正方形/長方形 611">
                    <a:extLst>
                      <a:ext uri="{FF2B5EF4-FFF2-40B4-BE49-F238E27FC236}">
                        <a16:creationId xmlns="" xmlns:a16="http://schemas.microsoft.com/office/drawing/2014/main" id="{2F679270-6133-4C04-9F41-FB5F80F02D5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3" name="正方形/長方形 612">
                    <a:extLst>
                      <a:ext uri="{FF2B5EF4-FFF2-40B4-BE49-F238E27FC236}">
                        <a16:creationId xmlns="" xmlns:a16="http://schemas.microsoft.com/office/drawing/2014/main" id="{E27E58A6-0C48-4072-A81E-8DCE6BA3984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4" name="正方形/長方形 613">
                    <a:extLst>
                      <a:ext uri="{FF2B5EF4-FFF2-40B4-BE49-F238E27FC236}">
                        <a16:creationId xmlns="" xmlns:a16="http://schemas.microsoft.com/office/drawing/2014/main" id="{50B3E4B4-FD77-4C37-B19A-5F02E4422B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5" name="正方形/長方形 614">
                    <a:extLst>
                      <a:ext uri="{FF2B5EF4-FFF2-40B4-BE49-F238E27FC236}">
                        <a16:creationId xmlns="" xmlns:a16="http://schemas.microsoft.com/office/drawing/2014/main" id="{E7897130-B30F-4488-8693-680B17079BF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6" name="正方形/長方形 615">
                    <a:extLst>
                      <a:ext uri="{FF2B5EF4-FFF2-40B4-BE49-F238E27FC236}">
                        <a16:creationId xmlns="" xmlns:a16="http://schemas.microsoft.com/office/drawing/2014/main" id="{D83F41D9-6D81-4869-81BF-52D473DE85B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7" name="正方形/長方形 616">
                    <a:extLst>
                      <a:ext uri="{FF2B5EF4-FFF2-40B4-BE49-F238E27FC236}">
                        <a16:creationId xmlns="" xmlns:a16="http://schemas.microsoft.com/office/drawing/2014/main" id="{42212795-7569-4C2D-8EA4-363A4C215EC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8" name="正方形/長方形 617">
                    <a:extLst>
                      <a:ext uri="{FF2B5EF4-FFF2-40B4-BE49-F238E27FC236}">
                        <a16:creationId xmlns="" xmlns:a16="http://schemas.microsoft.com/office/drawing/2014/main" id="{C7859DA3-0DBA-4A89-A78B-32D64D59EF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19" name="正方形/長方形 618">
                    <a:extLst>
                      <a:ext uri="{FF2B5EF4-FFF2-40B4-BE49-F238E27FC236}">
                        <a16:creationId xmlns="" xmlns:a16="http://schemas.microsoft.com/office/drawing/2014/main" id="{895CDBA1-0E11-478B-A5A0-936504DADC0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0" name="正方形/長方形 619">
                    <a:extLst>
                      <a:ext uri="{FF2B5EF4-FFF2-40B4-BE49-F238E27FC236}">
                        <a16:creationId xmlns="" xmlns:a16="http://schemas.microsoft.com/office/drawing/2014/main" id="{81AD02DA-6691-46BB-BC6E-62C1E27965F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1" name="正方形/長方形 620">
                    <a:extLst>
                      <a:ext uri="{FF2B5EF4-FFF2-40B4-BE49-F238E27FC236}">
                        <a16:creationId xmlns="" xmlns:a16="http://schemas.microsoft.com/office/drawing/2014/main" id="{54F11900-6758-4072-9342-5E5FCA190E2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2" name="正方形/長方形 621">
                    <a:extLst>
                      <a:ext uri="{FF2B5EF4-FFF2-40B4-BE49-F238E27FC236}">
                        <a16:creationId xmlns="" xmlns:a16="http://schemas.microsoft.com/office/drawing/2014/main" id="{7253A34C-5DA3-4427-AF67-47A82396A18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3" name="正方形/長方形 622">
                    <a:extLst>
                      <a:ext uri="{FF2B5EF4-FFF2-40B4-BE49-F238E27FC236}">
                        <a16:creationId xmlns="" xmlns:a16="http://schemas.microsoft.com/office/drawing/2014/main" id="{3F0978D0-0CCD-4B1A-9D60-F198CD542D4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4" name="正方形/長方形 623">
                    <a:extLst>
                      <a:ext uri="{FF2B5EF4-FFF2-40B4-BE49-F238E27FC236}">
                        <a16:creationId xmlns="" xmlns:a16="http://schemas.microsoft.com/office/drawing/2014/main" id="{59E21C56-5A54-4ADC-9423-8AE31D80F1E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5" name="正方形/長方形 624">
                    <a:extLst>
                      <a:ext uri="{FF2B5EF4-FFF2-40B4-BE49-F238E27FC236}">
                        <a16:creationId xmlns="" xmlns:a16="http://schemas.microsoft.com/office/drawing/2014/main" id="{072962C5-E98C-4C5A-9823-8126324CDA6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6" name="正方形/長方形 625">
                    <a:extLst>
                      <a:ext uri="{FF2B5EF4-FFF2-40B4-BE49-F238E27FC236}">
                        <a16:creationId xmlns="" xmlns:a16="http://schemas.microsoft.com/office/drawing/2014/main" id="{FE48E2F1-2159-48C7-9A98-51496F33D79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7" name="正方形/長方形 626">
                    <a:extLst>
                      <a:ext uri="{FF2B5EF4-FFF2-40B4-BE49-F238E27FC236}">
                        <a16:creationId xmlns="" xmlns:a16="http://schemas.microsoft.com/office/drawing/2014/main" id="{F8B6C312-F1D4-4283-9295-4706941FE2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8" name="正方形/長方形 627">
                    <a:extLst>
                      <a:ext uri="{FF2B5EF4-FFF2-40B4-BE49-F238E27FC236}">
                        <a16:creationId xmlns="" xmlns:a16="http://schemas.microsoft.com/office/drawing/2014/main" id="{FECD9F77-72F1-4F23-939D-1D9DB79B3D0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29" name="正方形/長方形 628">
                    <a:extLst>
                      <a:ext uri="{FF2B5EF4-FFF2-40B4-BE49-F238E27FC236}">
                        <a16:creationId xmlns="" xmlns:a16="http://schemas.microsoft.com/office/drawing/2014/main" id="{7F9C604F-03F9-4F95-BF4E-5F9543D660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0" name="正方形/長方形 629">
                    <a:extLst>
                      <a:ext uri="{FF2B5EF4-FFF2-40B4-BE49-F238E27FC236}">
                        <a16:creationId xmlns="" xmlns:a16="http://schemas.microsoft.com/office/drawing/2014/main" id="{3F776069-A9A7-4696-9299-D24A9BBEE93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1" name="正方形/長方形 630">
                    <a:extLst>
                      <a:ext uri="{FF2B5EF4-FFF2-40B4-BE49-F238E27FC236}">
                        <a16:creationId xmlns="" xmlns:a16="http://schemas.microsoft.com/office/drawing/2014/main" id="{47AEF9CE-9B60-4C40-9B45-C1C0EAC6A34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2" name="正方形/長方形 631">
                    <a:extLst>
                      <a:ext uri="{FF2B5EF4-FFF2-40B4-BE49-F238E27FC236}">
                        <a16:creationId xmlns="" xmlns:a16="http://schemas.microsoft.com/office/drawing/2014/main" id="{CB18D7AB-824D-471E-80B7-95B2F860CB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3" name="正方形/長方形 632">
                    <a:extLst>
                      <a:ext uri="{FF2B5EF4-FFF2-40B4-BE49-F238E27FC236}">
                        <a16:creationId xmlns="" xmlns:a16="http://schemas.microsoft.com/office/drawing/2014/main" id="{9034C683-5C79-4E16-9E28-EF7A5FB685C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4" name="正方形/長方形 633">
                    <a:extLst>
                      <a:ext uri="{FF2B5EF4-FFF2-40B4-BE49-F238E27FC236}">
                        <a16:creationId xmlns="" xmlns:a16="http://schemas.microsoft.com/office/drawing/2014/main" id="{69B6F816-0FFA-4DD2-918D-ED9F5BB6FC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5" name="正方形/長方形 634">
                    <a:extLst>
                      <a:ext uri="{FF2B5EF4-FFF2-40B4-BE49-F238E27FC236}">
                        <a16:creationId xmlns="" xmlns:a16="http://schemas.microsoft.com/office/drawing/2014/main" id="{6E689A37-F63D-438E-8931-AD99E6EEA3B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6" name="正方形/長方形 635">
                    <a:extLst>
                      <a:ext uri="{FF2B5EF4-FFF2-40B4-BE49-F238E27FC236}">
                        <a16:creationId xmlns="" xmlns:a16="http://schemas.microsoft.com/office/drawing/2014/main" id="{5273DE8B-9301-415F-9C41-59E7E692AA2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7" name="正方形/長方形 636">
                    <a:extLst>
                      <a:ext uri="{FF2B5EF4-FFF2-40B4-BE49-F238E27FC236}">
                        <a16:creationId xmlns="" xmlns:a16="http://schemas.microsoft.com/office/drawing/2014/main" id="{DD40631A-4A83-49BC-8530-7ED1EA66B98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8" name="正方形/長方形 637">
                    <a:extLst>
                      <a:ext uri="{FF2B5EF4-FFF2-40B4-BE49-F238E27FC236}">
                        <a16:creationId xmlns="" xmlns:a16="http://schemas.microsoft.com/office/drawing/2014/main" id="{AC8E1B04-6C53-4E2A-9E48-ACB99D604C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39" name="正方形/長方形 638">
                    <a:extLst>
                      <a:ext uri="{FF2B5EF4-FFF2-40B4-BE49-F238E27FC236}">
                        <a16:creationId xmlns="" xmlns:a16="http://schemas.microsoft.com/office/drawing/2014/main" id="{EACBD95C-D0F4-446E-99CA-C8A1E451CD3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0" name="正方形/長方形 639">
                    <a:extLst>
                      <a:ext uri="{FF2B5EF4-FFF2-40B4-BE49-F238E27FC236}">
                        <a16:creationId xmlns="" xmlns:a16="http://schemas.microsoft.com/office/drawing/2014/main" id="{83A76DF4-B63E-4CD2-AF21-8DD652D0533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1" name="正方形/長方形 640">
                    <a:extLst>
                      <a:ext uri="{FF2B5EF4-FFF2-40B4-BE49-F238E27FC236}">
                        <a16:creationId xmlns="" xmlns:a16="http://schemas.microsoft.com/office/drawing/2014/main" id="{7B49575D-3936-43D9-A9A0-D650EBBF2F7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2" name="正方形/長方形 641">
                    <a:extLst>
                      <a:ext uri="{FF2B5EF4-FFF2-40B4-BE49-F238E27FC236}">
                        <a16:creationId xmlns="" xmlns:a16="http://schemas.microsoft.com/office/drawing/2014/main" id="{F13378DF-CBBF-4631-89C6-F2CD93F8A76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3" name="正方形/長方形 642">
                    <a:extLst>
                      <a:ext uri="{FF2B5EF4-FFF2-40B4-BE49-F238E27FC236}">
                        <a16:creationId xmlns="" xmlns:a16="http://schemas.microsoft.com/office/drawing/2014/main" id="{27111555-666D-4541-ADC9-ED0EA39E5E8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4" name="正方形/長方形 643">
                    <a:extLst>
                      <a:ext uri="{FF2B5EF4-FFF2-40B4-BE49-F238E27FC236}">
                        <a16:creationId xmlns="" xmlns:a16="http://schemas.microsoft.com/office/drawing/2014/main" id="{A3C01EFE-E251-4B92-A954-AABC09A05AC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5" name="正方形/長方形 644">
                    <a:extLst>
                      <a:ext uri="{FF2B5EF4-FFF2-40B4-BE49-F238E27FC236}">
                        <a16:creationId xmlns="" xmlns:a16="http://schemas.microsoft.com/office/drawing/2014/main" id="{24E97E9A-B54B-4018-B687-9D524B423BA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6" name="正方形/長方形 645">
                    <a:extLst>
                      <a:ext uri="{FF2B5EF4-FFF2-40B4-BE49-F238E27FC236}">
                        <a16:creationId xmlns="" xmlns:a16="http://schemas.microsoft.com/office/drawing/2014/main" id="{2A373B9E-46E6-4219-8A1E-BC67DAAB403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7" name="正方形/長方形 646">
                    <a:extLst>
                      <a:ext uri="{FF2B5EF4-FFF2-40B4-BE49-F238E27FC236}">
                        <a16:creationId xmlns="" xmlns:a16="http://schemas.microsoft.com/office/drawing/2014/main" id="{BF850EAF-EE08-477F-896A-A5781F49C6F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8" name="正方形/長方形 647">
                    <a:extLst>
                      <a:ext uri="{FF2B5EF4-FFF2-40B4-BE49-F238E27FC236}">
                        <a16:creationId xmlns="" xmlns:a16="http://schemas.microsoft.com/office/drawing/2014/main" id="{D9B4BE8C-2D77-40E4-BD19-F91E41F8AA6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49" name="正方形/長方形 648">
                    <a:extLst>
                      <a:ext uri="{FF2B5EF4-FFF2-40B4-BE49-F238E27FC236}">
                        <a16:creationId xmlns="" xmlns:a16="http://schemas.microsoft.com/office/drawing/2014/main" id="{D19D7158-5611-42BC-A21C-042637345A0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0" name="正方形/長方形 649">
                    <a:extLst>
                      <a:ext uri="{FF2B5EF4-FFF2-40B4-BE49-F238E27FC236}">
                        <a16:creationId xmlns="" xmlns:a16="http://schemas.microsoft.com/office/drawing/2014/main" id="{BD8EC335-569E-4B36-84C1-5E19265986B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1" name="正方形/長方形 650">
                    <a:extLst>
                      <a:ext uri="{FF2B5EF4-FFF2-40B4-BE49-F238E27FC236}">
                        <a16:creationId xmlns="" xmlns:a16="http://schemas.microsoft.com/office/drawing/2014/main" id="{5AF1EA86-4450-4F98-B2D1-9D053E744F9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2" name="正方形/長方形 651">
                    <a:extLst>
                      <a:ext uri="{FF2B5EF4-FFF2-40B4-BE49-F238E27FC236}">
                        <a16:creationId xmlns="" xmlns:a16="http://schemas.microsoft.com/office/drawing/2014/main" id="{0AEA58A7-7B50-4CF9-8D0D-35E3C07F12F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3" name="正方形/長方形 652">
                    <a:extLst>
                      <a:ext uri="{FF2B5EF4-FFF2-40B4-BE49-F238E27FC236}">
                        <a16:creationId xmlns="" xmlns:a16="http://schemas.microsoft.com/office/drawing/2014/main" id="{02232361-9200-4043-85C8-0D6DB2243FB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4" name="正方形/長方形 653">
                    <a:extLst>
                      <a:ext uri="{FF2B5EF4-FFF2-40B4-BE49-F238E27FC236}">
                        <a16:creationId xmlns="" xmlns:a16="http://schemas.microsoft.com/office/drawing/2014/main" id="{66307872-A3F6-4F82-B9A8-F941D83441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5" name="正方形/長方形 654">
                    <a:extLst>
                      <a:ext uri="{FF2B5EF4-FFF2-40B4-BE49-F238E27FC236}">
                        <a16:creationId xmlns="" xmlns:a16="http://schemas.microsoft.com/office/drawing/2014/main" id="{8A162677-8805-4362-A876-6B1787A3454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6" name="正方形/長方形 655">
                    <a:extLst>
                      <a:ext uri="{FF2B5EF4-FFF2-40B4-BE49-F238E27FC236}">
                        <a16:creationId xmlns="" xmlns:a16="http://schemas.microsoft.com/office/drawing/2014/main" id="{411E11E5-5226-437C-97BC-4A2DDC55CDB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7" name="正方形/長方形 656">
                    <a:extLst>
                      <a:ext uri="{FF2B5EF4-FFF2-40B4-BE49-F238E27FC236}">
                        <a16:creationId xmlns="" xmlns:a16="http://schemas.microsoft.com/office/drawing/2014/main" id="{F9E81490-DCF9-4114-9913-9243F318053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8" name="正方形/長方形 657">
                    <a:extLst>
                      <a:ext uri="{FF2B5EF4-FFF2-40B4-BE49-F238E27FC236}">
                        <a16:creationId xmlns="" xmlns:a16="http://schemas.microsoft.com/office/drawing/2014/main" id="{B0632187-115E-46C3-A92C-DF0C8D02BF8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59" name="正方形/長方形 658">
                    <a:extLst>
                      <a:ext uri="{FF2B5EF4-FFF2-40B4-BE49-F238E27FC236}">
                        <a16:creationId xmlns="" xmlns:a16="http://schemas.microsoft.com/office/drawing/2014/main" id="{E7E1AC8F-DC9B-4BB8-A96F-8875A1D4AE7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0" name="正方形/長方形 659">
                    <a:extLst>
                      <a:ext uri="{FF2B5EF4-FFF2-40B4-BE49-F238E27FC236}">
                        <a16:creationId xmlns="" xmlns:a16="http://schemas.microsoft.com/office/drawing/2014/main" id="{962CDADE-4782-45D9-8245-96DCDF95416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1" name="正方形/長方形 660">
                    <a:extLst>
                      <a:ext uri="{FF2B5EF4-FFF2-40B4-BE49-F238E27FC236}">
                        <a16:creationId xmlns="" xmlns:a16="http://schemas.microsoft.com/office/drawing/2014/main" id="{589D7C2F-92B9-4AA8-9E25-B9FCF984F97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2" name="正方形/長方形 661">
                    <a:extLst>
                      <a:ext uri="{FF2B5EF4-FFF2-40B4-BE49-F238E27FC236}">
                        <a16:creationId xmlns="" xmlns:a16="http://schemas.microsoft.com/office/drawing/2014/main" id="{23A9DD44-F1D8-44D4-9356-6BCCE1D5DB1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3" name="正方形/長方形 662">
                    <a:extLst>
                      <a:ext uri="{FF2B5EF4-FFF2-40B4-BE49-F238E27FC236}">
                        <a16:creationId xmlns="" xmlns:a16="http://schemas.microsoft.com/office/drawing/2014/main" id="{37A17493-70D0-41BE-9464-300F14E0F27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4" name="正方形/長方形 663">
                    <a:extLst>
                      <a:ext uri="{FF2B5EF4-FFF2-40B4-BE49-F238E27FC236}">
                        <a16:creationId xmlns="" xmlns:a16="http://schemas.microsoft.com/office/drawing/2014/main" id="{64DE1083-ED87-406B-AC4E-75FCA39488A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5" name="正方形/長方形 664">
                    <a:extLst>
                      <a:ext uri="{FF2B5EF4-FFF2-40B4-BE49-F238E27FC236}">
                        <a16:creationId xmlns="" xmlns:a16="http://schemas.microsoft.com/office/drawing/2014/main" id="{0C144216-C987-4D27-B307-8E337AE3E39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6" name="正方形/長方形 665">
                    <a:extLst>
                      <a:ext uri="{FF2B5EF4-FFF2-40B4-BE49-F238E27FC236}">
                        <a16:creationId xmlns="" xmlns:a16="http://schemas.microsoft.com/office/drawing/2014/main" id="{52A215A2-F177-45F0-9355-6A8369BF850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7" name="正方形/長方形 666">
                    <a:extLst>
                      <a:ext uri="{FF2B5EF4-FFF2-40B4-BE49-F238E27FC236}">
                        <a16:creationId xmlns="" xmlns:a16="http://schemas.microsoft.com/office/drawing/2014/main" id="{3E815981-9322-4842-BD04-971028D44B1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8" name="正方形/長方形 667">
                    <a:extLst>
                      <a:ext uri="{FF2B5EF4-FFF2-40B4-BE49-F238E27FC236}">
                        <a16:creationId xmlns="" xmlns:a16="http://schemas.microsoft.com/office/drawing/2014/main" id="{893DD451-94FC-44EE-8614-D315CE2682A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69" name="正方形/長方形 668">
                    <a:extLst>
                      <a:ext uri="{FF2B5EF4-FFF2-40B4-BE49-F238E27FC236}">
                        <a16:creationId xmlns="" xmlns:a16="http://schemas.microsoft.com/office/drawing/2014/main" id="{43318BC7-8E23-48A5-B845-132B8021E9E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0" name="正方形/長方形 669">
                    <a:extLst>
                      <a:ext uri="{FF2B5EF4-FFF2-40B4-BE49-F238E27FC236}">
                        <a16:creationId xmlns="" xmlns:a16="http://schemas.microsoft.com/office/drawing/2014/main" id="{274EBE0D-5CD5-4B32-96F6-19E716560EA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1" name="正方形/長方形 670">
                    <a:extLst>
                      <a:ext uri="{FF2B5EF4-FFF2-40B4-BE49-F238E27FC236}">
                        <a16:creationId xmlns="" xmlns:a16="http://schemas.microsoft.com/office/drawing/2014/main" id="{1BE033B3-474F-4072-A324-1086CA2DF4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2" name="正方形/長方形 671">
                    <a:extLst>
                      <a:ext uri="{FF2B5EF4-FFF2-40B4-BE49-F238E27FC236}">
                        <a16:creationId xmlns="" xmlns:a16="http://schemas.microsoft.com/office/drawing/2014/main" id="{1B09C265-D120-4B0B-8515-8B4264F8010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673" name="正方形/長方形 672">
                    <a:extLst>
                      <a:ext uri="{FF2B5EF4-FFF2-40B4-BE49-F238E27FC236}">
                        <a16:creationId xmlns="" xmlns:a16="http://schemas.microsoft.com/office/drawing/2014/main" id="{68A4C997-8567-4BDB-8323-8817474382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8" name="グループ化 7">
              <a:extLst>
                <a:ext uri="{FF2B5EF4-FFF2-40B4-BE49-F238E27FC236}">
                  <a16:creationId xmlns="" xmlns:a16="http://schemas.microsoft.com/office/drawing/2014/main" id="{B57E37C8-A8E7-4556-99EE-DED12D418681}"/>
                </a:ext>
              </a:extLst>
            </p:cNvPr>
            <p:cNvGrpSpPr/>
            <p:nvPr/>
          </p:nvGrpSpPr>
          <p:grpSpPr>
            <a:xfrm>
              <a:off x="4902704" y="1968803"/>
              <a:ext cx="715455" cy="734400"/>
              <a:chOff x="2908531" y="1323826"/>
              <a:chExt cx="1447422" cy="1440000"/>
            </a:xfrm>
          </p:grpSpPr>
          <p:sp>
            <p:nvSpPr>
              <p:cNvPr id="540" name="正方形/長方形 539">
                <a:extLst>
                  <a:ext uri="{FF2B5EF4-FFF2-40B4-BE49-F238E27FC236}">
                    <a16:creationId xmlns="" xmlns:a16="http://schemas.microsoft.com/office/drawing/2014/main" id="{4C612B0C-139B-4C16-A9D9-A13DCE6770C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1" name="正方形/長方形 540">
                <a:extLst>
                  <a:ext uri="{FF2B5EF4-FFF2-40B4-BE49-F238E27FC236}">
                    <a16:creationId xmlns="" xmlns:a16="http://schemas.microsoft.com/office/drawing/2014/main" id="{D645BBA3-6F55-40D1-B53B-B63EC515683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2" name="正方形/長方形 541">
                <a:extLst>
                  <a:ext uri="{FF2B5EF4-FFF2-40B4-BE49-F238E27FC236}">
                    <a16:creationId xmlns="" xmlns:a16="http://schemas.microsoft.com/office/drawing/2014/main" id="{7049E220-EA91-4EC0-8308-35A9208A8065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3" name="正方形/長方形 542">
                <a:extLst>
                  <a:ext uri="{FF2B5EF4-FFF2-40B4-BE49-F238E27FC236}">
                    <a16:creationId xmlns="" xmlns:a16="http://schemas.microsoft.com/office/drawing/2014/main" id="{22C8111B-8806-4C71-9891-346754FF8059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4" name="正方形/長方形 543">
                <a:extLst>
                  <a:ext uri="{FF2B5EF4-FFF2-40B4-BE49-F238E27FC236}">
                    <a16:creationId xmlns="" xmlns:a16="http://schemas.microsoft.com/office/drawing/2014/main" id="{367BED14-D2A5-40A6-86AB-2A12FDF968FC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5" name="正方形/長方形 544">
                <a:extLst>
                  <a:ext uri="{FF2B5EF4-FFF2-40B4-BE49-F238E27FC236}">
                    <a16:creationId xmlns="" xmlns:a16="http://schemas.microsoft.com/office/drawing/2014/main" id="{6DC55F88-D8E6-40AD-87C8-615094C099CA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6" name="正方形/長方形 545">
                <a:extLst>
                  <a:ext uri="{FF2B5EF4-FFF2-40B4-BE49-F238E27FC236}">
                    <a16:creationId xmlns="" xmlns:a16="http://schemas.microsoft.com/office/drawing/2014/main" id="{168FC098-56F5-4AD5-9B31-F2D708D24F27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7" name="正方形/長方形 546">
                <a:extLst>
                  <a:ext uri="{FF2B5EF4-FFF2-40B4-BE49-F238E27FC236}">
                    <a16:creationId xmlns="" xmlns:a16="http://schemas.microsoft.com/office/drawing/2014/main" id="{FDF40896-3113-4ECE-8944-9D54D3F1F53C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8" name="正方形/長方形 547">
                <a:extLst>
                  <a:ext uri="{FF2B5EF4-FFF2-40B4-BE49-F238E27FC236}">
                    <a16:creationId xmlns="" xmlns:a16="http://schemas.microsoft.com/office/drawing/2014/main" id="{1B9843E7-0256-4A1C-940E-42BCFDF44BC9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9" name="正方形/長方形 548">
                <a:extLst>
                  <a:ext uri="{FF2B5EF4-FFF2-40B4-BE49-F238E27FC236}">
                    <a16:creationId xmlns="" xmlns:a16="http://schemas.microsoft.com/office/drawing/2014/main" id="{2771D69E-037B-4EB6-8C0D-882D4B10E283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0" name="正方形/長方形 549">
                <a:extLst>
                  <a:ext uri="{FF2B5EF4-FFF2-40B4-BE49-F238E27FC236}">
                    <a16:creationId xmlns="" xmlns:a16="http://schemas.microsoft.com/office/drawing/2014/main" id="{320F63DE-6B00-4731-AC60-91ABE1D04A90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1" name="正方形/長方形 550">
                <a:extLst>
                  <a:ext uri="{FF2B5EF4-FFF2-40B4-BE49-F238E27FC236}">
                    <a16:creationId xmlns="" xmlns:a16="http://schemas.microsoft.com/office/drawing/2014/main" id="{7CAA317E-FC73-4AE8-9FC4-E15689F2497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="" xmlns:a16="http://schemas.microsoft.com/office/drawing/2014/main" id="{5093F31D-E973-46ED-A82C-9C1CC7993A3E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="" xmlns:a16="http://schemas.microsoft.com/office/drawing/2014/main" id="{4049E4A8-8321-413F-9E09-C243939AD355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4" name="正方形/長方形 553">
                <a:extLst>
                  <a:ext uri="{FF2B5EF4-FFF2-40B4-BE49-F238E27FC236}">
                    <a16:creationId xmlns="" xmlns:a16="http://schemas.microsoft.com/office/drawing/2014/main" id="{57C6E4E4-7625-4EC8-A9E7-D1C32DB86B8B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5" name="正方形/長方形 554">
                <a:extLst>
                  <a:ext uri="{FF2B5EF4-FFF2-40B4-BE49-F238E27FC236}">
                    <a16:creationId xmlns="" xmlns:a16="http://schemas.microsoft.com/office/drawing/2014/main" id="{F4BEF8A7-A296-4550-9B8D-0D9D58488C0B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="" xmlns:a16="http://schemas.microsoft.com/office/drawing/2014/main" id="{03B3782A-11BA-40E3-B0C9-564515E4143F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7" name="正方形/長方形 556">
                <a:extLst>
                  <a:ext uri="{FF2B5EF4-FFF2-40B4-BE49-F238E27FC236}">
                    <a16:creationId xmlns="" xmlns:a16="http://schemas.microsoft.com/office/drawing/2014/main" id="{FAC14CDE-3B38-4138-A442-227FD9C36A39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8" name="正方形/長方形 557">
                <a:extLst>
                  <a:ext uri="{FF2B5EF4-FFF2-40B4-BE49-F238E27FC236}">
                    <a16:creationId xmlns="" xmlns:a16="http://schemas.microsoft.com/office/drawing/2014/main" id="{4B0B27DF-4DE5-412F-ABAF-D5A8F43C2B24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9" name="正方形/長方形 558">
                <a:extLst>
                  <a:ext uri="{FF2B5EF4-FFF2-40B4-BE49-F238E27FC236}">
                    <a16:creationId xmlns="" xmlns:a16="http://schemas.microsoft.com/office/drawing/2014/main" id="{45C017B6-D98E-47BD-B92E-661CDAEBDB71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="" xmlns:a16="http://schemas.microsoft.com/office/drawing/2014/main" id="{45AAE22B-B08B-4144-839F-E23A5EC545F4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="" xmlns:a16="http://schemas.microsoft.com/office/drawing/2014/main" id="{168511C0-0188-4786-BD66-FC0A7C369BC4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2" name="正方形/長方形 561">
                <a:extLst>
                  <a:ext uri="{FF2B5EF4-FFF2-40B4-BE49-F238E27FC236}">
                    <a16:creationId xmlns="" xmlns:a16="http://schemas.microsoft.com/office/drawing/2014/main" id="{CB1977EA-8CF8-4995-9C14-33D015749D13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3" name="正方形/長方形 562">
                <a:extLst>
                  <a:ext uri="{FF2B5EF4-FFF2-40B4-BE49-F238E27FC236}">
                    <a16:creationId xmlns="" xmlns:a16="http://schemas.microsoft.com/office/drawing/2014/main" id="{A65BCA5D-4C01-4434-8F4B-69461ED8EAA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="" xmlns:a16="http://schemas.microsoft.com/office/drawing/2014/main" id="{68E94213-D660-4F55-9502-8F05B2573E22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="" xmlns:a16="http://schemas.microsoft.com/office/drawing/2014/main" id="{AB28D8D8-7686-483B-BD76-BB3730DB19EE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6" name="正方形/長方形 565">
                <a:extLst>
                  <a:ext uri="{FF2B5EF4-FFF2-40B4-BE49-F238E27FC236}">
                    <a16:creationId xmlns="" xmlns:a16="http://schemas.microsoft.com/office/drawing/2014/main" id="{F37F5C9F-DF09-4796-8F10-02FEAFD974E6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7" name="正方形/長方形 566">
                <a:extLst>
                  <a:ext uri="{FF2B5EF4-FFF2-40B4-BE49-F238E27FC236}">
                    <a16:creationId xmlns="" xmlns:a16="http://schemas.microsoft.com/office/drawing/2014/main" id="{867F966E-386D-423B-B6C1-789B3E390ADC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="" xmlns:a16="http://schemas.microsoft.com/office/drawing/2014/main" id="{3685C668-7EEC-47ED-B0BE-2501EE6588C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="" xmlns:a16="http://schemas.microsoft.com/office/drawing/2014/main" id="{FC714D79-4AEB-4838-AFA7-2240F26C6186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0" name="正方形/長方形 569">
                <a:extLst>
                  <a:ext uri="{FF2B5EF4-FFF2-40B4-BE49-F238E27FC236}">
                    <a16:creationId xmlns="" xmlns:a16="http://schemas.microsoft.com/office/drawing/2014/main" id="{8B4F6DA8-665B-4DF0-BA5C-B4F5C5852D7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1" name="正方形/長方形 570">
                <a:extLst>
                  <a:ext uri="{FF2B5EF4-FFF2-40B4-BE49-F238E27FC236}">
                    <a16:creationId xmlns="" xmlns:a16="http://schemas.microsoft.com/office/drawing/2014/main" id="{3D592E4B-D780-4784-A1A9-3C4DEB7F7CA0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2" name="正方形/長方形 571">
                <a:extLst>
                  <a:ext uri="{FF2B5EF4-FFF2-40B4-BE49-F238E27FC236}">
                    <a16:creationId xmlns="" xmlns:a16="http://schemas.microsoft.com/office/drawing/2014/main" id="{EB97CAE6-5AF1-407C-B483-907DEC13614C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="" xmlns:a16="http://schemas.microsoft.com/office/drawing/2014/main" id="{38B3B517-1B61-47B8-83C1-5399882D3D2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4" name="正方形/長方形 573">
                <a:extLst>
                  <a:ext uri="{FF2B5EF4-FFF2-40B4-BE49-F238E27FC236}">
                    <a16:creationId xmlns="" xmlns:a16="http://schemas.microsoft.com/office/drawing/2014/main" id="{8BD30A9D-8568-4EB4-BD0D-79C454444E0D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5" name="正方形/長方形 574">
                <a:extLst>
                  <a:ext uri="{FF2B5EF4-FFF2-40B4-BE49-F238E27FC236}">
                    <a16:creationId xmlns="" xmlns:a16="http://schemas.microsoft.com/office/drawing/2014/main" id="{92FCE361-4D9E-443C-82C4-B5922B71E56E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6" name="正方形/長方形 575">
                <a:extLst>
                  <a:ext uri="{FF2B5EF4-FFF2-40B4-BE49-F238E27FC236}">
                    <a16:creationId xmlns="" xmlns:a16="http://schemas.microsoft.com/office/drawing/2014/main" id="{31584F28-FF28-4E4E-A6B3-E5A4BF475C7E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7" name="正方形/長方形 576">
                <a:extLst>
                  <a:ext uri="{FF2B5EF4-FFF2-40B4-BE49-F238E27FC236}">
                    <a16:creationId xmlns="" xmlns:a16="http://schemas.microsoft.com/office/drawing/2014/main" id="{DA539E9D-9C82-4940-B9A6-FB21F256F2C3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8" name="正方形/長方形 577">
                <a:extLst>
                  <a:ext uri="{FF2B5EF4-FFF2-40B4-BE49-F238E27FC236}">
                    <a16:creationId xmlns="" xmlns:a16="http://schemas.microsoft.com/office/drawing/2014/main" id="{DB72C1EF-35B7-4E61-AF8E-1FAF1E91B8C5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9" name="正方形/長方形 578">
                <a:extLst>
                  <a:ext uri="{FF2B5EF4-FFF2-40B4-BE49-F238E27FC236}">
                    <a16:creationId xmlns="" xmlns:a16="http://schemas.microsoft.com/office/drawing/2014/main" id="{E999DDA0-03EF-4A54-952F-2E1CE26E3542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0" name="正方形/長方形 579">
                <a:extLst>
                  <a:ext uri="{FF2B5EF4-FFF2-40B4-BE49-F238E27FC236}">
                    <a16:creationId xmlns="" xmlns:a16="http://schemas.microsoft.com/office/drawing/2014/main" id="{33ECC888-3F5C-4424-9CAD-C1AF678FD19C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1" name="正方形/長方形 580">
                <a:extLst>
                  <a:ext uri="{FF2B5EF4-FFF2-40B4-BE49-F238E27FC236}">
                    <a16:creationId xmlns="" xmlns:a16="http://schemas.microsoft.com/office/drawing/2014/main" id="{DA5AC5EF-82D3-4931-B4CE-D6A607D97B0F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2" name="正方形/長方形 581">
                <a:extLst>
                  <a:ext uri="{FF2B5EF4-FFF2-40B4-BE49-F238E27FC236}">
                    <a16:creationId xmlns="" xmlns:a16="http://schemas.microsoft.com/office/drawing/2014/main" id="{9082A160-0FF4-401D-80E1-E9D90766B3D8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3" name="正方形/長方形 582">
                <a:extLst>
                  <a:ext uri="{FF2B5EF4-FFF2-40B4-BE49-F238E27FC236}">
                    <a16:creationId xmlns="" xmlns:a16="http://schemas.microsoft.com/office/drawing/2014/main" id="{C09242B0-C6E3-4228-BC4B-7F2D3B909B7C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4" name="正方形/長方形 583">
                <a:extLst>
                  <a:ext uri="{FF2B5EF4-FFF2-40B4-BE49-F238E27FC236}">
                    <a16:creationId xmlns="" xmlns:a16="http://schemas.microsoft.com/office/drawing/2014/main" id="{B6F9964F-DEF8-415F-9180-7A93045FA52E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5" name="正方形/長方形 584">
                <a:extLst>
                  <a:ext uri="{FF2B5EF4-FFF2-40B4-BE49-F238E27FC236}">
                    <a16:creationId xmlns="" xmlns:a16="http://schemas.microsoft.com/office/drawing/2014/main" id="{82C83F9B-76A0-4969-B432-0F06829E12DD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6" name="正方形/長方形 585">
                <a:extLst>
                  <a:ext uri="{FF2B5EF4-FFF2-40B4-BE49-F238E27FC236}">
                    <a16:creationId xmlns="" xmlns:a16="http://schemas.microsoft.com/office/drawing/2014/main" id="{505E8852-82DA-4B20-A386-EBA65F793D7C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7" name="正方形/長方形 586">
                <a:extLst>
                  <a:ext uri="{FF2B5EF4-FFF2-40B4-BE49-F238E27FC236}">
                    <a16:creationId xmlns="" xmlns:a16="http://schemas.microsoft.com/office/drawing/2014/main" id="{E0ABDC25-DB79-4F14-9D58-327F373FAF6E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8" name="正方形/長方形 587">
                <a:extLst>
                  <a:ext uri="{FF2B5EF4-FFF2-40B4-BE49-F238E27FC236}">
                    <a16:creationId xmlns="" xmlns:a16="http://schemas.microsoft.com/office/drawing/2014/main" id="{112110DA-C834-442D-9FD5-2A5386BC1F4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9" name="正方形/長方形 588">
                <a:extLst>
                  <a:ext uri="{FF2B5EF4-FFF2-40B4-BE49-F238E27FC236}">
                    <a16:creationId xmlns="" xmlns:a16="http://schemas.microsoft.com/office/drawing/2014/main" id="{76261BD6-F074-4056-AE13-5650575C7400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0" name="正方形/長方形 589">
                <a:extLst>
                  <a:ext uri="{FF2B5EF4-FFF2-40B4-BE49-F238E27FC236}">
                    <a16:creationId xmlns="" xmlns:a16="http://schemas.microsoft.com/office/drawing/2014/main" id="{F6F604AB-FD88-4D97-B033-535C2D206E2D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1" name="正方形/長方形 590">
                <a:extLst>
                  <a:ext uri="{FF2B5EF4-FFF2-40B4-BE49-F238E27FC236}">
                    <a16:creationId xmlns="" xmlns:a16="http://schemas.microsoft.com/office/drawing/2014/main" id="{9CBBB38B-5E30-4EA5-988F-18EEAAA547A5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2" name="正方形/長方形 591">
                <a:extLst>
                  <a:ext uri="{FF2B5EF4-FFF2-40B4-BE49-F238E27FC236}">
                    <a16:creationId xmlns="" xmlns:a16="http://schemas.microsoft.com/office/drawing/2014/main" id="{92F8E2F8-6F29-4C31-9E29-2AD0E32D564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3" name="正方形/長方形 592">
                <a:extLst>
                  <a:ext uri="{FF2B5EF4-FFF2-40B4-BE49-F238E27FC236}">
                    <a16:creationId xmlns="" xmlns:a16="http://schemas.microsoft.com/office/drawing/2014/main" id="{007D970B-2F4F-49ED-8B47-1C9AAFDD7C52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4" name="正方形/長方形 593">
                <a:extLst>
                  <a:ext uri="{FF2B5EF4-FFF2-40B4-BE49-F238E27FC236}">
                    <a16:creationId xmlns="" xmlns:a16="http://schemas.microsoft.com/office/drawing/2014/main" id="{38CC8467-4529-467E-9386-52D5451E4109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5" name="正方形/長方形 594">
                <a:extLst>
                  <a:ext uri="{FF2B5EF4-FFF2-40B4-BE49-F238E27FC236}">
                    <a16:creationId xmlns="" xmlns:a16="http://schemas.microsoft.com/office/drawing/2014/main" id="{C6A8AE86-5B3D-4039-90D1-57D294524EF4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="" xmlns:a16="http://schemas.microsoft.com/office/drawing/2014/main" id="{C787733E-C97D-4BDC-BD89-7EC8C19518CB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="" xmlns:a16="http://schemas.microsoft.com/office/drawing/2014/main" id="{DC110245-84CD-4FED-82AD-D5E8AE2FB3FD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8" name="正方形/長方形 597">
                <a:extLst>
                  <a:ext uri="{FF2B5EF4-FFF2-40B4-BE49-F238E27FC236}">
                    <a16:creationId xmlns="" xmlns:a16="http://schemas.microsoft.com/office/drawing/2014/main" id="{210A6A73-6113-4255-98E1-1BDA993D285A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9" name="正方形/長方形 598">
                <a:extLst>
                  <a:ext uri="{FF2B5EF4-FFF2-40B4-BE49-F238E27FC236}">
                    <a16:creationId xmlns="" xmlns:a16="http://schemas.microsoft.com/office/drawing/2014/main" id="{4E5A9D54-6D49-4854-8F1F-3F1F78DA6352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="" xmlns:a16="http://schemas.microsoft.com/office/drawing/2014/main" id="{E16844EB-9EB2-4B97-8625-650759D2172C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="" xmlns:a16="http://schemas.microsoft.com/office/drawing/2014/main" id="{DD67F254-F363-4BD7-A061-6D7DD68394A8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2" name="正方形/長方形 601">
                <a:extLst>
                  <a:ext uri="{FF2B5EF4-FFF2-40B4-BE49-F238E27FC236}">
                    <a16:creationId xmlns="" xmlns:a16="http://schemas.microsoft.com/office/drawing/2014/main" id="{E024495F-EBBA-4658-B4D3-4624BCB4313F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3" name="正方形/長方形 602">
                <a:extLst>
                  <a:ext uri="{FF2B5EF4-FFF2-40B4-BE49-F238E27FC236}">
                    <a16:creationId xmlns="" xmlns:a16="http://schemas.microsoft.com/office/drawing/2014/main" id="{AC6E70A9-C354-40C9-BF1E-C6A17380BC54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="" xmlns:a16="http://schemas.microsoft.com/office/drawing/2014/main" id="{1296071F-E3E8-4B99-81E6-F981326266B7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="" xmlns:a16="http://schemas.microsoft.com/office/drawing/2014/main" id="{242F3AB1-1976-4005-AE33-21DB018B9D40}"/>
                </a:ext>
              </a:extLst>
            </p:cNvPr>
            <p:cNvGrpSpPr/>
            <p:nvPr/>
          </p:nvGrpSpPr>
          <p:grpSpPr>
            <a:xfrm>
              <a:off x="5624738" y="1968803"/>
              <a:ext cx="715455" cy="734400"/>
              <a:chOff x="2908531" y="1323826"/>
              <a:chExt cx="1447422" cy="1440000"/>
            </a:xfrm>
          </p:grpSpPr>
          <p:sp>
            <p:nvSpPr>
              <p:cNvPr id="475" name="正方形/長方形 474">
                <a:extLst>
                  <a:ext uri="{FF2B5EF4-FFF2-40B4-BE49-F238E27FC236}">
                    <a16:creationId xmlns="" xmlns:a16="http://schemas.microsoft.com/office/drawing/2014/main" id="{13C73210-E785-4B7B-93B1-F946FC763C66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6" name="正方形/長方形 475">
                <a:extLst>
                  <a:ext uri="{FF2B5EF4-FFF2-40B4-BE49-F238E27FC236}">
                    <a16:creationId xmlns="" xmlns:a16="http://schemas.microsoft.com/office/drawing/2014/main" id="{455CA17E-17B0-4F55-BE50-495E264B2D85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7" name="正方形/長方形 476">
                <a:extLst>
                  <a:ext uri="{FF2B5EF4-FFF2-40B4-BE49-F238E27FC236}">
                    <a16:creationId xmlns="" xmlns:a16="http://schemas.microsoft.com/office/drawing/2014/main" id="{C34B7BA5-CFD1-4513-8A1C-CDE34B54FC82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8" name="正方形/長方形 477">
                <a:extLst>
                  <a:ext uri="{FF2B5EF4-FFF2-40B4-BE49-F238E27FC236}">
                    <a16:creationId xmlns="" xmlns:a16="http://schemas.microsoft.com/office/drawing/2014/main" id="{D58AC55B-746C-46DF-A886-53B85591BA86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9" name="正方形/長方形 478">
                <a:extLst>
                  <a:ext uri="{FF2B5EF4-FFF2-40B4-BE49-F238E27FC236}">
                    <a16:creationId xmlns="" xmlns:a16="http://schemas.microsoft.com/office/drawing/2014/main" id="{034038CA-8B60-4427-BC3C-E54D88FA37EF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0" name="正方形/長方形 479">
                <a:extLst>
                  <a:ext uri="{FF2B5EF4-FFF2-40B4-BE49-F238E27FC236}">
                    <a16:creationId xmlns="" xmlns:a16="http://schemas.microsoft.com/office/drawing/2014/main" id="{13E1273E-5060-483E-81C2-9F0A083CB620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1" name="正方形/長方形 480">
                <a:extLst>
                  <a:ext uri="{FF2B5EF4-FFF2-40B4-BE49-F238E27FC236}">
                    <a16:creationId xmlns="" xmlns:a16="http://schemas.microsoft.com/office/drawing/2014/main" id="{40BD5491-0252-4FE4-B722-E1335AB4BD0F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2" name="正方形/長方形 481">
                <a:extLst>
                  <a:ext uri="{FF2B5EF4-FFF2-40B4-BE49-F238E27FC236}">
                    <a16:creationId xmlns="" xmlns:a16="http://schemas.microsoft.com/office/drawing/2014/main" id="{CD9DA04D-6F80-4808-AC40-DF0E862C4369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3" name="正方形/長方形 482">
                <a:extLst>
                  <a:ext uri="{FF2B5EF4-FFF2-40B4-BE49-F238E27FC236}">
                    <a16:creationId xmlns="" xmlns:a16="http://schemas.microsoft.com/office/drawing/2014/main" id="{89894EDE-4D7E-485D-83A1-F1A9F56B1CD1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4" name="正方形/長方形 483">
                <a:extLst>
                  <a:ext uri="{FF2B5EF4-FFF2-40B4-BE49-F238E27FC236}">
                    <a16:creationId xmlns="" xmlns:a16="http://schemas.microsoft.com/office/drawing/2014/main" id="{71BFAB27-FCA7-423D-A0FD-04D7688A73FF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5" name="正方形/長方形 484">
                <a:extLst>
                  <a:ext uri="{FF2B5EF4-FFF2-40B4-BE49-F238E27FC236}">
                    <a16:creationId xmlns="" xmlns:a16="http://schemas.microsoft.com/office/drawing/2014/main" id="{D6A85F72-AAEE-4535-9A50-FB740105F8AC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="" xmlns:a16="http://schemas.microsoft.com/office/drawing/2014/main" id="{D33F7683-1386-4E1A-BE7B-D63442DCC00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="" xmlns:a16="http://schemas.microsoft.com/office/drawing/2014/main" id="{62EA9307-883C-4FF2-BFE4-5DCBA3933B50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8" name="正方形/長方形 487">
                <a:extLst>
                  <a:ext uri="{FF2B5EF4-FFF2-40B4-BE49-F238E27FC236}">
                    <a16:creationId xmlns="" xmlns:a16="http://schemas.microsoft.com/office/drawing/2014/main" id="{501BD6E6-563B-4784-BD16-A731894A6ECF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9" name="正方形/長方形 488">
                <a:extLst>
                  <a:ext uri="{FF2B5EF4-FFF2-40B4-BE49-F238E27FC236}">
                    <a16:creationId xmlns="" xmlns:a16="http://schemas.microsoft.com/office/drawing/2014/main" id="{F13673F4-487A-4A93-9190-84BCBD16B438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0" name="正方形/長方形 489">
                <a:extLst>
                  <a:ext uri="{FF2B5EF4-FFF2-40B4-BE49-F238E27FC236}">
                    <a16:creationId xmlns="" xmlns:a16="http://schemas.microsoft.com/office/drawing/2014/main" id="{9280324F-A255-4FAB-A46B-2755BCDF5D8A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1" name="正方形/長方形 490">
                <a:extLst>
                  <a:ext uri="{FF2B5EF4-FFF2-40B4-BE49-F238E27FC236}">
                    <a16:creationId xmlns="" xmlns:a16="http://schemas.microsoft.com/office/drawing/2014/main" id="{3B84A93D-E378-4374-B06C-28F641EEE68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2" name="正方形/長方形 491">
                <a:extLst>
                  <a:ext uri="{FF2B5EF4-FFF2-40B4-BE49-F238E27FC236}">
                    <a16:creationId xmlns="" xmlns:a16="http://schemas.microsoft.com/office/drawing/2014/main" id="{1941844E-4DB2-4909-808C-F6419D6DF3DC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3" name="正方形/長方形 492">
                <a:extLst>
                  <a:ext uri="{FF2B5EF4-FFF2-40B4-BE49-F238E27FC236}">
                    <a16:creationId xmlns="" xmlns:a16="http://schemas.microsoft.com/office/drawing/2014/main" id="{F64A9F7D-CC70-4C97-9BA2-E097B985B9A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4" name="正方形/長方形 493">
                <a:extLst>
                  <a:ext uri="{FF2B5EF4-FFF2-40B4-BE49-F238E27FC236}">
                    <a16:creationId xmlns="" xmlns:a16="http://schemas.microsoft.com/office/drawing/2014/main" id="{D1F00FFB-D971-4D63-922F-9423A7B81C89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5" name="正方形/長方形 494">
                <a:extLst>
                  <a:ext uri="{FF2B5EF4-FFF2-40B4-BE49-F238E27FC236}">
                    <a16:creationId xmlns="" xmlns:a16="http://schemas.microsoft.com/office/drawing/2014/main" id="{E787DD26-FEBF-490C-8A58-62E3267B15D9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="" xmlns:a16="http://schemas.microsoft.com/office/drawing/2014/main" id="{20D0F077-9374-4286-9CF9-11067F427082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7" name="正方形/長方形 496">
                <a:extLst>
                  <a:ext uri="{FF2B5EF4-FFF2-40B4-BE49-F238E27FC236}">
                    <a16:creationId xmlns="" xmlns:a16="http://schemas.microsoft.com/office/drawing/2014/main" id="{18778781-A55E-436C-B458-5778F0A63279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8" name="正方形/長方形 497">
                <a:extLst>
                  <a:ext uri="{FF2B5EF4-FFF2-40B4-BE49-F238E27FC236}">
                    <a16:creationId xmlns="" xmlns:a16="http://schemas.microsoft.com/office/drawing/2014/main" id="{D9A8BD5B-B491-488D-8CDB-3005E4BC361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9" name="正方形/長方形 498">
                <a:extLst>
                  <a:ext uri="{FF2B5EF4-FFF2-40B4-BE49-F238E27FC236}">
                    <a16:creationId xmlns="" xmlns:a16="http://schemas.microsoft.com/office/drawing/2014/main" id="{67C13929-DCB8-4D64-A7B4-7ADFA9A4DEDE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0" name="正方形/長方形 499">
                <a:extLst>
                  <a:ext uri="{FF2B5EF4-FFF2-40B4-BE49-F238E27FC236}">
                    <a16:creationId xmlns="" xmlns:a16="http://schemas.microsoft.com/office/drawing/2014/main" id="{722443FF-6DD1-4FA0-AA12-6C3AB648881A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1" name="正方形/長方形 500">
                <a:extLst>
                  <a:ext uri="{FF2B5EF4-FFF2-40B4-BE49-F238E27FC236}">
                    <a16:creationId xmlns="" xmlns:a16="http://schemas.microsoft.com/office/drawing/2014/main" id="{342D046F-68D2-4028-AC79-B5F662EBB3A4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2" name="正方形/長方形 501">
                <a:extLst>
                  <a:ext uri="{FF2B5EF4-FFF2-40B4-BE49-F238E27FC236}">
                    <a16:creationId xmlns="" xmlns:a16="http://schemas.microsoft.com/office/drawing/2014/main" id="{BC905944-D5FF-40B6-845C-CC8794AB78A1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3" name="正方形/長方形 502">
                <a:extLst>
                  <a:ext uri="{FF2B5EF4-FFF2-40B4-BE49-F238E27FC236}">
                    <a16:creationId xmlns="" xmlns:a16="http://schemas.microsoft.com/office/drawing/2014/main" id="{653027BA-0417-4C07-8313-68A28450DD0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4" name="正方形/長方形 503">
                <a:extLst>
                  <a:ext uri="{FF2B5EF4-FFF2-40B4-BE49-F238E27FC236}">
                    <a16:creationId xmlns="" xmlns:a16="http://schemas.microsoft.com/office/drawing/2014/main" id="{E6DE831D-6402-439E-9381-B6F33BAEE427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5" name="正方形/長方形 504">
                <a:extLst>
                  <a:ext uri="{FF2B5EF4-FFF2-40B4-BE49-F238E27FC236}">
                    <a16:creationId xmlns="" xmlns:a16="http://schemas.microsoft.com/office/drawing/2014/main" id="{6EBF9C9F-DC59-480D-BB77-F4E17D435D0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6" name="正方形/長方形 505">
                <a:extLst>
                  <a:ext uri="{FF2B5EF4-FFF2-40B4-BE49-F238E27FC236}">
                    <a16:creationId xmlns="" xmlns:a16="http://schemas.microsoft.com/office/drawing/2014/main" id="{919C364A-A51C-4372-A944-14131FC6A623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7" name="正方形/長方形 506">
                <a:extLst>
                  <a:ext uri="{FF2B5EF4-FFF2-40B4-BE49-F238E27FC236}">
                    <a16:creationId xmlns="" xmlns:a16="http://schemas.microsoft.com/office/drawing/2014/main" id="{F750F5C9-D1F5-4325-9E7C-DF8932417E44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8" name="正方形/長方形 507">
                <a:extLst>
                  <a:ext uri="{FF2B5EF4-FFF2-40B4-BE49-F238E27FC236}">
                    <a16:creationId xmlns="" xmlns:a16="http://schemas.microsoft.com/office/drawing/2014/main" id="{5F720B2B-28D4-4ABF-B55E-240CB8B5B28F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9" name="正方形/長方形 508">
                <a:extLst>
                  <a:ext uri="{FF2B5EF4-FFF2-40B4-BE49-F238E27FC236}">
                    <a16:creationId xmlns="" xmlns:a16="http://schemas.microsoft.com/office/drawing/2014/main" id="{21D1169C-7672-4EF9-939A-BE669A842558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0" name="正方形/長方形 509">
                <a:extLst>
                  <a:ext uri="{FF2B5EF4-FFF2-40B4-BE49-F238E27FC236}">
                    <a16:creationId xmlns="" xmlns:a16="http://schemas.microsoft.com/office/drawing/2014/main" id="{72B5859B-642D-4FF0-891E-51CC1FC9E54F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1" name="正方形/長方形 510">
                <a:extLst>
                  <a:ext uri="{FF2B5EF4-FFF2-40B4-BE49-F238E27FC236}">
                    <a16:creationId xmlns="" xmlns:a16="http://schemas.microsoft.com/office/drawing/2014/main" id="{1B181540-9A95-47D7-8671-601AB131764F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2" name="正方形/長方形 511">
                <a:extLst>
                  <a:ext uri="{FF2B5EF4-FFF2-40B4-BE49-F238E27FC236}">
                    <a16:creationId xmlns="" xmlns:a16="http://schemas.microsoft.com/office/drawing/2014/main" id="{5959D251-EF6A-4FAE-93E5-A74769DB5016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3" name="正方形/長方形 512">
                <a:extLst>
                  <a:ext uri="{FF2B5EF4-FFF2-40B4-BE49-F238E27FC236}">
                    <a16:creationId xmlns="" xmlns:a16="http://schemas.microsoft.com/office/drawing/2014/main" id="{367643C7-8176-4F72-B431-DA3675593887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4" name="正方形/長方形 513">
                <a:extLst>
                  <a:ext uri="{FF2B5EF4-FFF2-40B4-BE49-F238E27FC236}">
                    <a16:creationId xmlns="" xmlns:a16="http://schemas.microsoft.com/office/drawing/2014/main" id="{0B19F743-0537-4835-9614-DBDCFC8E531C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5" name="正方形/長方形 514">
                <a:extLst>
                  <a:ext uri="{FF2B5EF4-FFF2-40B4-BE49-F238E27FC236}">
                    <a16:creationId xmlns="" xmlns:a16="http://schemas.microsoft.com/office/drawing/2014/main" id="{E6E60C7C-D801-4459-A34C-833A5F23F495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6" name="正方形/長方形 515">
                <a:extLst>
                  <a:ext uri="{FF2B5EF4-FFF2-40B4-BE49-F238E27FC236}">
                    <a16:creationId xmlns="" xmlns:a16="http://schemas.microsoft.com/office/drawing/2014/main" id="{A7C340DF-9FE3-40ED-9468-A037AB1CEA85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7" name="正方形/長方形 516">
                <a:extLst>
                  <a:ext uri="{FF2B5EF4-FFF2-40B4-BE49-F238E27FC236}">
                    <a16:creationId xmlns="" xmlns:a16="http://schemas.microsoft.com/office/drawing/2014/main" id="{F3DC9F8D-9F42-44DE-87CE-89935776B1BB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8" name="正方形/長方形 517">
                <a:extLst>
                  <a:ext uri="{FF2B5EF4-FFF2-40B4-BE49-F238E27FC236}">
                    <a16:creationId xmlns="" xmlns:a16="http://schemas.microsoft.com/office/drawing/2014/main" id="{BD439940-F4D1-4598-957B-F7A44E1B622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9" name="正方形/長方形 518">
                <a:extLst>
                  <a:ext uri="{FF2B5EF4-FFF2-40B4-BE49-F238E27FC236}">
                    <a16:creationId xmlns="" xmlns:a16="http://schemas.microsoft.com/office/drawing/2014/main" id="{91F1F48E-41FE-40BF-8A0F-3F466B60467F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0" name="正方形/長方形 519">
                <a:extLst>
                  <a:ext uri="{FF2B5EF4-FFF2-40B4-BE49-F238E27FC236}">
                    <a16:creationId xmlns="" xmlns:a16="http://schemas.microsoft.com/office/drawing/2014/main" id="{CFB51C31-9790-4430-B4B7-CC9053A15FC6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1" name="正方形/長方形 520">
                <a:extLst>
                  <a:ext uri="{FF2B5EF4-FFF2-40B4-BE49-F238E27FC236}">
                    <a16:creationId xmlns="" xmlns:a16="http://schemas.microsoft.com/office/drawing/2014/main" id="{54255932-94FA-4930-8186-4DA687187A4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2" name="正方形/長方形 521">
                <a:extLst>
                  <a:ext uri="{FF2B5EF4-FFF2-40B4-BE49-F238E27FC236}">
                    <a16:creationId xmlns="" xmlns:a16="http://schemas.microsoft.com/office/drawing/2014/main" id="{A0FC640A-7B1B-442A-A6A1-5FA300FABB9E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3" name="正方形/長方形 522">
                <a:extLst>
                  <a:ext uri="{FF2B5EF4-FFF2-40B4-BE49-F238E27FC236}">
                    <a16:creationId xmlns="" xmlns:a16="http://schemas.microsoft.com/office/drawing/2014/main" id="{37235D64-C7A7-4417-A214-CB9F18864AB2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4" name="正方形/長方形 523">
                <a:extLst>
                  <a:ext uri="{FF2B5EF4-FFF2-40B4-BE49-F238E27FC236}">
                    <a16:creationId xmlns="" xmlns:a16="http://schemas.microsoft.com/office/drawing/2014/main" id="{7EF4D20A-2726-4CB2-A7A4-7F04245C5CA7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5" name="正方形/長方形 524">
                <a:extLst>
                  <a:ext uri="{FF2B5EF4-FFF2-40B4-BE49-F238E27FC236}">
                    <a16:creationId xmlns="" xmlns:a16="http://schemas.microsoft.com/office/drawing/2014/main" id="{6A9DEDEB-D1EB-4A93-98D0-E2BC43F505B7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6" name="正方形/長方形 525">
                <a:extLst>
                  <a:ext uri="{FF2B5EF4-FFF2-40B4-BE49-F238E27FC236}">
                    <a16:creationId xmlns="" xmlns:a16="http://schemas.microsoft.com/office/drawing/2014/main" id="{95754D0E-0958-43FB-9C84-55E3C1B491FA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7" name="正方形/長方形 526">
                <a:extLst>
                  <a:ext uri="{FF2B5EF4-FFF2-40B4-BE49-F238E27FC236}">
                    <a16:creationId xmlns="" xmlns:a16="http://schemas.microsoft.com/office/drawing/2014/main" id="{98F08370-6394-4054-91BB-8240B0EC60F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8" name="正方形/長方形 527">
                <a:extLst>
                  <a:ext uri="{FF2B5EF4-FFF2-40B4-BE49-F238E27FC236}">
                    <a16:creationId xmlns="" xmlns:a16="http://schemas.microsoft.com/office/drawing/2014/main" id="{0B2DD8BD-7B8D-4485-A4C5-EF002A4EFB8E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9" name="正方形/長方形 528">
                <a:extLst>
                  <a:ext uri="{FF2B5EF4-FFF2-40B4-BE49-F238E27FC236}">
                    <a16:creationId xmlns="" xmlns:a16="http://schemas.microsoft.com/office/drawing/2014/main" id="{017808EF-11A3-42E0-AB46-2CF4E934E898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0" name="正方形/長方形 529">
                <a:extLst>
                  <a:ext uri="{FF2B5EF4-FFF2-40B4-BE49-F238E27FC236}">
                    <a16:creationId xmlns="" xmlns:a16="http://schemas.microsoft.com/office/drawing/2014/main" id="{948EEFAB-DCC4-4F93-9B69-80C85E3E2367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1" name="正方形/長方形 530">
                <a:extLst>
                  <a:ext uri="{FF2B5EF4-FFF2-40B4-BE49-F238E27FC236}">
                    <a16:creationId xmlns="" xmlns:a16="http://schemas.microsoft.com/office/drawing/2014/main" id="{8EA7C300-E265-4BE1-8E38-6F6DBFFB0CF0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2" name="正方形/長方形 531">
                <a:extLst>
                  <a:ext uri="{FF2B5EF4-FFF2-40B4-BE49-F238E27FC236}">
                    <a16:creationId xmlns="" xmlns:a16="http://schemas.microsoft.com/office/drawing/2014/main" id="{094272CC-7322-4151-9784-9DEF222578E9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3" name="正方形/長方形 532">
                <a:extLst>
                  <a:ext uri="{FF2B5EF4-FFF2-40B4-BE49-F238E27FC236}">
                    <a16:creationId xmlns="" xmlns:a16="http://schemas.microsoft.com/office/drawing/2014/main" id="{B2C4AB1F-617D-46C2-A5D2-E4A580AB9FDB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4" name="正方形/長方形 533">
                <a:extLst>
                  <a:ext uri="{FF2B5EF4-FFF2-40B4-BE49-F238E27FC236}">
                    <a16:creationId xmlns="" xmlns:a16="http://schemas.microsoft.com/office/drawing/2014/main" id="{B2C21AD8-9777-4BCF-B6B0-3E047E038711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5" name="正方形/長方形 534">
                <a:extLst>
                  <a:ext uri="{FF2B5EF4-FFF2-40B4-BE49-F238E27FC236}">
                    <a16:creationId xmlns="" xmlns:a16="http://schemas.microsoft.com/office/drawing/2014/main" id="{B6D329C3-41AA-40AE-A2EF-181A6FA0EF92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6" name="正方形/長方形 535">
                <a:extLst>
                  <a:ext uri="{FF2B5EF4-FFF2-40B4-BE49-F238E27FC236}">
                    <a16:creationId xmlns="" xmlns:a16="http://schemas.microsoft.com/office/drawing/2014/main" id="{C84DF5D8-60E0-4D21-A896-E6098C81860A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7" name="正方形/長方形 536">
                <a:extLst>
                  <a:ext uri="{FF2B5EF4-FFF2-40B4-BE49-F238E27FC236}">
                    <a16:creationId xmlns="" xmlns:a16="http://schemas.microsoft.com/office/drawing/2014/main" id="{CE0394DF-1C97-4946-AA77-C0FD950136A4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8" name="正方形/長方形 537">
                <a:extLst>
                  <a:ext uri="{FF2B5EF4-FFF2-40B4-BE49-F238E27FC236}">
                    <a16:creationId xmlns="" xmlns:a16="http://schemas.microsoft.com/office/drawing/2014/main" id="{4E526157-21C8-4059-AFD5-019617E68B58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9" name="正方形/長方形 538">
                <a:extLst>
                  <a:ext uri="{FF2B5EF4-FFF2-40B4-BE49-F238E27FC236}">
                    <a16:creationId xmlns="" xmlns:a16="http://schemas.microsoft.com/office/drawing/2014/main" id="{481B6D7E-531D-4644-A44A-5ACEF5C0FF54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="" xmlns:a16="http://schemas.microsoft.com/office/drawing/2014/main" id="{ED55CE2D-6763-4CD8-BF52-3CA9B9592323}"/>
                </a:ext>
              </a:extLst>
            </p:cNvPr>
            <p:cNvGrpSpPr/>
            <p:nvPr/>
          </p:nvGrpSpPr>
          <p:grpSpPr>
            <a:xfrm>
              <a:off x="6345263" y="1968803"/>
              <a:ext cx="715455" cy="734400"/>
              <a:chOff x="2908531" y="1323826"/>
              <a:chExt cx="1447422" cy="1440000"/>
            </a:xfrm>
          </p:grpSpPr>
          <p:sp>
            <p:nvSpPr>
              <p:cNvPr id="410" name="正方形/長方形 409">
                <a:extLst>
                  <a:ext uri="{FF2B5EF4-FFF2-40B4-BE49-F238E27FC236}">
                    <a16:creationId xmlns="" xmlns:a16="http://schemas.microsoft.com/office/drawing/2014/main" id="{8DBEDBFF-3B68-417D-A60D-4DEDD6439A3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1" name="正方形/長方形 410">
                <a:extLst>
                  <a:ext uri="{FF2B5EF4-FFF2-40B4-BE49-F238E27FC236}">
                    <a16:creationId xmlns="" xmlns:a16="http://schemas.microsoft.com/office/drawing/2014/main" id="{E713C2BC-D6E0-45A6-93A7-6FE2D13339E3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2" name="正方形/長方形 411">
                <a:extLst>
                  <a:ext uri="{FF2B5EF4-FFF2-40B4-BE49-F238E27FC236}">
                    <a16:creationId xmlns="" xmlns:a16="http://schemas.microsoft.com/office/drawing/2014/main" id="{17419F08-EC40-440A-98F0-071D6EAF2BA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3" name="正方形/長方形 412">
                <a:extLst>
                  <a:ext uri="{FF2B5EF4-FFF2-40B4-BE49-F238E27FC236}">
                    <a16:creationId xmlns="" xmlns:a16="http://schemas.microsoft.com/office/drawing/2014/main" id="{9DC814C8-14C9-4ED0-B9DA-261894F01907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4" name="正方形/長方形 413">
                <a:extLst>
                  <a:ext uri="{FF2B5EF4-FFF2-40B4-BE49-F238E27FC236}">
                    <a16:creationId xmlns="" xmlns:a16="http://schemas.microsoft.com/office/drawing/2014/main" id="{08BB1399-BE7B-4E48-93D2-AAF70CCCD883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5" name="正方形/長方形 414">
                <a:extLst>
                  <a:ext uri="{FF2B5EF4-FFF2-40B4-BE49-F238E27FC236}">
                    <a16:creationId xmlns="" xmlns:a16="http://schemas.microsoft.com/office/drawing/2014/main" id="{E6BE0297-4BB7-40E4-84CE-092E90D20376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6" name="正方形/長方形 415">
                <a:extLst>
                  <a:ext uri="{FF2B5EF4-FFF2-40B4-BE49-F238E27FC236}">
                    <a16:creationId xmlns="" xmlns:a16="http://schemas.microsoft.com/office/drawing/2014/main" id="{27F6F3C2-00F5-4BFA-8858-608445BFC0E4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7" name="正方形/長方形 416">
                <a:extLst>
                  <a:ext uri="{FF2B5EF4-FFF2-40B4-BE49-F238E27FC236}">
                    <a16:creationId xmlns="" xmlns:a16="http://schemas.microsoft.com/office/drawing/2014/main" id="{7B066506-B1DA-4483-BC3F-66AF4B4C7B2D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8" name="正方形/長方形 417">
                <a:extLst>
                  <a:ext uri="{FF2B5EF4-FFF2-40B4-BE49-F238E27FC236}">
                    <a16:creationId xmlns="" xmlns:a16="http://schemas.microsoft.com/office/drawing/2014/main" id="{923BAF5C-0621-46F2-A7BD-56BB55DB8895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9" name="正方形/長方形 418">
                <a:extLst>
                  <a:ext uri="{FF2B5EF4-FFF2-40B4-BE49-F238E27FC236}">
                    <a16:creationId xmlns="" xmlns:a16="http://schemas.microsoft.com/office/drawing/2014/main" id="{6FC490F7-7485-4850-80F9-7EB7A295C0AA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0" name="正方形/長方形 419">
                <a:extLst>
                  <a:ext uri="{FF2B5EF4-FFF2-40B4-BE49-F238E27FC236}">
                    <a16:creationId xmlns="" xmlns:a16="http://schemas.microsoft.com/office/drawing/2014/main" id="{93D929DD-B444-4A24-83D8-81C8771C706B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1" name="正方形/長方形 420">
                <a:extLst>
                  <a:ext uri="{FF2B5EF4-FFF2-40B4-BE49-F238E27FC236}">
                    <a16:creationId xmlns="" xmlns:a16="http://schemas.microsoft.com/office/drawing/2014/main" id="{8AB805AE-9BB0-4088-8C49-8522E729971B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2" name="正方形/長方形 421">
                <a:extLst>
                  <a:ext uri="{FF2B5EF4-FFF2-40B4-BE49-F238E27FC236}">
                    <a16:creationId xmlns="" xmlns:a16="http://schemas.microsoft.com/office/drawing/2014/main" id="{AFB435C2-2A8F-4C3A-9797-0E292DB20FA6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3" name="正方形/長方形 422">
                <a:extLst>
                  <a:ext uri="{FF2B5EF4-FFF2-40B4-BE49-F238E27FC236}">
                    <a16:creationId xmlns="" xmlns:a16="http://schemas.microsoft.com/office/drawing/2014/main" id="{9DB6ACD9-2AB6-434B-89BD-DF49A3F2D492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4" name="正方形/長方形 423">
                <a:extLst>
                  <a:ext uri="{FF2B5EF4-FFF2-40B4-BE49-F238E27FC236}">
                    <a16:creationId xmlns="" xmlns:a16="http://schemas.microsoft.com/office/drawing/2014/main" id="{FF41E913-F1E3-4C1E-BF21-E4EBFE750917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5" name="正方形/長方形 424">
                <a:extLst>
                  <a:ext uri="{FF2B5EF4-FFF2-40B4-BE49-F238E27FC236}">
                    <a16:creationId xmlns="" xmlns:a16="http://schemas.microsoft.com/office/drawing/2014/main" id="{3753ED17-EEA6-4A1B-ACDA-DA3D3479BAF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6" name="正方形/長方形 425">
                <a:extLst>
                  <a:ext uri="{FF2B5EF4-FFF2-40B4-BE49-F238E27FC236}">
                    <a16:creationId xmlns="" xmlns:a16="http://schemas.microsoft.com/office/drawing/2014/main" id="{8C154E15-0911-4AE7-9E79-4218C2482F4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7" name="正方形/長方形 426">
                <a:extLst>
                  <a:ext uri="{FF2B5EF4-FFF2-40B4-BE49-F238E27FC236}">
                    <a16:creationId xmlns="" xmlns:a16="http://schemas.microsoft.com/office/drawing/2014/main" id="{4913E3AB-DFA7-44F7-9AAE-FE431670065F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8" name="正方形/長方形 427">
                <a:extLst>
                  <a:ext uri="{FF2B5EF4-FFF2-40B4-BE49-F238E27FC236}">
                    <a16:creationId xmlns="" xmlns:a16="http://schemas.microsoft.com/office/drawing/2014/main" id="{7810C6A7-60DD-4B40-957B-127C737C0CD8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9" name="正方形/長方形 428">
                <a:extLst>
                  <a:ext uri="{FF2B5EF4-FFF2-40B4-BE49-F238E27FC236}">
                    <a16:creationId xmlns="" xmlns:a16="http://schemas.microsoft.com/office/drawing/2014/main" id="{5F0CF689-820E-4812-9EF3-F69893D743FA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0" name="正方形/長方形 429">
                <a:extLst>
                  <a:ext uri="{FF2B5EF4-FFF2-40B4-BE49-F238E27FC236}">
                    <a16:creationId xmlns="" xmlns:a16="http://schemas.microsoft.com/office/drawing/2014/main" id="{3DFF549F-1FF6-4E7E-B825-02FB3BD98FF1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1" name="正方形/長方形 430">
                <a:extLst>
                  <a:ext uri="{FF2B5EF4-FFF2-40B4-BE49-F238E27FC236}">
                    <a16:creationId xmlns="" xmlns:a16="http://schemas.microsoft.com/office/drawing/2014/main" id="{3F4F6F45-7FBA-4C98-BA66-F152171D67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2" name="正方形/長方形 431">
                <a:extLst>
                  <a:ext uri="{FF2B5EF4-FFF2-40B4-BE49-F238E27FC236}">
                    <a16:creationId xmlns="" xmlns:a16="http://schemas.microsoft.com/office/drawing/2014/main" id="{346AF5C0-F196-4411-A1EE-2012EF6F3C9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3" name="正方形/長方形 432">
                <a:extLst>
                  <a:ext uri="{FF2B5EF4-FFF2-40B4-BE49-F238E27FC236}">
                    <a16:creationId xmlns="" xmlns:a16="http://schemas.microsoft.com/office/drawing/2014/main" id="{C4F3B833-70CF-46B8-A2A5-075B0720F688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4" name="正方形/長方形 433">
                <a:extLst>
                  <a:ext uri="{FF2B5EF4-FFF2-40B4-BE49-F238E27FC236}">
                    <a16:creationId xmlns="" xmlns:a16="http://schemas.microsoft.com/office/drawing/2014/main" id="{F4F930A3-EE2B-4976-AB53-155FD964034E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5" name="正方形/長方形 434">
                <a:extLst>
                  <a:ext uri="{FF2B5EF4-FFF2-40B4-BE49-F238E27FC236}">
                    <a16:creationId xmlns="" xmlns:a16="http://schemas.microsoft.com/office/drawing/2014/main" id="{7D2766E3-F513-4C96-90EC-ABB91693786F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="" xmlns:a16="http://schemas.microsoft.com/office/drawing/2014/main" id="{10A6DAD3-80CD-4F85-BBD5-C0406A60BBCE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7" name="正方形/長方形 436">
                <a:extLst>
                  <a:ext uri="{FF2B5EF4-FFF2-40B4-BE49-F238E27FC236}">
                    <a16:creationId xmlns="" xmlns:a16="http://schemas.microsoft.com/office/drawing/2014/main" id="{4AAFE0B0-03A7-4375-92C6-6AAE2FE64C6A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8" name="正方形/長方形 437">
                <a:extLst>
                  <a:ext uri="{FF2B5EF4-FFF2-40B4-BE49-F238E27FC236}">
                    <a16:creationId xmlns="" xmlns:a16="http://schemas.microsoft.com/office/drawing/2014/main" id="{ADA82174-36B8-4927-B362-87356F3C4662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9" name="正方形/長方形 438">
                <a:extLst>
                  <a:ext uri="{FF2B5EF4-FFF2-40B4-BE49-F238E27FC236}">
                    <a16:creationId xmlns="" xmlns:a16="http://schemas.microsoft.com/office/drawing/2014/main" id="{DBAF0F80-BDA2-4ABA-93FD-2331D318EF11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0" name="正方形/長方形 439">
                <a:extLst>
                  <a:ext uri="{FF2B5EF4-FFF2-40B4-BE49-F238E27FC236}">
                    <a16:creationId xmlns="" xmlns:a16="http://schemas.microsoft.com/office/drawing/2014/main" id="{A797968B-6879-469A-BF3F-8C330A59331F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1" name="正方形/長方形 440">
                <a:extLst>
                  <a:ext uri="{FF2B5EF4-FFF2-40B4-BE49-F238E27FC236}">
                    <a16:creationId xmlns="" xmlns:a16="http://schemas.microsoft.com/office/drawing/2014/main" id="{F4478E4E-5870-4047-84F1-35B817293DA5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2" name="正方形/長方形 441">
                <a:extLst>
                  <a:ext uri="{FF2B5EF4-FFF2-40B4-BE49-F238E27FC236}">
                    <a16:creationId xmlns="" xmlns:a16="http://schemas.microsoft.com/office/drawing/2014/main" id="{B5743E46-3892-4446-8D9A-723821B469E5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3" name="正方形/長方形 442">
                <a:extLst>
                  <a:ext uri="{FF2B5EF4-FFF2-40B4-BE49-F238E27FC236}">
                    <a16:creationId xmlns="" xmlns:a16="http://schemas.microsoft.com/office/drawing/2014/main" id="{9A40F2A1-7461-4546-9528-223B8D7A816B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4" name="正方形/長方形 443">
                <a:extLst>
                  <a:ext uri="{FF2B5EF4-FFF2-40B4-BE49-F238E27FC236}">
                    <a16:creationId xmlns="" xmlns:a16="http://schemas.microsoft.com/office/drawing/2014/main" id="{44B338E7-3934-49C6-9189-7446199A6ECC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5" name="正方形/長方形 444">
                <a:extLst>
                  <a:ext uri="{FF2B5EF4-FFF2-40B4-BE49-F238E27FC236}">
                    <a16:creationId xmlns="" xmlns:a16="http://schemas.microsoft.com/office/drawing/2014/main" id="{F72D976E-C2B6-426F-8FD2-0B6A516A8278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6" name="正方形/長方形 445">
                <a:extLst>
                  <a:ext uri="{FF2B5EF4-FFF2-40B4-BE49-F238E27FC236}">
                    <a16:creationId xmlns="" xmlns:a16="http://schemas.microsoft.com/office/drawing/2014/main" id="{3D6ABE4F-17AE-438D-A7AB-A74384F5A87E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7" name="正方形/長方形 446">
                <a:extLst>
                  <a:ext uri="{FF2B5EF4-FFF2-40B4-BE49-F238E27FC236}">
                    <a16:creationId xmlns="" xmlns:a16="http://schemas.microsoft.com/office/drawing/2014/main" id="{3E630032-A4CD-4774-AE6A-81484A82D0D2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8" name="正方形/長方形 447">
                <a:extLst>
                  <a:ext uri="{FF2B5EF4-FFF2-40B4-BE49-F238E27FC236}">
                    <a16:creationId xmlns="" xmlns:a16="http://schemas.microsoft.com/office/drawing/2014/main" id="{E7A2C4C8-4CFE-4B9D-BE5B-D6B3FB0AB3B4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9" name="正方形/長方形 448">
                <a:extLst>
                  <a:ext uri="{FF2B5EF4-FFF2-40B4-BE49-F238E27FC236}">
                    <a16:creationId xmlns="" xmlns:a16="http://schemas.microsoft.com/office/drawing/2014/main" id="{656CB5B2-ED8D-4F54-A4DB-DC79B89D9C2C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0" name="正方形/長方形 449">
                <a:extLst>
                  <a:ext uri="{FF2B5EF4-FFF2-40B4-BE49-F238E27FC236}">
                    <a16:creationId xmlns="" xmlns:a16="http://schemas.microsoft.com/office/drawing/2014/main" id="{73C43F42-B527-45CA-BE8D-CFD1F55225B9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1" name="正方形/長方形 450">
                <a:extLst>
                  <a:ext uri="{FF2B5EF4-FFF2-40B4-BE49-F238E27FC236}">
                    <a16:creationId xmlns="" xmlns:a16="http://schemas.microsoft.com/office/drawing/2014/main" id="{8B767C22-36F0-496B-8D0D-D30F65E935A0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2" name="正方形/長方形 451">
                <a:extLst>
                  <a:ext uri="{FF2B5EF4-FFF2-40B4-BE49-F238E27FC236}">
                    <a16:creationId xmlns="" xmlns:a16="http://schemas.microsoft.com/office/drawing/2014/main" id="{9E996C81-F0E2-4209-87E1-B71DEFF9513A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3" name="正方形/長方形 452">
                <a:extLst>
                  <a:ext uri="{FF2B5EF4-FFF2-40B4-BE49-F238E27FC236}">
                    <a16:creationId xmlns="" xmlns:a16="http://schemas.microsoft.com/office/drawing/2014/main" id="{52F670AD-35CD-40DC-B98C-FEE28E5CD153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4" name="正方形/長方形 453">
                <a:extLst>
                  <a:ext uri="{FF2B5EF4-FFF2-40B4-BE49-F238E27FC236}">
                    <a16:creationId xmlns="" xmlns:a16="http://schemas.microsoft.com/office/drawing/2014/main" id="{D5BC9D28-60A1-4AF8-9A24-715F15C803FF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5" name="正方形/長方形 454">
                <a:extLst>
                  <a:ext uri="{FF2B5EF4-FFF2-40B4-BE49-F238E27FC236}">
                    <a16:creationId xmlns="" xmlns:a16="http://schemas.microsoft.com/office/drawing/2014/main" id="{FA32EF27-3648-48CF-AB90-7828E6BB640A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6" name="正方形/長方形 455">
                <a:extLst>
                  <a:ext uri="{FF2B5EF4-FFF2-40B4-BE49-F238E27FC236}">
                    <a16:creationId xmlns="" xmlns:a16="http://schemas.microsoft.com/office/drawing/2014/main" id="{98D01E64-1D1D-41B2-8006-C3EB5E7957B0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7" name="正方形/長方形 456">
                <a:extLst>
                  <a:ext uri="{FF2B5EF4-FFF2-40B4-BE49-F238E27FC236}">
                    <a16:creationId xmlns="" xmlns:a16="http://schemas.microsoft.com/office/drawing/2014/main" id="{ACB4C65F-E333-4D0D-A418-5DD576D4F19B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8" name="正方形/長方形 457">
                <a:extLst>
                  <a:ext uri="{FF2B5EF4-FFF2-40B4-BE49-F238E27FC236}">
                    <a16:creationId xmlns="" xmlns:a16="http://schemas.microsoft.com/office/drawing/2014/main" id="{D8D1A657-FE0D-4BA0-BE40-0639A4A258F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9" name="正方形/長方形 458">
                <a:extLst>
                  <a:ext uri="{FF2B5EF4-FFF2-40B4-BE49-F238E27FC236}">
                    <a16:creationId xmlns="" xmlns:a16="http://schemas.microsoft.com/office/drawing/2014/main" id="{963D32C9-E7AD-4BEC-968B-360FCA8A7368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0" name="正方形/長方形 459">
                <a:extLst>
                  <a:ext uri="{FF2B5EF4-FFF2-40B4-BE49-F238E27FC236}">
                    <a16:creationId xmlns="" xmlns:a16="http://schemas.microsoft.com/office/drawing/2014/main" id="{57F2E9FE-1573-4E08-ACB4-C95A5901442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1" name="正方形/長方形 460">
                <a:extLst>
                  <a:ext uri="{FF2B5EF4-FFF2-40B4-BE49-F238E27FC236}">
                    <a16:creationId xmlns="" xmlns:a16="http://schemas.microsoft.com/office/drawing/2014/main" id="{5D98C241-966C-47A6-82D5-65261B07A271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2" name="正方形/長方形 461">
                <a:extLst>
                  <a:ext uri="{FF2B5EF4-FFF2-40B4-BE49-F238E27FC236}">
                    <a16:creationId xmlns="" xmlns:a16="http://schemas.microsoft.com/office/drawing/2014/main" id="{BFEB022F-E3E9-4FEC-B2B4-CFA36864ADBA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3" name="正方形/長方形 462">
                <a:extLst>
                  <a:ext uri="{FF2B5EF4-FFF2-40B4-BE49-F238E27FC236}">
                    <a16:creationId xmlns="" xmlns:a16="http://schemas.microsoft.com/office/drawing/2014/main" id="{A4488BE9-B712-43FB-B556-CF9B31C5C594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4" name="正方形/長方形 463">
                <a:extLst>
                  <a:ext uri="{FF2B5EF4-FFF2-40B4-BE49-F238E27FC236}">
                    <a16:creationId xmlns="" xmlns:a16="http://schemas.microsoft.com/office/drawing/2014/main" id="{6585B333-B1C6-4C30-9886-A22452F7BE41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5" name="正方形/長方形 464">
                <a:extLst>
                  <a:ext uri="{FF2B5EF4-FFF2-40B4-BE49-F238E27FC236}">
                    <a16:creationId xmlns="" xmlns:a16="http://schemas.microsoft.com/office/drawing/2014/main" id="{89A0EEB0-0006-43AA-B33E-DD001014381F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6" name="正方形/長方形 465">
                <a:extLst>
                  <a:ext uri="{FF2B5EF4-FFF2-40B4-BE49-F238E27FC236}">
                    <a16:creationId xmlns="" xmlns:a16="http://schemas.microsoft.com/office/drawing/2014/main" id="{6DE57EE7-F0A6-4F4A-9803-2426E763A0C5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7" name="正方形/長方形 466">
                <a:extLst>
                  <a:ext uri="{FF2B5EF4-FFF2-40B4-BE49-F238E27FC236}">
                    <a16:creationId xmlns="" xmlns:a16="http://schemas.microsoft.com/office/drawing/2014/main" id="{9674AABA-283C-4A68-8A33-A1367ABE0732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8" name="正方形/長方形 467">
                <a:extLst>
                  <a:ext uri="{FF2B5EF4-FFF2-40B4-BE49-F238E27FC236}">
                    <a16:creationId xmlns="" xmlns:a16="http://schemas.microsoft.com/office/drawing/2014/main" id="{0DE66A99-0DE6-4D0E-A404-69BD06586BBF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9" name="正方形/長方形 468">
                <a:extLst>
                  <a:ext uri="{FF2B5EF4-FFF2-40B4-BE49-F238E27FC236}">
                    <a16:creationId xmlns="" xmlns:a16="http://schemas.microsoft.com/office/drawing/2014/main" id="{8CB81DDC-EF32-4626-953D-1470D77C150F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0" name="正方形/長方形 469">
                <a:extLst>
                  <a:ext uri="{FF2B5EF4-FFF2-40B4-BE49-F238E27FC236}">
                    <a16:creationId xmlns="" xmlns:a16="http://schemas.microsoft.com/office/drawing/2014/main" id="{DF190244-A542-4011-8936-E06FB3F82C87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1" name="正方形/長方形 470">
                <a:extLst>
                  <a:ext uri="{FF2B5EF4-FFF2-40B4-BE49-F238E27FC236}">
                    <a16:creationId xmlns="" xmlns:a16="http://schemas.microsoft.com/office/drawing/2014/main" id="{00830BDB-740F-4163-B1A6-D177F02B466D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2" name="正方形/長方形 471">
                <a:extLst>
                  <a:ext uri="{FF2B5EF4-FFF2-40B4-BE49-F238E27FC236}">
                    <a16:creationId xmlns="" xmlns:a16="http://schemas.microsoft.com/office/drawing/2014/main" id="{F9777E6E-93CE-41D6-9B24-73561CA06FB5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3" name="正方形/長方形 472">
                <a:extLst>
                  <a:ext uri="{FF2B5EF4-FFF2-40B4-BE49-F238E27FC236}">
                    <a16:creationId xmlns="" xmlns:a16="http://schemas.microsoft.com/office/drawing/2014/main" id="{9F8CBD50-6CC0-49F3-9102-1F79C17F5401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4" name="正方形/長方形 473">
                <a:extLst>
                  <a:ext uri="{FF2B5EF4-FFF2-40B4-BE49-F238E27FC236}">
                    <a16:creationId xmlns="" xmlns:a16="http://schemas.microsoft.com/office/drawing/2014/main" id="{1F012AC4-856C-47AD-ACCC-51AE044C7746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="" xmlns:a16="http://schemas.microsoft.com/office/drawing/2014/main" id="{AB62220D-0583-484E-9554-A41A2FEB895C}"/>
                </a:ext>
              </a:extLst>
            </p:cNvPr>
            <p:cNvGrpSpPr/>
            <p:nvPr/>
          </p:nvGrpSpPr>
          <p:grpSpPr>
            <a:xfrm>
              <a:off x="7067297" y="1968803"/>
              <a:ext cx="715455" cy="734400"/>
              <a:chOff x="2908531" y="1323826"/>
              <a:chExt cx="1447422" cy="1440000"/>
            </a:xfrm>
          </p:grpSpPr>
          <p:sp>
            <p:nvSpPr>
              <p:cNvPr id="345" name="正方形/長方形 344">
                <a:extLst>
                  <a:ext uri="{FF2B5EF4-FFF2-40B4-BE49-F238E27FC236}">
                    <a16:creationId xmlns="" xmlns:a16="http://schemas.microsoft.com/office/drawing/2014/main" id="{CF77B9B6-DF04-46BD-8EDA-E314DF3A0D9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6" name="正方形/長方形 345">
                <a:extLst>
                  <a:ext uri="{FF2B5EF4-FFF2-40B4-BE49-F238E27FC236}">
                    <a16:creationId xmlns="" xmlns:a16="http://schemas.microsoft.com/office/drawing/2014/main" id="{1F4CFE1A-771B-4BC9-A386-AA9D6A83686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7" name="正方形/長方形 346">
                <a:extLst>
                  <a:ext uri="{FF2B5EF4-FFF2-40B4-BE49-F238E27FC236}">
                    <a16:creationId xmlns="" xmlns:a16="http://schemas.microsoft.com/office/drawing/2014/main" id="{5D7B0791-12B5-4A21-ADB8-E31D4790DF7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8" name="正方形/長方形 347">
                <a:extLst>
                  <a:ext uri="{FF2B5EF4-FFF2-40B4-BE49-F238E27FC236}">
                    <a16:creationId xmlns="" xmlns:a16="http://schemas.microsoft.com/office/drawing/2014/main" id="{52319737-F8E4-411E-8F94-5F5214E6A9A7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9" name="正方形/長方形 348">
                <a:extLst>
                  <a:ext uri="{FF2B5EF4-FFF2-40B4-BE49-F238E27FC236}">
                    <a16:creationId xmlns="" xmlns:a16="http://schemas.microsoft.com/office/drawing/2014/main" id="{667C5F2F-71AB-49F6-A4A4-EEFB5AD2D7CE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0" name="正方形/長方形 349">
                <a:extLst>
                  <a:ext uri="{FF2B5EF4-FFF2-40B4-BE49-F238E27FC236}">
                    <a16:creationId xmlns="" xmlns:a16="http://schemas.microsoft.com/office/drawing/2014/main" id="{D52C75AB-E33C-42CC-AB70-8C1FD252BCDB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1" name="正方形/長方形 350">
                <a:extLst>
                  <a:ext uri="{FF2B5EF4-FFF2-40B4-BE49-F238E27FC236}">
                    <a16:creationId xmlns="" xmlns:a16="http://schemas.microsoft.com/office/drawing/2014/main" id="{E7DC2361-062B-4DD6-8CAD-B7DB61AD23DD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2" name="正方形/長方形 351">
                <a:extLst>
                  <a:ext uri="{FF2B5EF4-FFF2-40B4-BE49-F238E27FC236}">
                    <a16:creationId xmlns="" xmlns:a16="http://schemas.microsoft.com/office/drawing/2014/main" id="{C439935B-7A84-46C5-9035-0592958E3062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3" name="正方形/長方形 352">
                <a:extLst>
                  <a:ext uri="{FF2B5EF4-FFF2-40B4-BE49-F238E27FC236}">
                    <a16:creationId xmlns="" xmlns:a16="http://schemas.microsoft.com/office/drawing/2014/main" id="{A02DFA52-8B34-4263-A9C7-D675A433DC2A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4" name="正方形/長方形 353">
                <a:extLst>
                  <a:ext uri="{FF2B5EF4-FFF2-40B4-BE49-F238E27FC236}">
                    <a16:creationId xmlns="" xmlns:a16="http://schemas.microsoft.com/office/drawing/2014/main" id="{4DBD8643-1D75-412D-9638-0FBB0307AC8E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5" name="正方形/長方形 354">
                <a:extLst>
                  <a:ext uri="{FF2B5EF4-FFF2-40B4-BE49-F238E27FC236}">
                    <a16:creationId xmlns="" xmlns:a16="http://schemas.microsoft.com/office/drawing/2014/main" id="{CEDDF647-4EBE-4B72-AB79-CE0571F0D400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6" name="正方形/長方形 355">
                <a:extLst>
                  <a:ext uri="{FF2B5EF4-FFF2-40B4-BE49-F238E27FC236}">
                    <a16:creationId xmlns="" xmlns:a16="http://schemas.microsoft.com/office/drawing/2014/main" id="{6B9C8218-140F-450D-9148-72D8804D7866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7" name="正方形/長方形 356">
                <a:extLst>
                  <a:ext uri="{FF2B5EF4-FFF2-40B4-BE49-F238E27FC236}">
                    <a16:creationId xmlns="" xmlns:a16="http://schemas.microsoft.com/office/drawing/2014/main" id="{93149D6D-2ADC-40B1-BD74-CE1A40D4202E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8" name="正方形/長方形 357">
                <a:extLst>
                  <a:ext uri="{FF2B5EF4-FFF2-40B4-BE49-F238E27FC236}">
                    <a16:creationId xmlns="" xmlns:a16="http://schemas.microsoft.com/office/drawing/2014/main" id="{A11BFFAD-B8E8-49C0-95F3-7E64A20D628C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="" xmlns:a16="http://schemas.microsoft.com/office/drawing/2014/main" id="{03D86C49-3291-46B3-A60B-25C6446B9454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="" xmlns:a16="http://schemas.microsoft.com/office/drawing/2014/main" id="{B2FA97CA-E738-448B-B192-4A3AC8237C29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1" name="正方形/長方形 360">
                <a:extLst>
                  <a:ext uri="{FF2B5EF4-FFF2-40B4-BE49-F238E27FC236}">
                    <a16:creationId xmlns="" xmlns:a16="http://schemas.microsoft.com/office/drawing/2014/main" id="{D60B291E-4835-4E8F-80CB-A61951CF9A88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="" xmlns:a16="http://schemas.microsoft.com/office/drawing/2014/main" id="{04AFFC76-D107-4AD1-8D77-A59B5FA2D945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3" name="正方形/長方形 362">
                <a:extLst>
                  <a:ext uri="{FF2B5EF4-FFF2-40B4-BE49-F238E27FC236}">
                    <a16:creationId xmlns="" xmlns:a16="http://schemas.microsoft.com/office/drawing/2014/main" id="{8277A9DC-9AD3-4F38-8BEE-789ADD83891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4" name="正方形/長方形 363">
                <a:extLst>
                  <a:ext uri="{FF2B5EF4-FFF2-40B4-BE49-F238E27FC236}">
                    <a16:creationId xmlns="" xmlns:a16="http://schemas.microsoft.com/office/drawing/2014/main" id="{6A38E421-A9E6-497F-8602-BCCBC90C54B8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="" xmlns:a16="http://schemas.microsoft.com/office/drawing/2014/main" id="{B66B12AC-6E03-4C88-8C87-58A01D88A671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="" xmlns:a16="http://schemas.microsoft.com/office/drawing/2014/main" id="{5BE8BADD-6733-4EF6-AF59-8B3C7E2E9D3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7" name="正方形/長方形 366">
                <a:extLst>
                  <a:ext uri="{FF2B5EF4-FFF2-40B4-BE49-F238E27FC236}">
                    <a16:creationId xmlns="" xmlns:a16="http://schemas.microsoft.com/office/drawing/2014/main" id="{E4F3A1F4-C0BF-4BDC-B4B4-C43A7A0291D0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8" name="正方形/長方形 367">
                <a:extLst>
                  <a:ext uri="{FF2B5EF4-FFF2-40B4-BE49-F238E27FC236}">
                    <a16:creationId xmlns="" xmlns:a16="http://schemas.microsoft.com/office/drawing/2014/main" id="{8D41ECA3-9B47-4C0F-9F2B-61FE490A315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9" name="正方形/長方形 368">
                <a:extLst>
                  <a:ext uri="{FF2B5EF4-FFF2-40B4-BE49-F238E27FC236}">
                    <a16:creationId xmlns="" xmlns:a16="http://schemas.microsoft.com/office/drawing/2014/main" id="{C120940A-1197-4D10-A3E8-C89E26C9B942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0" name="正方形/長方形 369">
                <a:extLst>
                  <a:ext uri="{FF2B5EF4-FFF2-40B4-BE49-F238E27FC236}">
                    <a16:creationId xmlns="" xmlns:a16="http://schemas.microsoft.com/office/drawing/2014/main" id="{19535EFF-10C0-49CB-AC2B-BF725D877202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1" name="正方形/長方形 370">
                <a:extLst>
                  <a:ext uri="{FF2B5EF4-FFF2-40B4-BE49-F238E27FC236}">
                    <a16:creationId xmlns="" xmlns:a16="http://schemas.microsoft.com/office/drawing/2014/main" id="{13AA9E50-9842-4947-B111-E048FA7FA585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2" name="正方形/長方形 371">
                <a:extLst>
                  <a:ext uri="{FF2B5EF4-FFF2-40B4-BE49-F238E27FC236}">
                    <a16:creationId xmlns="" xmlns:a16="http://schemas.microsoft.com/office/drawing/2014/main" id="{D47CF300-EB37-4A45-9D2E-77EA921E6187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3" name="正方形/長方形 372">
                <a:extLst>
                  <a:ext uri="{FF2B5EF4-FFF2-40B4-BE49-F238E27FC236}">
                    <a16:creationId xmlns="" xmlns:a16="http://schemas.microsoft.com/office/drawing/2014/main" id="{7E736E00-5E09-4E63-993C-FD996EB2DD17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4" name="正方形/長方形 373">
                <a:extLst>
                  <a:ext uri="{FF2B5EF4-FFF2-40B4-BE49-F238E27FC236}">
                    <a16:creationId xmlns="" xmlns:a16="http://schemas.microsoft.com/office/drawing/2014/main" id="{1D9970CD-229B-4896-A679-AD02DC9BD080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5" name="正方形/長方形 374">
                <a:extLst>
                  <a:ext uri="{FF2B5EF4-FFF2-40B4-BE49-F238E27FC236}">
                    <a16:creationId xmlns="" xmlns:a16="http://schemas.microsoft.com/office/drawing/2014/main" id="{BB4D23A0-318B-4996-A2F8-F445A1E244FD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6" name="正方形/長方形 375">
                <a:extLst>
                  <a:ext uri="{FF2B5EF4-FFF2-40B4-BE49-F238E27FC236}">
                    <a16:creationId xmlns="" xmlns:a16="http://schemas.microsoft.com/office/drawing/2014/main" id="{05EEE920-5D09-4DD9-9C7C-3EA6162ECBCA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="" xmlns:a16="http://schemas.microsoft.com/office/drawing/2014/main" id="{538AF242-2FAA-48BA-A100-8C9814D499F7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8" name="正方形/長方形 377">
                <a:extLst>
                  <a:ext uri="{FF2B5EF4-FFF2-40B4-BE49-F238E27FC236}">
                    <a16:creationId xmlns="" xmlns:a16="http://schemas.microsoft.com/office/drawing/2014/main" id="{B7430196-CAC4-458E-9116-87E28A8200C0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9" name="正方形/長方形 378">
                <a:extLst>
                  <a:ext uri="{FF2B5EF4-FFF2-40B4-BE49-F238E27FC236}">
                    <a16:creationId xmlns="" xmlns:a16="http://schemas.microsoft.com/office/drawing/2014/main" id="{996E0AF6-F080-43DB-B077-8357CD779935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0" name="正方形/長方形 379">
                <a:extLst>
                  <a:ext uri="{FF2B5EF4-FFF2-40B4-BE49-F238E27FC236}">
                    <a16:creationId xmlns="" xmlns:a16="http://schemas.microsoft.com/office/drawing/2014/main" id="{4D67620C-980D-4937-BB76-776D0D077879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1" name="正方形/長方形 380">
                <a:extLst>
                  <a:ext uri="{FF2B5EF4-FFF2-40B4-BE49-F238E27FC236}">
                    <a16:creationId xmlns="" xmlns:a16="http://schemas.microsoft.com/office/drawing/2014/main" id="{25E677FC-F981-424A-BAF7-19D9B0B9A5C9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2" name="正方形/長方形 381">
                <a:extLst>
                  <a:ext uri="{FF2B5EF4-FFF2-40B4-BE49-F238E27FC236}">
                    <a16:creationId xmlns="" xmlns:a16="http://schemas.microsoft.com/office/drawing/2014/main" id="{E0EA33D4-2C60-43A7-ADB2-9D60C3BD64B2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3" name="正方形/長方形 382">
                <a:extLst>
                  <a:ext uri="{FF2B5EF4-FFF2-40B4-BE49-F238E27FC236}">
                    <a16:creationId xmlns="" xmlns:a16="http://schemas.microsoft.com/office/drawing/2014/main" id="{E52699C7-23C4-4C9A-8B4E-27DC17E24028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4" name="正方形/長方形 383">
                <a:extLst>
                  <a:ext uri="{FF2B5EF4-FFF2-40B4-BE49-F238E27FC236}">
                    <a16:creationId xmlns="" xmlns:a16="http://schemas.microsoft.com/office/drawing/2014/main" id="{83E2E73D-6C2F-4F84-994B-7CC4A90C10A4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="" xmlns:a16="http://schemas.microsoft.com/office/drawing/2014/main" id="{10C72EB1-54BF-475E-9ADB-744DCE0411D7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6" name="正方形/長方形 385">
                <a:extLst>
                  <a:ext uri="{FF2B5EF4-FFF2-40B4-BE49-F238E27FC236}">
                    <a16:creationId xmlns="" xmlns:a16="http://schemas.microsoft.com/office/drawing/2014/main" id="{6E355EA3-5536-4CD2-A988-66F4636C0BE1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7" name="正方形/長方形 386">
                <a:extLst>
                  <a:ext uri="{FF2B5EF4-FFF2-40B4-BE49-F238E27FC236}">
                    <a16:creationId xmlns="" xmlns:a16="http://schemas.microsoft.com/office/drawing/2014/main" id="{B260BDF2-2A64-4159-93F7-7EFD4DE20F7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8" name="正方形/長方形 387">
                <a:extLst>
                  <a:ext uri="{FF2B5EF4-FFF2-40B4-BE49-F238E27FC236}">
                    <a16:creationId xmlns="" xmlns:a16="http://schemas.microsoft.com/office/drawing/2014/main" id="{C146741A-FEA8-4641-B904-8A97468D3F51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9" name="正方形/長方形 388">
                <a:extLst>
                  <a:ext uri="{FF2B5EF4-FFF2-40B4-BE49-F238E27FC236}">
                    <a16:creationId xmlns="" xmlns:a16="http://schemas.microsoft.com/office/drawing/2014/main" id="{92DC1783-A37E-47FD-B11F-1B591CBA00B5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0" name="正方形/長方形 389">
                <a:extLst>
                  <a:ext uri="{FF2B5EF4-FFF2-40B4-BE49-F238E27FC236}">
                    <a16:creationId xmlns="" xmlns:a16="http://schemas.microsoft.com/office/drawing/2014/main" id="{07245F31-CDB8-488B-8953-CC5A04278164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1" name="正方形/長方形 390">
                <a:extLst>
                  <a:ext uri="{FF2B5EF4-FFF2-40B4-BE49-F238E27FC236}">
                    <a16:creationId xmlns="" xmlns:a16="http://schemas.microsoft.com/office/drawing/2014/main" id="{20F5058B-76B7-4E2E-A42C-499237957C46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2" name="正方形/長方形 391">
                <a:extLst>
                  <a:ext uri="{FF2B5EF4-FFF2-40B4-BE49-F238E27FC236}">
                    <a16:creationId xmlns="" xmlns:a16="http://schemas.microsoft.com/office/drawing/2014/main" id="{B1A9D241-FC84-4BD3-8CCD-E21AC05FC225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3" name="正方形/長方形 392">
                <a:extLst>
                  <a:ext uri="{FF2B5EF4-FFF2-40B4-BE49-F238E27FC236}">
                    <a16:creationId xmlns="" xmlns:a16="http://schemas.microsoft.com/office/drawing/2014/main" id="{95B567ED-966C-4CCA-8579-21B8ADCDA676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4" name="正方形/長方形 393">
                <a:extLst>
                  <a:ext uri="{FF2B5EF4-FFF2-40B4-BE49-F238E27FC236}">
                    <a16:creationId xmlns="" xmlns:a16="http://schemas.microsoft.com/office/drawing/2014/main" id="{47AADDB6-906B-4B24-B28D-672DC04810EA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5" name="正方形/長方形 394">
                <a:extLst>
                  <a:ext uri="{FF2B5EF4-FFF2-40B4-BE49-F238E27FC236}">
                    <a16:creationId xmlns="" xmlns:a16="http://schemas.microsoft.com/office/drawing/2014/main" id="{22B9D9E8-62CA-4069-97EE-418B301BEDDB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6" name="正方形/長方形 395">
                <a:extLst>
                  <a:ext uri="{FF2B5EF4-FFF2-40B4-BE49-F238E27FC236}">
                    <a16:creationId xmlns="" xmlns:a16="http://schemas.microsoft.com/office/drawing/2014/main" id="{FBA7FB94-77CC-4EEF-B7F7-09947461AEE1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7" name="正方形/長方形 396">
                <a:extLst>
                  <a:ext uri="{FF2B5EF4-FFF2-40B4-BE49-F238E27FC236}">
                    <a16:creationId xmlns="" xmlns:a16="http://schemas.microsoft.com/office/drawing/2014/main" id="{9D04CE9B-AF1E-4D04-9679-7003E96293E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8" name="正方形/長方形 397">
                <a:extLst>
                  <a:ext uri="{FF2B5EF4-FFF2-40B4-BE49-F238E27FC236}">
                    <a16:creationId xmlns="" xmlns:a16="http://schemas.microsoft.com/office/drawing/2014/main" id="{8B1E12EF-6C7A-4EED-90F4-D0F364345C43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9" name="正方形/長方形 398">
                <a:extLst>
                  <a:ext uri="{FF2B5EF4-FFF2-40B4-BE49-F238E27FC236}">
                    <a16:creationId xmlns="" xmlns:a16="http://schemas.microsoft.com/office/drawing/2014/main" id="{0E32DD8D-4708-42A8-A37D-912195156A77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0" name="正方形/長方形 399">
                <a:extLst>
                  <a:ext uri="{FF2B5EF4-FFF2-40B4-BE49-F238E27FC236}">
                    <a16:creationId xmlns="" xmlns:a16="http://schemas.microsoft.com/office/drawing/2014/main" id="{533EFCFB-F757-4210-92B4-E400A981C3F9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1" name="正方形/長方形 400">
                <a:extLst>
                  <a:ext uri="{FF2B5EF4-FFF2-40B4-BE49-F238E27FC236}">
                    <a16:creationId xmlns="" xmlns:a16="http://schemas.microsoft.com/office/drawing/2014/main" id="{EC3B2468-40BF-4ABE-9764-E8679BDB974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2" name="正方形/長方形 401">
                <a:extLst>
                  <a:ext uri="{FF2B5EF4-FFF2-40B4-BE49-F238E27FC236}">
                    <a16:creationId xmlns="" xmlns:a16="http://schemas.microsoft.com/office/drawing/2014/main" id="{F027C82A-0FAB-4645-912F-EBD6C7BF9F15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3" name="正方形/長方形 402">
                <a:extLst>
                  <a:ext uri="{FF2B5EF4-FFF2-40B4-BE49-F238E27FC236}">
                    <a16:creationId xmlns="" xmlns:a16="http://schemas.microsoft.com/office/drawing/2014/main" id="{DF63FB81-6366-4902-8DC2-B38C9AB6F97D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4" name="正方形/長方形 403">
                <a:extLst>
                  <a:ext uri="{FF2B5EF4-FFF2-40B4-BE49-F238E27FC236}">
                    <a16:creationId xmlns="" xmlns:a16="http://schemas.microsoft.com/office/drawing/2014/main" id="{1D049D0C-5BE6-4D08-96BF-C71AC5CBDF2D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5" name="正方形/長方形 404">
                <a:extLst>
                  <a:ext uri="{FF2B5EF4-FFF2-40B4-BE49-F238E27FC236}">
                    <a16:creationId xmlns="" xmlns:a16="http://schemas.microsoft.com/office/drawing/2014/main" id="{49160D83-E5CF-49E2-91B8-36C2F75F3B59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6" name="正方形/長方形 405">
                <a:extLst>
                  <a:ext uri="{FF2B5EF4-FFF2-40B4-BE49-F238E27FC236}">
                    <a16:creationId xmlns="" xmlns:a16="http://schemas.microsoft.com/office/drawing/2014/main" id="{FBA18373-F006-4BE2-98B9-50759628F823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7" name="正方形/長方形 406">
                <a:extLst>
                  <a:ext uri="{FF2B5EF4-FFF2-40B4-BE49-F238E27FC236}">
                    <a16:creationId xmlns="" xmlns:a16="http://schemas.microsoft.com/office/drawing/2014/main" id="{58A94FD1-F580-4271-8BA7-C3A6304B5138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8" name="正方形/長方形 407">
                <a:extLst>
                  <a:ext uri="{FF2B5EF4-FFF2-40B4-BE49-F238E27FC236}">
                    <a16:creationId xmlns="" xmlns:a16="http://schemas.microsoft.com/office/drawing/2014/main" id="{27B3F176-E802-4F82-A0A9-DDBE337C7118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9" name="正方形/長方形 408">
                <a:extLst>
                  <a:ext uri="{FF2B5EF4-FFF2-40B4-BE49-F238E27FC236}">
                    <a16:creationId xmlns="" xmlns:a16="http://schemas.microsoft.com/office/drawing/2014/main" id="{742F777B-3F63-4995-952A-76D19B3CA8D9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87F774DD-BC76-4171-A825-854A5AD621A8}"/>
                </a:ext>
              </a:extLst>
            </p:cNvPr>
            <p:cNvGrpSpPr/>
            <p:nvPr/>
          </p:nvGrpSpPr>
          <p:grpSpPr>
            <a:xfrm>
              <a:off x="778474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="" xmlns:a16="http://schemas.microsoft.com/office/drawing/2014/main" id="{C08E8ADA-82FB-4009-917A-A5EA2E1F773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213" name="グループ化 212">
                  <a:extLst>
                    <a:ext uri="{FF2B5EF4-FFF2-40B4-BE49-F238E27FC236}">
                      <a16:creationId xmlns="" xmlns:a16="http://schemas.microsoft.com/office/drawing/2014/main" id="{8CA5FF56-E0B1-4E16-93BB-9CAAA617FF23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80" name="正方形/長方形 279">
                    <a:extLst>
                      <a:ext uri="{FF2B5EF4-FFF2-40B4-BE49-F238E27FC236}">
                        <a16:creationId xmlns="" xmlns:a16="http://schemas.microsoft.com/office/drawing/2014/main" id="{50725886-BDBC-46E3-879F-163CE150BF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1" name="正方形/長方形 280">
                    <a:extLst>
                      <a:ext uri="{FF2B5EF4-FFF2-40B4-BE49-F238E27FC236}">
                        <a16:creationId xmlns="" xmlns:a16="http://schemas.microsoft.com/office/drawing/2014/main" id="{D4171636-13F0-46AA-9AD6-59B123B316D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2" name="正方形/長方形 281">
                    <a:extLst>
                      <a:ext uri="{FF2B5EF4-FFF2-40B4-BE49-F238E27FC236}">
                        <a16:creationId xmlns="" xmlns:a16="http://schemas.microsoft.com/office/drawing/2014/main" id="{4053DA94-0192-4028-8FDD-6B7A6DEB7D6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3" name="正方形/長方形 282">
                    <a:extLst>
                      <a:ext uri="{FF2B5EF4-FFF2-40B4-BE49-F238E27FC236}">
                        <a16:creationId xmlns="" xmlns:a16="http://schemas.microsoft.com/office/drawing/2014/main" id="{C3024F47-8372-4620-98D9-71D5CD0566A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4" name="正方形/長方形 283">
                    <a:extLst>
                      <a:ext uri="{FF2B5EF4-FFF2-40B4-BE49-F238E27FC236}">
                        <a16:creationId xmlns="" xmlns:a16="http://schemas.microsoft.com/office/drawing/2014/main" id="{2B5598F2-E5C6-47DD-B6E6-3495665CEBB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5" name="正方形/長方形 284">
                    <a:extLst>
                      <a:ext uri="{FF2B5EF4-FFF2-40B4-BE49-F238E27FC236}">
                        <a16:creationId xmlns="" xmlns:a16="http://schemas.microsoft.com/office/drawing/2014/main" id="{12359468-EB07-4363-A538-512493466FC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6" name="正方形/長方形 285">
                    <a:extLst>
                      <a:ext uri="{FF2B5EF4-FFF2-40B4-BE49-F238E27FC236}">
                        <a16:creationId xmlns="" xmlns:a16="http://schemas.microsoft.com/office/drawing/2014/main" id="{240169C9-1C26-4633-A826-13E1F39407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7" name="正方形/長方形 286">
                    <a:extLst>
                      <a:ext uri="{FF2B5EF4-FFF2-40B4-BE49-F238E27FC236}">
                        <a16:creationId xmlns="" xmlns:a16="http://schemas.microsoft.com/office/drawing/2014/main" id="{89AF41EE-1A39-4AB5-81FB-A0210A6BB5C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8" name="正方形/長方形 287">
                    <a:extLst>
                      <a:ext uri="{FF2B5EF4-FFF2-40B4-BE49-F238E27FC236}">
                        <a16:creationId xmlns="" xmlns:a16="http://schemas.microsoft.com/office/drawing/2014/main" id="{D8221F2E-C0F4-495C-810B-099FAA9B323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9" name="正方形/長方形 288">
                    <a:extLst>
                      <a:ext uri="{FF2B5EF4-FFF2-40B4-BE49-F238E27FC236}">
                        <a16:creationId xmlns="" xmlns:a16="http://schemas.microsoft.com/office/drawing/2014/main" id="{BC08E109-C745-447E-B21C-191F61E9E0D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0" name="正方形/長方形 289">
                    <a:extLst>
                      <a:ext uri="{FF2B5EF4-FFF2-40B4-BE49-F238E27FC236}">
                        <a16:creationId xmlns="" xmlns:a16="http://schemas.microsoft.com/office/drawing/2014/main" id="{47848F50-A421-4E8B-B08B-84485FCF9B6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1" name="正方形/長方形 290">
                    <a:extLst>
                      <a:ext uri="{FF2B5EF4-FFF2-40B4-BE49-F238E27FC236}">
                        <a16:creationId xmlns="" xmlns:a16="http://schemas.microsoft.com/office/drawing/2014/main" id="{6021889D-1992-4382-9281-390A960262A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2" name="正方形/長方形 291">
                    <a:extLst>
                      <a:ext uri="{FF2B5EF4-FFF2-40B4-BE49-F238E27FC236}">
                        <a16:creationId xmlns="" xmlns:a16="http://schemas.microsoft.com/office/drawing/2014/main" id="{3F2B178C-9E0B-4A8C-8FDA-BF384973E8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3" name="正方形/長方形 292">
                    <a:extLst>
                      <a:ext uri="{FF2B5EF4-FFF2-40B4-BE49-F238E27FC236}">
                        <a16:creationId xmlns="" xmlns:a16="http://schemas.microsoft.com/office/drawing/2014/main" id="{7F8366C4-5465-4A15-965B-878FB2B0336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="" xmlns:a16="http://schemas.microsoft.com/office/drawing/2014/main" id="{15F130E5-D992-464D-8167-7A0255AF9CE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="" xmlns:a16="http://schemas.microsoft.com/office/drawing/2014/main" id="{A350D526-CB11-4B86-AE6D-F9D4ACE54CC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6" name="正方形/長方形 295">
                    <a:extLst>
                      <a:ext uri="{FF2B5EF4-FFF2-40B4-BE49-F238E27FC236}">
                        <a16:creationId xmlns="" xmlns:a16="http://schemas.microsoft.com/office/drawing/2014/main" id="{6424DFF3-6F15-4444-8E2F-B7C3E77DD26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7" name="正方形/長方形 296">
                    <a:extLst>
                      <a:ext uri="{FF2B5EF4-FFF2-40B4-BE49-F238E27FC236}">
                        <a16:creationId xmlns="" xmlns:a16="http://schemas.microsoft.com/office/drawing/2014/main" id="{3DC4FD35-A4A1-4F53-B483-6A6E23EFD78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8" name="正方形/長方形 297">
                    <a:extLst>
                      <a:ext uri="{FF2B5EF4-FFF2-40B4-BE49-F238E27FC236}">
                        <a16:creationId xmlns="" xmlns:a16="http://schemas.microsoft.com/office/drawing/2014/main" id="{B39F6912-E806-4B84-A309-57F661B8DA7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9" name="正方形/長方形 298">
                    <a:extLst>
                      <a:ext uri="{FF2B5EF4-FFF2-40B4-BE49-F238E27FC236}">
                        <a16:creationId xmlns="" xmlns:a16="http://schemas.microsoft.com/office/drawing/2014/main" id="{01341DC3-EBB0-4B63-AF47-41B9140FDFB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0" name="正方形/長方形 299">
                    <a:extLst>
                      <a:ext uri="{FF2B5EF4-FFF2-40B4-BE49-F238E27FC236}">
                        <a16:creationId xmlns="" xmlns:a16="http://schemas.microsoft.com/office/drawing/2014/main" id="{6B8A898C-92E5-4206-BD00-B075E0D5CDA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1" name="正方形/長方形 300">
                    <a:extLst>
                      <a:ext uri="{FF2B5EF4-FFF2-40B4-BE49-F238E27FC236}">
                        <a16:creationId xmlns="" xmlns:a16="http://schemas.microsoft.com/office/drawing/2014/main" id="{8B57528D-BADE-4312-9782-4372D39C7C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2" name="正方形/長方形 301">
                    <a:extLst>
                      <a:ext uri="{FF2B5EF4-FFF2-40B4-BE49-F238E27FC236}">
                        <a16:creationId xmlns="" xmlns:a16="http://schemas.microsoft.com/office/drawing/2014/main" id="{57B96AF9-1976-4D87-A0C4-99CF92FF61C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3" name="正方形/長方形 302">
                    <a:extLst>
                      <a:ext uri="{FF2B5EF4-FFF2-40B4-BE49-F238E27FC236}">
                        <a16:creationId xmlns="" xmlns:a16="http://schemas.microsoft.com/office/drawing/2014/main" id="{E02D368B-01B2-45F2-85C9-BFA4B23C746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4" name="正方形/長方形 303">
                    <a:extLst>
                      <a:ext uri="{FF2B5EF4-FFF2-40B4-BE49-F238E27FC236}">
                        <a16:creationId xmlns="" xmlns:a16="http://schemas.microsoft.com/office/drawing/2014/main" id="{EAC3A0BE-5719-4528-8495-AE2A24B31D0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5" name="正方形/長方形 304">
                    <a:extLst>
                      <a:ext uri="{FF2B5EF4-FFF2-40B4-BE49-F238E27FC236}">
                        <a16:creationId xmlns="" xmlns:a16="http://schemas.microsoft.com/office/drawing/2014/main" id="{7DC488C7-F553-42E7-9A3A-A788176B22B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6" name="正方形/長方形 305">
                    <a:extLst>
                      <a:ext uri="{FF2B5EF4-FFF2-40B4-BE49-F238E27FC236}">
                        <a16:creationId xmlns="" xmlns:a16="http://schemas.microsoft.com/office/drawing/2014/main" id="{B213705D-55B2-442F-9AE2-A41E3AC2284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7" name="正方形/長方形 306">
                    <a:extLst>
                      <a:ext uri="{FF2B5EF4-FFF2-40B4-BE49-F238E27FC236}">
                        <a16:creationId xmlns="" xmlns:a16="http://schemas.microsoft.com/office/drawing/2014/main" id="{F5D8A5C0-8085-4AD2-A2F1-5E40A01B6B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8" name="正方形/長方形 307">
                    <a:extLst>
                      <a:ext uri="{FF2B5EF4-FFF2-40B4-BE49-F238E27FC236}">
                        <a16:creationId xmlns="" xmlns:a16="http://schemas.microsoft.com/office/drawing/2014/main" id="{A55BFF83-7561-4B08-8140-CB349FAAF79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9" name="正方形/長方形 308">
                    <a:extLst>
                      <a:ext uri="{FF2B5EF4-FFF2-40B4-BE49-F238E27FC236}">
                        <a16:creationId xmlns="" xmlns:a16="http://schemas.microsoft.com/office/drawing/2014/main" id="{B407CAFB-5571-4A63-B904-D5D7664C56C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0" name="正方形/長方形 309">
                    <a:extLst>
                      <a:ext uri="{FF2B5EF4-FFF2-40B4-BE49-F238E27FC236}">
                        <a16:creationId xmlns="" xmlns:a16="http://schemas.microsoft.com/office/drawing/2014/main" id="{1AFD885C-4B85-4940-80EF-0A1E08E5064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1" name="正方形/長方形 310">
                    <a:extLst>
                      <a:ext uri="{FF2B5EF4-FFF2-40B4-BE49-F238E27FC236}">
                        <a16:creationId xmlns="" xmlns:a16="http://schemas.microsoft.com/office/drawing/2014/main" id="{51101FE3-2C11-4025-AD6E-5116D46C7DD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2" name="正方形/長方形 311">
                    <a:extLst>
                      <a:ext uri="{FF2B5EF4-FFF2-40B4-BE49-F238E27FC236}">
                        <a16:creationId xmlns="" xmlns:a16="http://schemas.microsoft.com/office/drawing/2014/main" id="{DCE8B07E-D243-4380-8AD7-7CEE430BFC8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3" name="正方形/長方形 312">
                    <a:extLst>
                      <a:ext uri="{FF2B5EF4-FFF2-40B4-BE49-F238E27FC236}">
                        <a16:creationId xmlns="" xmlns:a16="http://schemas.microsoft.com/office/drawing/2014/main" id="{7962313A-70B1-498A-B8CA-C61FC1B9D72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4" name="正方形/長方形 313">
                    <a:extLst>
                      <a:ext uri="{FF2B5EF4-FFF2-40B4-BE49-F238E27FC236}">
                        <a16:creationId xmlns="" xmlns:a16="http://schemas.microsoft.com/office/drawing/2014/main" id="{9F57709F-0FE8-442F-98D2-F0A33DCC53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5" name="正方形/長方形 314">
                    <a:extLst>
                      <a:ext uri="{FF2B5EF4-FFF2-40B4-BE49-F238E27FC236}">
                        <a16:creationId xmlns="" xmlns:a16="http://schemas.microsoft.com/office/drawing/2014/main" id="{3DF23596-A16D-4695-A3E5-25C83303B6C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6" name="正方形/長方形 315">
                    <a:extLst>
                      <a:ext uri="{FF2B5EF4-FFF2-40B4-BE49-F238E27FC236}">
                        <a16:creationId xmlns="" xmlns:a16="http://schemas.microsoft.com/office/drawing/2014/main" id="{87BFBCC3-1438-4259-8365-CA1CC087A2B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7" name="正方形/長方形 316">
                    <a:extLst>
                      <a:ext uri="{FF2B5EF4-FFF2-40B4-BE49-F238E27FC236}">
                        <a16:creationId xmlns="" xmlns:a16="http://schemas.microsoft.com/office/drawing/2014/main" id="{A6306B04-3F78-4550-AA0D-B24A218513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8" name="正方形/長方形 317">
                    <a:extLst>
                      <a:ext uri="{FF2B5EF4-FFF2-40B4-BE49-F238E27FC236}">
                        <a16:creationId xmlns="" xmlns:a16="http://schemas.microsoft.com/office/drawing/2014/main" id="{D0205157-ED8B-4F25-88D3-798FF8F5DED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9" name="正方形/長方形 318">
                    <a:extLst>
                      <a:ext uri="{FF2B5EF4-FFF2-40B4-BE49-F238E27FC236}">
                        <a16:creationId xmlns="" xmlns:a16="http://schemas.microsoft.com/office/drawing/2014/main" id="{C9E28C23-9A3A-4451-8C30-04CC237FEDB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0" name="正方形/長方形 319">
                    <a:extLst>
                      <a:ext uri="{FF2B5EF4-FFF2-40B4-BE49-F238E27FC236}">
                        <a16:creationId xmlns="" xmlns:a16="http://schemas.microsoft.com/office/drawing/2014/main" id="{1A7C5B46-43A8-4489-95CD-73B27A8552C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1" name="正方形/長方形 320">
                    <a:extLst>
                      <a:ext uri="{FF2B5EF4-FFF2-40B4-BE49-F238E27FC236}">
                        <a16:creationId xmlns="" xmlns:a16="http://schemas.microsoft.com/office/drawing/2014/main" id="{1827236D-6003-446B-B23E-56585725587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2" name="正方形/長方形 321">
                    <a:extLst>
                      <a:ext uri="{FF2B5EF4-FFF2-40B4-BE49-F238E27FC236}">
                        <a16:creationId xmlns="" xmlns:a16="http://schemas.microsoft.com/office/drawing/2014/main" id="{7DF440C9-531B-4FE8-BC18-4FB6462CCF1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3" name="正方形/長方形 322">
                    <a:extLst>
                      <a:ext uri="{FF2B5EF4-FFF2-40B4-BE49-F238E27FC236}">
                        <a16:creationId xmlns="" xmlns:a16="http://schemas.microsoft.com/office/drawing/2014/main" id="{5CBEB274-BA4E-4B90-B03D-AFB81D35689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4" name="正方形/長方形 323">
                    <a:extLst>
                      <a:ext uri="{FF2B5EF4-FFF2-40B4-BE49-F238E27FC236}">
                        <a16:creationId xmlns="" xmlns:a16="http://schemas.microsoft.com/office/drawing/2014/main" id="{665BA3B9-20D6-4113-887A-E869CE40986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5" name="正方形/長方形 324">
                    <a:extLst>
                      <a:ext uri="{FF2B5EF4-FFF2-40B4-BE49-F238E27FC236}">
                        <a16:creationId xmlns="" xmlns:a16="http://schemas.microsoft.com/office/drawing/2014/main" id="{AC24887C-4FCD-408A-9786-0F993587E02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6" name="正方形/長方形 325">
                    <a:extLst>
                      <a:ext uri="{FF2B5EF4-FFF2-40B4-BE49-F238E27FC236}">
                        <a16:creationId xmlns="" xmlns:a16="http://schemas.microsoft.com/office/drawing/2014/main" id="{3EA6F7AD-A84D-4F0A-8859-7B9C56C3CD9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7" name="正方形/長方形 326">
                    <a:extLst>
                      <a:ext uri="{FF2B5EF4-FFF2-40B4-BE49-F238E27FC236}">
                        <a16:creationId xmlns="" xmlns:a16="http://schemas.microsoft.com/office/drawing/2014/main" id="{42193C21-6D0D-4DBB-88C3-491FBA52FB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8" name="正方形/長方形 327">
                    <a:extLst>
                      <a:ext uri="{FF2B5EF4-FFF2-40B4-BE49-F238E27FC236}">
                        <a16:creationId xmlns="" xmlns:a16="http://schemas.microsoft.com/office/drawing/2014/main" id="{99AA0D74-BBB3-4928-9222-AED85184B7B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9" name="正方形/長方形 328">
                    <a:extLst>
                      <a:ext uri="{FF2B5EF4-FFF2-40B4-BE49-F238E27FC236}">
                        <a16:creationId xmlns="" xmlns:a16="http://schemas.microsoft.com/office/drawing/2014/main" id="{2F4CE3B2-992D-4467-877F-AD6B395B7CE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0" name="正方形/長方形 329">
                    <a:extLst>
                      <a:ext uri="{FF2B5EF4-FFF2-40B4-BE49-F238E27FC236}">
                        <a16:creationId xmlns="" xmlns:a16="http://schemas.microsoft.com/office/drawing/2014/main" id="{4A087D1F-E34A-4351-A3ED-ED02100D12D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1" name="正方形/長方形 330">
                    <a:extLst>
                      <a:ext uri="{FF2B5EF4-FFF2-40B4-BE49-F238E27FC236}">
                        <a16:creationId xmlns="" xmlns:a16="http://schemas.microsoft.com/office/drawing/2014/main" id="{1C0935C6-FF06-4C2F-915C-51DEB5D563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2" name="正方形/長方形 331">
                    <a:extLst>
                      <a:ext uri="{FF2B5EF4-FFF2-40B4-BE49-F238E27FC236}">
                        <a16:creationId xmlns="" xmlns:a16="http://schemas.microsoft.com/office/drawing/2014/main" id="{64688FCD-179A-4168-A4E9-D3321C37A1E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3" name="正方形/長方形 332">
                    <a:extLst>
                      <a:ext uri="{FF2B5EF4-FFF2-40B4-BE49-F238E27FC236}">
                        <a16:creationId xmlns="" xmlns:a16="http://schemas.microsoft.com/office/drawing/2014/main" id="{CE19E10F-1741-425D-B8A4-7997962C3F4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4" name="正方形/長方形 333">
                    <a:extLst>
                      <a:ext uri="{FF2B5EF4-FFF2-40B4-BE49-F238E27FC236}">
                        <a16:creationId xmlns="" xmlns:a16="http://schemas.microsoft.com/office/drawing/2014/main" id="{A0BA0C48-236C-4D79-B01E-6FA12C80130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5" name="正方形/長方形 334">
                    <a:extLst>
                      <a:ext uri="{FF2B5EF4-FFF2-40B4-BE49-F238E27FC236}">
                        <a16:creationId xmlns="" xmlns:a16="http://schemas.microsoft.com/office/drawing/2014/main" id="{93E4AE6F-E56C-4B1B-B1D6-F6D1DD88378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6" name="正方形/長方形 335">
                    <a:extLst>
                      <a:ext uri="{FF2B5EF4-FFF2-40B4-BE49-F238E27FC236}">
                        <a16:creationId xmlns="" xmlns:a16="http://schemas.microsoft.com/office/drawing/2014/main" id="{BB548248-23D4-4712-8A0E-822DEE34FC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7" name="正方形/長方形 336">
                    <a:extLst>
                      <a:ext uri="{FF2B5EF4-FFF2-40B4-BE49-F238E27FC236}">
                        <a16:creationId xmlns="" xmlns:a16="http://schemas.microsoft.com/office/drawing/2014/main" id="{94BB7D9E-F464-4C40-994E-736074ADDE59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8" name="正方形/長方形 337">
                    <a:extLst>
                      <a:ext uri="{FF2B5EF4-FFF2-40B4-BE49-F238E27FC236}">
                        <a16:creationId xmlns="" xmlns:a16="http://schemas.microsoft.com/office/drawing/2014/main" id="{68D5F055-C4A2-4C42-9667-E816DE7070E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9" name="正方形/長方形 338">
                    <a:extLst>
                      <a:ext uri="{FF2B5EF4-FFF2-40B4-BE49-F238E27FC236}">
                        <a16:creationId xmlns="" xmlns:a16="http://schemas.microsoft.com/office/drawing/2014/main" id="{6746AA96-2146-48DB-A63A-EFAD045148E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0" name="正方形/長方形 339">
                    <a:extLst>
                      <a:ext uri="{FF2B5EF4-FFF2-40B4-BE49-F238E27FC236}">
                        <a16:creationId xmlns="" xmlns:a16="http://schemas.microsoft.com/office/drawing/2014/main" id="{6EA32EC1-2647-4BFB-8C6D-5C24A235B96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1" name="正方形/長方形 340">
                    <a:extLst>
                      <a:ext uri="{FF2B5EF4-FFF2-40B4-BE49-F238E27FC236}">
                        <a16:creationId xmlns="" xmlns:a16="http://schemas.microsoft.com/office/drawing/2014/main" id="{E9398593-6EF1-446B-B5FC-0E7FBB61F74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2" name="正方形/長方形 341">
                    <a:extLst>
                      <a:ext uri="{FF2B5EF4-FFF2-40B4-BE49-F238E27FC236}">
                        <a16:creationId xmlns="" xmlns:a16="http://schemas.microsoft.com/office/drawing/2014/main" id="{695435BF-723F-4E74-A69E-6FE5F70BDD0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3" name="正方形/長方形 342">
                    <a:extLst>
                      <a:ext uri="{FF2B5EF4-FFF2-40B4-BE49-F238E27FC236}">
                        <a16:creationId xmlns="" xmlns:a16="http://schemas.microsoft.com/office/drawing/2014/main" id="{B843A875-67D4-4C11-9D3D-1C3FBA66C8C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4" name="正方形/長方形 343">
                    <a:extLst>
                      <a:ext uri="{FF2B5EF4-FFF2-40B4-BE49-F238E27FC236}">
                        <a16:creationId xmlns="" xmlns:a16="http://schemas.microsoft.com/office/drawing/2014/main" id="{D1664EAE-A94A-42C5-931E-FA5A0446DB2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214" name="グループ化 213">
                  <a:extLst>
                    <a:ext uri="{FF2B5EF4-FFF2-40B4-BE49-F238E27FC236}">
                      <a16:creationId xmlns="" xmlns:a16="http://schemas.microsoft.com/office/drawing/2014/main" id="{606ED237-BE46-4963-885B-EB108C174A8B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15" name="正方形/長方形 214">
                    <a:extLst>
                      <a:ext uri="{FF2B5EF4-FFF2-40B4-BE49-F238E27FC236}">
                        <a16:creationId xmlns="" xmlns:a16="http://schemas.microsoft.com/office/drawing/2014/main" id="{47ED1497-FBCA-4B53-AD4D-6807FB67078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" name="正方形/長方形 215">
                    <a:extLst>
                      <a:ext uri="{FF2B5EF4-FFF2-40B4-BE49-F238E27FC236}">
                        <a16:creationId xmlns="" xmlns:a16="http://schemas.microsoft.com/office/drawing/2014/main" id="{198B8E8A-87D1-49F7-8973-218D8B4E305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" name="正方形/長方形 216">
                    <a:extLst>
                      <a:ext uri="{FF2B5EF4-FFF2-40B4-BE49-F238E27FC236}">
                        <a16:creationId xmlns="" xmlns:a16="http://schemas.microsoft.com/office/drawing/2014/main" id="{4F5B07A3-EE83-4393-A264-4FBEEA900D4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" name="正方形/長方形 217">
                    <a:extLst>
                      <a:ext uri="{FF2B5EF4-FFF2-40B4-BE49-F238E27FC236}">
                        <a16:creationId xmlns="" xmlns:a16="http://schemas.microsoft.com/office/drawing/2014/main" id="{FBB0C8B4-E1B6-4D92-BEA6-68B270815F1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" name="正方形/長方形 218">
                    <a:extLst>
                      <a:ext uri="{FF2B5EF4-FFF2-40B4-BE49-F238E27FC236}">
                        <a16:creationId xmlns="" xmlns:a16="http://schemas.microsoft.com/office/drawing/2014/main" id="{2A62FF04-B237-40D9-83DA-D4C6E35733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" name="正方形/長方形 219">
                    <a:extLst>
                      <a:ext uri="{FF2B5EF4-FFF2-40B4-BE49-F238E27FC236}">
                        <a16:creationId xmlns="" xmlns:a16="http://schemas.microsoft.com/office/drawing/2014/main" id="{2F275852-3422-4A18-8BFD-984DB3E4DC1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" name="正方形/長方形 220">
                    <a:extLst>
                      <a:ext uri="{FF2B5EF4-FFF2-40B4-BE49-F238E27FC236}">
                        <a16:creationId xmlns="" xmlns:a16="http://schemas.microsoft.com/office/drawing/2014/main" id="{AEBE35BA-2AD1-4112-A71A-94D986F8545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" name="正方形/長方形 221">
                    <a:extLst>
                      <a:ext uri="{FF2B5EF4-FFF2-40B4-BE49-F238E27FC236}">
                        <a16:creationId xmlns="" xmlns:a16="http://schemas.microsoft.com/office/drawing/2014/main" id="{4FE99BD3-869E-4998-B9F4-30B8C12EEBA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" name="正方形/長方形 222">
                    <a:extLst>
                      <a:ext uri="{FF2B5EF4-FFF2-40B4-BE49-F238E27FC236}">
                        <a16:creationId xmlns="" xmlns:a16="http://schemas.microsoft.com/office/drawing/2014/main" id="{CD7FD697-6181-4C11-A6D8-6240957FFDF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" name="正方形/長方形 223">
                    <a:extLst>
                      <a:ext uri="{FF2B5EF4-FFF2-40B4-BE49-F238E27FC236}">
                        <a16:creationId xmlns="" xmlns:a16="http://schemas.microsoft.com/office/drawing/2014/main" id="{32ABB065-3D03-4E5C-9571-95073FC0C1D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" name="正方形/長方形 224">
                    <a:extLst>
                      <a:ext uri="{FF2B5EF4-FFF2-40B4-BE49-F238E27FC236}">
                        <a16:creationId xmlns="" xmlns:a16="http://schemas.microsoft.com/office/drawing/2014/main" id="{7F5CF3FF-F9B1-4C8E-8854-333EF7FC51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" name="正方形/長方形 225">
                    <a:extLst>
                      <a:ext uri="{FF2B5EF4-FFF2-40B4-BE49-F238E27FC236}">
                        <a16:creationId xmlns="" xmlns:a16="http://schemas.microsoft.com/office/drawing/2014/main" id="{0228BEC4-43C2-4BEC-9E11-91A879288C2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7" name="正方形/長方形 226">
                    <a:extLst>
                      <a:ext uri="{FF2B5EF4-FFF2-40B4-BE49-F238E27FC236}">
                        <a16:creationId xmlns="" xmlns:a16="http://schemas.microsoft.com/office/drawing/2014/main" id="{0B78289E-CC0E-47A9-8471-1891909FA25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8" name="正方形/長方形 227">
                    <a:extLst>
                      <a:ext uri="{FF2B5EF4-FFF2-40B4-BE49-F238E27FC236}">
                        <a16:creationId xmlns="" xmlns:a16="http://schemas.microsoft.com/office/drawing/2014/main" id="{5F1933A0-9065-4370-BCFA-2DE6BF4F961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9" name="正方形/長方形 228">
                    <a:extLst>
                      <a:ext uri="{FF2B5EF4-FFF2-40B4-BE49-F238E27FC236}">
                        <a16:creationId xmlns="" xmlns:a16="http://schemas.microsoft.com/office/drawing/2014/main" id="{3E048CD8-E85C-44F0-AB9C-E7E7FF82A4D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0" name="正方形/長方形 229">
                    <a:extLst>
                      <a:ext uri="{FF2B5EF4-FFF2-40B4-BE49-F238E27FC236}">
                        <a16:creationId xmlns="" xmlns:a16="http://schemas.microsoft.com/office/drawing/2014/main" id="{5F865AF2-E9D8-4006-8733-92CB59DA995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1" name="正方形/長方形 230">
                    <a:extLst>
                      <a:ext uri="{FF2B5EF4-FFF2-40B4-BE49-F238E27FC236}">
                        <a16:creationId xmlns="" xmlns:a16="http://schemas.microsoft.com/office/drawing/2014/main" id="{161FE911-B706-4250-9AF8-AC2E4EA1BDA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" name="正方形/長方形 231">
                    <a:extLst>
                      <a:ext uri="{FF2B5EF4-FFF2-40B4-BE49-F238E27FC236}">
                        <a16:creationId xmlns="" xmlns:a16="http://schemas.microsoft.com/office/drawing/2014/main" id="{2780D446-A690-477D-ABB9-70A5CA4DBD1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" name="正方形/長方形 232">
                    <a:extLst>
                      <a:ext uri="{FF2B5EF4-FFF2-40B4-BE49-F238E27FC236}">
                        <a16:creationId xmlns="" xmlns:a16="http://schemas.microsoft.com/office/drawing/2014/main" id="{7BECE4C1-091A-4CD5-A806-EFFC7FF11F9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" name="正方形/長方形 233">
                    <a:extLst>
                      <a:ext uri="{FF2B5EF4-FFF2-40B4-BE49-F238E27FC236}">
                        <a16:creationId xmlns="" xmlns:a16="http://schemas.microsoft.com/office/drawing/2014/main" id="{D6B159FA-03F1-45CD-9C97-E5EE0F32635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" name="正方形/長方形 234">
                    <a:extLst>
                      <a:ext uri="{FF2B5EF4-FFF2-40B4-BE49-F238E27FC236}">
                        <a16:creationId xmlns="" xmlns:a16="http://schemas.microsoft.com/office/drawing/2014/main" id="{36B317BB-A205-4476-AC85-26558751813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" name="正方形/長方形 235">
                    <a:extLst>
                      <a:ext uri="{FF2B5EF4-FFF2-40B4-BE49-F238E27FC236}">
                        <a16:creationId xmlns="" xmlns:a16="http://schemas.microsoft.com/office/drawing/2014/main" id="{AB211D69-DAF8-49CD-94F5-F9FB7A70134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" name="正方形/長方形 236">
                    <a:extLst>
                      <a:ext uri="{FF2B5EF4-FFF2-40B4-BE49-F238E27FC236}">
                        <a16:creationId xmlns="" xmlns:a16="http://schemas.microsoft.com/office/drawing/2014/main" id="{5F140709-3194-4B2A-A873-FCEA7446D91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" name="正方形/長方形 237">
                    <a:extLst>
                      <a:ext uri="{FF2B5EF4-FFF2-40B4-BE49-F238E27FC236}">
                        <a16:creationId xmlns="" xmlns:a16="http://schemas.microsoft.com/office/drawing/2014/main" id="{3E7696ED-5045-4348-A42B-57BE6264DA5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" name="正方形/長方形 238">
                    <a:extLst>
                      <a:ext uri="{FF2B5EF4-FFF2-40B4-BE49-F238E27FC236}">
                        <a16:creationId xmlns="" xmlns:a16="http://schemas.microsoft.com/office/drawing/2014/main" id="{EDD5C317-74E5-4753-A447-A6F5C2D161C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" name="正方形/長方形 239">
                    <a:extLst>
                      <a:ext uri="{FF2B5EF4-FFF2-40B4-BE49-F238E27FC236}">
                        <a16:creationId xmlns="" xmlns:a16="http://schemas.microsoft.com/office/drawing/2014/main" id="{E1312482-892F-4B3A-ABBF-4A0307342A7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" name="正方形/長方形 240">
                    <a:extLst>
                      <a:ext uri="{FF2B5EF4-FFF2-40B4-BE49-F238E27FC236}">
                        <a16:creationId xmlns="" xmlns:a16="http://schemas.microsoft.com/office/drawing/2014/main" id="{7E60F52F-C462-4F76-8E8C-673A62A9BA5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" name="正方形/長方形 241">
                    <a:extLst>
                      <a:ext uri="{FF2B5EF4-FFF2-40B4-BE49-F238E27FC236}">
                        <a16:creationId xmlns="" xmlns:a16="http://schemas.microsoft.com/office/drawing/2014/main" id="{E4AF489A-1A19-46E3-8D47-3BA5A662F3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" name="正方形/長方形 242">
                    <a:extLst>
                      <a:ext uri="{FF2B5EF4-FFF2-40B4-BE49-F238E27FC236}">
                        <a16:creationId xmlns="" xmlns:a16="http://schemas.microsoft.com/office/drawing/2014/main" id="{E5E6A128-332C-4EF2-A3F1-6679EABA3BC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4" name="正方形/長方形 243">
                    <a:extLst>
                      <a:ext uri="{FF2B5EF4-FFF2-40B4-BE49-F238E27FC236}">
                        <a16:creationId xmlns="" xmlns:a16="http://schemas.microsoft.com/office/drawing/2014/main" id="{D061C2D1-19C4-47BD-A898-6EAF47AF610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5" name="正方形/長方形 244">
                    <a:extLst>
                      <a:ext uri="{FF2B5EF4-FFF2-40B4-BE49-F238E27FC236}">
                        <a16:creationId xmlns="" xmlns:a16="http://schemas.microsoft.com/office/drawing/2014/main" id="{EBEB1D58-619A-4623-8354-F9BD0188FA2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6" name="正方形/長方形 245">
                    <a:extLst>
                      <a:ext uri="{FF2B5EF4-FFF2-40B4-BE49-F238E27FC236}">
                        <a16:creationId xmlns="" xmlns:a16="http://schemas.microsoft.com/office/drawing/2014/main" id="{63B6BCDC-9FDE-4BEB-BBE9-9779968D004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7" name="正方形/長方形 246">
                    <a:extLst>
                      <a:ext uri="{FF2B5EF4-FFF2-40B4-BE49-F238E27FC236}">
                        <a16:creationId xmlns="" xmlns:a16="http://schemas.microsoft.com/office/drawing/2014/main" id="{8FB5D9B6-6D34-4F6C-9E0D-4AFEC071169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8" name="正方形/長方形 247">
                    <a:extLst>
                      <a:ext uri="{FF2B5EF4-FFF2-40B4-BE49-F238E27FC236}">
                        <a16:creationId xmlns="" xmlns:a16="http://schemas.microsoft.com/office/drawing/2014/main" id="{307B4C8A-CAEB-4631-BDB2-43DCCA51DCA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9" name="正方形/長方形 248">
                    <a:extLst>
                      <a:ext uri="{FF2B5EF4-FFF2-40B4-BE49-F238E27FC236}">
                        <a16:creationId xmlns="" xmlns:a16="http://schemas.microsoft.com/office/drawing/2014/main" id="{CBED3BFB-8387-4972-A8E9-191ADD63041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0" name="正方形/長方形 249">
                    <a:extLst>
                      <a:ext uri="{FF2B5EF4-FFF2-40B4-BE49-F238E27FC236}">
                        <a16:creationId xmlns="" xmlns:a16="http://schemas.microsoft.com/office/drawing/2014/main" id="{E99779F4-B992-4B89-9FEE-4B953DB67BB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1" name="正方形/長方形 250">
                    <a:extLst>
                      <a:ext uri="{FF2B5EF4-FFF2-40B4-BE49-F238E27FC236}">
                        <a16:creationId xmlns="" xmlns:a16="http://schemas.microsoft.com/office/drawing/2014/main" id="{8AA5DF3E-8EAF-40A6-9F92-C3547A49822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2" name="正方形/長方形 251">
                    <a:extLst>
                      <a:ext uri="{FF2B5EF4-FFF2-40B4-BE49-F238E27FC236}">
                        <a16:creationId xmlns="" xmlns:a16="http://schemas.microsoft.com/office/drawing/2014/main" id="{4B80F2C7-05AD-457C-8B67-5337829893C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3" name="正方形/長方形 252">
                    <a:extLst>
                      <a:ext uri="{FF2B5EF4-FFF2-40B4-BE49-F238E27FC236}">
                        <a16:creationId xmlns="" xmlns:a16="http://schemas.microsoft.com/office/drawing/2014/main" id="{DD12324E-6019-46E9-86A3-E9D04E45CDF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4" name="正方形/長方形 253">
                    <a:extLst>
                      <a:ext uri="{FF2B5EF4-FFF2-40B4-BE49-F238E27FC236}">
                        <a16:creationId xmlns="" xmlns:a16="http://schemas.microsoft.com/office/drawing/2014/main" id="{7221EEEA-8CCC-4113-A8DF-0451B880122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5" name="正方形/長方形 254">
                    <a:extLst>
                      <a:ext uri="{FF2B5EF4-FFF2-40B4-BE49-F238E27FC236}">
                        <a16:creationId xmlns="" xmlns:a16="http://schemas.microsoft.com/office/drawing/2014/main" id="{5E8618E3-398A-47A3-A203-EDAE12C6284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6" name="正方形/長方形 255">
                    <a:extLst>
                      <a:ext uri="{FF2B5EF4-FFF2-40B4-BE49-F238E27FC236}">
                        <a16:creationId xmlns="" xmlns:a16="http://schemas.microsoft.com/office/drawing/2014/main" id="{0C6AB0BC-6B00-4222-A485-2CC87ED23E2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7" name="正方形/長方形 256">
                    <a:extLst>
                      <a:ext uri="{FF2B5EF4-FFF2-40B4-BE49-F238E27FC236}">
                        <a16:creationId xmlns="" xmlns:a16="http://schemas.microsoft.com/office/drawing/2014/main" id="{C562FEB6-5E08-451A-B5F6-41255B0A0CE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8" name="正方形/長方形 257">
                    <a:extLst>
                      <a:ext uri="{FF2B5EF4-FFF2-40B4-BE49-F238E27FC236}">
                        <a16:creationId xmlns="" xmlns:a16="http://schemas.microsoft.com/office/drawing/2014/main" id="{4BB38CBF-BFC0-415C-A7C2-C93E58A0A3D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9" name="正方形/長方形 258">
                    <a:extLst>
                      <a:ext uri="{FF2B5EF4-FFF2-40B4-BE49-F238E27FC236}">
                        <a16:creationId xmlns="" xmlns:a16="http://schemas.microsoft.com/office/drawing/2014/main" id="{36BE156F-F18A-4498-A66B-60CC5E96DDD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0" name="正方形/長方形 259">
                    <a:extLst>
                      <a:ext uri="{FF2B5EF4-FFF2-40B4-BE49-F238E27FC236}">
                        <a16:creationId xmlns="" xmlns:a16="http://schemas.microsoft.com/office/drawing/2014/main" id="{4F58333B-D694-49FE-85B7-330A44E7AC9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1" name="正方形/長方形 260">
                    <a:extLst>
                      <a:ext uri="{FF2B5EF4-FFF2-40B4-BE49-F238E27FC236}">
                        <a16:creationId xmlns="" xmlns:a16="http://schemas.microsoft.com/office/drawing/2014/main" id="{21E2DC4C-4C28-499D-A72B-F7CE89ECBD9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2" name="正方形/長方形 261">
                    <a:extLst>
                      <a:ext uri="{FF2B5EF4-FFF2-40B4-BE49-F238E27FC236}">
                        <a16:creationId xmlns="" xmlns:a16="http://schemas.microsoft.com/office/drawing/2014/main" id="{75132571-858A-4F52-9F87-80B946878E7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3" name="正方形/長方形 262">
                    <a:extLst>
                      <a:ext uri="{FF2B5EF4-FFF2-40B4-BE49-F238E27FC236}">
                        <a16:creationId xmlns="" xmlns:a16="http://schemas.microsoft.com/office/drawing/2014/main" id="{B2D44FC4-11F1-4385-AAC7-ECE1F516FC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4" name="正方形/長方形 263">
                    <a:extLst>
                      <a:ext uri="{FF2B5EF4-FFF2-40B4-BE49-F238E27FC236}">
                        <a16:creationId xmlns="" xmlns:a16="http://schemas.microsoft.com/office/drawing/2014/main" id="{93F761F4-0D42-49EF-8FC6-3032B9F55D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5" name="正方形/長方形 264">
                    <a:extLst>
                      <a:ext uri="{FF2B5EF4-FFF2-40B4-BE49-F238E27FC236}">
                        <a16:creationId xmlns="" xmlns:a16="http://schemas.microsoft.com/office/drawing/2014/main" id="{EEEE3219-56A6-4628-BAA4-16F448C0D73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6" name="正方形/長方形 265">
                    <a:extLst>
                      <a:ext uri="{FF2B5EF4-FFF2-40B4-BE49-F238E27FC236}">
                        <a16:creationId xmlns="" xmlns:a16="http://schemas.microsoft.com/office/drawing/2014/main" id="{F30AC069-597E-456C-8320-96DE0AD56A2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7" name="正方形/長方形 266">
                    <a:extLst>
                      <a:ext uri="{FF2B5EF4-FFF2-40B4-BE49-F238E27FC236}">
                        <a16:creationId xmlns="" xmlns:a16="http://schemas.microsoft.com/office/drawing/2014/main" id="{4ABD3664-490E-4AAE-A1EF-86DF513A47B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8" name="正方形/長方形 267">
                    <a:extLst>
                      <a:ext uri="{FF2B5EF4-FFF2-40B4-BE49-F238E27FC236}">
                        <a16:creationId xmlns="" xmlns:a16="http://schemas.microsoft.com/office/drawing/2014/main" id="{995C730C-04C0-430D-822A-51BD812B611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9" name="正方形/長方形 268">
                    <a:extLst>
                      <a:ext uri="{FF2B5EF4-FFF2-40B4-BE49-F238E27FC236}">
                        <a16:creationId xmlns="" xmlns:a16="http://schemas.microsoft.com/office/drawing/2014/main" id="{98EE80E7-DADF-4DBD-A0CE-6791838EA90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0" name="正方形/長方形 269">
                    <a:extLst>
                      <a:ext uri="{FF2B5EF4-FFF2-40B4-BE49-F238E27FC236}">
                        <a16:creationId xmlns="" xmlns:a16="http://schemas.microsoft.com/office/drawing/2014/main" id="{0EF9D904-A83C-4D12-BD5E-80F451B4294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1" name="正方形/長方形 270">
                    <a:extLst>
                      <a:ext uri="{FF2B5EF4-FFF2-40B4-BE49-F238E27FC236}">
                        <a16:creationId xmlns="" xmlns:a16="http://schemas.microsoft.com/office/drawing/2014/main" id="{660846C1-9DB8-4DD4-A6F1-30411D94FFC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2" name="正方形/長方形 271">
                    <a:extLst>
                      <a:ext uri="{FF2B5EF4-FFF2-40B4-BE49-F238E27FC236}">
                        <a16:creationId xmlns="" xmlns:a16="http://schemas.microsoft.com/office/drawing/2014/main" id="{4690F6B3-2F3E-45A6-9C8F-B0E695D78CD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3" name="正方形/長方形 272">
                    <a:extLst>
                      <a:ext uri="{FF2B5EF4-FFF2-40B4-BE49-F238E27FC236}">
                        <a16:creationId xmlns="" xmlns:a16="http://schemas.microsoft.com/office/drawing/2014/main" id="{63C20976-4551-4EDC-A14E-BD0A762979F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4" name="正方形/長方形 273">
                    <a:extLst>
                      <a:ext uri="{FF2B5EF4-FFF2-40B4-BE49-F238E27FC236}">
                        <a16:creationId xmlns="" xmlns:a16="http://schemas.microsoft.com/office/drawing/2014/main" id="{CD4C92F8-286E-484C-880E-6F1BE9ACC3B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5" name="正方形/長方形 274">
                    <a:extLst>
                      <a:ext uri="{FF2B5EF4-FFF2-40B4-BE49-F238E27FC236}">
                        <a16:creationId xmlns="" xmlns:a16="http://schemas.microsoft.com/office/drawing/2014/main" id="{81AAC34A-9427-437E-B5B8-C7A5F409AB6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6" name="正方形/長方形 275">
                    <a:extLst>
                      <a:ext uri="{FF2B5EF4-FFF2-40B4-BE49-F238E27FC236}">
                        <a16:creationId xmlns="" xmlns:a16="http://schemas.microsoft.com/office/drawing/2014/main" id="{59714340-E705-4A55-B38E-371DC2C9F7B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7" name="正方形/長方形 276">
                    <a:extLst>
                      <a:ext uri="{FF2B5EF4-FFF2-40B4-BE49-F238E27FC236}">
                        <a16:creationId xmlns="" xmlns:a16="http://schemas.microsoft.com/office/drawing/2014/main" id="{F578CD58-B9BC-445A-8F16-980055694E2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8" name="正方形/長方形 277">
                    <a:extLst>
                      <a:ext uri="{FF2B5EF4-FFF2-40B4-BE49-F238E27FC236}">
                        <a16:creationId xmlns="" xmlns:a16="http://schemas.microsoft.com/office/drawing/2014/main" id="{FF637433-5823-41A5-849E-28A190484B15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9" name="正方形/長方形 278">
                    <a:extLst>
                      <a:ext uri="{FF2B5EF4-FFF2-40B4-BE49-F238E27FC236}">
                        <a16:creationId xmlns="" xmlns:a16="http://schemas.microsoft.com/office/drawing/2014/main" id="{FEECD445-F9B7-4732-80FA-82087FD9C4A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80" name="グループ化 79">
                <a:extLst>
                  <a:ext uri="{FF2B5EF4-FFF2-40B4-BE49-F238E27FC236}">
                    <a16:creationId xmlns="" xmlns:a16="http://schemas.microsoft.com/office/drawing/2014/main" id="{E1877BCB-F9AB-4CF9-9B80-F995BDD39D03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81" name="グループ化 80">
                  <a:extLst>
                    <a:ext uri="{FF2B5EF4-FFF2-40B4-BE49-F238E27FC236}">
                      <a16:creationId xmlns="" xmlns:a16="http://schemas.microsoft.com/office/drawing/2014/main" id="{855F6CE1-2AFD-4ED2-BD6D-BDE736C769AB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48" name="正方形/長方形 147">
                    <a:extLst>
                      <a:ext uri="{FF2B5EF4-FFF2-40B4-BE49-F238E27FC236}">
                        <a16:creationId xmlns="" xmlns:a16="http://schemas.microsoft.com/office/drawing/2014/main" id="{C754E752-4A40-48A1-A5B7-C5C64465AC2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" name="正方形/長方形 148">
                    <a:extLst>
                      <a:ext uri="{FF2B5EF4-FFF2-40B4-BE49-F238E27FC236}">
                        <a16:creationId xmlns="" xmlns:a16="http://schemas.microsoft.com/office/drawing/2014/main" id="{3BCEE800-7142-48C6-AA81-6970177121B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" name="正方形/長方形 149">
                    <a:extLst>
                      <a:ext uri="{FF2B5EF4-FFF2-40B4-BE49-F238E27FC236}">
                        <a16:creationId xmlns="" xmlns:a16="http://schemas.microsoft.com/office/drawing/2014/main" id="{F6B1B148-CBAC-4F75-BC8B-97132AFE402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" name="正方形/長方形 150">
                    <a:extLst>
                      <a:ext uri="{FF2B5EF4-FFF2-40B4-BE49-F238E27FC236}">
                        <a16:creationId xmlns="" xmlns:a16="http://schemas.microsoft.com/office/drawing/2014/main" id="{989F45FB-7418-4F6E-BDFA-4F252CCB26A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" name="正方形/長方形 151">
                    <a:extLst>
                      <a:ext uri="{FF2B5EF4-FFF2-40B4-BE49-F238E27FC236}">
                        <a16:creationId xmlns="" xmlns:a16="http://schemas.microsoft.com/office/drawing/2014/main" id="{DE3BA8E5-1BBD-437D-8E6D-9E06667F7E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" name="正方形/長方形 152">
                    <a:extLst>
                      <a:ext uri="{FF2B5EF4-FFF2-40B4-BE49-F238E27FC236}">
                        <a16:creationId xmlns="" xmlns:a16="http://schemas.microsoft.com/office/drawing/2014/main" id="{29D46938-8DE0-43AB-9B86-789BA66A709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" name="正方形/長方形 153">
                    <a:extLst>
                      <a:ext uri="{FF2B5EF4-FFF2-40B4-BE49-F238E27FC236}">
                        <a16:creationId xmlns="" xmlns:a16="http://schemas.microsoft.com/office/drawing/2014/main" id="{88D6E78B-7C7C-4E08-AD44-4AD5433176D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" name="正方形/長方形 154">
                    <a:extLst>
                      <a:ext uri="{FF2B5EF4-FFF2-40B4-BE49-F238E27FC236}">
                        <a16:creationId xmlns="" xmlns:a16="http://schemas.microsoft.com/office/drawing/2014/main" id="{AC093342-2A71-45DE-83ED-6FE1265BACC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" name="正方形/長方形 155">
                    <a:extLst>
                      <a:ext uri="{FF2B5EF4-FFF2-40B4-BE49-F238E27FC236}">
                        <a16:creationId xmlns="" xmlns:a16="http://schemas.microsoft.com/office/drawing/2014/main" id="{6F4E6B2D-6BF4-42A8-9DDD-7D92F7A79AD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7" name="正方形/長方形 156">
                    <a:extLst>
                      <a:ext uri="{FF2B5EF4-FFF2-40B4-BE49-F238E27FC236}">
                        <a16:creationId xmlns="" xmlns:a16="http://schemas.microsoft.com/office/drawing/2014/main" id="{13DAE779-2D5E-4F63-91C3-C5C8ACAC155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8" name="正方形/長方形 157">
                    <a:extLst>
                      <a:ext uri="{FF2B5EF4-FFF2-40B4-BE49-F238E27FC236}">
                        <a16:creationId xmlns="" xmlns:a16="http://schemas.microsoft.com/office/drawing/2014/main" id="{B436432C-A69D-4C37-98EE-828626CB313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9" name="正方形/長方形 158">
                    <a:extLst>
                      <a:ext uri="{FF2B5EF4-FFF2-40B4-BE49-F238E27FC236}">
                        <a16:creationId xmlns="" xmlns:a16="http://schemas.microsoft.com/office/drawing/2014/main" id="{907D0B3A-FF54-419F-8FC1-02E8EFA15EC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0" name="正方形/長方形 159">
                    <a:extLst>
                      <a:ext uri="{FF2B5EF4-FFF2-40B4-BE49-F238E27FC236}">
                        <a16:creationId xmlns="" xmlns:a16="http://schemas.microsoft.com/office/drawing/2014/main" id="{A59AC9FD-5B2D-4CA9-9EDE-332EE0A30DE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1" name="正方形/長方形 160">
                    <a:extLst>
                      <a:ext uri="{FF2B5EF4-FFF2-40B4-BE49-F238E27FC236}">
                        <a16:creationId xmlns="" xmlns:a16="http://schemas.microsoft.com/office/drawing/2014/main" id="{276B3BB7-1C21-4917-B772-B1EFB3BCC6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="" xmlns:a16="http://schemas.microsoft.com/office/drawing/2014/main" id="{625C7658-73FB-4772-B252-54E04DF2AFF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3" name="正方形/長方形 162">
                    <a:extLst>
                      <a:ext uri="{FF2B5EF4-FFF2-40B4-BE49-F238E27FC236}">
                        <a16:creationId xmlns="" xmlns:a16="http://schemas.microsoft.com/office/drawing/2014/main" id="{DC9BE461-EBC9-45F6-AA73-19B91EA411B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4" name="正方形/長方形 163">
                    <a:extLst>
                      <a:ext uri="{FF2B5EF4-FFF2-40B4-BE49-F238E27FC236}">
                        <a16:creationId xmlns="" xmlns:a16="http://schemas.microsoft.com/office/drawing/2014/main" id="{CBDB82CC-2590-421B-861D-7841B8C6316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5" name="正方形/長方形 164">
                    <a:extLst>
                      <a:ext uri="{FF2B5EF4-FFF2-40B4-BE49-F238E27FC236}">
                        <a16:creationId xmlns="" xmlns:a16="http://schemas.microsoft.com/office/drawing/2014/main" id="{A57E9BD1-C8A2-483A-BC0A-1C10D98C45A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6" name="正方形/長方形 165">
                    <a:extLst>
                      <a:ext uri="{FF2B5EF4-FFF2-40B4-BE49-F238E27FC236}">
                        <a16:creationId xmlns="" xmlns:a16="http://schemas.microsoft.com/office/drawing/2014/main" id="{E14E9BD9-7BE1-4DF9-B6A7-58497EADB0D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7" name="正方形/長方形 166">
                    <a:extLst>
                      <a:ext uri="{FF2B5EF4-FFF2-40B4-BE49-F238E27FC236}">
                        <a16:creationId xmlns="" xmlns:a16="http://schemas.microsoft.com/office/drawing/2014/main" id="{D6925B98-0924-4D0B-B72E-825E1B9ECF3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8" name="正方形/長方形 167">
                    <a:extLst>
                      <a:ext uri="{FF2B5EF4-FFF2-40B4-BE49-F238E27FC236}">
                        <a16:creationId xmlns="" xmlns:a16="http://schemas.microsoft.com/office/drawing/2014/main" id="{D4296CC1-58EA-41C4-ABD0-F0E3291B7A5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9" name="正方形/長方形 168">
                    <a:extLst>
                      <a:ext uri="{FF2B5EF4-FFF2-40B4-BE49-F238E27FC236}">
                        <a16:creationId xmlns="" xmlns:a16="http://schemas.microsoft.com/office/drawing/2014/main" id="{DC60B31B-ED9D-4C5B-86CD-E60963BB14C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0" name="正方形/長方形 169">
                    <a:extLst>
                      <a:ext uri="{FF2B5EF4-FFF2-40B4-BE49-F238E27FC236}">
                        <a16:creationId xmlns="" xmlns:a16="http://schemas.microsoft.com/office/drawing/2014/main" id="{C16BA342-8394-4EA4-B5F9-BEE491F3639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1" name="正方形/長方形 170">
                    <a:extLst>
                      <a:ext uri="{FF2B5EF4-FFF2-40B4-BE49-F238E27FC236}">
                        <a16:creationId xmlns="" xmlns:a16="http://schemas.microsoft.com/office/drawing/2014/main" id="{E99AC0E6-741E-4ED0-A115-0799929571B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="" xmlns:a16="http://schemas.microsoft.com/office/drawing/2014/main" id="{21667CD4-0DE2-4BB8-8D45-B48025A4BD3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="" xmlns:a16="http://schemas.microsoft.com/office/drawing/2014/main" id="{AF430BC0-DA83-49E3-9235-DBE94FA8074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="" xmlns:a16="http://schemas.microsoft.com/office/drawing/2014/main" id="{66C8205E-1312-4556-BB94-901FACD75E3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="" xmlns:a16="http://schemas.microsoft.com/office/drawing/2014/main" id="{54119439-AD26-4EEE-B6B6-BF9778C1BB2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="" xmlns:a16="http://schemas.microsoft.com/office/drawing/2014/main" id="{A8CD947B-074F-4225-96CE-CF717D73A72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" name="正方形/長方形 176">
                    <a:extLst>
                      <a:ext uri="{FF2B5EF4-FFF2-40B4-BE49-F238E27FC236}">
                        <a16:creationId xmlns="" xmlns:a16="http://schemas.microsoft.com/office/drawing/2014/main" id="{3F86DEEF-4455-4A0C-9876-772E826898E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" name="正方形/長方形 177">
                    <a:extLst>
                      <a:ext uri="{FF2B5EF4-FFF2-40B4-BE49-F238E27FC236}">
                        <a16:creationId xmlns="" xmlns:a16="http://schemas.microsoft.com/office/drawing/2014/main" id="{E6D2D5B2-CBC7-470E-B913-E39148B96CC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" name="正方形/長方形 178">
                    <a:extLst>
                      <a:ext uri="{FF2B5EF4-FFF2-40B4-BE49-F238E27FC236}">
                        <a16:creationId xmlns="" xmlns:a16="http://schemas.microsoft.com/office/drawing/2014/main" id="{0EC3F1FF-196D-40A8-AC3B-83CA9FCA11C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" name="正方形/長方形 179">
                    <a:extLst>
                      <a:ext uri="{FF2B5EF4-FFF2-40B4-BE49-F238E27FC236}">
                        <a16:creationId xmlns="" xmlns:a16="http://schemas.microsoft.com/office/drawing/2014/main" id="{3DC43A4C-3F32-4F86-90EB-BEA7E271196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" name="正方形/長方形 180">
                    <a:extLst>
                      <a:ext uri="{FF2B5EF4-FFF2-40B4-BE49-F238E27FC236}">
                        <a16:creationId xmlns="" xmlns:a16="http://schemas.microsoft.com/office/drawing/2014/main" id="{FE27854E-34AF-40B5-A818-730DE100AF8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" name="正方形/長方形 181">
                    <a:extLst>
                      <a:ext uri="{FF2B5EF4-FFF2-40B4-BE49-F238E27FC236}">
                        <a16:creationId xmlns="" xmlns:a16="http://schemas.microsoft.com/office/drawing/2014/main" id="{17A32D6D-1CF3-4DB9-ABF5-3272DAFC2EC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" name="正方形/長方形 182">
                    <a:extLst>
                      <a:ext uri="{FF2B5EF4-FFF2-40B4-BE49-F238E27FC236}">
                        <a16:creationId xmlns="" xmlns:a16="http://schemas.microsoft.com/office/drawing/2014/main" id="{FD678A1B-BE4E-4944-8F3B-D69F9F0C372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" name="正方形/長方形 183">
                    <a:extLst>
                      <a:ext uri="{FF2B5EF4-FFF2-40B4-BE49-F238E27FC236}">
                        <a16:creationId xmlns="" xmlns:a16="http://schemas.microsoft.com/office/drawing/2014/main" id="{FDBA5A19-9112-4340-89B1-2CBFF6583C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" name="正方形/長方形 184">
                    <a:extLst>
                      <a:ext uri="{FF2B5EF4-FFF2-40B4-BE49-F238E27FC236}">
                        <a16:creationId xmlns="" xmlns:a16="http://schemas.microsoft.com/office/drawing/2014/main" id="{5773DF81-9660-481E-AC09-59C523B240A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" name="正方形/長方形 185">
                    <a:extLst>
                      <a:ext uri="{FF2B5EF4-FFF2-40B4-BE49-F238E27FC236}">
                        <a16:creationId xmlns="" xmlns:a16="http://schemas.microsoft.com/office/drawing/2014/main" id="{2658D2B6-C1FE-47BD-B91A-CE19373D2F2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" name="正方形/長方形 186">
                    <a:extLst>
                      <a:ext uri="{FF2B5EF4-FFF2-40B4-BE49-F238E27FC236}">
                        <a16:creationId xmlns="" xmlns:a16="http://schemas.microsoft.com/office/drawing/2014/main" id="{4203A883-9660-4528-B771-C5A623221F8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" name="正方形/長方形 187">
                    <a:extLst>
                      <a:ext uri="{FF2B5EF4-FFF2-40B4-BE49-F238E27FC236}">
                        <a16:creationId xmlns="" xmlns:a16="http://schemas.microsoft.com/office/drawing/2014/main" id="{B7664BB7-3D3D-4431-9E31-847B45A93EB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" name="正方形/長方形 188">
                    <a:extLst>
                      <a:ext uri="{FF2B5EF4-FFF2-40B4-BE49-F238E27FC236}">
                        <a16:creationId xmlns="" xmlns:a16="http://schemas.microsoft.com/office/drawing/2014/main" id="{1B00CBD4-D13F-4D18-9E7F-67489A39EF1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" name="正方形/長方形 189">
                    <a:extLst>
                      <a:ext uri="{FF2B5EF4-FFF2-40B4-BE49-F238E27FC236}">
                        <a16:creationId xmlns="" xmlns:a16="http://schemas.microsoft.com/office/drawing/2014/main" id="{A2A7ED00-7A4C-4982-84A4-A18C12DB84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" name="正方形/長方形 190">
                    <a:extLst>
                      <a:ext uri="{FF2B5EF4-FFF2-40B4-BE49-F238E27FC236}">
                        <a16:creationId xmlns="" xmlns:a16="http://schemas.microsoft.com/office/drawing/2014/main" id="{8EE7567B-93A8-4D8D-814A-B3B7A09C2D2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" name="正方形/長方形 191">
                    <a:extLst>
                      <a:ext uri="{FF2B5EF4-FFF2-40B4-BE49-F238E27FC236}">
                        <a16:creationId xmlns="" xmlns:a16="http://schemas.microsoft.com/office/drawing/2014/main" id="{1B6731FF-05C4-40B4-9909-2C359B70B30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" name="正方形/長方形 192">
                    <a:extLst>
                      <a:ext uri="{FF2B5EF4-FFF2-40B4-BE49-F238E27FC236}">
                        <a16:creationId xmlns="" xmlns:a16="http://schemas.microsoft.com/office/drawing/2014/main" id="{33DD90DC-9005-472C-A3BB-18C9C1C4E09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" name="正方形/長方形 193">
                    <a:extLst>
                      <a:ext uri="{FF2B5EF4-FFF2-40B4-BE49-F238E27FC236}">
                        <a16:creationId xmlns="" xmlns:a16="http://schemas.microsoft.com/office/drawing/2014/main" id="{58FF4EE5-813B-4294-B85E-70BEC177DA8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" name="正方形/長方形 194">
                    <a:extLst>
                      <a:ext uri="{FF2B5EF4-FFF2-40B4-BE49-F238E27FC236}">
                        <a16:creationId xmlns="" xmlns:a16="http://schemas.microsoft.com/office/drawing/2014/main" id="{99264950-2D3A-4FB1-86F3-192FFC8206B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" name="正方形/長方形 195">
                    <a:extLst>
                      <a:ext uri="{FF2B5EF4-FFF2-40B4-BE49-F238E27FC236}">
                        <a16:creationId xmlns="" xmlns:a16="http://schemas.microsoft.com/office/drawing/2014/main" id="{2913F890-902D-49CA-80A0-0F42405E61D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" name="正方形/長方形 196">
                    <a:extLst>
                      <a:ext uri="{FF2B5EF4-FFF2-40B4-BE49-F238E27FC236}">
                        <a16:creationId xmlns="" xmlns:a16="http://schemas.microsoft.com/office/drawing/2014/main" id="{6F83463E-CBFA-463B-8712-8EE0E5462C8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" name="正方形/長方形 197">
                    <a:extLst>
                      <a:ext uri="{FF2B5EF4-FFF2-40B4-BE49-F238E27FC236}">
                        <a16:creationId xmlns="" xmlns:a16="http://schemas.microsoft.com/office/drawing/2014/main" id="{CDC4F162-4680-403C-BFB1-7F2FC7CAB8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" name="正方形/長方形 198">
                    <a:extLst>
                      <a:ext uri="{FF2B5EF4-FFF2-40B4-BE49-F238E27FC236}">
                        <a16:creationId xmlns="" xmlns:a16="http://schemas.microsoft.com/office/drawing/2014/main" id="{42FBF155-6B7D-470D-83EB-66354DE4B6F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" name="正方形/長方形 199">
                    <a:extLst>
                      <a:ext uri="{FF2B5EF4-FFF2-40B4-BE49-F238E27FC236}">
                        <a16:creationId xmlns="" xmlns:a16="http://schemas.microsoft.com/office/drawing/2014/main" id="{CB03982B-615A-4A6E-A717-F9674F2895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" name="正方形/長方形 200">
                    <a:extLst>
                      <a:ext uri="{FF2B5EF4-FFF2-40B4-BE49-F238E27FC236}">
                        <a16:creationId xmlns="" xmlns:a16="http://schemas.microsoft.com/office/drawing/2014/main" id="{392FB387-9BF5-484E-B1A3-537DEBF30FE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" name="正方形/長方形 201">
                    <a:extLst>
                      <a:ext uri="{FF2B5EF4-FFF2-40B4-BE49-F238E27FC236}">
                        <a16:creationId xmlns="" xmlns:a16="http://schemas.microsoft.com/office/drawing/2014/main" id="{EDAD961B-B17B-4ABE-8D91-75E6E8854CB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" name="正方形/長方形 202">
                    <a:extLst>
                      <a:ext uri="{FF2B5EF4-FFF2-40B4-BE49-F238E27FC236}">
                        <a16:creationId xmlns="" xmlns:a16="http://schemas.microsoft.com/office/drawing/2014/main" id="{1C4DEE14-DD6C-4834-AAAA-F4340E81863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" name="正方形/長方形 203">
                    <a:extLst>
                      <a:ext uri="{FF2B5EF4-FFF2-40B4-BE49-F238E27FC236}">
                        <a16:creationId xmlns="" xmlns:a16="http://schemas.microsoft.com/office/drawing/2014/main" id="{3E443608-9B2B-4E39-A3B0-B416FDE1DF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" name="正方形/長方形 204">
                    <a:extLst>
                      <a:ext uri="{FF2B5EF4-FFF2-40B4-BE49-F238E27FC236}">
                        <a16:creationId xmlns="" xmlns:a16="http://schemas.microsoft.com/office/drawing/2014/main" id="{77FD4AFB-B7C1-4044-9299-B33A532589F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" name="正方形/長方形 205">
                    <a:extLst>
                      <a:ext uri="{FF2B5EF4-FFF2-40B4-BE49-F238E27FC236}">
                        <a16:creationId xmlns="" xmlns:a16="http://schemas.microsoft.com/office/drawing/2014/main" id="{46DF6E91-DF24-454A-B6D1-8E6F6650D86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" name="正方形/長方形 206">
                    <a:extLst>
                      <a:ext uri="{FF2B5EF4-FFF2-40B4-BE49-F238E27FC236}">
                        <a16:creationId xmlns="" xmlns:a16="http://schemas.microsoft.com/office/drawing/2014/main" id="{15C351A2-92E1-48F1-BA53-01F39654A58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" name="正方形/長方形 207">
                    <a:extLst>
                      <a:ext uri="{FF2B5EF4-FFF2-40B4-BE49-F238E27FC236}">
                        <a16:creationId xmlns="" xmlns:a16="http://schemas.microsoft.com/office/drawing/2014/main" id="{FF8B1A1D-8DFB-423B-AE1E-E668575E58C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" name="正方形/長方形 208">
                    <a:extLst>
                      <a:ext uri="{FF2B5EF4-FFF2-40B4-BE49-F238E27FC236}">
                        <a16:creationId xmlns="" xmlns:a16="http://schemas.microsoft.com/office/drawing/2014/main" id="{AD9D1799-0DCA-4A88-8FCA-875A2414E48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" name="正方形/長方形 209">
                    <a:extLst>
                      <a:ext uri="{FF2B5EF4-FFF2-40B4-BE49-F238E27FC236}">
                        <a16:creationId xmlns="" xmlns:a16="http://schemas.microsoft.com/office/drawing/2014/main" id="{5F1A1125-79FD-4345-A26D-5086BA7ABF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" name="正方形/長方形 210">
                    <a:extLst>
                      <a:ext uri="{FF2B5EF4-FFF2-40B4-BE49-F238E27FC236}">
                        <a16:creationId xmlns="" xmlns:a16="http://schemas.microsoft.com/office/drawing/2014/main" id="{55E5A166-7173-4F44-AD57-38F1624EB16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" name="正方形/長方形 211">
                    <a:extLst>
                      <a:ext uri="{FF2B5EF4-FFF2-40B4-BE49-F238E27FC236}">
                        <a16:creationId xmlns="" xmlns:a16="http://schemas.microsoft.com/office/drawing/2014/main" id="{77F333F1-09D5-4012-8D8C-5B7299B73BA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82" name="グループ化 81">
                  <a:extLst>
                    <a:ext uri="{FF2B5EF4-FFF2-40B4-BE49-F238E27FC236}">
                      <a16:creationId xmlns="" xmlns:a16="http://schemas.microsoft.com/office/drawing/2014/main" id="{F2AE9921-2B01-4656-99BB-2B3AEDAC2C98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83" name="正方形/長方形 82">
                    <a:extLst>
                      <a:ext uri="{FF2B5EF4-FFF2-40B4-BE49-F238E27FC236}">
                        <a16:creationId xmlns="" xmlns:a16="http://schemas.microsoft.com/office/drawing/2014/main" id="{435C0A3C-FE1D-4A7E-B904-203B2DDA56B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" name="正方形/長方形 83">
                    <a:extLst>
                      <a:ext uri="{FF2B5EF4-FFF2-40B4-BE49-F238E27FC236}">
                        <a16:creationId xmlns="" xmlns:a16="http://schemas.microsoft.com/office/drawing/2014/main" id="{DBC9575F-B605-4D41-82AA-21AAA201BCC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" name="正方形/長方形 84">
                    <a:extLst>
                      <a:ext uri="{FF2B5EF4-FFF2-40B4-BE49-F238E27FC236}">
                        <a16:creationId xmlns="" xmlns:a16="http://schemas.microsoft.com/office/drawing/2014/main" id="{C1396FA4-FC7A-490A-8162-1A36FE027F9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" name="正方形/長方形 85">
                    <a:extLst>
                      <a:ext uri="{FF2B5EF4-FFF2-40B4-BE49-F238E27FC236}">
                        <a16:creationId xmlns="" xmlns:a16="http://schemas.microsoft.com/office/drawing/2014/main" id="{67CE952E-7D13-4AE1-84E9-7F616D587C9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" name="正方形/長方形 86">
                    <a:extLst>
                      <a:ext uri="{FF2B5EF4-FFF2-40B4-BE49-F238E27FC236}">
                        <a16:creationId xmlns="" xmlns:a16="http://schemas.microsoft.com/office/drawing/2014/main" id="{6267BE3C-F682-41EF-BAB8-3CDE5663D57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" name="正方形/長方形 87">
                    <a:extLst>
                      <a:ext uri="{FF2B5EF4-FFF2-40B4-BE49-F238E27FC236}">
                        <a16:creationId xmlns="" xmlns:a16="http://schemas.microsoft.com/office/drawing/2014/main" id="{CE7578AC-5651-4807-A683-BA1519CABD6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" name="正方形/長方形 88">
                    <a:extLst>
                      <a:ext uri="{FF2B5EF4-FFF2-40B4-BE49-F238E27FC236}">
                        <a16:creationId xmlns="" xmlns:a16="http://schemas.microsoft.com/office/drawing/2014/main" id="{EE777311-0132-4518-86C0-D6A97964AE5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" name="正方形/長方形 89">
                    <a:extLst>
                      <a:ext uri="{FF2B5EF4-FFF2-40B4-BE49-F238E27FC236}">
                        <a16:creationId xmlns="" xmlns:a16="http://schemas.microsoft.com/office/drawing/2014/main" id="{4E3580BF-C1AF-43EE-A282-27D15F13FF3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" name="正方形/長方形 90">
                    <a:extLst>
                      <a:ext uri="{FF2B5EF4-FFF2-40B4-BE49-F238E27FC236}">
                        <a16:creationId xmlns="" xmlns:a16="http://schemas.microsoft.com/office/drawing/2014/main" id="{CB2752FE-3168-4693-B716-204885CA813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" name="正方形/長方形 91">
                    <a:extLst>
                      <a:ext uri="{FF2B5EF4-FFF2-40B4-BE49-F238E27FC236}">
                        <a16:creationId xmlns="" xmlns:a16="http://schemas.microsoft.com/office/drawing/2014/main" id="{F1580A54-9C3C-4A7A-BDE4-1BAC22270D7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" name="正方形/長方形 92">
                    <a:extLst>
                      <a:ext uri="{FF2B5EF4-FFF2-40B4-BE49-F238E27FC236}">
                        <a16:creationId xmlns="" xmlns:a16="http://schemas.microsoft.com/office/drawing/2014/main" id="{2C25FA8B-C3A1-4D85-9C2B-195D37B3D4B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" name="正方形/長方形 93">
                    <a:extLst>
                      <a:ext uri="{FF2B5EF4-FFF2-40B4-BE49-F238E27FC236}">
                        <a16:creationId xmlns="" xmlns:a16="http://schemas.microsoft.com/office/drawing/2014/main" id="{60C2E0F4-24B2-455C-A5BD-5A198F27E9E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" name="正方形/長方形 94">
                    <a:extLst>
                      <a:ext uri="{FF2B5EF4-FFF2-40B4-BE49-F238E27FC236}">
                        <a16:creationId xmlns="" xmlns:a16="http://schemas.microsoft.com/office/drawing/2014/main" id="{A053B70C-3068-4AF2-816E-4D0E4111F21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" name="正方形/長方形 95">
                    <a:extLst>
                      <a:ext uri="{FF2B5EF4-FFF2-40B4-BE49-F238E27FC236}">
                        <a16:creationId xmlns="" xmlns:a16="http://schemas.microsoft.com/office/drawing/2014/main" id="{5B772BF9-1C66-44C9-8283-18B59322AA0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" name="正方形/長方形 96">
                    <a:extLst>
                      <a:ext uri="{FF2B5EF4-FFF2-40B4-BE49-F238E27FC236}">
                        <a16:creationId xmlns="" xmlns:a16="http://schemas.microsoft.com/office/drawing/2014/main" id="{9E59FA81-124F-4283-88CE-0DF4B569283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" name="正方形/長方形 97">
                    <a:extLst>
                      <a:ext uri="{FF2B5EF4-FFF2-40B4-BE49-F238E27FC236}">
                        <a16:creationId xmlns="" xmlns:a16="http://schemas.microsoft.com/office/drawing/2014/main" id="{B4A33225-F301-4F8B-9797-3E2EEE72253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" name="正方形/長方形 98">
                    <a:extLst>
                      <a:ext uri="{FF2B5EF4-FFF2-40B4-BE49-F238E27FC236}">
                        <a16:creationId xmlns="" xmlns:a16="http://schemas.microsoft.com/office/drawing/2014/main" id="{35D881F8-ADED-41D4-A3CE-B1DC21ABC58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" name="正方形/長方形 99">
                    <a:extLst>
                      <a:ext uri="{FF2B5EF4-FFF2-40B4-BE49-F238E27FC236}">
                        <a16:creationId xmlns="" xmlns:a16="http://schemas.microsoft.com/office/drawing/2014/main" id="{0FB36FF9-7EB4-4AD9-A3A3-811012DB40E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" name="正方形/長方形 100">
                    <a:extLst>
                      <a:ext uri="{FF2B5EF4-FFF2-40B4-BE49-F238E27FC236}">
                        <a16:creationId xmlns="" xmlns:a16="http://schemas.microsoft.com/office/drawing/2014/main" id="{297D3716-0FFC-4DC4-B0F4-9E17B544469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" name="正方形/長方形 101">
                    <a:extLst>
                      <a:ext uri="{FF2B5EF4-FFF2-40B4-BE49-F238E27FC236}">
                        <a16:creationId xmlns="" xmlns:a16="http://schemas.microsoft.com/office/drawing/2014/main" id="{FA73A543-5D12-4961-9126-685043E6C1B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" name="正方形/長方形 102">
                    <a:extLst>
                      <a:ext uri="{FF2B5EF4-FFF2-40B4-BE49-F238E27FC236}">
                        <a16:creationId xmlns="" xmlns:a16="http://schemas.microsoft.com/office/drawing/2014/main" id="{85576DD5-CBC1-4C4E-9A8D-17AEBD256F7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" name="正方形/長方形 103">
                    <a:extLst>
                      <a:ext uri="{FF2B5EF4-FFF2-40B4-BE49-F238E27FC236}">
                        <a16:creationId xmlns="" xmlns:a16="http://schemas.microsoft.com/office/drawing/2014/main" id="{815BD040-2AB1-4755-A774-061AE8A1B09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" name="正方形/長方形 104">
                    <a:extLst>
                      <a:ext uri="{FF2B5EF4-FFF2-40B4-BE49-F238E27FC236}">
                        <a16:creationId xmlns="" xmlns:a16="http://schemas.microsoft.com/office/drawing/2014/main" id="{D67C8833-2B86-49C3-823A-D62697E81CB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" name="正方形/長方形 105">
                    <a:extLst>
                      <a:ext uri="{FF2B5EF4-FFF2-40B4-BE49-F238E27FC236}">
                        <a16:creationId xmlns="" xmlns:a16="http://schemas.microsoft.com/office/drawing/2014/main" id="{60536BEB-2C23-4970-8DC0-0A6ECACDF1E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" name="正方形/長方形 106">
                    <a:extLst>
                      <a:ext uri="{FF2B5EF4-FFF2-40B4-BE49-F238E27FC236}">
                        <a16:creationId xmlns="" xmlns:a16="http://schemas.microsoft.com/office/drawing/2014/main" id="{780E210E-AC6C-40E2-BD12-846FBEF4AB0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" name="正方形/長方形 107">
                    <a:extLst>
                      <a:ext uri="{FF2B5EF4-FFF2-40B4-BE49-F238E27FC236}">
                        <a16:creationId xmlns="" xmlns:a16="http://schemas.microsoft.com/office/drawing/2014/main" id="{1327ED6E-3C34-4455-A1D6-529F1470A07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" name="正方形/長方形 108">
                    <a:extLst>
                      <a:ext uri="{FF2B5EF4-FFF2-40B4-BE49-F238E27FC236}">
                        <a16:creationId xmlns="" xmlns:a16="http://schemas.microsoft.com/office/drawing/2014/main" id="{D0728B4B-7891-42D3-80E7-864E77D090E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" name="正方形/長方形 109">
                    <a:extLst>
                      <a:ext uri="{FF2B5EF4-FFF2-40B4-BE49-F238E27FC236}">
                        <a16:creationId xmlns="" xmlns:a16="http://schemas.microsoft.com/office/drawing/2014/main" id="{EDFC676E-40C8-4C97-ACB9-F6281D8EA82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" name="正方形/長方形 110">
                    <a:extLst>
                      <a:ext uri="{FF2B5EF4-FFF2-40B4-BE49-F238E27FC236}">
                        <a16:creationId xmlns="" xmlns:a16="http://schemas.microsoft.com/office/drawing/2014/main" id="{084B75FB-3373-45AB-8123-5A0BFAF5734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" name="正方形/長方形 111">
                    <a:extLst>
                      <a:ext uri="{FF2B5EF4-FFF2-40B4-BE49-F238E27FC236}">
                        <a16:creationId xmlns="" xmlns:a16="http://schemas.microsoft.com/office/drawing/2014/main" id="{B97A90D0-690D-4EC5-9E43-1449098FD39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" name="正方形/長方形 112">
                    <a:extLst>
                      <a:ext uri="{FF2B5EF4-FFF2-40B4-BE49-F238E27FC236}">
                        <a16:creationId xmlns="" xmlns:a16="http://schemas.microsoft.com/office/drawing/2014/main" id="{FA17C2CD-A657-463F-8EBC-372B59B2EA2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" name="正方形/長方形 113">
                    <a:extLst>
                      <a:ext uri="{FF2B5EF4-FFF2-40B4-BE49-F238E27FC236}">
                        <a16:creationId xmlns="" xmlns:a16="http://schemas.microsoft.com/office/drawing/2014/main" id="{1EE602ED-D955-4EB5-8DF2-7C32A675B54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" name="正方形/長方形 114">
                    <a:extLst>
                      <a:ext uri="{FF2B5EF4-FFF2-40B4-BE49-F238E27FC236}">
                        <a16:creationId xmlns="" xmlns:a16="http://schemas.microsoft.com/office/drawing/2014/main" id="{AD8E1A8E-D042-43A5-BC94-AE5E2356E70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" name="正方形/長方形 115">
                    <a:extLst>
                      <a:ext uri="{FF2B5EF4-FFF2-40B4-BE49-F238E27FC236}">
                        <a16:creationId xmlns="" xmlns:a16="http://schemas.microsoft.com/office/drawing/2014/main" id="{8BB8EC43-DF34-4029-839A-6200E96BC10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" name="正方形/長方形 116">
                    <a:extLst>
                      <a:ext uri="{FF2B5EF4-FFF2-40B4-BE49-F238E27FC236}">
                        <a16:creationId xmlns="" xmlns:a16="http://schemas.microsoft.com/office/drawing/2014/main" id="{25C92B7D-C311-4981-A3AD-8BAB4F58D14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" name="正方形/長方形 117">
                    <a:extLst>
                      <a:ext uri="{FF2B5EF4-FFF2-40B4-BE49-F238E27FC236}">
                        <a16:creationId xmlns="" xmlns:a16="http://schemas.microsoft.com/office/drawing/2014/main" id="{7A685A09-768F-40B5-9A65-42EA624CA6E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" name="正方形/長方形 118">
                    <a:extLst>
                      <a:ext uri="{FF2B5EF4-FFF2-40B4-BE49-F238E27FC236}">
                        <a16:creationId xmlns="" xmlns:a16="http://schemas.microsoft.com/office/drawing/2014/main" id="{5502459D-0272-443F-9EAB-2D7BB0528D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" name="正方形/長方形 119">
                    <a:extLst>
                      <a:ext uri="{FF2B5EF4-FFF2-40B4-BE49-F238E27FC236}">
                        <a16:creationId xmlns="" xmlns:a16="http://schemas.microsoft.com/office/drawing/2014/main" id="{B7D6D393-96C2-4AFF-876A-CCDDACC15A69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" name="正方形/長方形 120">
                    <a:extLst>
                      <a:ext uri="{FF2B5EF4-FFF2-40B4-BE49-F238E27FC236}">
                        <a16:creationId xmlns="" xmlns:a16="http://schemas.microsoft.com/office/drawing/2014/main" id="{C08F0668-C678-4446-9918-DB13577E433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" name="正方形/長方形 121">
                    <a:extLst>
                      <a:ext uri="{FF2B5EF4-FFF2-40B4-BE49-F238E27FC236}">
                        <a16:creationId xmlns="" xmlns:a16="http://schemas.microsoft.com/office/drawing/2014/main" id="{95858905-801C-4431-A907-50FBE7D80B4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" name="正方形/長方形 122">
                    <a:extLst>
                      <a:ext uri="{FF2B5EF4-FFF2-40B4-BE49-F238E27FC236}">
                        <a16:creationId xmlns="" xmlns:a16="http://schemas.microsoft.com/office/drawing/2014/main" id="{C16AC379-6F74-4AA3-9AC8-B577D95A80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" name="正方形/長方形 123">
                    <a:extLst>
                      <a:ext uri="{FF2B5EF4-FFF2-40B4-BE49-F238E27FC236}">
                        <a16:creationId xmlns="" xmlns:a16="http://schemas.microsoft.com/office/drawing/2014/main" id="{8602E948-0D6E-48E6-A1D9-062F8DBB007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" name="正方形/長方形 124">
                    <a:extLst>
                      <a:ext uri="{FF2B5EF4-FFF2-40B4-BE49-F238E27FC236}">
                        <a16:creationId xmlns="" xmlns:a16="http://schemas.microsoft.com/office/drawing/2014/main" id="{9D53742B-BF62-4F82-AE02-3C048FE1DB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" name="正方形/長方形 125">
                    <a:extLst>
                      <a:ext uri="{FF2B5EF4-FFF2-40B4-BE49-F238E27FC236}">
                        <a16:creationId xmlns="" xmlns:a16="http://schemas.microsoft.com/office/drawing/2014/main" id="{BA4595B5-B1AD-4D30-B724-596322498D5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" name="正方形/長方形 126">
                    <a:extLst>
                      <a:ext uri="{FF2B5EF4-FFF2-40B4-BE49-F238E27FC236}">
                        <a16:creationId xmlns="" xmlns:a16="http://schemas.microsoft.com/office/drawing/2014/main" id="{893B616D-0ADE-4AD3-ADCA-51DCE9C8D8A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" name="正方形/長方形 127">
                    <a:extLst>
                      <a:ext uri="{FF2B5EF4-FFF2-40B4-BE49-F238E27FC236}">
                        <a16:creationId xmlns="" xmlns:a16="http://schemas.microsoft.com/office/drawing/2014/main" id="{2E445A7D-1BBF-4FD2-9EE3-217FBAAC115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" name="正方形/長方形 128">
                    <a:extLst>
                      <a:ext uri="{FF2B5EF4-FFF2-40B4-BE49-F238E27FC236}">
                        <a16:creationId xmlns="" xmlns:a16="http://schemas.microsoft.com/office/drawing/2014/main" id="{0C90D577-B87F-4939-80F6-7BD486BF884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" name="正方形/長方形 129">
                    <a:extLst>
                      <a:ext uri="{FF2B5EF4-FFF2-40B4-BE49-F238E27FC236}">
                        <a16:creationId xmlns="" xmlns:a16="http://schemas.microsoft.com/office/drawing/2014/main" id="{044DCC78-D0D7-4CF8-9C10-CA974055143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" name="正方形/長方形 130">
                    <a:extLst>
                      <a:ext uri="{FF2B5EF4-FFF2-40B4-BE49-F238E27FC236}">
                        <a16:creationId xmlns="" xmlns:a16="http://schemas.microsoft.com/office/drawing/2014/main" id="{898B3763-B49F-4222-9AA9-92D8873EAE9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" name="正方形/長方形 131">
                    <a:extLst>
                      <a:ext uri="{FF2B5EF4-FFF2-40B4-BE49-F238E27FC236}">
                        <a16:creationId xmlns="" xmlns:a16="http://schemas.microsoft.com/office/drawing/2014/main" id="{F3D252AF-1486-4E74-93F4-E17CF9F9A71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" name="正方形/長方形 132">
                    <a:extLst>
                      <a:ext uri="{FF2B5EF4-FFF2-40B4-BE49-F238E27FC236}">
                        <a16:creationId xmlns="" xmlns:a16="http://schemas.microsoft.com/office/drawing/2014/main" id="{1F69C7E5-FE21-4D05-BF8B-A3ABD08A9A9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" name="正方形/長方形 133">
                    <a:extLst>
                      <a:ext uri="{FF2B5EF4-FFF2-40B4-BE49-F238E27FC236}">
                        <a16:creationId xmlns="" xmlns:a16="http://schemas.microsoft.com/office/drawing/2014/main" id="{CE36C332-5E28-44BA-9E36-5A9F3F54B01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" name="正方形/長方形 134">
                    <a:extLst>
                      <a:ext uri="{FF2B5EF4-FFF2-40B4-BE49-F238E27FC236}">
                        <a16:creationId xmlns="" xmlns:a16="http://schemas.microsoft.com/office/drawing/2014/main" id="{96F99109-EBBF-45BA-9FA7-631D9D46D02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" name="正方形/長方形 135">
                    <a:extLst>
                      <a:ext uri="{FF2B5EF4-FFF2-40B4-BE49-F238E27FC236}">
                        <a16:creationId xmlns="" xmlns:a16="http://schemas.microsoft.com/office/drawing/2014/main" id="{74508698-82D9-491B-A446-8C726003798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" name="正方形/長方形 136">
                    <a:extLst>
                      <a:ext uri="{FF2B5EF4-FFF2-40B4-BE49-F238E27FC236}">
                        <a16:creationId xmlns="" xmlns:a16="http://schemas.microsoft.com/office/drawing/2014/main" id="{6FB38131-D8A9-4D47-A8C2-656F8784A22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" name="正方形/長方形 137">
                    <a:extLst>
                      <a:ext uri="{FF2B5EF4-FFF2-40B4-BE49-F238E27FC236}">
                        <a16:creationId xmlns="" xmlns:a16="http://schemas.microsoft.com/office/drawing/2014/main" id="{6107DF0B-6490-48C5-A57A-759FF87322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" name="正方形/長方形 138">
                    <a:extLst>
                      <a:ext uri="{FF2B5EF4-FFF2-40B4-BE49-F238E27FC236}">
                        <a16:creationId xmlns="" xmlns:a16="http://schemas.microsoft.com/office/drawing/2014/main" id="{B9147812-F0E3-4ED9-BF7F-71D5700355B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" name="正方形/長方形 139">
                    <a:extLst>
                      <a:ext uri="{FF2B5EF4-FFF2-40B4-BE49-F238E27FC236}">
                        <a16:creationId xmlns="" xmlns:a16="http://schemas.microsoft.com/office/drawing/2014/main" id="{ADE11882-CDF4-45DC-9970-3176435CA57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" name="正方形/長方形 140">
                    <a:extLst>
                      <a:ext uri="{FF2B5EF4-FFF2-40B4-BE49-F238E27FC236}">
                        <a16:creationId xmlns="" xmlns:a16="http://schemas.microsoft.com/office/drawing/2014/main" id="{66D24886-E393-4A88-B4E5-2BE30E1DF68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" name="正方形/長方形 141">
                    <a:extLst>
                      <a:ext uri="{FF2B5EF4-FFF2-40B4-BE49-F238E27FC236}">
                        <a16:creationId xmlns="" xmlns:a16="http://schemas.microsoft.com/office/drawing/2014/main" id="{BE9E7BF6-52B0-49AE-94AD-7CFB115BDE5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" name="正方形/長方形 142">
                    <a:extLst>
                      <a:ext uri="{FF2B5EF4-FFF2-40B4-BE49-F238E27FC236}">
                        <a16:creationId xmlns="" xmlns:a16="http://schemas.microsoft.com/office/drawing/2014/main" id="{D1D8CE36-A30B-41E4-A682-7B7FF12E7B3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" name="正方形/長方形 143">
                    <a:extLst>
                      <a:ext uri="{FF2B5EF4-FFF2-40B4-BE49-F238E27FC236}">
                        <a16:creationId xmlns="" xmlns:a16="http://schemas.microsoft.com/office/drawing/2014/main" id="{93AFC52B-A9C3-4AF5-8EE2-1EF7262F142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" name="正方形/長方形 144">
                    <a:extLst>
                      <a:ext uri="{FF2B5EF4-FFF2-40B4-BE49-F238E27FC236}">
                        <a16:creationId xmlns="" xmlns:a16="http://schemas.microsoft.com/office/drawing/2014/main" id="{787470D6-F5BD-4809-8534-B1F2DEDC7C4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" name="正方形/長方形 145">
                    <a:extLst>
                      <a:ext uri="{FF2B5EF4-FFF2-40B4-BE49-F238E27FC236}">
                        <a16:creationId xmlns="" xmlns:a16="http://schemas.microsoft.com/office/drawing/2014/main" id="{B758C47A-8C2F-4433-BC9C-9F3C8605723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" name="正方形/長方形 146">
                    <a:extLst>
                      <a:ext uri="{FF2B5EF4-FFF2-40B4-BE49-F238E27FC236}">
                        <a16:creationId xmlns="" xmlns:a16="http://schemas.microsoft.com/office/drawing/2014/main" id="{28A00E09-6B4A-41C6-A3A8-1430DD7274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="" xmlns:a16="http://schemas.microsoft.com/office/drawing/2014/main" id="{580B9CFD-3DD0-4D3F-8C56-400131136260}"/>
                </a:ext>
              </a:extLst>
            </p:cNvPr>
            <p:cNvGrpSpPr/>
            <p:nvPr/>
          </p:nvGrpSpPr>
          <p:grpSpPr>
            <a:xfrm>
              <a:off x="-1574096" y="1968803"/>
              <a:ext cx="720000" cy="734400"/>
              <a:chOff x="2908531" y="1323826"/>
              <a:chExt cx="1447422" cy="144000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="" xmlns:a16="http://schemas.microsoft.com/office/drawing/2014/main" id="{302DBCB2-C3A5-4B41-8AD2-1A6734240C3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="" xmlns:a16="http://schemas.microsoft.com/office/drawing/2014/main" id="{16448904-2DAD-4F6C-9703-BA13FF729705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DA8F0172-DFD3-4BEE-BCE9-B42A738B3EAD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="" xmlns:a16="http://schemas.microsoft.com/office/drawing/2014/main" id="{36DD20F8-CF37-491D-80FE-A3971E9DFE48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="" xmlns:a16="http://schemas.microsoft.com/office/drawing/2014/main" id="{1ABE5896-14A0-408A-8598-FC8056C59989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="" xmlns:a16="http://schemas.microsoft.com/office/drawing/2014/main" id="{FC7C3AF0-7263-40AD-9987-FD40217541FE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B13B136B-FA28-42B3-A2F3-8C2CC9CD052D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37B33DC5-1DEF-48AE-BEF8-F3ACFD5289A1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0C4E8398-3F4B-4798-A9FC-80F41ED849D6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80E471EB-A635-452A-8579-E332737E699C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E98A9FDD-5C35-40B6-8193-060B398A8711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BDCC9945-6233-479C-8A62-0F820891D798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8C15DD45-3563-4D94-9C66-030FAA49CFEC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BCD27FFA-2642-446F-87BE-F291CC6A6518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35384632-1EA9-429B-A22F-9E730A1FAF09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460C06C1-98E0-428E-8E7E-33E0305FD6B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7F72E4EF-8DD8-4314-9A0D-3CB56C209DDA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9427882E-2B89-4849-A7DC-66F65F966E44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57A01D4F-B8B2-44F9-84BE-6E7552A1330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9EF667B4-548A-4837-9D82-AFF4E42D2F0D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C96ED0F5-190B-41C5-A728-7589B9DEAF9C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C201221D-38E4-40EE-B102-A2F84F64E5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82DEEB96-BE28-4FB1-936E-F324DBBAF14B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062D1665-0F6B-44BD-9D29-2755C6245E7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F88EFD4E-AF5B-424A-AEA0-1871D47DEBFC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ECEFBC02-9540-407D-BEDD-7D26A3F52642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20BE88DA-02F7-4D08-A611-FF6E3FF76D48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072C5F91-39C1-4A90-81DF-B837EC78F270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70AD9C61-09C0-4E6C-A16C-9812BBBCAB67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A22201CA-B718-4BCC-BA14-35074DBEF54F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7C1E82A7-3541-4D11-BCB5-F3E31FDF361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="" xmlns:a16="http://schemas.microsoft.com/office/drawing/2014/main" id="{4D15A943-6854-494B-9718-8BB947EB53C9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52EC8AAB-AB28-4F2F-AAEB-013F24A206F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8F4ABD7D-5CB5-49AF-8A36-C4AEF35470A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2707BD95-C129-478B-9741-F0D7B7794720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="" xmlns:a16="http://schemas.microsoft.com/office/drawing/2014/main" id="{77C0443A-3161-4BE8-92E2-B00AAE4953F4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="" xmlns:a16="http://schemas.microsoft.com/office/drawing/2014/main" id="{011E6667-EF11-497D-902B-070CB27388F5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="" xmlns:a16="http://schemas.microsoft.com/office/drawing/2014/main" id="{7AEA5FCD-9AF6-4FF5-9EFF-EAF96D42952F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="" xmlns:a16="http://schemas.microsoft.com/office/drawing/2014/main" id="{B6BE2B03-CDF4-47F2-A6C5-B4125B2ABEAF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="" xmlns:a16="http://schemas.microsoft.com/office/drawing/2014/main" id="{A6361AAC-E82D-4EBA-AFA4-E83B7289BCB1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="" xmlns:a16="http://schemas.microsoft.com/office/drawing/2014/main" id="{4312196D-ED69-44FF-BA31-7D5C3497356B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="" xmlns:a16="http://schemas.microsoft.com/office/drawing/2014/main" id="{DB365876-1513-4138-94CD-AF2DF961AB4A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="" xmlns:a16="http://schemas.microsoft.com/office/drawing/2014/main" id="{C290F62F-9792-4F5E-949F-625333FFA93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="" xmlns:a16="http://schemas.microsoft.com/office/drawing/2014/main" id="{71152373-2D2E-4B34-ACEC-089CE0AA5AE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="" xmlns:a16="http://schemas.microsoft.com/office/drawing/2014/main" id="{B4C013C0-4359-4FC7-8FE0-610BDC3CAD91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="" xmlns:a16="http://schemas.microsoft.com/office/drawing/2014/main" id="{581E371A-FFB7-4B8E-9C8A-36A93805C9D7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="" xmlns:a16="http://schemas.microsoft.com/office/drawing/2014/main" id="{0CF562CC-601B-45BF-8677-92071085508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="" xmlns:a16="http://schemas.microsoft.com/office/drawing/2014/main" id="{D6692FC0-D5D4-4C3E-AD56-D363C30BD5C5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="" xmlns:a16="http://schemas.microsoft.com/office/drawing/2014/main" id="{FF7E88E2-0281-4B25-B8F0-BE7D14023D89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="" xmlns:a16="http://schemas.microsoft.com/office/drawing/2014/main" id="{0AC4D7BE-CEED-4E37-B739-02AE7BE944FD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="" xmlns:a16="http://schemas.microsoft.com/office/drawing/2014/main" id="{BD3334B0-31B5-4A28-A38C-D52C96A1DC6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="" xmlns:a16="http://schemas.microsoft.com/office/drawing/2014/main" id="{C4124060-5D45-4825-B38D-38DFB0391A9F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="" xmlns:a16="http://schemas.microsoft.com/office/drawing/2014/main" id="{1A3B03AB-5741-42EA-8769-2AB681D8F69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="" xmlns:a16="http://schemas.microsoft.com/office/drawing/2014/main" id="{78B3480C-2F55-41CC-AE9C-BD9EAE417DFC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="" xmlns:a16="http://schemas.microsoft.com/office/drawing/2014/main" id="{3710B9C1-B044-42B8-BAF0-09840221A0F9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="" xmlns:a16="http://schemas.microsoft.com/office/drawing/2014/main" id="{C84769D6-E227-44CC-97DD-6F960B9394E8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="" xmlns:a16="http://schemas.microsoft.com/office/drawing/2014/main" id="{09E3ADA5-4C2D-4E8B-9750-09E644182817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="" xmlns:a16="http://schemas.microsoft.com/office/drawing/2014/main" id="{83B9FE20-1DD7-47B5-A6D4-14C8D1E4D6BA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="" xmlns:a16="http://schemas.microsoft.com/office/drawing/2014/main" id="{BE67130E-E7A4-4831-95F6-6C54D6480240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="" xmlns:a16="http://schemas.microsoft.com/office/drawing/2014/main" id="{FE156628-84B1-48A3-9242-5255B6084BF8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="" xmlns:a16="http://schemas.microsoft.com/office/drawing/2014/main" id="{4466109C-01CA-46E0-88E3-45B1AB12E573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="" xmlns:a16="http://schemas.microsoft.com/office/drawing/2014/main" id="{6036DA4B-E21C-4ADC-AEEF-53D9240FEF7E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="" xmlns:a16="http://schemas.microsoft.com/office/drawing/2014/main" id="{B8EB048F-E68D-4C6F-BBF0-36EAD3EF905D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="" xmlns:a16="http://schemas.microsoft.com/office/drawing/2014/main" id="{62517019-DF88-42CE-8C93-832238E68043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="" xmlns:a16="http://schemas.microsoft.com/office/drawing/2014/main" id="{B3981DC3-609F-4AAE-9119-AB61703D5821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  <p:grpSp>
        <p:nvGrpSpPr>
          <p:cNvPr id="1137" name="グループ化 1136">
            <a:extLst>
              <a:ext uri="{FF2B5EF4-FFF2-40B4-BE49-F238E27FC236}">
                <a16:creationId xmlns="" xmlns:a16="http://schemas.microsoft.com/office/drawing/2014/main" id="{D89CF142-020B-4BE1-82BA-C515597F597E}"/>
              </a:ext>
            </a:extLst>
          </p:cNvPr>
          <p:cNvGrpSpPr/>
          <p:nvPr/>
        </p:nvGrpSpPr>
        <p:grpSpPr>
          <a:xfrm>
            <a:off x="1996732" y="3588481"/>
            <a:ext cx="7951939" cy="431530"/>
            <a:chOff x="-1574096" y="1968803"/>
            <a:chExt cx="12238890" cy="734400"/>
          </a:xfrm>
        </p:grpSpPr>
        <p:grpSp>
          <p:nvGrpSpPr>
            <p:cNvPr id="1138" name="グループ化 1137">
              <a:extLst>
                <a:ext uri="{FF2B5EF4-FFF2-40B4-BE49-F238E27FC236}">
                  <a16:creationId xmlns="" xmlns:a16="http://schemas.microsoft.com/office/drawing/2014/main" id="{E0FF8529-C15E-4905-BC27-510EC7593E7A}"/>
                </a:ext>
              </a:extLst>
            </p:cNvPr>
            <p:cNvGrpSpPr/>
            <p:nvPr/>
          </p:nvGrpSpPr>
          <p:grpSpPr>
            <a:xfrm>
              <a:off x="-85520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2003" name="グループ化 2002">
                <a:extLst>
                  <a:ext uri="{FF2B5EF4-FFF2-40B4-BE49-F238E27FC236}">
                    <a16:creationId xmlns="" xmlns:a16="http://schemas.microsoft.com/office/drawing/2014/main" id="{9769D76F-382B-479E-9A81-1B06B9A907C1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2137" name="グループ化 2136">
                  <a:extLst>
                    <a:ext uri="{FF2B5EF4-FFF2-40B4-BE49-F238E27FC236}">
                      <a16:creationId xmlns="" xmlns:a16="http://schemas.microsoft.com/office/drawing/2014/main" id="{868F4436-E665-41A8-BF27-D02E67BBBCB8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204" name="正方形/長方形 2203">
                    <a:extLst>
                      <a:ext uri="{FF2B5EF4-FFF2-40B4-BE49-F238E27FC236}">
                        <a16:creationId xmlns="" xmlns:a16="http://schemas.microsoft.com/office/drawing/2014/main" id="{A6C5694D-BA81-4CD8-8FE4-B989E5F0824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5" name="正方形/長方形 2204">
                    <a:extLst>
                      <a:ext uri="{FF2B5EF4-FFF2-40B4-BE49-F238E27FC236}">
                        <a16:creationId xmlns="" xmlns:a16="http://schemas.microsoft.com/office/drawing/2014/main" id="{72E5B4FD-F370-449B-A14C-EA212504D94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6" name="正方形/長方形 2205">
                    <a:extLst>
                      <a:ext uri="{FF2B5EF4-FFF2-40B4-BE49-F238E27FC236}">
                        <a16:creationId xmlns="" xmlns:a16="http://schemas.microsoft.com/office/drawing/2014/main" id="{E96AA477-AE00-47E3-93C7-1ED60DBAF92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7" name="正方形/長方形 2206">
                    <a:extLst>
                      <a:ext uri="{FF2B5EF4-FFF2-40B4-BE49-F238E27FC236}">
                        <a16:creationId xmlns="" xmlns:a16="http://schemas.microsoft.com/office/drawing/2014/main" id="{FB5B9A0B-EB88-4FFF-97BA-CAAA878A89D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8" name="正方形/長方形 2207">
                    <a:extLst>
                      <a:ext uri="{FF2B5EF4-FFF2-40B4-BE49-F238E27FC236}">
                        <a16:creationId xmlns="" xmlns:a16="http://schemas.microsoft.com/office/drawing/2014/main" id="{830F7B5E-C968-43B4-A788-69A9F14B3977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9" name="正方形/長方形 2208">
                    <a:extLst>
                      <a:ext uri="{FF2B5EF4-FFF2-40B4-BE49-F238E27FC236}">
                        <a16:creationId xmlns="" xmlns:a16="http://schemas.microsoft.com/office/drawing/2014/main" id="{9B07473F-C073-4A78-B53C-367AEB6048F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0" name="正方形/長方形 2209">
                    <a:extLst>
                      <a:ext uri="{FF2B5EF4-FFF2-40B4-BE49-F238E27FC236}">
                        <a16:creationId xmlns="" xmlns:a16="http://schemas.microsoft.com/office/drawing/2014/main" id="{D77934A0-BFD0-445A-9566-2D79684BAE8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1" name="正方形/長方形 2210">
                    <a:extLst>
                      <a:ext uri="{FF2B5EF4-FFF2-40B4-BE49-F238E27FC236}">
                        <a16:creationId xmlns="" xmlns:a16="http://schemas.microsoft.com/office/drawing/2014/main" id="{B86A7B82-8039-4589-9C88-030EC1FCE71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2" name="正方形/長方形 2211">
                    <a:extLst>
                      <a:ext uri="{FF2B5EF4-FFF2-40B4-BE49-F238E27FC236}">
                        <a16:creationId xmlns="" xmlns:a16="http://schemas.microsoft.com/office/drawing/2014/main" id="{CC881FCA-224F-484A-8A6E-7775990FBB5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3" name="正方形/長方形 2212">
                    <a:extLst>
                      <a:ext uri="{FF2B5EF4-FFF2-40B4-BE49-F238E27FC236}">
                        <a16:creationId xmlns="" xmlns:a16="http://schemas.microsoft.com/office/drawing/2014/main" id="{2ED5C945-1F57-4757-9A18-56F5EBCA343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4" name="正方形/長方形 2213">
                    <a:extLst>
                      <a:ext uri="{FF2B5EF4-FFF2-40B4-BE49-F238E27FC236}">
                        <a16:creationId xmlns="" xmlns:a16="http://schemas.microsoft.com/office/drawing/2014/main" id="{EF147817-CC74-4FB0-BDAB-C379FECAA4C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5" name="正方形/長方形 2214">
                    <a:extLst>
                      <a:ext uri="{FF2B5EF4-FFF2-40B4-BE49-F238E27FC236}">
                        <a16:creationId xmlns="" xmlns:a16="http://schemas.microsoft.com/office/drawing/2014/main" id="{DE9BB7AD-9753-4F3E-BBC6-08567E245BC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6" name="正方形/長方形 2215">
                    <a:extLst>
                      <a:ext uri="{FF2B5EF4-FFF2-40B4-BE49-F238E27FC236}">
                        <a16:creationId xmlns="" xmlns:a16="http://schemas.microsoft.com/office/drawing/2014/main" id="{CA70ADAD-1CDF-4344-BB81-C9D9E0726E8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7" name="正方形/長方形 2216">
                    <a:extLst>
                      <a:ext uri="{FF2B5EF4-FFF2-40B4-BE49-F238E27FC236}">
                        <a16:creationId xmlns="" xmlns:a16="http://schemas.microsoft.com/office/drawing/2014/main" id="{7E849C9B-41AB-4879-9A95-69C72F877AE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8" name="正方形/長方形 2217">
                    <a:extLst>
                      <a:ext uri="{FF2B5EF4-FFF2-40B4-BE49-F238E27FC236}">
                        <a16:creationId xmlns="" xmlns:a16="http://schemas.microsoft.com/office/drawing/2014/main" id="{680C2E8E-46B2-4FE0-B977-4CC6C0994CA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9" name="正方形/長方形 2218">
                    <a:extLst>
                      <a:ext uri="{FF2B5EF4-FFF2-40B4-BE49-F238E27FC236}">
                        <a16:creationId xmlns="" xmlns:a16="http://schemas.microsoft.com/office/drawing/2014/main" id="{2BD12997-FB9A-451B-ABBA-14E4DE3259C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0" name="正方形/長方形 2219">
                    <a:extLst>
                      <a:ext uri="{FF2B5EF4-FFF2-40B4-BE49-F238E27FC236}">
                        <a16:creationId xmlns="" xmlns:a16="http://schemas.microsoft.com/office/drawing/2014/main" id="{6D184C1D-C613-4887-A4FA-00ED0466293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1" name="正方形/長方形 2220">
                    <a:extLst>
                      <a:ext uri="{FF2B5EF4-FFF2-40B4-BE49-F238E27FC236}">
                        <a16:creationId xmlns="" xmlns:a16="http://schemas.microsoft.com/office/drawing/2014/main" id="{2E0B2773-D2B0-45AB-B128-58B5071D16E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2" name="正方形/長方形 2221">
                    <a:extLst>
                      <a:ext uri="{FF2B5EF4-FFF2-40B4-BE49-F238E27FC236}">
                        <a16:creationId xmlns="" xmlns:a16="http://schemas.microsoft.com/office/drawing/2014/main" id="{5AD9E3D8-B6C4-4AA8-8694-5D4CC43A067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3" name="正方形/長方形 2222">
                    <a:extLst>
                      <a:ext uri="{FF2B5EF4-FFF2-40B4-BE49-F238E27FC236}">
                        <a16:creationId xmlns="" xmlns:a16="http://schemas.microsoft.com/office/drawing/2014/main" id="{1DA6685F-B24C-4F01-BDFC-005758C87FC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4" name="正方形/長方形 2223">
                    <a:extLst>
                      <a:ext uri="{FF2B5EF4-FFF2-40B4-BE49-F238E27FC236}">
                        <a16:creationId xmlns="" xmlns:a16="http://schemas.microsoft.com/office/drawing/2014/main" id="{10BCE823-C5F9-408A-8B60-8CC214CF7D1B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5" name="正方形/長方形 2224">
                    <a:extLst>
                      <a:ext uri="{FF2B5EF4-FFF2-40B4-BE49-F238E27FC236}">
                        <a16:creationId xmlns="" xmlns:a16="http://schemas.microsoft.com/office/drawing/2014/main" id="{84DC9034-D004-4EA2-8227-CA77C6778FF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6" name="正方形/長方形 2225">
                    <a:extLst>
                      <a:ext uri="{FF2B5EF4-FFF2-40B4-BE49-F238E27FC236}">
                        <a16:creationId xmlns="" xmlns:a16="http://schemas.microsoft.com/office/drawing/2014/main" id="{CD295CE2-429F-449E-A41B-65D81071EAA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7" name="正方形/長方形 2226">
                    <a:extLst>
                      <a:ext uri="{FF2B5EF4-FFF2-40B4-BE49-F238E27FC236}">
                        <a16:creationId xmlns="" xmlns:a16="http://schemas.microsoft.com/office/drawing/2014/main" id="{F254AE0F-8A58-4798-847A-D71BE3164E5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8" name="正方形/長方形 2227">
                    <a:extLst>
                      <a:ext uri="{FF2B5EF4-FFF2-40B4-BE49-F238E27FC236}">
                        <a16:creationId xmlns="" xmlns:a16="http://schemas.microsoft.com/office/drawing/2014/main" id="{E1A5E364-B3C2-4621-84AF-E90EE769FDF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9" name="正方形/長方形 2228">
                    <a:extLst>
                      <a:ext uri="{FF2B5EF4-FFF2-40B4-BE49-F238E27FC236}">
                        <a16:creationId xmlns="" xmlns:a16="http://schemas.microsoft.com/office/drawing/2014/main" id="{27407FF8-E44C-408D-888C-87F42F802A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0" name="正方形/長方形 2229">
                    <a:extLst>
                      <a:ext uri="{FF2B5EF4-FFF2-40B4-BE49-F238E27FC236}">
                        <a16:creationId xmlns="" xmlns:a16="http://schemas.microsoft.com/office/drawing/2014/main" id="{C2FB9D7C-E34A-4542-863E-52395CF5F5E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1" name="正方形/長方形 2230">
                    <a:extLst>
                      <a:ext uri="{FF2B5EF4-FFF2-40B4-BE49-F238E27FC236}">
                        <a16:creationId xmlns="" xmlns:a16="http://schemas.microsoft.com/office/drawing/2014/main" id="{38C9D02C-338D-48EC-B4E5-D589C0404E8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2" name="正方形/長方形 2231">
                    <a:extLst>
                      <a:ext uri="{FF2B5EF4-FFF2-40B4-BE49-F238E27FC236}">
                        <a16:creationId xmlns="" xmlns:a16="http://schemas.microsoft.com/office/drawing/2014/main" id="{1440DB21-57CE-4F45-86E9-6822550C2FA6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3" name="正方形/長方形 2232">
                    <a:extLst>
                      <a:ext uri="{FF2B5EF4-FFF2-40B4-BE49-F238E27FC236}">
                        <a16:creationId xmlns="" xmlns:a16="http://schemas.microsoft.com/office/drawing/2014/main" id="{F3B184A7-1759-45D5-A91B-520AF8F2D5D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4" name="正方形/長方形 2233">
                    <a:extLst>
                      <a:ext uri="{FF2B5EF4-FFF2-40B4-BE49-F238E27FC236}">
                        <a16:creationId xmlns="" xmlns:a16="http://schemas.microsoft.com/office/drawing/2014/main" id="{C6E8DEBC-D757-4A38-B58A-A07F496E6EA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5" name="正方形/長方形 2234">
                    <a:extLst>
                      <a:ext uri="{FF2B5EF4-FFF2-40B4-BE49-F238E27FC236}">
                        <a16:creationId xmlns="" xmlns:a16="http://schemas.microsoft.com/office/drawing/2014/main" id="{B2972A62-1DD2-4B60-997E-1A642E06ED8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6" name="正方形/長方形 2235">
                    <a:extLst>
                      <a:ext uri="{FF2B5EF4-FFF2-40B4-BE49-F238E27FC236}">
                        <a16:creationId xmlns="" xmlns:a16="http://schemas.microsoft.com/office/drawing/2014/main" id="{CDF33EF2-6EF3-4820-880A-A3F40B265DC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7" name="正方形/長方形 2236">
                    <a:extLst>
                      <a:ext uri="{FF2B5EF4-FFF2-40B4-BE49-F238E27FC236}">
                        <a16:creationId xmlns="" xmlns:a16="http://schemas.microsoft.com/office/drawing/2014/main" id="{4D15F39D-B876-42FB-9A50-FC414191244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8" name="正方形/長方形 2237">
                    <a:extLst>
                      <a:ext uri="{FF2B5EF4-FFF2-40B4-BE49-F238E27FC236}">
                        <a16:creationId xmlns="" xmlns:a16="http://schemas.microsoft.com/office/drawing/2014/main" id="{13CDBD76-F400-41FA-B790-C9051A309E8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9" name="正方形/長方形 2238">
                    <a:extLst>
                      <a:ext uri="{FF2B5EF4-FFF2-40B4-BE49-F238E27FC236}">
                        <a16:creationId xmlns="" xmlns:a16="http://schemas.microsoft.com/office/drawing/2014/main" id="{5C8A9D7A-4E0A-4CC5-B90C-E86EA97FE8A6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0" name="正方形/長方形 2239">
                    <a:extLst>
                      <a:ext uri="{FF2B5EF4-FFF2-40B4-BE49-F238E27FC236}">
                        <a16:creationId xmlns="" xmlns:a16="http://schemas.microsoft.com/office/drawing/2014/main" id="{DF6424C5-B237-4DB9-B74C-CA2AEE869A9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1" name="正方形/長方形 2240">
                    <a:extLst>
                      <a:ext uri="{FF2B5EF4-FFF2-40B4-BE49-F238E27FC236}">
                        <a16:creationId xmlns="" xmlns:a16="http://schemas.microsoft.com/office/drawing/2014/main" id="{BFEA9647-87FF-4CB4-A9DE-A8715D60F67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2" name="正方形/長方形 2241">
                    <a:extLst>
                      <a:ext uri="{FF2B5EF4-FFF2-40B4-BE49-F238E27FC236}">
                        <a16:creationId xmlns="" xmlns:a16="http://schemas.microsoft.com/office/drawing/2014/main" id="{B7E0AD82-5DA6-4D55-BCE5-B3587D25142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3" name="正方形/長方形 2242">
                    <a:extLst>
                      <a:ext uri="{FF2B5EF4-FFF2-40B4-BE49-F238E27FC236}">
                        <a16:creationId xmlns="" xmlns:a16="http://schemas.microsoft.com/office/drawing/2014/main" id="{9A012381-08FE-4394-9E38-306C9FE3CE1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4" name="正方形/長方形 2243">
                    <a:extLst>
                      <a:ext uri="{FF2B5EF4-FFF2-40B4-BE49-F238E27FC236}">
                        <a16:creationId xmlns="" xmlns:a16="http://schemas.microsoft.com/office/drawing/2014/main" id="{BB15C930-5346-48BD-B693-8DC971348645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5" name="正方形/長方形 2244">
                    <a:extLst>
                      <a:ext uri="{FF2B5EF4-FFF2-40B4-BE49-F238E27FC236}">
                        <a16:creationId xmlns="" xmlns:a16="http://schemas.microsoft.com/office/drawing/2014/main" id="{2E61FC8E-48C2-4D50-A958-91731C758CE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6" name="正方形/長方形 2245">
                    <a:extLst>
                      <a:ext uri="{FF2B5EF4-FFF2-40B4-BE49-F238E27FC236}">
                        <a16:creationId xmlns="" xmlns:a16="http://schemas.microsoft.com/office/drawing/2014/main" id="{43F8A3F4-F684-456D-9273-8863FBA5119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7" name="正方形/長方形 2246">
                    <a:extLst>
                      <a:ext uri="{FF2B5EF4-FFF2-40B4-BE49-F238E27FC236}">
                        <a16:creationId xmlns="" xmlns:a16="http://schemas.microsoft.com/office/drawing/2014/main" id="{32F4D0B7-BF3F-46A1-A7A3-CD5857723D2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8" name="正方形/長方形 2247">
                    <a:extLst>
                      <a:ext uri="{FF2B5EF4-FFF2-40B4-BE49-F238E27FC236}">
                        <a16:creationId xmlns="" xmlns:a16="http://schemas.microsoft.com/office/drawing/2014/main" id="{70DF3043-8FF3-4173-AAF2-EB3A9BD6745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9" name="正方形/長方形 2248">
                    <a:extLst>
                      <a:ext uri="{FF2B5EF4-FFF2-40B4-BE49-F238E27FC236}">
                        <a16:creationId xmlns="" xmlns:a16="http://schemas.microsoft.com/office/drawing/2014/main" id="{94BCE513-EB25-4D24-83C2-07C3CA9E5DC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0" name="正方形/長方形 2249">
                    <a:extLst>
                      <a:ext uri="{FF2B5EF4-FFF2-40B4-BE49-F238E27FC236}">
                        <a16:creationId xmlns="" xmlns:a16="http://schemas.microsoft.com/office/drawing/2014/main" id="{D9291F39-8323-4B14-BD9E-C7F4BF72AC4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1" name="正方形/長方形 2250">
                    <a:extLst>
                      <a:ext uri="{FF2B5EF4-FFF2-40B4-BE49-F238E27FC236}">
                        <a16:creationId xmlns="" xmlns:a16="http://schemas.microsoft.com/office/drawing/2014/main" id="{140724A9-58C0-4ECF-8880-16A6CC4E43F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2" name="正方形/長方形 2251">
                    <a:extLst>
                      <a:ext uri="{FF2B5EF4-FFF2-40B4-BE49-F238E27FC236}">
                        <a16:creationId xmlns="" xmlns:a16="http://schemas.microsoft.com/office/drawing/2014/main" id="{5BE12B2C-ABEF-4FAC-8A7F-345204E8662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3" name="正方形/長方形 2252">
                    <a:extLst>
                      <a:ext uri="{FF2B5EF4-FFF2-40B4-BE49-F238E27FC236}">
                        <a16:creationId xmlns="" xmlns:a16="http://schemas.microsoft.com/office/drawing/2014/main" id="{D4E00E85-1FC1-413A-80EB-FD78CF0ABD3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4" name="正方形/長方形 2253">
                    <a:extLst>
                      <a:ext uri="{FF2B5EF4-FFF2-40B4-BE49-F238E27FC236}">
                        <a16:creationId xmlns="" xmlns:a16="http://schemas.microsoft.com/office/drawing/2014/main" id="{C1EC3E42-A0B6-4F48-8406-3085DADD3B4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5" name="正方形/長方形 2254">
                    <a:extLst>
                      <a:ext uri="{FF2B5EF4-FFF2-40B4-BE49-F238E27FC236}">
                        <a16:creationId xmlns="" xmlns:a16="http://schemas.microsoft.com/office/drawing/2014/main" id="{0B45CE96-1D19-4379-A719-78071E488F5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6" name="正方形/長方形 2255">
                    <a:extLst>
                      <a:ext uri="{FF2B5EF4-FFF2-40B4-BE49-F238E27FC236}">
                        <a16:creationId xmlns="" xmlns:a16="http://schemas.microsoft.com/office/drawing/2014/main" id="{E2FE1721-795A-4C49-8823-09645240980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7" name="正方形/長方形 2256">
                    <a:extLst>
                      <a:ext uri="{FF2B5EF4-FFF2-40B4-BE49-F238E27FC236}">
                        <a16:creationId xmlns="" xmlns:a16="http://schemas.microsoft.com/office/drawing/2014/main" id="{70D0FDD2-57E6-422C-9B72-0AD4DE73E11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8" name="正方形/長方形 2257">
                    <a:extLst>
                      <a:ext uri="{FF2B5EF4-FFF2-40B4-BE49-F238E27FC236}">
                        <a16:creationId xmlns="" xmlns:a16="http://schemas.microsoft.com/office/drawing/2014/main" id="{5DDFBAC8-30F8-4097-83EF-04893BC0231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9" name="正方形/長方形 2258">
                    <a:extLst>
                      <a:ext uri="{FF2B5EF4-FFF2-40B4-BE49-F238E27FC236}">
                        <a16:creationId xmlns="" xmlns:a16="http://schemas.microsoft.com/office/drawing/2014/main" id="{ED068BD6-9EB7-4641-BFEF-2F061E6BF52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0" name="正方形/長方形 2259">
                    <a:extLst>
                      <a:ext uri="{FF2B5EF4-FFF2-40B4-BE49-F238E27FC236}">
                        <a16:creationId xmlns="" xmlns:a16="http://schemas.microsoft.com/office/drawing/2014/main" id="{DC0520FB-960D-4631-B879-8D96EDF5ABD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1" name="正方形/長方形 2260">
                    <a:extLst>
                      <a:ext uri="{FF2B5EF4-FFF2-40B4-BE49-F238E27FC236}">
                        <a16:creationId xmlns="" xmlns:a16="http://schemas.microsoft.com/office/drawing/2014/main" id="{C9D26E7E-A4A6-45DD-BD9F-7D9D234C23C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2" name="正方形/長方形 2261">
                    <a:extLst>
                      <a:ext uri="{FF2B5EF4-FFF2-40B4-BE49-F238E27FC236}">
                        <a16:creationId xmlns="" xmlns:a16="http://schemas.microsoft.com/office/drawing/2014/main" id="{5477B9FD-D2E5-4BE7-8DD2-936F42B45C4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3" name="正方形/長方形 2262">
                    <a:extLst>
                      <a:ext uri="{FF2B5EF4-FFF2-40B4-BE49-F238E27FC236}">
                        <a16:creationId xmlns="" xmlns:a16="http://schemas.microsoft.com/office/drawing/2014/main" id="{D3FB1AC9-7C59-46FC-A815-3A842D0C1A9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4" name="正方形/長方形 2263">
                    <a:extLst>
                      <a:ext uri="{FF2B5EF4-FFF2-40B4-BE49-F238E27FC236}">
                        <a16:creationId xmlns="" xmlns:a16="http://schemas.microsoft.com/office/drawing/2014/main" id="{262D0B08-13DF-4107-9342-1122BE6951F2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5" name="正方形/長方形 2264">
                    <a:extLst>
                      <a:ext uri="{FF2B5EF4-FFF2-40B4-BE49-F238E27FC236}">
                        <a16:creationId xmlns="" xmlns:a16="http://schemas.microsoft.com/office/drawing/2014/main" id="{66777467-6EEB-4ACB-BB84-CFAADBF117F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6" name="正方形/長方形 2265">
                    <a:extLst>
                      <a:ext uri="{FF2B5EF4-FFF2-40B4-BE49-F238E27FC236}">
                        <a16:creationId xmlns="" xmlns:a16="http://schemas.microsoft.com/office/drawing/2014/main" id="{F6695478-D0F3-441A-8A38-3F33CECDADF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7" name="正方形/長方形 2266">
                    <a:extLst>
                      <a:ext uri="{FF2B5EF4-FFF2-40B4-BE49-F238E27FC236}">
                        <a16:creationId xmlns="" xmlns:a16="http://schemas.microsoft.com/office/drawing/2014/main" id="{2DBC8F60-92DD-4916-8A24-29B98A6A909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8" name="正方形/長方形 2267">
                    <a:extLst>
                      <a:ext uri="{FF2B5EF4-FFF2-40B4-BE49-F238E27FC236}">
                        <a16:creationId xmlns="" xmlns:a16="http://schemas.microsoft.com/office/drawing/2014/main" id="{05EF0915-A00F-484A-A27C-B501D1DFE5AE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2138" name="グループ化 2137">
                  <a:extLst>
                    <a:ext uri="{FF2B5EF4-FFF2-40B4-BE49-F238E27FC236}">
                      <a16:creationId xmlns="" xmlns:a16="http://schemas.microsoft.com/office/drawing/2014/main" id="{699A2B77-35E1-4D7C-ACB3-F1856B8178E7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139" name="正方形/長方形 2138">
                    <a:extLst>
                      <a:ext uri="{FF2B5EF4-FFF2-40B4-BE49-F238E27FC236}">
                        <a16:creationId xmlns="" xmlns:a16="http://schemas.microsoft.com/office/drawing/2014/main" id="{3B4C5A74-A84E-4559-B9A0-6EE9BFB8F34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0" name="正方形/長方形 2139">
                    <a:extLst>
                      <a:ext uri="{FF2B5EF4-FFF2-40B4-BE49-F238E27FC236}">
                        <a16:creationId xmlns="" xmlns:a16="http://schemas.microsoft.com/office/drawing/2014/main" id="{B4BE87E6-67B3-4B3A-A52C-8194A572480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1" name="正方形/長方形 2140">
                    <a:extLst>
                      <a:ext uri="{FF2B5EF4-FFF2-40B4-BE49-F238E27FC236}">
                        <a16:creationId xmlns="" xmlns:a16="http://schemas.microsoft.com/office/drawing/2014/main" id="{EFA1081A-8647-4B4E-9153-D31CC29F5B1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2" name="正方形/長方形 2141">
                    <a:extLst>
                      <a:ext uri="{FF2B5EF4-FFF2-40B4-BE49-F238E27FC236}">
                        <a16:creationId xmlns="" xmlns:a16="http://schemas.microsoft.com/office/drawing/2014/main" id="{F4C4C71F-89FA-401A-AB77-48E38A56098F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3" name="正方形/長方形 2142">
                    <a:extLst>
                      <a:ext uri="{FF2B5EF4-FFF2-40B4-BE49-F238E27FC236}">
                        <a16:creationId xmlns="" xmlns:a16="http://schemas.microsoft.com/office/drawing/2014/main" id="{A8E1D5A5-F938-49A6-B9D4-0ABB91AC19D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4" name="正方形/長方形 2143">
                    <a:extLst>
                      <a:ext uri="{FF2B5EF4-FFF2-40B4-BE49-F238E27FC236}">
                        <a16:creationId xmlns="" xmlns:a16="http://schemas.microsoft.com/office/drawing/2014/main" id="{7581B115-FB1E-4D56-8B0D-EF87ED62B8F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5" name="正方形/長方形 2144">
                    <a:extLst>
                      <a:ext uri="{FF2B5EF4-FFF2-40B4-BE49-F238E27FC236}">
                        <a16:creationId xmlns="" xmlns:a16="http://schemas.microsoft.com/office/drawing/2014/main" id="{AE648E5A-6ACC-45C9-8DF5-C331E059A2D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6" name="正方形/長方形 2145">
                    <a:extLst>
                      <a:ext uri="{FF2B5EF4-FFF2-40B4-BE49-F238E27FC236}">
                        <a16:creationId xmlns="" xmlns:a16="http://schemas.microsoft.com/office/drawing/2014/main" id="{E3E82AFE-11CF-4C53-BA00-1F23FF972B6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7" name="正方形/長方形 2146">
                    <a:extLst>
                      <a:ext uri="{FF2B5EF4-FFF2-40B4-BE49-F238E27FC236}">
                        <a16:creationId xmlns="" xmlns:a16="http://schemas.microsoft.com/office/drawing/2014/main" id="{08C1F26A-6DCD-4006-AE0F-84FF6F46DF3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8" name="正方形/長方形 2147">
                    <a:extLst>
                      <a:ext uri="{FF2B5EF4-FFF2-40B4-BE49-F238E27FC236}">
                        <a16:creationId xmlns="" xmlns:a16="http://schemas.microsoft.com/office/drawing/2014/main" id="{B1E65B0E-7FA3-4E06-8E11-D4607CB0EC0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9" name="正方形/長方形 2148">
                    <a:extLst>
                      <a:ext uri="{FF2B5EF4-FFF2-40B4-BE49-F238E27FC236}">
                        <a16:creationId xmlns="" xmlns:a16="http://schemas.microsoft.com/office/drawing/2014/main" id="{55F66E36-67B1-4B34-AA10-0EA6C97AF8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0" name="正方形/長方形 2149">
                    <a:extLst>
                      <a:ext uri="{FF2B5EF4-FFF2-40B4-BE49-F238E27FC236}">
                        <a16:creationId xmlns="" xmlns:a16="http://schemas.microsoft.com/office/drawing/2014/main" id="{6E8222D4-9CFB-4244-9986-BAADB465C5F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1" name="正方形/長方形 2150">
                    <a:extLst>
                      <a:ext uri="{FF2B5EF4-FFF2-40B4-BE49-F238E27FC236}">
                        <a16:creationId xmlns="" xmlns:a16="http://schemas.microsoft.com/office/drawing/2014/main" id="{B6A55F2D-F167-410C-AE8B-08DDA56454C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2" name="正方形/長方形 2151">
                    <a:extLst>
                      <a:ext uri="{FF2B5EF4-FFF2-40B4-BE49-F238E27FC236}">
                        <a16:creationId xmlns="" xmlns:a16="http://schemas.microsoft.com/office/drawing/2014/main" id="{EBF96DA0-0B33-4855-9EF2-852E78D5079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3" name="正方形/長方形 2152">
                    <a:extLst>
                      <a:ext uri="{FF2B5EF4-FFF2-40B4-BE49-F238E27FC236}">
                        <a16:creationId xmlns="" xmlns:a16="http://schemas.microsoft.com/office/drawing/2014/main" id="{DF85DE39-0BED-479D-B62D-4579EAF469B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4" name="正方形/長方形 2153">
                    <a:extLst>
                      <a:ext uri="{FF2B5EF4-FFF2-40B4-BE49-F238E27FC236}">
                        <a16:creationId xmlns="" xmlns:a16="http://schemas.microsoft.com/office/drawing/2014/main" id="{482EEF58-B585-44C3-96A5-37548763D1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5" name="正方形/長方形 2154">
                    <a:extLst>
                      <a:ext uri="{FF2B5EF4-FFF2-40B4-BE49-F238E27FC236}">
                        <a16:creationId xmlns="" xmlns:a16="http://schemas.microsoft.com/office/drawing/2014/main" id="{715A220B-D189-47B5-B88C-7B21C814B94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6" name="正方形/長方形 2155">
                    <a:extLst>
                      <a:ext uri="{FF2B5EF4-FFF2-40B4-BE49-F238E27FC236}">
                        <a16:creationId xmlns="" xmlns:a16="http://schemas.microsoft.com/office/drawing/2014/main" id="{B3D98943-2583-4699-AABE-0E4465E35DE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7" name="正方形/長方形 2156">
                    <a:extLst>
                      <a:ext uri="{FF2B5EF4-FFF2-40B4-BE49-F238E27FC236}">
                        <a16:creationId xmlns="" xmlns:a16="http://schemas.microsoft.com/office/drawing/2014/main" id="{46CA7CD5-BDE8-489A-9D70-617B9A0E845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8" name="正方形/長方形 2157">
                    <a:extLst>
                      <a:ext uri="{FF2B5EF4-FFF2-40B4-BE49-F238E27FC236}">
                        <a16:creationId xmlns="" xmlns:a16="http://schemas.microsoft.com/office/drawing/2014/main" id="{2BC860F0-F15C-4D55-A790-154B2F44BC1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9" name="正方形/長方形 2158">
                    <a:extLst>
                      <a:ext uri="{FF2B5EF4-FFF2-40B4-BE49-F238E27FC236}">
                        <a16:creationId xmlns="" xmlns:a16="http://schemas.microsoft.com/office/drawing/2014/main" id="{BADA4AAB-3819-4380-AD1B-D40A633143C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0" name="正方形/長方形 2159">
                    <a:extLst>
                      <a:ext uri="{FF2B5EF4-FFF2-40B4-BE49-F238E27FC236}">
                        <a16:creationId xmlns="" xmlns:a16="http://schemas.microsoft.com/office/drawing/2014/main" id="{307FDFB4-9246-4EA4-B75D-A6BC8110D6A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1" name="正方形/長方形 2160">
                    <a:extLst>
                      <a:ext uri="{FF2B5EF4-FFF2-40B4-BE49-F238E27FC236}">
                        <a16:creationId xmlns="" xmlns:a16="http://schemas.microsoft.com/office/drawing/2014/main" id="{3BCC3464-E5E4-4A8F-B0B0-3CBAFD7DDE6B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2" name="正方形/長方形 2161">
                    <a:extLst>
                      <a:ext uri="{FF2B5EF4-FFF2-40B4-BE49-F238E27FC236}">
                        <a16:creationId xmlns="" xmlns:a16="http://schemas.microsoft.com/office/drawing/2014/main" id="{CEC12851-E8D0-4000-866B-FC7670B697E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3" name="正方形/長方形 2162">
                    <a:extLst>
                      <a:ext uri="{FF2B5EF4-FFF2-40B4-BE49-F238E27FC236}">
                        <a16:creationId xmlns="" xmlns:a16="http://schemas.microsoft.com/office/drawing/2014/main" id="{61950502-81F8-4F49-AE45-F57C521942D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4" name="正方形/長方形 2163">
                    <a:extLst>
                      <a:ext uri="{FF2B5EF4-FFF2-40B4-BE49-F238E27FC236}">
                        <a16:creationId xmlns="" xmlns:a16="http://schemas.microsoft.com/office/drawing/2014/main" id="{59548AAF-6D7C-4E5A-91AE-0876ADD778F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5" name="正方形/長方形 2164">
                    <a:extLst>
                      <a:ext uri="{FF2B5EF4-FFF2-40B4-BE49-F238E27FC236}">
                        <a16:creationId xmlns="" xmlns:a16="http://schemas.microsoft.com/office/drawing/2014/main" id="{8E55BB96-871D-4490-AA85-2E8E32F1D6A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6" name="正方形/長方形 2165">
                    <a:extLst>
                      <a:ext uri="{FF2B5EF4-FFF2-40B4-BE49-F238E27FC236}">
                        <a16:creationId xmlns="" xmlns:a16="http://schemas.microsoft.com/office/drawing/2014/main" id="{66C7A203-8322-41FD-BBCF-418C92EACD5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7" name="正方形/長方形 2166">
                    <a:extLst>
                      <a:ext uri="{FF2B5EF4-FFF2-40B4-BE49-F238E27FC236}">
                        <a16:creationId xmlns="" xmlns:a16="http://schemas.microsoft.com/office/drawing/2014/main" id="{6FDF3860-336A-485F-80B9-F182AE3EFF2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8" name="正方形/長方形 2167">
                    <a:extLst>
                      <a:ext uri="{FF2B5EF4-FFF2-40B4-BE49-F238E27FC236}">
                        <a16:creationId xmlns="" xmlns:a16="http://schemas.microsoft.com/office/drawing/2014/main" id="{4E505A77-23A0-4B97-B07C-3E224089795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9" name="正方形/長方形 2168">
                    <a:extLst>
                      <a:ext uri="{FF2B5EF4-FFF2-40B4-BE49-F238E27FC236}">
                        <a16:creationId xmlns="" xmlns:a16="http://schemas.microsoft.com/office/drawing/2014/main" id="{988DC4AD-2C14-4B41-AFC6-8E28BA5C9E28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0" name="正方形/長方形 2169">
                    <a:extLst>
                      <a:ext uri="{FF2B5EF4-FFF2-40B4-BE49-F238E27FC236}">
                        <a16:creationId xmlns="" xmlns:a16="http://schemas.microsoft.com/office/drawing/2014/main" id="{3F5CA7A7-C728-4CA7-A1A1-2CB33A75B7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1" name="正方形/長方形 2170">
                    <a:extLst>
                      <a:ext uri="{FF2B5EF4-FFF2-40B4-BE49-F238E27FC236}">
                        <a16:creationId xmlns="" xmlns:a16="http://schemas.microsoft.com/office/drawing/2014/main" id="{41F6366A-6693-4181-BB78-B26D9A868F8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2" name="正方形/長方形 2171">
                    <a:extLst>
                      <a:ext uri="{FF2B5EF4-FFF2-40B4-BE49-F238E27FC236}">
                        <a16:creationId xmlns="" xmlns:a16="http://schemas.microsoft.com/office/drawing/2014/main" id="{A0465335-7B22-4B81-B170-8FD35ED7E31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3" name="正方形/長方形 2172">
                    <a:extLst>
                      <a:ext uri="{FF2B5EF4-FFF2-40B4-BE49-F238E27FC236}">
                        <a16:creationId xmlns="" xmlns:a16="http://schemas.microsoft.com/office/drawing/2014/main" id="{96F2961F-2166-4857-9AE7-BBE0509DE56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4" name="正方形/長方形 2173">
                    <a:extLst>
                      <a:ext uri="{FF2B5EF4-FFF2-40B4-BE49-F238E27FC236}">
                        <a16:creationId xmlns="" xmlns:a16="http://schemas.microsoft.com/office/drawing/2014/main" id="{ABD2F942-4874-4809-9D91-62583A09205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5" name="正方形/長方形 2174">
                    <a:extLst>
                      <a:ext uri="{FF2B5EF4-FFF2-40B4-BE49-F238E27FC236}">
                        <a16:creationId xmlns="" xmlns:a16="http://schemas.microsoft.com/office/drawing/2014/main" id="{6FD37F17-4AB9-4D06-A111-8E770B6C057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6" name="正方形/長方形 2175">
                    <a:extLst>
                      <a:ext uri="{FF2B5EF4-FFF2-40B4-BE49-F238E27FC236}">
                        <a16:creationId xmlns="" xmlns:a16="http://schemas.microsoft.com/office/drawing/2014/main" id="{3A069F88-2231-4C98-95CE-C0AEC8164D46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7" name="正方形/長方形 2176">
                    <a:extLst>
                      <a:ext uri="{FF2B5EF4-FFF2-40B4-BE49-F238E27FC236}">
                        <a16:creationId xmlns="" xmlns:a16="http://schemas.microsoft.com/office/drawing/2014/main" id="{4129D627-A651-4C0B-92DC-0B071BDD54E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8" name="正方形/長方形 2177">
                    <a:extLst>
                      <a:ext uri="{FF2B5EF4-FFF2-40B4-BE49-F238E27FC236}">
                        <a16:creationId xmlns="" xmlns:a16="http://schemas.microsoft.com/office/drawing/2014/main" id="{12A40901-D99F-4E9C-A866-CD95AF3CD879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9" name="正方形/長方形 2178">
                    <a:extLst>
                      <a:ext uri="{FF2B5EF4-FFF2-40B4-BE49-F238E27FC236}">
                        <a16:creationId xmlns="" xmlns:a16="http://schemas.microsoft.com/office/drawing/2014/main" id="{6E35596C-4959-43A5-A63D-FE0421CFD3F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0" name="正方形/長方形 2179">
                    <a:extLst>
                      <a:ext uri="{FF2B5EF4-FFF2-40B4-BE49-F238E27FC236}">
                        <a16:creationId xmlns="" xmlns:a16="http://schemas.microsoft.com/office/drawing/2014/main" id="{C343FD8E-B062-4396-B3A0-CD7808ED349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1" name="正方形/長方形 2180">
                    <a:extLst>
                      <a:ext uri="{FF2B5EF4-FFF2-40B4-BE49-F238E27FC236}">
                        <a16:creationId xmlns="" xmlns:a16="http://schemas.microsoft.com/office/drawing/2014/main" id="{5BB7F837-6C66-4DA5-9922-2EF110977C5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2" name="正方形/長方形 2181">
                    <a:extLst>
                      <a:ext uri="{FF2B5EF4-FFF2-40B4-BE49-F238E27FC236}">
                        <a16:creationId xmlns="" xmlns:a16="http://schemas.microsoft.com/office/drawing/2014/main" id="{B0C6A078-E770-4BF2-8C05-7575EAF2785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3" name="正方形/長方形 2182">
                    <a:extLst>
                      <a:ext uri="{FF2B5EF4-FFF2-40B4-BE49-F238E27FC236}">
                        <a16:creationId xmlns="" xmlns:a16="http://schemas.microsoft.com/office/drawing/2014/main" id="{85905D53-9B35-4EF0-B2BE-01D81D0A65E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4" name="正方形/長方形 2183">
                    <a:extLst>
                      <a:ext uri="{FF2B5EF4-FFF2-40B4-BE49-F238E27FC236}">
                        <a16:creationId xmlns="" xmlns:a16="http://schemas.microsoft.com/office/drawing/2014/main" id="{B06FF3DF-B93F-4246-8C56-986A5C19FB2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5" name="正方形/長方形 2184">
                    <a:extLst>
                      <a:ext uri="{FF2B5EF4-FFF2-40B4-BE49-F238E27FC236}">
                        <a16:creationId xmlns="" xmlns:a16="http://schemas.microsoft.com/office/drawing/2014/main" id="{9F306F57-3FE8-4937-A7DB-C787DE9A364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6" name="正方形/長方形 2185">
                    <a:extLst>
                      <a:ext uri="{FF2B5EF4-FFF2-40B4-BE49-F238E27FC236}">
                        <a16:creationId xmlns="" xmlns:a16="http://schemas.microsoft.com/office/drawing/2014/main" id="{F7567575-DB17-4136-8240-C302076DB5A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7" name="正方形/長方形 2186">
                    <a:extLst>
                      <a:ext uri="{FF2B5EF4-FFF2-40B4-BE49-F238E27FC236}">
                        <a16:creationId xmlns="" xmlns:a16="http://schemas.microsoft.com/office/drawing/2014/main" id="{67B8BAF1-B844-4FE2-997E-E6CE2C4DE86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8" name="正方形/長方形 2187">
                    <a:extLst>
                      <a:ext uri="{FF2B5EF4-FFF2-40B4-BE49-F238E27FC236}">
                        <a16:creationId xmlns="" xmlns:a16="http://schemas.microsoft.com/office/drawing/2014/main" id="{65C5037D-AB18-45D8-A052-4742A0644DB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9" name="正方形/長方形 2188">
                    <a:extLst>
                      <a:ext uri="{FF2B5EF4-FFF2-40B4-BE49-F238E27FC236}">
                        <a16:creationId xmlns="" xmlns:a16="http://schemas.microsoft.com/office/drawing/2014/main" id="{2FADC615-41F7-4B4D-A1C7-51C55D249EB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0" name="正方形/長方形 2189">
                    <a:extLst>
                      <a:ext uri="{FF2B5EF4-FFF2-40B4-BE49-F238E27FC236}">
                        <a16:creationId xmlns="" xmlns:a16="http://schemas.microsoft.com/office/drawing/2014/main" id="{DF1142D3-29D9-4A6C-9674-870D02A1885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1" name="正方形/長方形 2190">
                    <a:extLst>
                      <a:ext uri="{FF2B5EF4-FFF2-40B4-BE49-F238E27FC236}">
                        <a16:creationId xmlns="" xmlns:a16="http://schemas.microsoft.com/office/drawing/2014/main" id="{A1611715-0C74-414E-9751-42AE44366D2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2" name="正方形/長方形 2191">
                    <a:extLst>
                      <a:ext uri="{FF2B5EF4-FFF2-40B4-BE49-F238E27FC236}">
                        <a16:creationId xmlns="" xmlns:a16="http://schemas.microsoft.com/office/drawing/2014/main" id="{78241708-6B57-41F8-A2A8-D8BBBE8EF49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3" name="正方形/長方形 2192">
                    <a:extLst>
                      <a:ext uri="{FF2B5EF4-FFF2-40B4-BE49-F238E27FC236}">
                        <a16:creationId xmlns="" xmlns:a16="http://schemas.microsoft.com/office/drawing/2014/main" id="{BFBD4979-C98F-420A-BED7-CF91F33373C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4" name="正方形/長方形 2193">
                    <a:extLst>
                      <a:ext uri="{FF2B5EF4-FFF2-40B4-BE49-F238E27FC236}">
                        <a16:creationId xmlns="" xmlns:a16="http://schemas.microsoft.com/office/drawing/2014/main" id="{6C24F196-A690-4CED-B374-213B194C8B8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5" name="正方形/長方形 2194">
                    <a:extLst>
                      <a:ext uri="{FF2B5EF4-FFF2-40B4-BE49-F238E27FC236}">
                        <a16:creationId xmlns="" xmlns:a16="http://schemas.microsoft.com/office/drawing/2014/main" id="{C9313C1C-A0A9-4EEA-AFA2-9FEEC740DC5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6" name="正方形/長方形 2195">
                    <a:extLst>
                      <a:ext uri="{FF2B5EF4-FFF2-40B4-BE49-F238E27FC236}">
                        <a16:creationId xmlns="" xmlns:a16="http://schemas.microsoft.com/office/drawing/2014/main" id="{9008439E-8121-475C-AA10-A7EA2473D29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7" name="正方形/長方形 2196">
                    <a:extLst>
                      <a:ext uri="{FF2B5EF4-FFF2-40B4-BE49-F238E27FC236}">
                        <a16:creationId xmlns="" xmlns:a16="http://schemas.microsoft.com/office/drawing/2014/main" id="{5E6F7AC2-2138-4442-84E6-DF0306F3E9B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8" name="正方形/長方形 2197">
                    <a:extLst>
                      <a:ext uri="{FF2B5EF4-FFF2-40B4-BE49-F238E27FC236}">
                        <a16:creationId xmlns="" xmlns:a16="http://schemas.microsoft.com/office/drawing/2014/main" id="{CB500679-AD1F-4AA7-BDC0-90902B6904F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9" name="正方形/長方形 2198">
                    <a:extLst>
                      <a:ext uri="{FF2B5EF4-FFF2-40B4-BE49-F238E27FC236}">
                        <a16:creationId xmlns="" xmlns:a16="http://schemas.microsoft.com/office/drawing/2014/main" id="{E09C2AC5-AB78-44D0-AB1B-A8CAA7DEA27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0" name="正方形/長方形 2199">
                    <a:extLst>
                      <a:ext uri="{FF2B5EF4-FFF2-40B4-BE49-F238E27FC236}">
                        <a16:creationId xmlns="" xmlns:a16="http://schemas.microsoft.com/office/drawing/2014/main" id="{2ABF64F9-3282-420A-B05B-47F57FFBFCF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1" name="正方形/長方形 2200">
                    <a:extLst>
                      <a:ext uri="{FF2B5EF4-FFF2-40B4-BE49-F238E27FC236}">
                        <a16:creationId xmlns="" xmlns:a16="http://schemas.microsoft.com/office/drawing/2014/main" id="{BE63705A-1556-416F-A11A-9A8CE689BB3E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2" name="正方形/長方形 2201">
                    <a:extLst>
                      <a:ext uri="{FF2B5EF4-FFF2-40B4-BE49-F238E27FC236}">
                        <a16:creationId xmlns="" xmlns:a16="http://schemas.microsoft.com/office/drawing/2014/main" id="{B0604B30-C8B9-4C4E-9B73-6029A35DAB3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3" name="正方形/長方形 2202">
                    <a:extLst>
                      <a:ext uri="{FF2B5EF4-FFF2-40B4-BE49-F238E27FC236}">
                        <a16:creationId xmlns="" xmlns:a16="http://schemas.microsoft.com/office/drawing/2014/main" id="{F1973E74-1377-4329-887D-B40D9781748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2004" name="グループ化 2003">
                <a:extLst>
                  <a:ext uri="{FF2B5EF4-FFF2-40B4-BE49-F238E27FC236}">
                    <a16:creationId xmlns="" xmlns:a16="http://schemas.microsoft.com/office/drawing/2014/main" id="{C40AF305-425B-45A1-9137-B6CD5FFCC060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2005" name="グループ化 2004">
                  <a:extLst>
                    <a:ext uri="{FF2B5EF4-FFF2-40B4-BE49-F238E27FC236}">
                      <a16:creationId xmlns="" xmlns:a16="http://schemas.microsoft.com/office/drawing/2014/main" id="{B4B769A2-C5F9-46C2-8E1D-DF0CE3FEBC02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072" name="正方形/長方形 2071">
                    <a:extLst>
                      <a:ext uri="{FF2B5EF4-FFF2-40B4-BE49-F238E27FC236}">
                        <a16:creationId xmlns="" xmlns:a16="http://schemas.microsoft.com/office/drawing/2014/main" id="{A62E71F6-773B-4B08-929A-20C780194E6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3" name="正方形/長方形 2072">
                    <a:extLst>
                      <a:ext uri="{FF2B5EF4-FFF2-40B4-BE49-F238E27FC236}">
                        <a16:creationId xmlns="" xmlns:a16="http://schemas.microsoft.com/office/drawing/2014/main" id="{E69B5E9E-8EA6-4929-A536-B5739795479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4" name="正方形/長方形 2073">
                    <a:extLst>
                      <a:ext uri="{FF2B5EF4-FFF2-40B4-BE49-F238E27FC236}">
                        <a16:creationId xmlns="" xmlns:a16="http://schemas.microsoft.com/office/drawing/2014/main" id="{A8D5E2D4-161C-4727-B899-1832B47745C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5" name="正方形/長方形 2074">
                    <a:extLst>
                      <a:ext uri="{FF2B5EF4-FFF2-40B4-BE49-F238E27FC236}">
                        <a16:creationId xmlns="" xmlns:a16="http://schemas.microsoft.com/office/drawing/2014/main" id="{93923D4F-7298-49B6-A42D-A3DC79144A0F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6" name="正方形/長方形 2075">
                    <a:extLst>
                      <a:ext uri="{FF2B5EF4-FFF2-40B4-BE49-F238E27FC236}">
                        <a16:creationId xmlns="" xmlns:a16="http://schemas.microsoft.com/office/drawing/2014/main" id="{B3AC1563-1CA2-4B72-AF3D-DF0A92DF915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7" name="正方形/長方形 2076">
                    <a:extLst>
                      <a:ext uri="{FF2B5EF4-FFF2-40B4-BE49-F238E27FC236}">
                        <a16:creationId xmlns="" xmlns:a16="http://schemas.microsoft.com/office/drawing/2014/main" id="{1163E8EE-9E4F-4673-BC47-DB49A00265D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8" name="正方形/長方形 2077">
                    <a:extLst>
                      <a:ext uri="{FF2B5EF4-FFF2-40B4-BE49-F238E27FC236}">
                        <a16:creationId xmlns="" xmlns:a16="http://schemas.microsoft.com/office/drawing/2014/main" id="{24FBDA61-BD1B-4B3D-9F2A-CD736A248327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9" name="正方形/長方形 2078">
                    <a:extLst>
                      <a:ext uri="{FF2B5EF4-FFF2-40B4-BE49-F238E27FC236}">
                        <a16:creationId xmlns="" xmlns:a16="http://schemas.microsoft.com/office/drawing/2014/main" id="{E3161D7D-5CAD-428A-9D2D-E97EEAE9B64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0" name="正方形/長方形 2079">
                    <a:extLst>
                      <a:ext uri="{FF2B5EF4-FFF2-40B4-BE49-F238E27FC236}">
                        <a16:creationId xmlns="" xmlns:a16="http://schemas.microsoft.com/office/drawing/2014/main" id="{816EAEC6-D2E9-421B-8940-01E0CB23F1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1" name="正方形/長方形 2080">
                    <a:extLst>
                      <a:ext uri="{FF2B5EF4-FFF2-40B4-BE49-F238E27FC236}">
                        <a16:creationId xmlns="" xmlns:a16="http://schemas.microsoft.com/office/drawing/2014/main" id="{EEE920AE-4D20-44FB-A28B-6764CE6D67C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2" name="正方形/長方形 2081">
                    <a:extLst>
                      <a:ext uri="{FF2B5EF4-FFF2-40B4-BE49-F238E27FC236}">
                        <a16:creationId xmlns="" xmlns:a16="http://schemas.microsoft.com/office/drawing/2014/main" id="{EA77A4AB-0F92-486F-9B90-0E3E20AA363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3" name="正方形/長方形 2082">
                    <a:extLst>
                      <a:ext uri="{FF2B5EF4-FFF2-40B4-BE49-F238E27FC236}">
                        <a16:creationId xmlns="" xmlns:a16="http://schemas.microsoft.com/office/drawing/2014/main" id="{8C6E6420-D4C8-4507-AFA6-2329E788738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4" name="正方形/長方形 2083">
                    <a:extLst>
                      <a:ext uri="{FF2B5EF4-FFF2-40B4-BE49-F238E27FC236}">
                        <a16:creationId xmlns="" xmlns:a16="http://schemas.microsoft.com/office/drawing/2014/main" id="{3B15C434-5694-4B13-8135-AAABF273809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5" name="正方形/長方形 2084">
                    <a:extLst>
                      <a:ext uri="{FF2B5EF4-FFF2-40B4-BE49-F238E27FC236}">
                        <a16:creationId xmlns="" xmlns:a16="http://schemas.microsoft.com/office/drawing/2014/main" id="{29E4BEFC-4A95-4540-BFA5-5541EDA5240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6" name="正方形/長方形 2085">
                    <a:extLst>
                      <a:ext uri="{FF2B5EF4-FFF2-40B4-BE49-F238E27FC236}">
                        <a16:creationId xmlns="" xmlns:a16="http://schemas.microsoft.com/office/drawing/2014/main" id="{55B2CF26-5FBD-4DE3-9152-C8A264F77B9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7" name="正方形/長方形 2086">
                    <a:extLst>
                      <a:ext uri="{FF2B5EF4-FFF2-40B4-BE49-F238E27FC236}">
                        <a16:creationId xmlns="" xmlns:a16="http://schemas.microsoft.com/office/drawing/2014/main" id="{527B8498-F096-4A0C-9A68-9A0C01CA0CB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8" name="正方形/長方形 2087">
                    <a:extLst>
                      <a:ext uri="{FF2B5EF4-FFF2-40B4-BE49-F238E27FC236}">
                        <a16:creationId xmlns="" xmlns:a16="http://schemas.microsoft.com/office/drawing/2014/main" id="{46EBE011-0128-4AE6-9C3C-2AADC8600CD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9" name="正方形/長方形 2088">
                    <a:extLst>
                      <a:ext uri="{FF2B5EF4-FFF2-40B4-BE49-F238E27FC236}">
                        <a16:creationId xmlns="" xmlns:a16="http://schemas.microsoft.com/office/drawing/2014/main" id="{B0F88DF8-F524-40FF-AF69-645429B2709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0" name="正方形/長方形 2089">
                    <a:extLst>
                      <a:ext uri="{FF2B5EF4-FFF2-40B4-BE49-F238E27FC236}">
                        <a16:creationId xmlns="" xmlns:a16="http://schemas.microsoft.com/office/drawing/2014/main" id="{3D71A3A1-91D6-4620-820A-CCFC9B2378CA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1" name="正方形/長方形 2090">
                    <a:extLst>
                      <a:ext uri="{FF2B5EF4-FFF2-40B4-BE49-F238E27FC236}">
                        <a16:creationId xmlns="" xmlns:a16="http://schemas.microsoft.com/office/drawing/2014/main" id="{B1A0BA4E-5921-4DEC-884D-2031E3F80FA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2" name="正方形/長方形 2091">
                    <a:extLst>
                      <a:ext uri="{FF2B5EF4-FFF2-40B4-BE49-F238E27FC236}">
                        <a16:creationId xmlns="" xmlns:a16="http://schemas.microsoft.com/office/drawing/2014/main" id="{08C0770A-A3AF-4990-9FAB-DCAB5C392B0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3" name="正方形/長方形 2092">
                    <a:extLst>
                      <a:ext uri="{FF2B5EF4-FFF2-40B4-BE49-F238E27FC236}">
                        <a16:creationId xmlns="" xmlns:a16="http://schemas.microsoft.com/office/drawing/2014/main" id="{096770BC-7310-4298-8B4F-4256B19BD1B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4" name="正方形/長方形 2093">
                    <a:extLst>
                      <a:ext uri="{FF2B5EF4-FFF2-40B4-BE49-F238E27FC236}">
                        <a16:creationId xmlns="" xmlns:a16="http://schemas.microsoft.com/office/drawing/2014/main" id="{CF42B9B8-3946-4640-8D44-79141AF3C4C3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5" name="正方形/長方形 2094">
                    <a:extLst>
                      <a:ext uri="{FF2B5EF4-FFF2-40B4-BE49-F238E27FC236}">
                        <a16:creationId xmlns="" xmlns:a16="http://schemas.microsoft.com/office/drawing/2014/main" id="{2DDCD85C-C842-4439-AE59-78FAC3A032C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6" name="正方形/長方形 2095">
                    <a:extLst>
                      <a:ext uri="{FF2B5EF4-FFF2-40B4-BE49-F238E27FC236}">
                        <a16:creationId xmlns="" xmlns:a16="http://schemas.microsoft.com/office/drawing/2014/main" id="{EEB6ECBF-61DF-465E-974E-E5B85D743AAB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7" name="正方形/長方形 2096">
                    <a:extLst>
                      <a:ext uri="{FF2B5EF4-FFF2-40B4-BE49-F238E27FC236}">
                        <a16:creationId xmlns="" xmlns:a16="http://schemas.microsoft.com/office/drawing/2014/main" id="{0E7C9BAC-62D3-4540-9B51-9B9D63F5BC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8" name="正方形/長方形 2097">
                    <a:extLst>
                      <a:ext uri="{FF2B5EF4-FFF2-40B4-BE49-F238E27FC236}">
                        <a16:creationId xmlns="" xmlns:a16="http://schemas.microsoft.com/office/drawing/2014/main" id="{AA617EAE-0905-4B47-9040-CDFAB021BB4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9" name="正方形/長方形 2098">
                    <a:extLst>
                      <a:ext uri="{FF2B5EF4-FFF2-40B4-BE49-F238E27FC236}">
                        <a16:creationId xmlns="" xmlns:a16="http://schemas.microsoft.com/office/drawing/2014/main" id="{5C1A30BC-04EF-480B-A94F-2D75701F7C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0" name="正方形/長方形 2099">
                    <a:extLst>
                      <a:ext uri="{FF2B5EF4-FFF2-40B4-BE49-F238E27FC236}">
                        <a16:creationId xmlns="" xmlns:a16="http://schemas.microsoft.com/office/drawing/2014/main" id="{6918E2ED-A393-43C0-84B4-FE3CEB9BAF2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1" name="正方形/長方形 2100">
                    <a:extLst>
                      <a:ext uri="{FF2B5EF4-FFF2-40B4-BE49-F238E27FC236}">
                        <a16:creationId xmlns="" xmlns:a16="http://schemas.microsoft.com/office/drawing/2014/main" id="{F001A7B2-E162-4246-89B7-2BBDF566294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2" name="正方形/長方形 2101">
                    <a:extLst>
                      <a:ext uri="{FF2B5EF4-FFF2-40B4-BE49-F238E27FC236}">
                        <a16:creationId xmlns="" xmlns:a16="http://schemas.microsoft.com/office/drawing/2014/main" id="{39930DD3-FC38-4AD9-93EB-016693DB6498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3" name="正方形/長方形 2102">
                    <a:extLst>
                      <a:ext uri="{FF2B5EF4-FFF2-40B4-BE49-F238E27FC236}">
                        <a16:creationId xmlns="" xmlns:a16="http://schemas.microsoft.com/office/drawing/2014/main" id="{EB0C0658-7B7E-49A6-87DB-0FA0FE4BA49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4" name="正方形/長方形 2103">
                    <a:extLst>
                      <a:ext uri="{FF2B5EF4-FFF2-40B4-BE49-F238E27FC236}">
                        <a16:creationId xmlns="" xmlns:a16="http://schemas.microsoft.com/office/drawing/2014/main" id="{661DFAE5-6592-4933-A4BB-D214CA0F08A8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5" name="正方形/長方形 2104">
                    <a:extLst>
                      <a:ext uri="{FF2B5EF4-FFF2-40B4-BE49-F238E27FC236}">
                        <a16:creationId xmlns="" xmlns:a16="http://schemas.microsoft.com/office/drawing/2014/main" id="{5E9D5E7E-CB1A-42A1-BC98-2AF2E7F35E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6" name="正方形/長方形 2105">
                    <a:extLst>
                      <a:ext uri="{FF2B5EF4-FFF2-40B4-BE49-F238E27FC236}">
                        <a16:creationId xmlns="" xmlns:a16="http://schemas.microsoft.com/office/drawing/2014/main" id="{B97ABECF-F33B-4CEF-AAE2-91B035725C95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7" name="正方形/長方形 2106">
                    <a:extLst>
                      <a:ext uri="{FF2B5EF4-FFF2-40B4-BE49-F238E27FC236}">
                        <a16:creationId xmlns="" xmlns:a16="http://schemas.microsoft.com/office/drawing/2014/main" id="{D58BEC0D-9564-4B57-9F37-45A99CB3CC4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8" name="正方形/長方形 2107">
                    <a:extLst>
                      <a:ext uri="{FF2B5EF4-FFF2-40B4-BE49-F238E27FC236}">
                        <a16:creationId xmlns="" xmlns:a16="http://schemas.microsoft.com/office/drawing/2014/main" id="{02E03134-61BE-44F2-97B9-865F9AD878B5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9" name="正方形/長方形 2108">
                    <a:extLst>
                      <a:ext uri="{FF2B5EF4-FFF2-40B4-BE49-F238E27FC236}">
                        <a16:creationId xmlns="" xmlns:a16="http://schemas.microsoft.com/office/drawing/2014/main" id="{58651367-7645-444E-9BBD-92A3A7599A0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0" name="正方形/長方形 2109">
                    <a:extLst>
                      <a:ext uri="{FF2B5EF4-FFF2-40B4-BE49-F238E27FC236}">
                        <a16:creationId xmlns="" xmlns:a16="http://schemas.microsoft.com/office/drawing/2014/main" id="{6516DD2F-5DC8-4A46-A355-129B31D6CE3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1" name="正方形/長方形 2110">
                    <a:extLst>
                      <a:ext uri="{FF2B5EF4-FFF2-40B4-BE49-F238E27FC236}">
                        <a16:creationId xmlns="" xmlns:a16="http://schemas.microsoft.com/office/drawing/2014/main" id="{AF912E41-9886-4204-A3C4-0EE9E2BFAFA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2" name="正方形/長方形 2111">
                    <a:extLst>
                      <a:ext uri="{FF2B5EF4-FFF2-40B4-BE49-F238E27FC236}">
                        <a16:creationId xmlns="" xmlns:a16="http://schemas.microsoft.com/office/drawing/2014/main" id="{76DC9B0C-EBB1-4C55-B868-1DF992A845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3" name="正方形/長方形 2112">
                    <a:extLst>
                      <a:ext uri="{FF2B5EF4-FFF2-40B4-BE49-F238E27FC236}">
                        <a16:creationId xmlns="" xmlns:a16="http://schemas.microsoft.com/office/drawing/2014/main" id="{2FF32A02-ECBA-405E-8CA0-C098BBE86BCD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4" name="正方形/長方形 2113">
                    <a:extLst>
                      <a:ext uri="{FF2B5EF4-FFF2-40B4-BE49-F238E27FC236}">
                        <a16:creationId xmlns="" xmlns:a16="http://schemas.microsoft.com/office/drawing/2014/main" id="{A269FE41-F27F-4A2B-B838-3C1D1BDDB6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5" name="正方形/長方形 2114">
                    <a:extLst>
                      <a:ext uri="{FF2B5EF4-FFF2-40B4-BE49-F238E27FC236}">
                        <a16:creationId xmlns="" xmlns:a16="http://schemas.microsoft.com/office/drawing/2014/main" id="{B8670C35-32D9-451E-89D0-9FC173F53AB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6" name="正方形/長方形 2115">
                    <a:extLst>
                      <a:ext uri="{FF2B5EF4-FFF2-40B4-BE49-F238E27FC236}">
                        <a16:creationId xmlns="" xmlns:a16="http://schemas.microsoft.com/office/drawing/2014/main" id="{A5B6DD53-027C-4431-8127-365073BC029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7" name="正方形/長方形 2116">
                    <a:extLst>
                      <a:ext uri="{FF2B5EF4-FFF2-40B4-BE49-F238E27FC236}">
                        <a16:creationId xmlns="" xmlns:a16="http://schemas.microsoft.com/office/drawing/2014/main" id="{54B4B37B-1097-4480-BE5A-8058404F3F7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8" name="正方形/長方形 2117">
                    <a:extLst>
                      <a:ext uri="{FF2B5EF4-FFF2-40B4-BE49-F238E27FC236}">
                        <a16:creationId xmlns="" xmlns:a16="http://schemas.microsoft.com/office/drawing/2014/main" id="{997BBC0E-D1C9-4833-B151-C0E5D1EC229A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9" name="正方形/長方形 2118">
                    <a:extLst>
                      <a:ext uri="{FF2B5EF4-FFF2-40B4-BE49-F238E27FC236}">
                        <a16:creationId xmlns="" xmlns:a16="http://schemas.microsoft.com/office/drawing/2014/main" id="{C0F35A83-B58C-432D-94AB-85597697CD4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0" name="正方形/長方形 2119">
                    <a:extLst>
                      <a:ext uri="{FF2B5EF4-FFF2-40B4-BE49-F238E27FC236}">
                        <a16:creationId xmlns="" xmlns:a16="http://schemas.microsoft.com/office/drawing/2014/main" id="{F2D72599-BC08-4DAE-B741-C10947CAC78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1" name="正方形/長方形 2120">
                    <a:extLst>
                      <a:ext uri="{FF2B5EF4-FFF2-40B4-BE49-F238E27FC236}">
                        <a16:creationId xmlns="" xmlns:a16="http://schemas.microsoft.com/office/drawing/2014/main" id="{9A19378D-39EB-4167-A1D8-56078F209B3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2" name="正方形/長方形 2121">
                    <a:extLst>
                      <a:ext uri="{FF2B5EF4-FFF2-40B4-BE49-F238E27FC236}">
                        <a16:creationId xmlns="" xmlns:a16="http://schemas.microsoft.com/office/drawing/2014/main" id="{CF7B7D86-8E13-4C43-9F7B-7CEC6E5452B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3" name="正方形/長方形 2122">
                    <a:extLst>
                      <a:ext uri="{FF2B5EF4-FFF2-40B4-BE49-F238E27FC236}">
                        <a16:creationId xmlns="" xmlns:a16="http://schemas.microsoft.com/office/drawing/2014/main" id="{13C66748-A4AC-4905-AA7A-D59681F10F5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4" name="正方形/長方形 2123">
                    <a:extLst>
                      <a:ext uri="{FF2B5EF4-FFF2-40B4-BE49-F238E27FC236}">
                        <a16:creationId xmlns="" xmlns:a16="http://schemas.microsoft.com/office/drawing/2014/main" id="{31806487-BEDA-4600-946D-CA00ED186A3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5" name="正方形/長方形 2124">
                    <a:extLst>
                      <a:ext uri="{FF2B5EF4-FFF2-40B4-BE49-F238E27FC236}">
                        <a16:creationId xmlns="" xmlns:a16="http://schemas.microsoft.com/office/drawing/2014/main" id="{C6264387-0478-4C9A-BFE4-689221893C9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6" name="正方形/長方形 2125">
                    <a:extLst>
                      <a:ext uri="{FF2B5EF4-FFF2-40B4-BE49-F238E27FC236}">
                        <a16:creationId xmlns="" xmlns:a16="http://schemas.microsoft.com/office/drawing/2014/main" id="{54928438-8213-48F7-8AA8-E944358BB5C0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7" name="正方形/長方形 2126">
                    <a:extLst>
                      <a:ext uri="{FF2B5EF4-FFF2-40B4-BE49-F238E27FC236}">
                        <a16:creationId xmlns="" xmlns:a16="http://schemas.microsoft.com/office/drawing/2014/main" id="{269734EF-17C7-4F67-95B1-022B1F7EA3B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8" name="正方形/長方形 2127">
                    <a:extLst>
                      <a:ext uri="{FF2B5EF4-FFF2-40B4-BE49-F238E27FC236}">
                        <a16:creationId xmlns="" xmlns:a16="http://schemas.microsoft.com/office/drawing/2014/main" id="{47ECA002-EE09-4D4F-A413-96040EF512D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9" name="正方形/長方形 2128">
                    <a:extLst>
                      <a:ext uri="{FF2B5EF4-FFF2-40B4-BE49-F238E27FC236}">
                        <a16:creationId xmlns="" xmlns:a16="http://schemas.microsoft.com/office/drawing/2014/main" id="{2CDA957C-706F-4C3C-ACB0-418419C1A87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0" name="正方形/長方形 2129">
                    <a:extLst>
                      <a:ext uri="{FF2B5EF4-FFF2-40B4-BE49-F238E27FC236}">
                        <a16:creationId xmlns="" xmlns:a16="http://schemas.microsoft.com/office/drawing/2014/main" id="{C7D30C46-2498-43D2-87A7-5C2A1293263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1" name="正方形/長方形 2130">
                    <a:extLst>
                      <a:ext uri="{FF2B5EF4-FFF2-40B4-BE49-F238E27FC236}">
                        <a16:creationId xmlns="" xmlns:a16="http://schemas.microsoft.com/office/drawing/2014/main" id="{25322C7A-4243-412D-AFA8-22BF73C286F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2" name="正方形/長方形 2131">
                    <a:extLst>
                      <a:ext uri="{FF2B5EF4-FFF2-40B4-BE49-F238E27FC236}">
                        <a16:creationId xmlns="" xmlns:a16="http://schemas.microsoft.com/office/drawing/2014/main" id="{3689E82C-3188-4BE7-BF9E-85DE2C16C6A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3" name="正方形/長方形 2132">
                    <a:extLst>
                      <a:ext uri="{FF2B5EF4-FFF2-40B4-BE49-F238E27FC236}">
                        <a16:creationId xmlns="" xmlns:a16="http://schemas.microsoft.com/office/drawing/2014/main" id="{2CE2E18F-5942-409A-9362-B3D4CC7A940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4" name="正方形/長方形 2133">
                    <a:extLst>
                      <a:ext uri="{FF2B5EF4-FFF2-40B4-BE49-F238E27FC236}">
                        <a16:creationId xmlns="" xmlns:a16="http://schemas.microsoft.com/office/drawing/2014/main" id="{352DA66A-DA82-417F-A00E-BE8DE1D4F99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5" name="正方形/長方形 2134">
                    <a:extLst>
                      <a:ext uri="{FF2B5EF4-FFF2-40B4-BE49-F238E27FC236}">
                        <a16:creationId xmlns="" xmlns:a16="http://schemas.microsoft.com/office/drawing/2014/main" id="{EC2EC011-B1A5-473F-B948-4CD7903A649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6" name="正方形/長方形 2135">
                    <a:extLst>
                      <a:ext uri="{FF2B5EF4-FFF2-40B4-BE49-F238E27FC236}">
                        <a16:creationId xmlns="" xmlns:a16="http://schemas.microsoft.com/office/drawing/2014/main" id="{53CF35B6-0292-4CAB-8B12-7B4BC5C955C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2006" name="グループ化 2005">
                  <a:extLst>
                    <a:ext uri="{FF2B5EF4-FFF2-40B4-BE49-F238E27FC236}">
                      <a16:creationId xmlns="" xmlns:a16="http://schemas.microsoft.com/office/drawing/2014/main" id="{4F619D3C-579D-43E8-9303-6ED6FE4DD8AA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007" name="正方形/長方形 2006">
                    <a:extLst>
                      <a:ext uri="{FF2B5EF4-FFF2-40B4-BE49-F238E27FC236}">
                        <a16:creationId xmlns="" xmlns:a16="http://schemas.microsoft.com/office/drawing/2014/main" id="{500D499A-60C6-428E-BCCE-C633B586D15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8" name="正方形/長方形 2007">
                    <a:extLst>
                      <a:ext uri="{FF2B5EF4-FFF2-40B4-BE49-F238E27FC236}">
                        <a16:creationId xmlns="" xmlns:a16="http://schemas.microsoft.com/office/drawing/2014/main" id="{5D00B2D6-A12A-4F03-A68A-A32F0AF129B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9" name="正方形/長方形 2008">
                    <a:extLst>
                      <a:ext uri="{FF2B5EF4-FFF2-40B4-BE49-F238E27FC236}">
                        <a16:creationId xmlns="" xmlns:a16="http://schemas.microsoft.com/office/drawing/2014/main" id="{D431DCD7-B75E-4554-B6AC-499A5D44598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0" name="正方形/長方形 2009">
                    <a:extLst>
                      <a:ext uri="{FF2B5EF4-FFF2-40B4-BE49-F238E27FC236}">
                        <a16:creationId xmlns="" xmlns:a16="http://schemas.microsoft.com/office/drawing/2014/main" id="{83788086-BE43-4231-A5C8-6B245DCE1DA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1" name="正方形/長方形 2010">
                    <a:extLst>
                      <a:ext uri="{FF2B5EF4-FFF2-40B4-BE49-F238E27FC236}">
                        <a16:creationId xmlns="" xmlns:a16="http://schemas.microsoft.com/office/drawing/2014/main" id="{A5DE1EEF-C650-496A-9580-8801617AD28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2" name="正方形/長方形 2011">
                    <a:extLst>
                      <a:ext uri="{FF2B5EF4-FFF2-40B4-BE49-F238E27FC236}">
                        <a16:creationId xmlns="" xmlns:a16="http://schemas.microsoft.com/office/drawing/2014/main" id="{B4D1F606-B387-42A7-AE18-D576544C14C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3" name="正方形/長方形 2012">
                    <a:extLst>
                      <a:ext uri="{FF2B5EF4-FFF2-40B4-BE49-F238E27FC236}">
                        <a16:creationId xmlns="" xmlns:a16="http://schemas.microsoft.com/office/drawing/2014/main" id="{1E80EC4A-A7C9-4DB6-829D-9033ADC4830E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4" name="正方形/長方形 2013">
                    <a:extLst>
                      <a:ext uri="{FF2B5EF4-FFF2-40B4-BE49-F238E27FC236}">
                        <a16:creationId xmlns="" xmlns:a16="http://schemas.microsoft.com/office/drawing/2014/main" id="{180B2F8A-DBEE-4015-B030-C763FA71949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5" name="正方形/長方形 2014">
                    <a:extLst>
                      <a:ext uri="{FF2B5EF4-FFF2-40B4-BE49-F238E27FC236}">
                        <a16:creationId xmlns="" xmlns:a16="http://schemas.microsoft.com/office/drawing/2014/main" id="{0581A0D4-D164-45B9-8804-B98C9895183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6" name="正方形/長方形 2015">
                    <a:extLst>
                      <a:ext uri="{FF2B5EF4-FFF2-40B4-BE49-F238E27FC236}">
                        <a16:creationId xmlns="" xmlns:a16="http://schemas.microsoft.com/office/drawing/2014/main" id="{7F0C4DB0-A3B3-456F-8063-D8595904713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7" name="正方形/長方形 2016">
                    <a:extLst>
                      <a:ext uri="{FF2B5EF4-FFF2-40B4-BE49-F238E27FC236}">
                        <a16:creationId xmlns="" xmlns:a16="http://schemas.microsoft.com/office/drawing/2014/main" id="{DCCE8192-0C93-4FD6-8BD3-E66A82CBECC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8" name="正方形/長方形 2017">
                    <a:extLst>
                      <a:ext uri="{FF2B5EF4-FFF2-40B4-BE49-F238E27FC236}">
                        <a16:creationId xmlns="" xmlns:a16="http://schemas.microsoft.com/office/drawing/2014/main" id="{AF79017B-147D-4C6B-8FB4-04A646CAA1D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9" name="正方形/長方形 2018">
                    <a:extLst>
                      <a:ext uri="{FF2B5EF4-FFF2-40B4-BE49-F238E27FC236}">
                        <a16:creationId xmlns="" xmlns:a16="http://schemas.microsoft.com/office/drawing/2014/main" id="{EDAE51E9-7787-4C3E-84A6-79197766E5A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0" name="正方形/長方形 2019">
                    <a:extLst>
                      <a:ext uri="{FF2B5EF4-FFF2-40B4-BE49-F238E27FC236}">
                        <a16:creationId xmlns="" xmlns:a16="http://schemas.microsoft.com/office/drawing/2014/main" id="{24D5CC14-11E7-45AB-89B4-CAD0F1CD13A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1" name="正方形/長方形 2020">
                    <a:extLst>
                      <a:ext uri="{FF2B5EF4-FFF2-40B4-BE49-F238E27FC236}">
                        <a16:creationId xmlns="" xmlns:a16="http://schemas.microsoft.com/office/drawing/2014/main" id="{AB85A432-275C-4391-9DA8-82FA223B41A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2" name="正方形/長方形 2021">
                    <a:extLst>
                      <a:ext uri="{FF2B5EF4-FFF2-40B4-BE49-F238E27FC236}">
                        <a16:creationId xmlns="" xmlns:a16="http://schemas.microsoft.com/office/drawing/2014/main" id="{C0F1D180-B64B-42A4-B5A1-1DA260274EF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3" name="正方形/長方形 2022">
                    <a:extLst>
                      <a:ext uri="{FF2B5EF4-FFF2-40B4-BE49-F238E27FC236}">
                        <a16:creationId xmlns="" xmlns:a16="http://schemas.microsoft.com/office/drawing/2014/main" id="{316E9CC5-E404-4A61-B379-A615FFFCD0F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4" name="正方形/長方形 2023">
                    <a:extLst>
                      <a:ext uri="{FF2B5EF4-FFF2-40B4-BE49-F238E27FC236}">
                        <a16:creationId xmlns="" xmlns:a16="http://schemas.microsoft.com/office/drawing/2014/main" id="{424F939F-5176-40CA-AFA7-108B8E51AAF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5" name="正方形/長方形 2024">
                    <a:extLst>
                      <a:ext uri="{FF2B5EF4-FFF2-40B4-BE49-F238E27FC236}">
                        <a16:creationId xmlns="" xmlns:a16="http://schemas.microsoft.com/office/drawing/2014/main" id="{3725E24E-4FE4-4B37-A91B-57E71311177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6" name="正方形/長方形 2025">
                    <a:extLst>
                      <a:ext uri="{FF2B5EF4-FFF2-40B4-BE49-F238E27FC236}">
                        <a16:creationId xmlns="" xmlns:a16="http://schemas.microsoft.com/office/drawing/2014/main" id="{E22AC680-B5F4-469D-B4AA-24BBB17E282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7" name="正方形/長方形 2026">
                    <a:extLst>
                      <a:ext uri="{FF2B5EF4-FFF2-40B4-BE49-F238E27FC236}">
                        <a16:creationId xmlns="" xmlns:a16="http://schemas.microsoft.com/office/drawing/2014/main" id="{13FD9837-6EAD-41F6-A3C1-B57D9D2DE9C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8" name="正方形/長方形 2027">
                    <a:extLst>
                      <a:ext uri="{FF2B5EF4-FFF2-40B4-BE49-F238E27FC236}">
                        <a16:creationId xmlns="" xmlns:a16="http://schemas.microsoft.com/office/drawing/2014/main" id="{CDA98B16-A331-4CB4-B11D-DEA85A580F6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9" name="正方形/長方形 2028">
                    <a:extLst>
                      <a:ext uri="{FF2B5EF4-FFF2-40B4-BE49-F238E27FC236}">
                        <a16:creationId xmlns="" xmlns:a16="http://schemas.microsoft.com/office/drawing/2014/main" id="{A85C3CEB-667E-44F2-AA06-60F7D7C1EB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0" name="正方形/長方形 2029">
                    <a:extLst>
                      <a:ext uri="{FF2B5EF4-FFF2-40B4-BE49-F238E27FC236}">
                        <a16:creationId xmlns="" xmlns:a16="http://schemas.microsoft.com/office/drawing/2014/main" id="{DB8FB20D-C8C0-4FA9-AF8A-EDF6562B8DB0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1" name="正方形/長方形 2030">
                    <a:extLst>
                      <a:ext uri="{FF2B5EF4-FFF2-40B4-BE49-F238E27FC236}">
                        <a16:creationId xmlns="" xmlns:a16="http://schemas.microsoft.com/office/drawing/2014/main" id="{ECA30895-A1DE-40D7-B6E5-6B7D33BCBF17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2" name="正方形/長方形 2031">
                    <a:extLst>
                      <a:ext uri="{FF2B5EF4-FFF2-40B4-BE49-F238E27FC236}">
                        <a16:creationId xmlns="" xmlns:a16="http://schemas.microsoft.com/office/drawing/2014/main" id="{2BAE16E0-5906-4D45-A9C9-60C97AF82B8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3" name="正方形/長方形 2032">
                    <a:extLst>
                      <a:ext uri="{FF2B5EF4-FFF2-40B4-BE49-F238E27FC236}">
                        <a16:creationId xmlns="" xmlns:a16="http://schemas.microsoft.com/office/drawing/2014/main" id="{A75BC188-B501-4466-9BEE-F2176B6EE748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4" name="正方形/長方形 2033">
                    <a:extLst>
                      <a:ext uri="{FF2B5EF4-FFF2-40B4-BE49-F238E27FC236}">
                        <a16:creationId xmlns="" xmlns:a16="http://schemas.microsoft.com/office/drawing/2014/main" id="{180BDC26-7D07-4051-BBBE-A1EA73D768C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5" name="正方形/長方形 2034">
                    <a:extLst>
                      <a:ext uri="{FF2B5EF4-FFF2-40B4-BE49-F238E27FC236}">
                        <a16:creationId xmlns="" xmlns:a16="http://schemas.microsoft.com/office/drawing/2014/main" id="{80E2E6DE-EB33-4D5C-A926-7C0AF09C7A76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6" name="正方形/長方形 2035">
                    <a:extLst>
                      <a:ext uri="{FF2B5EF4-FFF2-40B4-BE49-F238E27FC236}">
                        <a16:creationId xmlns="" xmlns:a16="http://schemas.microsoft.com/office/drawing/2014/main" id="{CFA42B93-0123-47C5-B81E-4FE34F835EA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7" name="正方形/長方形 2036">
                    <a:extLst>
                      <a:ext uri="{FF2B5EF4-FFF2-40B4-BE49-F238E27FC236}">
                        <a16:creationId xmlns="" xmlns:a16="http://schemas.microsoft.com/office/drawing/2014/main" id="{26AFED7A-4C80-4953-A757-15B99DA6491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8" name="正方形/長方形 2037">
                    <a:extLst>
                      <a:ext uri="{FF2B5EF4-FFF2-40B4-BE49-F238E27FC236}">
                        <a16:creationId xmlns="" xmlns:a16="http://schemas.microsoft.com/office/drawing/2014/main" id="{95E78B4E-F797-4C7E-8065-8FDC75FD5B29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9" name="正方形/長方形 2038">
                    <a:extLst>
                      <a:ext uri="{FF2B5EF4-FFF2-40B4-BE49-F238E27FC236}">
                        <a16:creationId xmlns="" xmlns:a16="http://schemas.microsoft.com/office/drawing/2014/main" id="{55DECBE1-B36B-4234-93C3-CE708EDE6BB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0" name="正方形/長方形 2039">
                    <a:extLst>
                      <a:ext uri="{FF2B5EF4-FFF2-40B4-BE49-F238E27FC236}">
                        <a16:creationId xmlns="" xmlns:a16="http://schemas.microsoft.com/office/drawing/2014/main" id="{020EAB1C-047F-4FD4-9858-2812D34956A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1" name="正方形/長方形 2040">
                    <a:extLst>
                      <a:ext uri="{FF2B5EF4-FFF2-40B4-BE49-F238E27FC236}">
                        <a16:creationId xmlns="" xmlns:a16="http://schemas.microsoft.com/office/drawing/2014/main" id="{53CACE5A-E832-454E-910F-6D3B4B003B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2" name="正方形/長方形 2041">
                    <a:extLst>
                      <a:ext uri="{FF2B5EF4-FFF2-40B4-BE49-F238E27FC236}">
                        <a16:creationId xmlns="" xmlns:a16="http://schemas.microsoft.com/office/drawing/2014/main" id="{B9A45690-9BCA-403B-BE0C-2A9F88CB61B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3" name="正方形/長方形 2042">
                    <a:extLst>
                      <a:ext uri="{FF2B5EF4-FFF2-40B4-BE49-F238E27FC236}">
                        <a16:creationId xmlns="" xmlns:a16="http://schemas.microsoft.com/office/drawing/2014/main" id="{1FD3C15D-4F40-452B-A97A-E712B0A53EC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4" name="正方形/長方形 2043">
                    <a:extLst>
                      <a:ext uri="{FF2B5EF4-FFF2-40B4-BE49-F238E27FC236}">
                        <a16:creationId xmlns="" xmlns:a16="http://schemas.microsoft.com/office/drawing/2014/main" id="{E3674E71-1BF5-4020-86C3-C55B959CDD1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5" name="正方形/長方形 2044">
                    <a:extLst>
                      <a:ext uri="{FF2B5EF4-FFF2-40B4-BE49-F238E27FC236}">
                        <a16:creationId xmlns="" xmlns:a16="http://schemas.microsoft.com/office/drawing/2014/main" id="{F5557DEA-A916-40AF-AEEF-946999C0550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6" name="正方形/長方形 2045">
                    <a:extLst>
                      <a:ext uri="{FF2B5EF4-FFF2-40B4-BE49-F238E27FC236}">
                        <a16:creationId xmlns="" xmlns:a16="http://schemas.microsoft.com/office/drawing/2014/main" id="{4A5B927D-C5F6-4834-9AFB-52250A30EB6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7" name="正方形/長方形 2046">
                    <a:extLst>
                      <a:ext uri="{FF2B5EF4-FFF2-40B4-BE49-F238E27FC236}">
                        <a16:creationId xmlns="" xmlns:a16="http://schemas.microsoft.com/office/drawing/2014/main" id="{C03628E8-F314-4CE2-AE90-2D445A98532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8" name="正方形/長方形 2047">
                    <a:extLst>
                      <a:ext uri="{FF2B5EF4-FFF2-40B4-BE49-F238E27FC236}">
                        <a16:creationId xmlns="" xmlns:a16="http://schemas.microsoft.com/office/drawing/2014/main" id="{47CB63B1-4E99-411E-9493-15ECE0F27CF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9" name="正方形/長方形 2048">
                    <a:extLst>
                      <a:ext uri="{FF2B5EF4-FFF2-40B4-BE49-F238E27FC236}">
                        <a16:creationId xmlns="" xmlns:a16="http://schemas.microsoft.com/office/drawing/2014/main" id="{7826337A-4BA0-4BFE-BA5F-2418FBDE03CA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0" name="正方形/長方形 2049">
                    <a:extLst>
                      <a:ext uri="{FF2B5EF4-FFF2-40B4-BE49-F238E27FC236}">
                        <a16:creationId xmlns="" xmlns:a16="http://schemas.microsoft.com/office/drawing/2014/main" id="{CFDD0D97-D8F1-4522-BDAA-BE54B9CE188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1" name="正方形/長方形 2050">
                    <a:extLst>
                      <a:ext uri="{FF2B5EF4-FFF2-40B4-BE49-F238E27FC236}">
                        <a16:creationId xmlns="" xmlns:a16="http://schemas.microsoft.com/office/drawing/2014/main" id="{070357A7-5044-4384-9647-9CF687EB094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2" name="正方形/長方形 2051">
                    <a:extLst>
                      <a:ext uri="{FF2B5EF4-FFF2-40B4-BE49-F238E27FC236}">
                        <a16:creationId xmlns="" xmlns:a16="http://schemas.microsoft.com/office/drawing/2014/main" id="{32CF90D7-A092-4C9A-974F-0A13A4F3F2F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3" name="正方形/長方形 2052">
                    <a:extLst>
                      <a:ext uri="{FF2B5EF4-FFF2-40B4-BE49-F238E27FC236}">
                        <a16:creationId xmlns="" xmlns:a16="http://schemas.microsoft.com/office/drawing/2014/main" id="{AC9326F3-5172-40B3-A943-EB3EADC9ADB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4" name="正方形/長方形 2053">
                    <a:extLst>
                      <a:ext uri="{FF2B5EF4-FFF2-40B4-BE49-F238E27FC236}">
                        <a16:creationId xmlns="" xmlns:a16="http://schemas.microsoft.com/office/drawing/2014/main" id="{29396C87-BC1F-4199-A44F-4990A80E43D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5" name="正方形/長方形 2054">
                    <a:extLst>
                      <a:ext uri="{FF2B5EF4-FFF2-40B4-BE49-F238E27FC236}">
                        <a16:creationId xmlns="" xmlns:a16="http://schemas.microsoft.com/office/drawing/2014/main" id="{4A137FFF-1B40-46BA-895C-320ADF6CFE5B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6" name="正方形/長方形 2055">
                    <a:extLst>
                      <a:ext uri="{FF2B5EF4-FFF2-40B4-BE49-F238E27FC236}">
                        <a16:creationId xmlns="" xmlns:a16="http://schemas.microsoft.com/office/drawing/2014/main" id="{E6693367-227F-4279-8AE2-059067F8759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7" name="正方形/長方形 2056">
                    <a:extLst>
                      <a:ext uri="{FF2B5EF4-FFF2-40B4-BE49-F238E27FC236}">
                        <a16:creationId xmlns="" xmlns:a16="http://schemas.microsoft.com/office/drawing/2014/main" id="{E6A82EDA-1096-4B45-8938-968CABA7B6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8" name="正方形/長方形 2057">
                    <a:extLst>
                      <a:ext uri="{FF2B5EF4-FFF2-40B4-BE49-F238E27FC236}">
                        <a16:creationId xmlns="" xmlns:a16="http://schemas.microsoft.com/office/drawing/2014/main" id="{BA095C48-B627-42C9-83D8-CA914912F86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9" name="正方形/長方形 2058">
                    <a:extLst>
                      <a:ext uri="{FF2B5EF4-FFF2-40B4-BE49-F238E27FC236}">
                        <a16:creationId xmlns="" xmlns:a16="http://schemas.microsoft.com/office/drawing/2014/main" id="{0A2AD3D6-2E6A-4368-A080-CB9A0DEF514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0" name="正方形/長方形 2059">
                    <a:extLst>
                      <a:ext uri="{FF2B5EF4-FFF2-40B4-BE49-F238E27FC236}">
                        <a16:creationId xmlns="" xmlns:a16="http://schemas.microsoft.com/office/drawing/2014/main" id="{D9AC7880-6C9F-40CF-971E-D25F8B14375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1" name="正方形/長方形 2060">
                    <a:extLst>
                      <a:ext uri="{FF2B5EF4-FFF2-40B4-BE49-F238E27FC236}">
                        <a16:creationId xmlns="" xmlns:a16="http://schemas.microsoft.com/office/drawing/2014/main" id="{D40242D5-9606-4F12-B7FE-F2C39649FDF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2" name="正方形/長方形 2061">
                    <a:extLst>
                      <a:ext uri="{FF2B5EF4-FFF2-40B4-BE49-F238E27FC236}">
                        <a16:creationId xmlns="" xmlns:a16="http://schemas.microsoft.com/office/drawing/2014/main" id="{A4800677-A693-4418-A2D7-7B62171EE88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3" name="正方形/長方形 2062">
                    <a:extLst>
                      <a:ext uri="{FF2B5EF4-FFF2-40B4-BE49-F238E27FC236}">
                        <a16:creationId xmlns="" xmlns:a16="http://schemas.microsoft.com/office/drawing/2014/main" id="{33B64FB6-9ECF-46FB-843A-4B2B9368397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4" name="正方形/長方形 2063">
                    <a:extLst>
                      <a:ext uri="{FF2B5EF4-FFF2-40B4-BE49-F238E27FC236}">
                        <a16:creationId xmlns="" xmlns:a16="http://schemas.microsoft.com/office/drawing/2014/main" id="{9E6FA47A-97FC-4449-A0E5-F896FD8CF6C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5" name="正方形/長方形 2064">
                    <a:extLst>
                      <a:ext uri="{FF2B5EF4-FFF2-40B4-BE49-F238E27FC236}">
                        <a16:creationId xmlns="" xmlns:a16="http://schemas.microsoft.com/office/drawing/2014/main" id="{77CBDF3B-299D-4240-AA25-6A771BCBB60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6" name="正方形/長方形 2065">
                    <a:extLst>
                      <a:ext uri="{FF2B5EF4-FFF2-40B4-BE49-F238E27FC236}">
                        <a16:creationId xmlns="" xmlns:a16="http://schemas.microsoft.com/office/drawing/2014/main" id="{14E69E6D-9508-415B-813C-A2831647659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7" name="正方形/長方形 2066">
                    <a:extLst>
                      <a:ext uri="{FF2B5EF4-FFF2-40B4-BE49-F238E27FC236}">
                        <a16:creationId xmlns="" xmlns:a16="http://schemas.microsoft.com/office/drawing/2014/main" id="{A80A479B-7C04-4106-9125-74E4BFC82BB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8" name="正方形/長方形 2067">
                    <a:extLst>
                      <a:ext uri="{FF2B5EF4-FFF2-40B4-BE49-F238E27FC236}">
                        <a16:creationId xmlns="" xmlns:a16="http://schemas.microsoft.com/office/drawing/2014/main" id="{1B04529D-929D-48E1-8B05-7A757E368D0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9" name="正方形/長方形 2068">
                    <a:extLst>
                      <a:ext uri="{FF2B5EF4-FFF2-40B4-BE49-F238E27FC236}">
                        <a16:creationId xmlns="" xmlns:a16="http://schemas.microsoft.com/office/drawing/2014/main" id="{D47F393D-14A7-44EA-B954-513316971DC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0" name="正方形/長方形 2069">
                    <a:extLst>
                      <a:ext uri="{FF2B5EF4-FFF2-40B4-BE49-F238E27FC236}">
                        <a16:creationId xmlns="" xmlns:a16="http://schemas.microsoft.com/office/drawing/2014/main" id="{9D35DA2A-1006-4E0A-A39B-1AD5010EDF9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1" name="正方形/長方形 2070">
                    <a:extLst>
                      <a:ext uri="{FF2B5EF4-FFF2-40B4-BE49-F238E27FC236}">
                        <a16:creationId xmlns="" xmlns:a16="http://schemas.microsoft.com/office/drawing/2014/main" id="{C508045F-102B-460F-8CAA-0912C5BF29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139" name="グループ化 1138">
              <a:extLst>
                <a:ext uri="{FF2B5EF4-FFF2-40B4-BE49-F238E27FC236}">
                  <a16:creationId xmlns="" xmlns:a16="http://schemas.microsoft.com/office/drawing/2014/main" id="{FCD09B18-A544-4FD6-B657-57A3B88828B4}"/>
                </a:ext>
              </a:extLst>
            </p:cNvPr>
            <p:cNvGrpSpPr/>
            <p:nvPr/>
          </p:nvGrpSpPr>
          <p:grpSpPr>
            <a:xfrm>
              <a:off x="202683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1737" name="グループ化 1736">
                <a:extLst>
                  <a:ext uri="{FF2B5EF4-FFF2-40B4-BE49-F238E27FC236}">
                    <a16:creationId xmlns="" xmlns:a16="http://schemas.microsoft.com/office/drawing/2014/main" id="{1197B5FC-4936-45D6-B56C-C0FEF790F60C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871" name="グループ化 1870">
                  <a:extLst>
                    <a:ext uri="{FF2B5EF4-FFF2-40B4-BE49-F238E27FC236}">
                      <a16:creationId xmlns="" xmlns:a16="http://schemas.microsoft.com/office/drawing/2014/main" id="{24973FDC-E787-4871-8924-6DD9286A1156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938" name="正方形/長方形 1937">
                    <a:extLst>
                      <a:ext uri="{FF2B5EF4-FFF2-40B4-BE49-F238E27FC236}">
                        <a16:creationId xmlns="" xmlns:a16="http://schemas.microsoft.com/office/drawing/2014/main" id="{4DD9C415-F36F-4647-BE1B-E2986F9F3DB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9" name="正方形/長方形 1938">
                    <a:extLst>
                      <a:ext uri="{FF2B5EF4-FFF2-40B4-BE49-F238E27FC236}">
                        <a16:creationId xmlns="" xmlns:a16="http://schemas.microsoft.com/office/drawing/2014/main" id="{5DB0C687-B22B-44B5-9019-FE3560C561C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0" name="正方形/長方形 1939">
                    <a:extLst>
                      <a:ext uri="{FF2B5EF4-FFF2-40B4-BE49-F238E27FC236}">
                        <a16:creationId xmlns="" xmlns:a16="http://schemas.microsoft.com/office/drawing/2014/main" id="{0ABCD8D8-8D67-43FA-986D-6AB4FD52151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1" name="正方形/長方形 1940">
                    <a:extLst>
                      <a:ext uri="{FF2B5EF4-FFF2-40B4-BE49-F238E27FC236}">
                        <a16:creationId xmlns="" xmlns:a16="http://schemas.microsoft.com/office/drawing/2014/main" id="{9A897B2C-9EDF-4817-824D-E8B19CE104D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2" name="正方形/長方形 1941">
                    <a:extLst>
                      <a:ext uri="{FF2B5EF4-FFF2-40B4-BE49-F238E27FC236}">
                        <a16:creationId xmlns="" xmlns:a16="http://schemas.microsoft.com/office/drawing/2014/main" id="{AF267F9E-D0D1-4851-8DAC-FB675C5D9A6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3" name="正方形/長方形 1942">
                    <a:extLst>
                      <a:ext uri="{FF2B5EF4-FFF2-40B4-BE49-F238E27FC236}">
                        <a16:creationId xmlns="" xmlns:a16="http://schemas.microsoft.com/office/drawing/2014/main" id="{CB0699EE-A624-48CB-8F42-D738AC79CA1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4" name="正方形/長方形 1943">
                    <a:extLst>
                      <a:ext uri="{FF2B5EF4-FFF2-40B4-BE49-F238E27FC236}">
                        <a16:creationId xmlns="" xmlns:a16="http://schemas.microsoft.com/office/drawing/2014/main" id="{7D76ABB9-FDEE-4F06-A5C4-A2FB10BA392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5" name="正方形/長方形 1944">
                    <a:extLst>
                      <a:ext uri="{FF2B5EF4-FFF2-40B4-BE49-F238E27FC236}">
                        <a16:creationId xmlns="" xmlns:a16="http://schemas.microsoft.com/office/drawing/2014/main" id="{5323C359-98AD-4647-9E57-AEC08F73128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6" name="正方形/長方形 1945">
                    <a:extLst>
                      <a:ext uri="{FF2B5EF4-FFF2-40B4-BE49-F238E27FC236}">
                        <a16:creationId xmlns="" xmlns:a16="http://schemas.microsoft.com/office/drawing/2014/main" id="{5F741C83-FDF2-4BEA-9D36-4E871AEEF8E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7" name="正方形/長方形 1946">
                    <a:extLst>
                      <a:ext uri="{FF2B5EF4-FFF2-40B4-BE49-F238E27FC236}">
                        <a16:creationId xmlns="" xmlns:a16="http://schemas.microsoft.com/office/drawing/2014/main" id="{D8AE5A10-E84C-4861-AFA4-2E7A6CE0E3B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8" name="正方形/長方形 1947">
                    <a:extLst>
                      <a:ext uri="{FF2B5EF4-FFF2-40B4-BE49-F238E27FC236}">
                        <a16:creationId xmlns="" xmlns:a16="http://schemas.microsoft.com/office/drawing/2014/main" id="{BAFD2CCF-166A-4370-90A0-D42B04B5EFC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9" name="正方形/長方形 1948">
                    <a:extLst>
                      <a:ext uri="{FF2B5EF4-FFF2-40B4-BE49-F238E27FC236}">
                        <a16:creationId xmlns="" xmlns:a16="http://schemas.microsoft.com/office/drawing/2014/main" id="{A3B55264-7A3E-4A4B-AE25-63CB45B54C9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0" name="正方形/長方形 1949">
                    <a:extLst>
                      <a:ext uri="{FF2B5EF4-FFF2-40B4-BE49-F238E27FC236}">
                        <a16:creationId xmlns="" xmlns:a16="http://schemas.microsoft.com/office/drawing/2014/main" id="{51FE6B78-874D-4199-BE40-29E54112741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1" name="正方形/長方形 1950">
                    <a:extLst>
                      <a:ext uri="{FF2B5EF4-FFF2-40B4-BE49-F238E27FC236}">
                        <a16:creationId xmlns="" xmlns:a16="http://schemas.microsoft.com/office/drawing/2014/main" id="{90CE235B-FB3A-47D5-8B77-78D33269ADC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2" name="正方形/長方形 1951">
                    <a:extLst>
                      <a:ext uri="{FF2B5EF4-FFF2-40B4-BE49-F238E27FC236}">
                        <a16:creationId xmlns="" xmlns:a16="http://schemas.microsoft.com/office/drawing/2014/main" id="{118FF654-2341-4D22-91F1-97BBD29883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3" name="正方形/長方形 1952">
                    <a:extLst>
                      <a:ext uri="{FF2B5EF4-FFF2-40B4-BE49-F238E27FC236}">
                        <a16:creationId xmlns="" xmlns:a16="http://schemas.microsoft.com/office/drawing/2014/main" id="{A6595632-9F0F-47E2-9B8D-7EE531537EB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4" name="正方形/長方形 1953">
                    <a:extLst>
                      <a:ext uri="{FF2B5EF4-FFF2-40B4-BE49-F238E27FC236}">
                        <a16:creationId xmlns="" xmlns:a16="http://schemas.microsoft.com/office/drawing/2014/main" id="{7FC7CDBF-D141-43CA-86F6-B4BE8E5243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5" name="正方形/長方形 1954">
                    <a:extLst>
                      <a:ext uri="{FF2B5EF4-FFF2-40B4-BE49-F238E27FC236}">
                        <a16:creationId xmlns="" xmlns:a16="http://schemas.microsoft.com/office/drawing/2014/main" id="{A0BA8B87-2E27-4D2E-82D1-33B97D0EAD9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6" name="正方形/長方形 1955">
                    <a:extLst>
                      <a:ext uri="{FF2B5EF4-FFF2-40B4-BE49-F238E27FC236}">
                        <a16:creationId xmlns="" xmlns:a16="http://schemas.microsoft.com/office/drawing/2014/main" id="{BB9C50A1-CCE8-4566-B69C-6B5B4C0D07DA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7" name="正方形/長方形 1956">
                    <a:extLst>
                      <a:ext uri="{FF2B5EF4-FFF2-40B4-BE49-F238E27FC236}">
                        <a16:creationId xmlns="" xmlns:a16="http://schemas.microsoft.com/office/drawing/2014/main" id="{0150A88D-4888-4E4B-8413-223D6863DA9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8" name="正方形/長方形 1957">
                    <a:extLst>
                      <a:ext uri="{FF2B5EF4-FFF2-40B4-BE49-F238E27FC236}">
                        <a16:creationId xmlns="" xmlns:a16="http://schemas.microsoft.com/office/drawing/2014/main" id="{30E1ECA6-8975-478E-A5B7-D614184530A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9" name="正方形/長方形 1958">
                    <a:extLst>
                      <a:ext uri="{FF2B5EF4-FFF2-40B4-BE49-F238E27FC236}">
                        <a16:creationId xmlns="" xmlns:a16="http://schemas.microsoft.com/office/drawing/2014/main" id="{BDCF7C87-E5C2-4AAB-9529-7F57083470A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0" name="正方形/長方形 1959">
                    <a:extLst>
                      <a:ext uri="{FF2B5EF4-FFF2-40B4-BE49-F238E27FC236}">
                        <a16:creationId xmlns="" xmlns:a16="http://schemas.microsoft.com/office/drawing/2014/main" id="{262C35D2-1881-4AEF-AB20-EAC2AEC6ED1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1" name="正方形/長方形 1960">
                    <a:extLst>
                      <a:ext uri="{FF2B5EF4-FFF2-40B4-BE49-F238E27FC236}">
                        <a16:creationId xmlns="" xmlns:a16="http://schemas.microsoft.com/office/drawing/2014/main" id="{2398AD37-239B-4775-8EBC-6B8DBC04F3C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2" name="正方形/長方形 1961">
                    <a:extLst>
                      <a:ext uri="{FF2B5EF4-FFF2-40B4-BE49-F238E27FC236}">
                        <a16:creationId xmlns="" xmlns:a16="http://schemas.microsoft.com/office/drawing/2014/main" id="{3D2898EF-34B5-468D-846C-53E20A7B749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3" name="正方形/長方形 1962">
                    <a:extLst>
                      <a:ext uri="{FF2B5EF4-FFF2-40B4-BE49-F238E27FC236}">
                        <a16:creationId xmlns="" xmlns:a16="http://schemas.microsoft.com/office/drawing/2014/main" id="{98D06D4F-4AB5-41A2-A5DB-5E445B1743BD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4" name="正方形/長方形 1963">
                    <a:extLst>
                      <a:ext uri="{FF2B5EF4-FFF2-40B4-BE49-F238E27FC236}">
                        <a16:creationId xmlns="" xmlns:a16="http://schemas.microsoft.com/office/drawing/2014/main" id="{36BCEACB-8716-46AC-B423-BA9F3998CF0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5" name="正方形/長方形 1964">
                    <a:extLst>
                      <a:ext uri="{FF2B5EF4-FFF2-40B4-BE49-F238E27FC236}">
                        <a16:creationId xmlns="" xmlns:a16="http://schemas.microsoft.com/office/drawing/2014/main" id="{1C63BF57-1DB9-40C1-9756-7A9495491F79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6" name="正方形/長方形 1965">
                    <a:extLst>
                      <a:ext uri="{FF2B5EF4-FFF2-40B4-BE49-F238E27FC236}">
                        <a16:creationId xmlns="" xmlns:a16="http://schemas.microsoft.com/office/drawing/2014/main" id="{A3F4C225-AE96-452D-911D-B90B6809CFB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7" name="正方形/長方形 1966">
                    <a:extLst>
                      <a:ext uri="{FF2B5EF4-FFF2-40B4-BE49-F238E27FC236}">
                        <a16:creationId xmlns="" xmlns:a16="http://schemas.microsoft.com/office/drawing/2014/main" id="{78090F98-F740-49F3-89EA-64086FD27D1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8" name="正方形/長方形 1967">
                    <a:extLst>
                      <a:ext uri="{FF2B5EF4-FFF2-40B4-BE49-F238E27FC236}">
                        <a16:creationId xmlns="" xmlns:a16="http://schemas.microsoft.com/office/drawing/2014/main" id="{45261402-BA57-49D2-B3E0-BA92C0424D7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9" name="正方形/長方形 1968">
                    <a:extLst>
                      <a:ext uri="{FF2B5EF4-FFF2-40B4-BE49-F238E27FC236}">
                        <a16:creationId xmlns="" xmlns:a16="http://schemas.microsoft.com/office/drawing/2014/main" id="{3C2E08D4-2C02-45B9-973A-0532AFACF72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0" name="正方形/長方形 1969">
                    <a:extLst>
                      <a:ext uri="{FF2B5EF4-FFF2-40B4-BE49-F238E27FC236}">
                        <a16:creationId xmlns="" xmlns:a16="http://schemas.microsoft.com/office/drawing/2014/main" id="{79F8E52D-ADEF-4F23-94F6-F47E6654100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1" name="正方形/長方形 1970">
                    <a:extLst>
                      <a:ext uri="{FF2B5EF4-FFF2-40B4-BE49-F238E27FC236}">
                        <a16:creationId xmlns="" xmlns:a16="http://schemas.microsoft.com/office/drawing/2014/main" id="{E99FA8CF-ED94-4579-9E44-884845EDA0D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2" name="正方形/長方形 1971">
                    <a:extLst>
                      <a:ext uri="{FF2B5EF4-FFF2-40B4-BE49-F238E27FC236}">
                        <a16:creationId xmlns="" xmlns:a16="http://schemas.microsoft.com/office/drawing/2014/main" id="{C72CC760-07B0-4D09-812E-788F8403B65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3" name="正方形/長方形 1972">
                    <a:extLst>
                      <a:ext uri="{FF2B5EF4-FFF2-40B4-BE49-F238E27FC236}">
                        <a16:creationId xmlns="" xmlns:a16="http://schemas.microsoft.com/office/drawing/2014/main" id="{B07CF69D-6C9F-4D18-91CF-4773F139580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4" name="正方形/長方形 1973">
                    <a:extLst>
                      <a:ext uri="{FF2B5EF4-FFF2-40B4-BE49-F238E27FC236}">
                        <a16:creationId xmlns="" xmlns:a16="http://schemas.microsoft.com/office/drawing/2014/main" id="{C2A5A783-542B-4ACF-B7DD-CA00DD9DF64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5" name="正方形/長方形 1974">
                    <a:extLst>
                      <a:ext uri="{FF2B5EF4-FFF2-40B4-BE49-F238E27FC236}">
                        <a16:creationId xmlns="" xmlns:a16="http://schemas.microsoft.com/office/drawing/2014/main" id="{2BAFE08B-A40B-4597-8E20-1265809AA5FF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6" name="正方形/長方形 1975">
                    <a:extLst>
                      <a:ext uri="{FF2B5EF4-FFF2-40B4-BE49-F238E27FC236}">
                        <a16:creationId xmlns="" xmlns:a16="http://schemas.microsoft.com/office/drawing/2014/main" id="{4C559F8A-E977-4E95-9B4A-FE8DE978786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7" name="正方形/長方形 1976">
                    <a:extLst>
                      <a:ext uri="{FF2B5EF4-FFF2-40B4-BE49-F238E27FC236}">
                        <a16:creationId xmlns="" xmlns:a16="http://schemas.microsoft.com/office/drawing/2014/main" id="{99A031EE-2FD8-4237-A37B-1FECAF7D1A2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8" name="正方形/長方形 1977">
                    <a:extLst>
                      <a:ext uri="{FF2B5EF4-FFF2-40B4-BE49-F238E27FC236}">
                        <a16:creationId xmlns="" xmlns:a16="http://schemas.microsoft.com/office/drawing/2014/main" id="{4F2D8FB6-D9E0-49AA-AC6D-1E0571BD73B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9" name="正方形/長方形 1978">
                    <a:extLst>
                      <a:ext uri="{FF2B5EF4-FFF2-40B4-BE49-F238E27FC236}">
                        <a16:creationId xmlns="" xmlns:a16="http://schemas.microsoft.com/office/drawing/2014/main" id="{731D8026-4D9E-4586-974B-4C0C1A8369A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0" name="正方形/長方形 1979">
                    <a:extLst>
                      <a:ext uri="{FF2B5EF4-FFF2-40B4-BE49-F238E27FC236}">
                        <a16:creationId xmlns="" xmlns:a16="http://schemas.microsoft.com/office/drawing/2014/main" id="{FC3F76F6-34A5-4931-9D5B-95B6FDD715A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1" name="正方形/長方形 1980">
                    <a:extLst>
                      <a:ext uri="{FF2B5EF4-FFF2-40B4-BE49-F238E27FC236}">
                        <a16:creationId xmlns="" xmlns:a16="http://schemas.microsoft.com/office/drawing/2014/main" id="{FE81B23C-6AEF-439A-B6B6-A6A5BBF3704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2" name="正方形/長方形 1981">
                    <a:extLst>
                      <a:ext uri="{FF2B5EF4-FFF2-40B4-BE49-F238E27FC236}">
                        <a16:creationId xmlns="" xmlns:a16="http://schemas.microsoft.com/office/drawing/2014/main" id="{1CE1B67C-3214-45F7-B1BB-CE1AE32B49AA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3" name="正方形/長方形 1982">
                    <a:extLst>
                      <a:ext uri="{FF2B5EF4-FFF2-40B4-BE49-F238E27FC236}">
                        <a16:creationId xmlns="" xmlns:a16="http://schemas.microsoft.com/office/drawing/2014/main" id="{2CCC4030-31A6-4BFC-B70D-FFB5D19D45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4" name="正方形/長方形 1983">
                    <a:extLst>
                      <a:ext uri="{FF2B5EF4-FFF2-40B4-BE49-F238E27FC236}">
                        <a16:creationId xmlns="" xmlns:a16="http://schemas.microsoft.com/office/drawing/2014/main" id="{3C10A97D-F074-479E-A18D-578048736A2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5" name="正方形/長方形 1984">
                    <a:extLst>
                      <a:ext uri="{FF2B5EF4-FFF2-40B4-BE49-F238E27FC236}">
                        <a16:creationId xmlns="" xmlns:a16="http://schemas.microsoft.com/office/drawing/2014/main" id="{DCCEBF2E-7A9F-4E63-A71A-CE615BDEB1D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6" name="正方形/長方形 1985">
                    <a:extLst>
                      <a:ext uri="{FF2B5EF4-FFF2-40B4-BE49-F238E27FC236}">
                        <a16:creationId xmlns="" xmlns:a16="http://schemas.microsoft.com/office/drawing/2014/main" id="{1F7EABC6-3AC8-4CA4-B029-805CA013CE0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7" name="正方形/長方形 1986">
                    <a:extLst>
                      <a:ext uri="{FF2B5EF4-FFF2-40B4-BE49-F238E27FC236}">
                        <a16:creationId xmlns="" xmlns:a16="http://schemas.microsoft.com/office/drawing/2014/main" id="{E236D13F-0694-4789-BF78-0710552531C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8" name="正方形/長方形 1987">
                    <a:extLst>
                      <a:ext uri="{FF2B5EF4-FFF2-40B4-BE49-F238E27FC236}">
                        <a16:creationId xmlns="" xmlns:a16="http://schemas.microsoft.com/office/drawing/2014/main" id="{B8643591-CF15-4A30-92A1-B49C73D2AA7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9" name="正方形/長方形 1988">
                    <a:extLst>
                      <a:ext uri="{FF2B5EF4-FFF2-40B4-BE49-F238E27FC236}">
                        <a16:creationId xmlns="" xmlns:a16="http://schemas.microsoft.com/office/drawing/2014/main" id="{48A8C401-9E43-44B9-8D7B-45579F0199F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0" name="正方形/長方形 1989">
                    <a:extLst>
                      <a:ext uri="{FF2B5EF4-FFF2-40B4-BE49-F238E27FC236}">
                        <a16:creationId xmlns="" xmlns:a16="http://schemas.microsoft.com/office/drawing/2014/main" id="{43EFFDEC-3406-437B-A595-D0498C4A544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1" name="正方形/長方形 1990">
                    <a:extLst>
                      <a:ext uri="{FF2B5EF4-FFF2-40B4-BE49-F238E27FC236}">
                        <a16:creationId xmlns="" xmlns:a16="http://schemas.microsoft.com/office/drawing/2014/main" id="{13B0F160-DFD7-4560-8000-E94D73606B6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2" name="正方形/長方形 1991">
                    <a:extLst>
                      <a:ext uri="{FF2B5EF4-FFF2-40B4-BE49-F238E27FC236}">
                        <a16:creationId xmlns="" xmlns:a16="http://schemas.microsoft.com/office/drawing/2014/main" id="{D65F64C6-32CA-479F-928E-B96003DB4FD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3" name="正方形/長方形 1992">
                    <a:extLst>
                      <a:ext uri="{FF2B5EF4-FFF2-40B4-BE49-F238E27FC236}">
                        <a16:creationId xmlns="" xmlns:a16="http://schemas.microsoft.com/office/drawing/2014/main" id="{6A88F8A5-B731-44CD-866C-301FF8B4B81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4" name="正方形/長方形 1993">
                    <a:extLst>
                      <a:ext uri="{FF2B5EF4-FFF2-40B4-BE49-F238E27FC236}">
                        <a16:creationId xmlns="" xmlns:a16="http://schemas.microsoft.com/office/drawing/2014/main" id="{5BC48FDF-7EA8-469B-918E-829A6C9B277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5" name="正方形/長方形 1994">
                    <a:extLst>
                      <a:ext uri="{FF2B5EF4-FFF2-40B4-BE49-F238E27FC236}">
                        <a16:creationId xmlns="" xmlns:a16="http://schemas.microsoft.com/office/drawing/2014/main" id="{56F2ECAF-3909-4FA5-9311-63F78EBC3C6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6" name="正方形/長方形 1995">
                    <a:extLst>
                      <a:ext uri="{FF2B5EF4-FFF2-40B4-BE49-F238E27FC236}">
                        <a16:creationId xmlns="" xmlns:a16="http://schemas.microsoft.com/office/drawing/2014/main" id="{E69584B8-63AA-456D-9035-F0BDE01670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7" name="正方形/長方形 1996">
                    <a:extLst>
                      <a:ext uri="{FF2B5EF4-FFF2-40B4-BE49-F238E27FC236}">
                        <a16:creationId xmlns="" xmlns:a16="http://schemas.microsoft.com/office/drawing/2014/main" id="{B8F79B91-9117-4D62-AE73-44B65F693A4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8" name="正方形/長方形 1997">
                    <a:extLst>
                      <a:ext uri="{FF2B5EF4-FFF2-40B4-BE49-F238E27FC236}">
                        <a16:creationId xmlns="" xmlns:a16="http://schemas.microsoft.com/office/drawing/2014/main" id="{D93DE74D-7AFF-4D10-BF66-0A87DBC4B9B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9" name="正方形/長方形 1998">
                    <a:extLst>
                      <a:ext uri="{FF2B5EF4-FFF2-40B4-BE49-F238E27FC236}">
                        <a16:creationId xmlns="" xmlns:a16="http://schemas.microsoft.com/office/drawing/2014/main" id="{F116307D-681E-43ED-813A-609DE428279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0" name="正方形/長方形 1999">
                    <a:extLst>
                      <a:ext uri="{FF2B5EF4-FFF2-40B4-BE49-F238E27FC236}">
                        <a16:creationId xmlns="" xmlns:a16="http://schemas.microsoft.com/office/drawing/2014/main" id="{88512AF5-9CBC-4012-BB9C-47519F4084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1" name="正方形/長方形 2000">
                    <a:extLst>
                      <a:ext uri="{FF2B5EF4-FFF2-40B4-BE49-F238E27FC236}">
                        <a16:creationId xmlns="" xmlns:a16="http://schemas.microsoft.com/office/drawing/2014/main" id="{454734ED-5EC5-4BCE-8F37-B3D401652C6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2" name="正方形/長方形 2001">
                    <a:extLst>
                      <a:ext uri="{FF2B5EF4-FFF2-40B4-BE49-F238E27FC236}">
                        <a16:creationId xmlns="" xmlns:a16="http://schemas.microsoft.com/office/drawing/2014/main" id="{9F27492D-87C7-4EBD-9468-6C1891AF375E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872" name="グループ化 1871">
                  <a:extLst>
                    <a:ext uri="{FF2B5EF4-FFF2-40B4-BE49-F238E27FC236}">
                      <a16:creationId xmlns="" xmlns:a16="http://schemas.microsoft.com/office/drawing/2014/main" id="{1144374F-854F-4A4A-BF5B-F32E2BF8353A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873" name="正方形/長方形 1872">
                    <a:extLst>
                      <a:ext uri="{FF2B5EF4-FFF2-40B4-BE49-F238E27FC236}">
                        <a16:creationId xmlns="" xmlns:a16="http://schemas.microsoft.com/office/drawing/2014/main" id="{005A2D73-1629-4461-9E74-ED88A0B73A6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4" name="正方形/長方形 1873">
                    <a:extLst>
                      <a:ext uri="{FF2B5EF4-FFF2-40B4-BE49-F238E27FC236}">
                        <a16:creationId xmlns="" xmlns:a16="http://schemas.microsoft.com/office/drawing/2014/main" id="{B86D0477-12DC-450F-98ED-09B508D575B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5" name="正方形/長方形 1874">
                    <a:extLst>
                      <a:ext uri="{FF2B5EF4-FFF2-40B4-BE49-F238E27FC236}">
                        <a16:creationId xmlns="" xmlns:a16="http://schemas.microsoft.com/office/drawing/2014/main" id="{EC8CC966-CF16-4F99-8F70-1D2E41CED04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6" name="正方形/長方形 1875">
                    <a:extLst>
                      <a:ext uri="{FF2B5EF4-FFF2-40B4-BE49-F238E27FC236}">
                        <a16:creationId xmlns="" xmlns:a16="http://schemas.microsoft.com/office/drawing/2014/main" id="{452A747B-D27F-4FED-A557-CF803D4FF81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7" name="正方形/長方形 1876">
                    <a:extLst>
                      <a:ext uri="{FF2B5EF4-FFF2-40B4-BE49-F238E27FC236}">
                        <a16:creationId xmlns="" xmlns:a16="http://schemas.microsoft.com/office/drawing/2014/main" id="{4E8D8F65-4C27-44B0-93D5-CEDD4A789BD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8" name="正方形/長方形 1877">
                    <a:extLst>
                      <a:ext uri="{FF2B5EF4-FFF2-40B4-BE49-F238E27FC236}">
                        <a16:creationId xmlns="" xmlns:a16="http://schemas.microsoft.com/office/drawing/2014/main" id="{4E274669-63BF-4949-90F1-3E377D23626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9" name="正方形/長方形 1878">
                    <a:extLst>
                      <a:ext uri="{FF2B5EF4-FFF2-40B4-BE49-F238E27FC236}">
                        <a16:creationId xmlns="" xmlns:a16="http://schemas.microsoft.com/office/drawing/2014/main" id="{5D58F765-B74E-4736-90B8-8005FD0A8CBE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0" name="正方形/長方形 1879">
                    <a:extLst>
                      <a:ext uri="{FF2B5EF4-FFF2-40B4-BE49-F238E27FC236}">
                        <a16:creationId xmlns="" xmlns:a16="http://schemas.microsoft.com/office/drawing/2014/main" id="{60B7C23B-2F9D-482A-B52A-FEE011FFE5B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1" name="正方形/長方形 1880">
                    <a:extLst>
                      <a:ext uri="{FF2B5EF4-FFF2-40B4-BE49-F238E27FC236}">
                        <a16:creationId xmlns="" xmlns:a16="http://schemas.microsoft.com/office/drawing/2014/main" id="{55A31244-718E-4139-B0A3-0218F763F72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2" name="正方形/長方形 1881">
                    <a:extLst>
                      <a:ext uri="{FF2B5EF4-FFF2-40B4-BE49-F238E27FC236}">
                        <a16:creationId xmlns="" xmlns:a16="http://schemas.microsoft.com/office/drawing/2014/main" id="{EB62A17A-A005-463D-ADAB-5366BF5EDAE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3" name="正方形/長方形 1882">
                    <a:extLst>
                      <a:ext uri="{FF2B5EF4-FFF2-40B4-BE49-F238E27FC236}">
                        <a16:creationId xmlns="" xmlns:a16="http://schemas.microsoft.com/office/drawing/2014/main" id="{4DDE2073-5F56-4A83-85C9-7776DCFB2B3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4" name="正方形/長方形 1883">
                    <a:extLst>
                      <a:ext uri="{FF2B5EF4-FFF2-40B4-BE49-F238E27FC236}">
                        <a16:creationId xmlns="" xmlns:a16="http://schemas.microsoft.com/office/drawing/2014/main" id="{38555052-A4E3-42BF-8685-79E49A5237F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5" name="正方形/長方形 1884">
                    <a:extLst>
                      <a:ext uri="{FF2B5EF4-FFF2-40B4-BE49-F238E27FC236}">
                        <a16:creationId xmlns="" xmlns:a16="http://schemas.microsoft.com/office/drawing/2014/main" id="{8379C670-26CE-4561-8D6A-103F4E01A34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6" name="正方形/長方形 1885">
                    <a:extLst>
                      <a:ext uri="{FF2B5EF4-FFF2-40B4-BE49-F238E27FC236}">
                        <a16:creationId xmlns="" xmlns:a16="http://schemas.microsoft.com/office/drawing/2014/main" id="{2347D9F1-03F0-4772-865D-9ABBC9058AE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7" name="正方形/長方形 1886">
                    <a:extLst>
                      <a:ext uri="{FF2B5EF4-FFF2-40B4-BE49-F238E27FC236}">
                        <a16:creationId xmlns="" xmlns:a16="http://schemas.microsoft.com/office/drawing/2014/main" id="{2FE77D02-D4DB-4955-AA6C-9127506658B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8" name="正方形/長方形 1887">
                    <a:extLst>
                      <a:ext uri="{FF2B5EF4-FFF2-40B4-BE49-F238E27FC236}">
                        <a16:creationId xmlns="" xmlns:a16="http://schemas.microsoft.com/office/drawing/2014/main" id="{9194D4EA-E82D-4273-A982-AEF3F43DC39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9" name="正方形/長方形 1888">
                    <a:extLst>
                      <a:ext uri="{FF2B5EF4-FFF2-40B4-BE49-F238E27FC236}">
                        <a16:creationId xmlns="" xmlns:a16="http://schemas.microsoft.com/office/drawing/2014/main" id="{73FDF59F-0237-425E-950C-09FA1D62857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0" name="正方形/長方形 1889">
                    <a:extLst>
                      <a:ext uri="{FF2B5EF4-FFF2-40B4-BE49-F238E27FC236}">
                        <a16:creationId xmlns="" xmlns:a16="http://schemas.microsoft.com/office/drawing/2014/main" id="{71B969F9-D26A-45C8-AF86-4DB78E1A7C3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1" name="正方形/長方形 1890">
                    <a:extLst>
                      <a:ext uri="{FF2B5EF4-FFF2-40B4-BE49-F238E27FC236}">
                        <a16:creationId xmlns="" xmlns:a16="http://schemas.microsoft.com/office/drawing/2014/main" id="{9AB2FA18-D009-4714-A8A9-34B41675D06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2" name="正方形/長方形 1891">
                    <a:extLst>
                      <a:ext uri="{FF2B5EF4-FFF2-40B4-BE49-F238E27FC236}">
                        <a16:creationId xmlns="" xmlns:a16="http://schemas.microsoft.com/office/drawing/2014/main" id="{CDFA7496-CD27-4029-9ACB-D18A980DCED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3" name="正方形/長方形 1892">
                    <a:extLst>
                      <a:ext uri="{FF2B5EF4-FFF2-40B4-BE49-F238E27FC236}">
                        <a16:creationId xmlns="" xmlns:a16="http://schemas.microsoft.com/office/drawing/2014/main" id="{D8CB8D05-EA73-4B05-B8A5-13E2113034F3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4" name="正方形/長方形 1893">
                    <a:extLst>
                      <a:ext uri="{FF2B5EF4-FFF2-40B4-BE49-F238E27FC236}">
                        <a16:creationId xmlns="" xmlns:a16="http://schemas.microsoft.com/office/drawing/2014/main" id="{6562F59F-2F0D-4307-8B36-247EE9C43CA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5" name="正方形/長方形 1894">
                    <a:extLst>
                      <a:ext uri="{FF2B5EF4-FFF2-40B4-BE49-F238E27FC236}">
                        <a16:creationId xmlns="" xmlns:a16="http://schemas.microsoft.com/office/drawing/2014/main" id="{ED9E34A8-B5CA-4389-A2FD-B0C7A05D22F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6" name="正方形/長方形 1895">
                    <a:extLst>
                      <a:ext uri="{FF2B5EF4-FFF2-40B4-BE49-F238E27FC236}">
                        <a16:creationId xmlns="" xmlns:a16="http://schemas.microsoft.com/office/drawing/2014/main" id="{D32FEB66-EDE6-4488-9DBF-8FA1ABF2A8E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7" name="正方形/長方形 1896">
                    <a:extLst>
                      <a:ext uri="{FF2B5EF4-FFF2-40B4-BE49-F238E27FC236}">
                        <a16:creationId xmlns="" xmlns:a16="http://schemas.microsoft.com/office/drawing/2014/main" id="{BA7ABA94-3E60-4A8B-A38B-FD1A85C3CF3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8" name="正方形/長方形 1897">
                    <a:extLst>
                      <a:ext uri="{FF2B5EF4-FFF2-40B4-BE49-F238E27FC236}">
                        <a16:creationId xmlns="" xmlns:a16="http://schemas.microsoft.com/office/drawing/2014/main" id="{044CD145-A6BC-44B4-A1B4-74EB6FB8F30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9" name="正方形/長方形 1898">
                    <a:extLst>
                      <a:ext uri="{FF2B5EF4-FFF2-40B4-BE49-F238E27FC236}">
                        <a16:creationId xmlns="" xmlns:a16="http://schemas.microsoft.com/office/drawing/2014/main" id="{477BA951-DED6-412C-8878-FBE63A582EC6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0" name="正方形/長方形 1899">
                    <a:extLst>
                      <a:ext uri="{FF2B5EF4-FFF2-40B4-BE49-F238E27FC236}">
                        <a16:creationId xmlns="" xmlns:a16="http://schemas.microsoft.com/office/drawing/2014/main" id="{063D2EB8-D50C-43C8-88D9-199F88084AD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1" name="正方形/長方形 1900">
                    <a:extLst>
                      <a:ext uri="{FF2B5EF4-FFF2-40B4-BE49-F238E27FC236}">
                        <a16:creationId xmlns="" xmlns:a16="http://schemas.microsoft.com/office/drawing/2014/main" id="{95E36EFB-F030-4239-BC17-B93A43D3558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2" name="正方形/長方形 1901">
                    <a:extLst>
                      <a:ext uri="{FF2B5EF4-FFF2-40B4-BE49-F238E27FC236}">
                        <a16:creationId xmlns="" xmlns:a16="http://schemas.microsoft.com/office/drawing/2014/main" id="{75DD055C-BEED-4497-8B41-E309D505DA6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3" name="正方形/長方形 1902">
                    <a:extLst>
                      <a:ext uri="{FF2B5EF4-FFF2-40B4-BE49-F238E27FC236}">
                        <a16:creationId xmlns="" xmlns:a16="http://schemas.microsoft.com/office/drawing/2014/main" id="{7E247E33-39C8-4836-A4C5-2AE3F067C79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4" name="正方形/長方形 1903">
                    <a:extLst>
                      <a:ext uri="{FF2B5EF4-FFF2-40B4-BE49-F238E27FC236}">
                        <a16:creationId xmlns="" xmlns:a16="http://schemas.microsoft.com/office/drawing/2014/main" id="{A7059993-BDDA-4E87-9437-13B24481774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5" name="正方形/長方形 1904">
                    <a:extLst>
                      <a:ext uri="{FF2B5EF4-FFF2-40B4-BE49-F238E27FC236}">
                        <a16:creationId xmlns="" xmlns:a16="http://schemas.microsoft.com/office/drawing/2014/main" id="{4571BD6E-A6C2-4C7C-B1AC-621E0B044F29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6" name="正方形/長方形 1905">
                    <a:extLst>
                      <a:ext uri="{FF2B5EF4-FFF2-40B4-BE49-F238E27FC236}">
                        <a16:creationId xmlns="" xmlns:a16="http://schemas.microsoft.com/office/drawing/2014/main" id="{7210A49A-4006-4AF9-A210-41F3C7CD474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7" name="正方形/長方形 1906">
                    <a:extLst>
                      <a:ext uri="{FF2B5EF4-FFF2-40B4-BE49-F238E27FC236}">
                        <a16:creationId xmlns="" xmlns:a16="http://schemas.microsoft.com/office/drawing/2014/main" id="{B320D6FD-E488-4935-99A4-FC0FFD2EC25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8" name="正方形/長方形 1907">
                    <a:extLst>
                      <a:ext uri="{FF2B5EF4-FFF2-40B4-BE49-F238E27FC236}">
                        <a16:creationId xmlns="" xmlns:a16="http://schemas.microsoft.com/office/drawing/2014/main" id="{367C4C6D-C870-43D8-8CDB-207F933904D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9" name="正方形/長方形 1908">
                    <a:extLst>
                      <a:ext uri="{FF2B5EF4-FFF2-40B4-BE49-F238E27FC236}">
                        <a16:creationId xmlns="" xmlns:a16="http://schemas.microsoft.com/office/drawing/2014/main" id="{E1EC698A-05B8-4436-9672-E3F744D8720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0" name="正方形/長方形 1909">
                    <a:extLst>
                      <a:ext uri="{FF2B5EF4-FFF2-40B4-BE49-F238E27FC236}">
                        <a16:creationId xmlns="" xmlns:a16="http://schemas.microsoft.com/office/drawing/2014/main" id="{F7C33C31-B5A7-48B4-86BE-8116763A755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1" name="正方形/長方形 1910">
                    <a:extLst>
                      <a:ext uri="{FF2B5EF4-FFF2-40B4-BE49-F238E27FC236}">
                        <a16:creationId xmlns="" xmlns:a16="http://schemas.microsoft.com/office/drawing/2014/main" id="{E36B95A6-E93E-4982-A2F7-AF70DBA58F5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2" name="正方形/長方形 1911">
                    <a:extLst>
                      <a:ext uri="{FF2B5EF4-FFF2-40B4-BE49-F238E27FC236}">
                        <a16:creationId xmlns="" xmlns:a16="http://schemas.microsoft.com/office/drawing/2014/main" id="{5E4E6E74-B0C8-4BB7-B7B7-FE893AA5FA0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3" name="正方形/長方形 1912">
                    <a:extLst>
                      <a:ext uri="{FF2B5EF4-FFF2-40B4-BE49-F238E27FC236}">
                        <a16:creationId xmlns="" xmlns:a16="http://schemas.microsoft.com/office/drawing/2014/main" id="{C610D3D5-B776-4904-B2BC-A52808B9466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4" name="正方形/長方形 1913">
                    <a:extLst>
                      <a:ext uri="{FF2B5EF4-FFF2-40B4-BE49-F238E27FC236}">
                        <a16:creationId xmlns="" xmlns:a16="http://schemas.microsoft.com/office/drawing/2014/main" id="{0077B71E-7B11-4133-903B-99BAC97A9CA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5" name="正方形/長方形 1914">
                    <a:extLst>
                      <a:ext uri="{FF2B5EF4-FFF2-40B4-BE49-F238E27FC236}">
                        <a16:creationId xmlns="" xmlns:a16="http://schemas.microsoft.com/office/drawing/2014/main" id="{45AA4058-2ABA-490D-8042-E743DB8870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6" name="正方形/長方形 1915">
                    <a:extLst>
                      <a:ext uri="{FF2B5EF4-FFF2-40B4-BE49-F238E27FC236}">
                        <a16:creationId xmlns="" xmlns:a16="http://schemas.microsoft.com/office/drawing/2014/main" id="{EFD233E0-EBB2-486D-BF18-65726470F6B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7" name="正方形/長方形 1916">
                    <a:extLst>
                      <a:ext uri="{FF2B5EF4-FFF2-40B4-BE49-F238E27FC236}">
                        <a16:creationId xmlns="" xmlns:a16="http://schemas.microsoft.com/office/drawing/2014/main" id="{0C04ED3B-13D5-4C71-9401-05A435D6A0DA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8" name="正方形/長方形 1917">
                    <a:extLst>
                      <a:ext uri="{FF2B5EF4-FFF2-40B4-BE49-F238E27FC236}">
                        <a16:creationId xmlns="" xmlns:a16="http://schemas.microsoft.com/office/drawing/2014/main" id="{EE7A1108-3D2B-4FA8-A121-4524B0C2841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9" name="正方形/長方形 1918">
                    <a:extLst>
                      <a:ext uri="{FF2B5EF4-FFF2-40B4-BE49-F238E27FC236}">
                        <a16:creationId xmlns="" xmlns:a16="http://schemas.microsoft.com/office/drawing/2014/main" id="{AFFF2676-8EAB-47FE-8D7B-177F2012DE1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0" name="正方形/長方形 1919">
                    <a:extLst>
                      <a:ext uri="{FF2B5EF4-FFF2-40B4-BE49-F238E27FC236}">
                        <a16:creationId xmlns="" xmlns:a16="http://schemas.microsoft.com/office/drawing/2014/main" id="{E993E145-9489-4CDE-8700-4489A5F5798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1" name="正方形/長方形 1920">
                    <a:extLst>
                      <a:ext uri="{FF2B5EF4-FFF2-40B4-BE49-F238E27FC236}">
                        <a16:creationId xmlns="" xmlns:a16="http://schemas.microsoft.com/office/drawing/2014/main" id="{F4708953-4F82-4A80-8069-577CF3B74B5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2" name="正方形/長方形 1921">
                    <a:extLst>
                      <a:ext uri="{FF2B5EF4-FFF2-40B4-BE49-F238E27FC236}">
                        <a16:creationId xmlns="" xmlns:a16="http://schemas.microsoft.com/office/drawing/2014/main" id="{8BF74B87-5654-4D50-9674-C311E37A436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3" name="正方形/長方形 1922">
                    <a:extLst>
                      <a:ext uri="{FF2B5EF4-FFF2-40B4-BE49-F238E27FC236}">
                        <a16:creationId xmlns="" xmlns:a16="http://schemas.microsoft.com/office/drawing/2014/main" id="{6C000D69-C91D-418F-8148-7B0CEE14C1A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4" name="正方形/長方形 1923">
                    <a:extLst>
                      <a:ext uri="{FF2B5EF4-FFF2-40B4-BE49-F238E27FC236}">
                        <a16:creationId xmlns="" xmlns:a16="http://schemas.microsoft.com/office/drawing/2014/main" id="{27EA0FA9-321C-40D5-AB33-C649B99C4F6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5" name="正方形/長方形 1924">
                    <a:extLst>
                      <a:ext uri="{FF2B5EF4-FFF2-40B4-BE49-F238E27FC236}">
                        <a16:creationId xmlns="" xmlns:a16="http://schemas.microsoft.com/office/drawing/2014/main" id="{17531CE6-D510-404A-AF8C-4C70E5DF633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6" name="正方形/長方形 1925">
                    <a:extLst>
                      <a:ext uri="{FF2B5EF4-FFF2-40B4-BE49-F238E27FC236}">
                        <a16:creationId xmlns="" xmlns:a16="http://schemas.microsoft.com/office/drawing/2014/main" id="{564C950E-F352-4D74-9415-824FFADC114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7" name="正方形/長方形 1926">
                    <a:extLst>
                      <a:ext uri="{FF2B5EF4-FFF2-40B4-BE49-F238E27FC236}">
                        <a16:creationId xmlns="" xmlns:a16="http://schemas.microsoft.com/office/drawing/2014/main" id="{970149B3-764F-4056-8E10-CBDE5B489DAF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8" name="正方形/長方形 1927">
                    <a:extLst>
                      <a:ext uri="{FF2B5EF4-FFF2-40B4-BE49-F238E27FC236}">
                        <a16:creationId xmlns="" xmlns:a16="http://schemas.microsoft.com/office/drawing/2014/main" id="{44DC640E-7328-4147-A71B-86CD9031DDE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9" name="正方形/長方形 1928">
                    <a:extLst>
                      <a:ext uri="{FF2B5EF4-FFF2-40B4-BE49-F238E27FC236}">
                        <a16:creationId xmlns="" xmlns:a16="http://schemas.microsoft.com/office/drawing/2014/main" id="{DE0A1C78-43E8-4E68-9752-057C74A6742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0" name="正方形/長方形 1929">
                    <a:extLst>
                      <a:ext uri="{FF2B5EF4-FFF2-40B4-BE49-F238E27FC236}">
                        <a16:creationId xmlns="" xmlns:a16="http://schemas.microsoft.com/office/drawing/2014/main" id="{1814A4BB-9C06-4B41-89C8-8401E8BC58E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1" name="正方形/長方形 1930">
                    <a:extLst>
                      <a:ext uri="{FF2B5EF4-FFF2-40B4-BE49-F238E27FC236}">
                        <a16:creationId xmlns="" xmlns:a16="http://schemas.microsoft.com/office/drawing/2014/main" id="{AB77AB4D-80EB-42A2-BD19-F8B882FA981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2" name="正方形/長方形 1931">
                    <a:extLst>
                      <a:ext uri="{FF2B5EF4-FFF2-40B4-BE49-F238E27FC236}">
                        <a16:creationId xmlns="" xmlns:a16="http://schemas.microsoft.com/office/drawing/2014/main" id="{16074A9E-A674-4E56-BE4D-4E55A9EA6EF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3" name="正方形/長方形 1932">
                    <a:extLst>
                      <a:ext uri="{FF2B5EF4-FFF2-40B4-BE49-F238E27FC236}">
                        <a16:creationId xmlns="" xmlns:a16="http://schemas.microsoft.com/office/drawing/2014/main" id="{2432046F-129F-4D92-B2C6-3AFBA8B6451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4" name="正方形/長方形 1933">
                    <a:extLst>
                      <a:ext uri="{FF2B5EF4-FFF2-40B4-BE49-F238E27FC236}">
                        <a16:creationId xmlns="" xmlns:a16="http://schemas.microsoft.com/office/drawing/2014/main" id="{97CF2431-691B-4D23-B76F-A6D140A5B49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5" name="正方形/長方形 1934">
                    <a:extLst>
                      <a:ext uri="{FF2B5EF4-FFF2-40B4-BE49-F238E27FC236}">
                        <a16:creationId xmlns="" xmlns:a16="http://schemas.microsoft.com/office/drawing/2014/main" id="{06637952-37C1-490D-A82C-1FB2F0754B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6" name="正方形/長方形 1935">
                    <a:extLst>
                      <a:ext uri="{FF2B5EF4-FFF2-40B4-BE49-F238E27FC236}">
                        <a16:creationId xmlns="" xmlns:a16="http://schemas.microsoft.com/office/drawing/2014/main" id="{D42E5437-0E86-49A8-AEA0-3EDC9ABC028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7" name="正方形/長方形 1936">
                    <a:extLst>
                      <a:ext uri="{FF2B5EF4-FFF2-40B4-BE49-F238E27FC236}">
                        <a16:creationId xmlns="" xmlns:a16="http://schemas.microsoft.com/office/drawing/2014/main" id="{F7E0AE74-E0BF-4CC4-8912-CC407FC95C7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1738" name="グループ化 1737">
                <a:extLst>
                  <a:ext uri="{FF2B5EF4-FFF2-40B4-BE49-F238E27FC236}">
                    <a16:creationId xmlns="" xmlns:a16="http://schemas.microsoft.com/office/drawing/2014/main" id="{7268DCCC-98E6-4C0C-AC55-7CA6F7423E0D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739" name="グループ化 1738">
                  <a:extLst>
                    <a:ext uri="{FF2B5EF4-FFF2-40B4-BE49-F238E27FC236}">
                      <a16:creationId xmlns="" xmlns:a16="http://schemas.microsoft.com/office/drawing/2014/main" id="{48C7B3C0-6D88-46EA-8BB2-A9B2D18B84AC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806" name="正方形/長方形 1805">
                    <a:extLst>
                      <a:ext uri="{FF2B5EF4-FFF2-40B4-BE49-F238E27FC236}">
                        <a16:creationId xmlns="" xmlns:a16="http://schemas.microsoft.com/office/drawing/2014/main" id="{0A3A98B0-1A6D-4F8D-ADAA-777A94C5A79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7" name="正方形/長方形 1806">
                    <a:extLst>
                      <a:ext uri="{FF2B5EF4-FFF2-40B4-BE49-F238E27FC236}">
                        <a16:creationId xmlns="" xmlns:a16="http://schemas.microsoft.com/office/drawing/2014/main" id="{1332AEC0-E24E-4A6D-AA08-D396A9FA68F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8" name="正方形/長方形 1807">
                    <a:extLst>
                      <a:ext uri="{FF2B5EF4-FFF2-40B4-BE49-F238E27FC236}">
                        <a16:creationId xmlns="" xmlns:a16="http://schemas.microsoft.com/office/drawing/2014/main" id="{F9D61B51-A7C6-4427-AD31-F2C185DB26F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9" name="正方形/長方形 1808">
                    <a:extLst>
                      <a:ext uri="{FF2B5EF4-FFF2-40B4-BE49-F238E27FC236}">
                        <a16:creationId xmlns="" xmlns:a16="http://schemas.microsoft.com/office/drawing/2014/main" id="{5973450F-9403-4F30-AE8F-EA729220119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0" name="正方形/長方形 1809">
                    <a:extLst>
                      <a:ext uri="{FF2B5EF4-FFF2-40B4-BE49-F238E27FC236}">
                        <a16:creationId xmlns="" xmlns:a16="http://schemas.microsoft.com/office/drawing/2014/main" id="{C7B1F71A-4F6A-4ED5-8C54-D1CBCDF53BD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1" name="正方形/長方形 1810">
                    <a:extLst>
                      <a:ext uri="{FF2B5EF4-FFF2-40B4-BE49-F238E27FC236}">
                        <a16:creationId xmlns="" xmlns:a16="http://schemas.microsoft.com/office/drawing/2014/main" id="{3B73FC7B-EB77-42C4-8327-9CED28A54A0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2" name="正方形/長方形 1811">
                    <a:extLst>
                      <a:ext uri="{FF2B5EF4-FFF2-40B4-BE49-F238E27FC236}">
                        <a16:creationId xmlns="" xmlns:a16="http://schemas.microsoft.com/office/drawing/2014/main" id="{BC12F1C2-170E-4764-90F2-AC1A55E253C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3" name="正方形/長方形 1812">
                    <a:extLst>
                      <a:ext uri="{FF2B5EF4-FFF2-40B4-BE49-F238E27FC236}">
                        <a16:creationId xmlns="" xmlns:a16="http://schemas.microsoft.com/office/drawing/2014/main" id="{29E90A19-269E-4195-A690-3F53783E794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4" name="正方形/長方形 1813">
                    <a:extLst>
                      <a:ext uri="{FF2B5EF4-FFF2-40B4-BE49-F238E27FC236}">
                        <a16:creationId xmlns="" xmlns:a16="http://schemas.microsoft.com/office/drawing/2014/main" id="{67E02E00-B094-45D2-B6EE-160381066D9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5" name="正方形/長方形 1814">
                    <a:extLst>
                      <a:ext uri="{FF2B5EF4-FFF2-40B4-BE49-F238E27FC236}">
                        <a16:creationId xmlns="" xmlns:a16="http://schemas.microsoft.com/office/drawing/2014/main" id="{66DD3BF9-3D94-4338-AF1E-FA367F2635F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6" name="正方形/長方形 1815">
                    <a:extLst>
                      <a:ext uri="{FF2B5EF4-FFF2-40B4-BE49-F238E27FC236}">
                        <a16:creationId xmlns="" xmlns:a16="http://schemas.microsoft.com/office/drawing/2014/main" id="{4A14CD71-EF1F-4386-AD95-BAC0C4B9D96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7" name="正方形/長方形 1816">
                    <a:extLst>
                      <a:ext uri="{FF2B5EF4-FFF2-40B4-BE49-F238E27FC236}">
                        <a16:creationId xmlns="" xmlns:a16="http://schemas.microsoft.com/office/drawing/2014/main" id="{B3CB4663-4C08-49F7-B8D5-32CC835BB53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8" name="正方形/長方形 1817">
                    <a:extLst>
                      <a:ext uri="{FF2B5EF4-FFF2-40B4-BE49-F238E27FC236}">
                        <a16:creationId xmlns="" xmlns:a16="http://schemas.microsoft.com/office/drawing/2014/main" id="{1504E91F-7A99-4A77-936F-786A980833E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9" name="正方形/長方形 1818">
                    <a:extLst>
                      <a:ext uri="{FF2B5EF4-FFF2-40B4-BE49-F238E27FC236}">
                        <a16:creationId xmlns="" xmlns:a16="http://schemas.microsoft.com/office/drawing/2014/main" id="{115F3A94-8894-4F57-B47C-0031CAA312D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0" name="正方形/長方形 1819">
                    <a:extLst>
                      <a:ext uri="{FF2B5EF4-FFF2-40B4-BE49-F238E27FC236}">
                        <a16:creationId xmlns="" xmlns:a16="http://schemas.microsoft.com/office/drawing/2014/main" id="{5CF87A98-0349-4228-8048-A34BE2BF2D7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1" name="正方形/長方形 1820">
                    <a:extLst>
                      <a:ext uri="{FF2B5EF4-FFF2-40B4-BE49-F238E27FC236}">
                        <a16:creationId xmlns="" xmlns:a16="http://schemas.microsoft.com/office/drawing/2014/main" id="{0AD67B67-8458-4E26-8DB1-874C5C18D34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2" name="正方形/長方形 1821">
                    <a:extLst>
                      <a:ext uri="{FF2B5EF4-FFF2-40B4-BE49-F238E27FC236}">
                        <a16:creationId xmlns="" xmlns:a16="http://schemas.microsoft.com/office/drawing/2014/main" id="{BD23BB66-D4E8-4286-B70C-B35DD7884B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3" name="正方形/長方形 1822">
                    <a:extLst>
                      <a:ext uri="{FF2B5EF4-FFF2-40B4-BE49-F238E27FC236}">
                        <a16:creationId xmlns="" xmlns:a16="http://schemas.microsoft.com/office/drawing/2014/main" id="{A41155A0-FE68-40DB-9999-9E5C70239A9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4" name="正方形/長方形 1823">
                    <a:extLst>
                      <a:ext uri="{FF2B5EF4-FFF2-40B4-BE49-F238E27FC236}">
                        <a16:creationId xmlns="" xmlns:a16="http://schemas.microsoft.com/office/drawing/2014/main" id="{4A54D6B2-110A-4639-931E-FDEFB7F38E8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5" name="正方形/長方形 1824">
                    <a:extLst>
                      <a:ext uri="{FF2B5EF4-FFF2-40B4-BE49-F238E27FC236}">
                        <a16:creationId xmlns="" xmlns:a16="http://schemas.microsoft.com/office/drawing/2014/main" id="{9C819FD6-3E6D-4768-B661-BE02471831F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6" name="正方形/長方形 1825">
                    <a:extLst>
                      <a:ext uri="{FF2B5EF4-FFF2-40B4-BE49-F238E27FC236}">
                        <a16:creationId xmlns="" xmlns:a16="http://schemas.microsoft.com/office/drawing/2014/main" id="{2EABED27-D60E-470B-814B-7BAE57BC09E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7" name="正方形/長方形 1826">
                    <a:extLst>
                      <a:ext uri="{FF2B5EF4-FFF2-40B4-BE49-F238E27FC236}">
                        <a16:creationId xmlns="" xmlns:a16="http://schemas.microsoft.com/office/drawing/2014/main" id="{61D0F0ED-5E72-40ED-B7FC-67FBA2E155B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8" name="正方形/長方形 1827">
                    <a:extLst>
                      <a:ext uri="{FF2B5EF4-FFF2-40B4-BE49-F238E27FC236}">
                        <a16:creationId xmlns="" xmlns:a16="http://schemas.microsoft.com/office/drawing/2014/main" id="{6E9598CF-F906-48C8-B22F-D27F11E7316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9" name="正方形/長方形 1828">
                    <a:extLst>
                      <a:ext uri="{FF2B5EF4-FFF2-40B4-BE49-F238E27FC236}">
                        <a16:creationId xmlns="" xmlns:a16="http://schemas.microsoft.com/office/drawing/2014/main" id="{82BC5D72-62B2-425D-8043-507AC828523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0" name="正方形/長方形 1829">
                    <a:extLst>
                      <a:ext uri="{FF2B5EF4-FFF2-40B4-BE49-F238E27FC236}">
                        <a16:creationId xmlns="" xmlns:a16="http://schemas.microsoft.com/office/drawing/2014/main" id="{57B87C8B-6D40-4D68-902B-463308FA4BB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1" name="正方形/長方形 1830">
                    <a:extLst>
                      <a:ext uri="{FF2B5EF4-FFF2-40B4-BE49-F238E27FC236}">
                        <a16:creationId xmlns="" xmlns:a16="http://schemas.microsoft.com/office/drawing/2014/main" id="{9BF5883A-B85D-431E-B0E8-F01BAB7C345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2" name="正方形/長方形 1831">
                    <a:extLst>
                      <a:ext uri="{FF2B5EF4-FFF2-40B4-BE49-F238E27FC236}">
                        <a16:creationId xmlns="" xmlns:a16="http://schemas.microsoft.com/office/drawing/2014/main" id="{6524187A-A116-49E9-994B-591B81A378F6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3" name="正方形/長方形 1832">
                    <a:extLst>
                      <a:ext uri="{FF2B5EF4-FFF2-40B4-BE49-F238E27FC236}">
                        <a16:creationId xmlns="" xmlns:a16="http://schemas.microsoft.com/office/drawing/2014/main" id="{65A18002-6D44-44BB-BE26-B15B3CC9C69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4" name="正方形/長方形 1833">
                    <a:extLst>
                      <a:ext uri="{FF2B5EF4-FFF2-40B4-BE49-F238E27FC236}">
                        <a16:creationId xmlns="" xmlns:a16="http://schemas.microsoft.com/office/drawing/2014/main" id="{F86CA6A0-6C84-47DC-96BE-B282414E92B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5" name="正方形/長方形 1834">
                    <a:extLst>
                      <a:ext uri="{FF2B5EF4-FFF2-40B4-BE49-F238E27FC236}">
                        <a16:creationId xmlns="" xmlns:a16="http://schemas.microsoft.com/office/drawing/2014/main" id="{3FBCDECF-EDFD-439F-9492-C88CD238423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6" name="正方形/長方形 1835">
                    <a:extLst>
                      <a:ext uri="{FF2B5EF4-FFF2-40B4-BE49-F238E27FC236}">
                        <a16:creationId xmlns="" xmlns:a16="http://schemas.microsoft.com/office/drawing/2014/main" id="{23CAEDD3-2B4E-44BC-A4B9-647EA310F0E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7" name="正方形/長方形 1836">
                    <a:extLst>
                      <a:ext uri="{FF2B5EF4-FFF2-40B4-BE49-F238E27FC236}">
                        <a16:creationId xmlns="" xmlns:a16="http://schemas.microsoft.com/office/drawing/2014/main" id="{528EA984-3061-46AE-AEB5-7A40326A103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8" name="正方形/長方形 1837">
                    <a:extLst>
                      <a:ext uri="{FF2B5EF4-FFF2-40B4-BE49-F238E27FC236}">
                        <a16:creationId xmlns="" xmlns:a16="http://schemas.microsoft.com/office/drawing/2014/main" id="{C57FE81F-EACD-4DF4-8271-6C207F6A82B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9" name="正方形/長方形 1838">
                    <a:extLst>
                      <a:ext uri="{FF2B5EF4-FFF2-40B4-BE49-F238E27FC236}">
                        <a16:creationId xmlns="" xmlns:a16="http://schemas.microsoft.com/office/drawing/2014/main" id="{4CE16BC7-AC76-4AA2-8457-107CCA3AF9F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0" name="正方形/長方形 1839">
                    <a:extLst>
                      <a:ext uri="{FF2B5EF4-FFF2-40B4-BE49-F238E27FC236}">
                        <a16:creationId xmlns="" xmlns:a16="http://schemas.microsoft.com/office/drawing/2014/main" id="{EA64C93F-0E22-4150-AC36-C86EC0D2F989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1" name="正方形/長方形 1840">
                    <a:extLst>
                      <a:ext uri="{FF2B5EF4-FFF2-40B4-BE49-F238E27FC236}">
                        <a16:creationId xmlns="" xmlns:a16="http://schemas.microsoft.com/office/drawing/2014/main" id="{6910F025-B471-422B-9122-4CB0335DE5B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2" name="正方形/長方形 1841">
                    <a:extLst>
                      <a:ext uri="{FF2B5EF4-FFF2-40B4-BE49-F238E27FC236}">
                        <a16:creationId xmlns="" xmlns:a16="http://schemas.microsoft.com/office/drawing/2014/main" id="{E6A38B11-A04D-43C4-B039-F371849D1DA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3" name="正方形/長方形 1842">
                    <a:extLst>
                      <a:ext uri="{FF2B5EF4-FFF2-40B4-BE49-F238E27FC236}">
                        <a16:creationId xmlns="" xmlns:a16="http://schemas.microsoft.com/office/drawing/2014/main" id="{8D4209D2-797A-4EE7-BCFB-94F60BC1ED0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4" name="正方形/長方形 1843">
                    <a:extLst>
                      <a:ext uri="{FF2B5EF4-FFF2-40B4-BE49-F238E27FC236}">
                        <a16:creationId xmlns="" xmlns:a16="http://schemas.microsoft.com/office/drawing/2014/main" id="{99E826B6-F8E0-4AAD-A5DF-B79972ED9429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5" name="正方形/長方形 1844">
                    <a:extLst>
                      <a:ext uri="{FF2B5EF4-FFF2-40B4-BE49-F238E27FC236}">
                        <a16:creationId xmlns="" xmlns:a16="http://schemas.microsoft.com/office/drawing/2014/main" id="{3A318DB2-B070-431A-862A-075410D264BF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6" name="正方形/長方形 1845">
                    <a:extLst>
                      <a:ext uri="{FF2B5EF4-FFF2-40B4-BE49-F238E27FC236}">
                        <a16:creationId xmlns="" xmlns:a16="http://schemas.microsoft.com/office/drawing/2014/main" id="{3903F93B-4084-42BF-AD55-1B628250223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7" name="正方形/長方形 1846">
                    <a:extLst>
                      <a:ext uri="{FF2B5EF4-FFF2-40B4-BE49-F238E27FC236}">
                        <a16:creationId xmlns="" xmlns:a16="http://schemas.microsoft.com/office/drawing/2014/main" id="{89BC879D-FA4A-4000-BC9C-65C54484C4B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8" name="正方形/長方形 1847">
                    <a:extLst>
                      <a:ext uri="{FF2B5EF4-FFF2-40B4-BE49-F238E27FC236}">
                        <a16:creationId xmlns="" xmlns:a16="http://schemas.microsoft.com/office/drawing/2014/main" id="{FB0ACBE0-F001-406D-B349-4B36FB43906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9" name="正方形/長方形 1848">
                    <a:extLst>
                      <a:ext uri="{FF2B5EF4-FFF2-40B4-BE49-F238E27FC236}">
                        <a16:creationId xmlns="" xmlns:a16="http://schemas.microsoft.com/office/drawing/2014/main" id="{2FAE251C-BEF7-401F-B78B-774F7FB5762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0" name="正方形/長方形 1849">
                    <a:extLst>
                      <a:ext uri="{FF2B5EF4-FFF2-40B4-BE49-F238E27FC236}">
                        <a16:creationId xmlns="" xmlns:a16="http://schemas.microsoft.com/office/drawing/2014/main" id="{157E7395-4A6D-45EC-88A0-AEDF910230E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1" name="正方形/長方形 1850">
                    <a:extLst>
                      <a:ext uri="{FF2B5EF4-FFF2-40B4-BE49-F238E27FC236}">
                        <a16:creationId xmlns="" xmlns:a16="http://schemas.microsoft.com/office/drawing/2014/main" id="{843C979A-1930-413A-B9FE-672831ED04D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2" name="正方形/長方形 1851">
                    <a:extLst>
                      <a:ext uri="{FF2B5EF4-FFF2-40B4-BE49-F238E27FC236}">
                        <a16:creationId xmlns="" xmlns:a16="http://schemas.microsoft.com/office/drawing/2014/main" id="{4688CBE4-B902-48BB-AFE8-E3F323C4068A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3" name="正方形/長方形 1852">
                    <a:extLst>
                      <a:ext uri="{FF2B5EF4-FFF2-40B4-BE49-F238E27FC236}">
                        <a16:creationId xmlns="" xmlns:a16="http://schemas.microsoft.com/office/drawing/2014/main" id="{5E9605DD-8528-4988-9797-636467D6946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4" name="正方形/長方形 1853">
                    <a:extLst>
                      <a:ext uri="{FF2B5EF4-FFF2-40B4-BE49-F238E27FC236}">
                        <a16:creationId xmlns="" xmlns:a16="http://schemas.microsoft.com/office/drawing/2014/main" id="{0A643589-6E66-48B6-B854-52B41F8F2EC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5" name="正方形/長方形 1854">
                    <a:extLst>
                      <a:ext uri="{FF2B5EF4-FFF2-40B4-BE49-F238E27FC236}">
                        <a16:creationId xmlns="" xmlns:a16="http://schemas.microsoft.com/office/drawing/2014/main" id="{4A9D47D5-C1B6-4121-8016-D6A11F8B55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6" name="正方形/長方形 1855">
                    <a:extLst>
                      <a:ext uri="{FF2B5EF4-FFF2-40B4-BE49-F238E27FC236}">
                        <a16:creationId xmlns="" xmlns:a16="http://schemas.microsoft.com/office/drawing/2014/main" id="{4952D70B-87C0-4D69-A23C-5D59E4F1427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7" name="正方形/長方形 1856">
                    <a:extLst>
                      <a:ext uri="{FF2B5EF4-FFF2-40B4-BE49-F238E27FC236}">
                        <a16:creationId xmlns="" xmlns:a16="http://schemas.microsoft.com/office/drawing/2014/main" id="{18A65FD0-7DE5-4EC8-8C93-00C9C063EAB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8" name="正方形/長方形 1857">
                    <a:extLst>
                      <a:ext uri="{FF2B5EF4-FFF2-40B4-BE49-F238E27FC236}">
                        <a16:creationId xmlns="" xmlns:a16="http://schemas.microsoft.com/office/drawing/2014/main" id="{D17080C8-A0FA-4739-918A-A4C7536ECA9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9" name="正方形/長方形 1858">
                    <a:extLst>
                      <a:ext uri="{FF2B5EF4-FFF2-40B4-BE49-F238E27FC236}">
                        <a16:creationId xmlns="" xmlns:a16="http://schemas.microsoft.com/office/drawing/2014/main" id="{69CF0328-E7BC-49BA-9BBF-EDFF0A796C8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0" name="正方形/長方形 1859">
                    <a:extLst>
                      <a:ext uri="{FF2B5EF4-FFF2-40B4-BE49-F238E27FC236}">
                        <a16:creationId xmlns="" xmlns:a16="http://schemas.microsoft.com/office/drawing/2014/main" id="{7702F23A-6634-4387-837D-6D94CF18E340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1" name="正方形/長方形 1860">
                    <a:extLst>
                      <a:ext uri="{FF2B5EF4-FFF2-40B4-BE49-F238E27FC236}">
                        <a16:creationId xmlns="" xmlns:a16="http://schemas.microsoft.com/office/drawing/2014/main" id="{39D3F7B9-22D9-4677-90AF-184847CD0CE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2" name="正方形/長方形 1861">
                    <a:extLst>
                      <a:ext uri="{FF2B5EF4-FFF2-40B4-BE49-F238E27FC236}">
                        <a16:creationId xmlns="" xmlns:a16="http://schemas.microsoft.com/office/drawing/2014/main" id="{DB40E6C1-06FF-473A-8490-5BE48940F92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3" name="正方形/長方形 1862">
                    <a:extLst>
                      <a:ext uri="{FF2B5EF4-FFF2-40B4-BE49-F238E27FC236}">
                        <a16:creationId xmlns="" xmlns:a16="http://schemas.microsoft.com/office/drawing/2014/main" id="{F6340595-2DC8-4373-9DE1-DD8F1DE30E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4" name="正方形/長方形 1863">
                    <a:extLst>
                      <a:ext uri="{FF2B5EF4-FFF2-40B4-BE49-F238E27FC236}">
                        <a16:creationId xmlns="" xmlns:a16="http://schemas.microsoft.com/office/drawing/2014/main" id="{62659F87-3BFD-4620-8FB1-357B38859BD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5" name="正方形/長方形 1864">
                    <a:extLst>
                      <a:ext uri="{FF2B5EF4-FFF2-40B4-BE49-F238E27FC236}">
                        <a16:creationId xmlns="" xmlns:a16="http://schemas.microsoft.com/office/drawing/2014/main" id="{FEF40093-04D6-40E4-AC21-8988831ABC7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6" name="正方形/長方形 1865">
                    <a:extLst>
                      <a:ext uri="{FF2B5EF4-FFF2-40B4-BE49-F238E27FC236}">
                        <a16:creationId xmlns="" xmlns:a16="http://schemas.microsoft.com/office/drawing/2014/main" id="{0F4A3352-8C6D-4236-91E5-D9189E6A8FAE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7" name="正方形/長方形 1866">
                    <a:extLst>
                      <a:ext uri="{FF2B5EF4-FFF2-40B4-BE49-F238E27FC236}">
                        <a16:creationId xmlns="" xmlns:a16="http://schemas.microsoft.com/office/drawing/2014/main" id="{C93FED1F-1A30-4970-B4DA-2AC41423971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8" name="正方形/長方形 1867">
                    <a:extLst>
                      <a:ext uri="{FF2B5EF4-FFF2-40B4-BE49-F238E27FC236}">
                        <a16:creationId xmlns="" xmlns:a16="http://schemas.microsoft.com/office/drawing/2014/main" id="{97921CB4-B8C4-4F49-A897-E1D55237BEA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9" name="正方形/長方形 1868">
                    <a:extLst>
                      <a:ext uri="{FF2B5EF4-FFF2-40B4-BE49-F238E27FC236}">
                        <a16:creationId xmlns="" xmlns:a16="http://schemas.microsoft.com/office/drawing/2014/main" id="{5AB42B53-0044-4578-99BF-BF1B7856DF7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0" name="正方形/長方形 1869">
                    <a:extLst>
                      <a:ext uri="{FF2B5EF4-FFF2-40B4-BE49-F238E27FC236}">
                        <a16:creationId xmlns="" xmlns:a16="http://schemas.microsoft.com/office/drawing/2014/main" id="{49CC4E38-2637-49EB-873D-8F6C3F6A19A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740" name="グループ化 1739">
                  <a:extLst>
                    <a:ext uri="{FF2B5EF4-FFF2-40B4-BE49-F238E27FC236}">
                      <a16:creationId xmlns="" xmlns:a16="http://schemas.microsoft.com/office/drawing/2014/main" id="{09C32389-C5B8-4CBF-95EC-8A370B71A1EE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741" name="正方形/長方形 1740">
                    <a:extLst>
                      <a:ext uri="{FF2B5EF4-FFF2-40B4-BE49-F238E27FC236}">
                        <a16:creationId xmlns="" xmlns:a16="http://schemas.microsoft.com/office/drawing/2014/main" id="{89311DD8-74CD-4561-B3C4-39F7017061E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2" name="正方形/長方形 1741">
                    <a:extLst>
                      <a:ext uri="{FF2B5EF4-FFF2-40B4-BE49-F238E27FC236}">
                        <a16:creationId xmlns="" xmlns:a16="http://schemas.microsoft.com/office/drawing/2014/main" id="{B85C1203-E768-4CDF-A3A7-083864FB17B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3" name="正方形/長方形 1742">
                    <a:extLst>
                      <a:ext uri="{FF2B5EF4-FFF2-40B4-BE49-F238E27FC236}">
                        <a16:creationId xmlns="" xmlns:a16="http://schemas.microsoft.com/office/drawing/2014/main" id="{47AB5CE0-8F80-4302-B270-3872FEB9B4A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4" name="正方形/長方形 1743">
                    <a:extLst>
                      <a:ext uri="{FF2B5EF4-FFF2-40B4-BE49-F238E27FC236}">
                        <a16:creationId xmlns="" xmlns:a16="http://schemas.microsoft.com/office/drawing/2014/main" id="{2A89829C-4093-487E-BBF7-1F14A05A974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5" name="正方形/長方形 1744">
                    <a:extLst>
                      <a:ext uri="{FF2B5EF4-FFF2-40B4-BE49-F238E27FC236}">
                        <a16:creationId xmlns="" xmlns:a16="http://schemas.microsoft.com/office/drawing/2014/main" id="{26ECCEE4-D772-4E6D-ADED-CB161B3ACC47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6" name="正方形/長方形 1745">
                    <a:extLst>
                      <a:ext uri="{FF2B5EF4-FFF2-40B4-BE49-F238E27FC236}">
                        <a16:creationId xmlns="" xmlns:a16="http://schemas.microsoft.com/office/drawing/2014/main" id="{40ED5660-4CFA-4FCD-A0A1-3276E5043C0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7" name="正方形/長方形 1746">
                    <a:extLst>
                      <a:ext uri="{FF2B5EF4-FFF2-40B4-BE49-F238E27FC236}">
                        <a16:creationId xmlns="" xmlns:a16="http://schemas.microsoft.com/office/drawing/2014/main" id="{3CD4CF37-4D39-4382-8C80-5491F3E15B4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8" name="正方形/長方形 1747">
                    <a:extLst>
                      <a:ext uri="{FF2B5EF4-FFF2-40B4-BE49-F238E27FC236}">
                        <a16:creationId xmlns="" xmlns:a16="http://schemas.microsoft.com/office/drawing/2014/main" id="{0588B0CB-88C2-49A1-9B12-C4332C30FD2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9" name="正方形/長方形 1748">
                    <a:extLst>
                      <a:ext uri="{FF2B5EF4-FFF2-40B4-BE49-F238E27FC236}">
                        <a16:creationId xmlns="" xmlns:a16="http://schemas.microsoft.com/office/drawing/2014/main" id="{563D44FB-0754-4FE9-8823-70C190578CB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0" name="正方形/長方形 1749">
                    <a:extLst>
                      <a:ext uri="{FF2B5EF4-FFF2-40B4-BE49-F238E27FC236}">
                        <a16:creationId xmlns="" xmlns:a16="http://schemas.microsoft.com/office/drawing/2014/main" id="{B1AB8A6B-5FE1-40FC-8958-ECBCF90E008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1" name="正方形/長方形 1750">
                    <a:extLst>
                      <a:ext uri="{FF2B5EF4-FFF2-40B4-BE49-F238E27FC236}">
                        <a16:creationId xmlns="" xmlns:a16="http://schemas.microsoft.com/office/drawing/2014/main" id="{BB962C76-C6E4-4293-8AD1-B1D216C3A1E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2" name="正方形/長方形 1751">
                    <a:extLst>
                      <a:ext uri="{FF2B5EF4-FFF2-40B4-BE49-F238E27FC236}">
                        <a16:creationId xmlns="" xmlns:a16="http://schemas.microsoft.com/office/drawing/2014/main" id="{772DEEFC-0388-47A9-A6B2-77A16190703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3" name="正方形/長方形 1752">
                    <a:extLst>
                      <a:ext uri="{FF2B5EF4-FFF2-40B4-BE49-F238E27FC236}">
                        <a16:creationId xmlns="" xmlns:a16="http://schemas.microsoft.com/office/drawing/2014/main" id="{582E1276-3B74-44C3-8438-C976A61D97F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4" name="正方形/長方形 1753">
                    <a:extLst>
                      <a:ext uri="{FF2B5EF4-FFF2-40B4-BE49-F238E27FC236}">
                        <a16:creationId xmlns="" xmlns:a16="http://schemas.microsoft.com/office/drawing/2014/main" id="{2198394A-67FC-4A62-B4D9-26BAD4356E8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5" name="正方形/長方形 1754">
                    <a:extLst>
                      <a:ext uri="{FF2B5EF4-FFF2-40B4-BE49-F238E27FC236}">
                        <a16:creationId xmlns="" xmlns:a16="http://schemas.microsoft.com/office/drawing/2014/main" id="{6823C82C-6DE8-42A1-9C19-33CA67B261C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6" name="正方形/長方形 1755">
                    <a:extLst>
                      <a:ext uri="{FF2B5EF4-FFF2-40B4-BE49-F238E27FC236}">
                        <a16:creationId xmlns="" xmlns:a16="http://schemas.microsoft.com/office/drawing/2014/main" id="{FB9DDB9C-CCB1-4FEC-83F8-42A2DEF422A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7" name="正方形/長方形 1756">
                    <a:extLst>
                      <a:ext uri="{FF2B5EF4-FFF2-40B4-BE49-F238E27FC236}">
                        <a16:creationId xmlns="" xmlns:a16="http://schemas.microsoft.com/office/drawing/2014/main" id="{D4065525-46F9-4519-858F-85BB6CD72BD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8" name="正方形/長方形 1757">
                    <a:extLst>
                      <a:ext uri="{FF2B5EF4-FFF2-40B4-BE49-F238E27FC236}">
                        <a16:creationId xmlns="" xmlns:a16="http://schemas.microsoft.com/office/drawing/2014/main" id="{9D1F7B9D-76B3-41E5-B265-BEEDA42195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9" name="正方形/長方形 1758">
                    <a:extLst>
                      <a:ext uri="{FF2B5EF4-FFF2-40B4-BE49-F238E27FC236}">
                        <a16:creationId xmlns="" xmlns:a16="http://schemas.microsoft.com/office/drawing/2014/main" id="{2F997501-13FF-4488-A783-A9099DC7AAFA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0" name="正方形/長方形 1759">
                    <a:extLst>
                      <a:ext uri="{FF2B5EF4-FFF2-40B4-BE49-F238E27FC236}">
                        <a16:creationId xmlns="" xmlns:a16="http://schemas.microsoft.com/office/drawing/2014/main" id="{74DC7450-A13C-4990-BD2D-6A2ED7B31B6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1" name="正方形/長方形 1760">
                    <a:extLst>
                      <a:ext uri="{FF2B5EF4-FFF2-40B4-BE49-F238E27FC236}">
                        <a16:creationId xmlns="" xmlns:a16="http://schemas.microsoft.com/office/drawing/2014/main" id="{71E34B3E-6D53-425E-9D68-BCF36F76E327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2" name="正方形/長方形 1761">
                    <a:extLst>
                      <a:ext uri="{FF2B5EF4-FFF2-40B4-BE49-F238E27FC236}">
                        <a16:creationId xmlns="" xmlns:a16="http://schemas.microsoft.com/office/drawing/2014/main" id="{C69C6980-82D7-4CAC-B9BD-BB47A03B8E3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3" name="正方形/長方形 1762">
                    <a:extLst>
                      <a:ext uri="{FF2B5EF4-FFF2-40B4-BE49-F238E27FC236}">
                        <a16:creationId xmlns="" xmlns:a16="http://schemas.microsoft.com/office/drawing/2014/main" id="{E6728C8F-12A5-4677-BA7B-8AB8233FB187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4" name="正方形/長方形 1763">
                    <a:extLst>
                      <a:ext uri="{FF2B5EF4-FFF2-40B4-BE49-F238E27FC236}">
                        <a16:creationId xmlns="" xmlns:a16="http://schemas.microsoft.com/office/drawing/2014/main" id="{F515A396-C968-4678-A3BF-DADE98AE481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5" name="正方形/長方形 1764">
                    <a:extLst>
                      <a:ext uri="{FF2B5EF4-FFF2-40B4-BE49-F238E27FC236}">
                        <a16:creationId xmlns="" xmlns:a16="http://schemas.microsoft.com/office/drawing/2014/main" id="{BB991901-823C-4716-9E1E-97920C27ECE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6" name="正方形/長方形 1765">
                    <a:extLst>
                      <a:ext uri="{FF2B5EF4-FFF2-40B4-BE49-F238E27FC236}">
                        <a16:creationId xmlns="" xmlns:a16="http://schemas.microsoft.com/office/drawing/2014/main" id="{A1ABCA33-DCCA-4CC5-B39F-87DF116598B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7" name="正方形/長方形 1766">
                    <a:extLst>
                      <a:ext uri="{FF2B5EF4-FFF2-40B4-BE49-F238E27FC236}">
                        <a16:creationId xmlns="" xmlns:a16="http://schemas.microsoft.com/office/drawing/2014/main" id="{F3CCFA97-5DD8-4AFA-9767-67E8C9A2776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8" name="正方形/長方形 1767">
                    <a:extLst>
                      <a:ext uri="{FF2B5EF4-FFF2-40B4-BE49-F238E27FC236}">
                        <a16:creationId xmlns="" xmlns:a16="http://schemas.microsoft.com/office/drawing/2014/main" id="{E36FC14E-2B4D-4350-9AE7-B4679CDCDD6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9" name="正方形/長方形 1768">
                    <a:extLst>
                      <a:ext uri="{FF2B5EF4-FFF2-40B4-BE49-F238E27FC236}">
                        <a16:creationId xmlns="" xmlns:a16="http://schemas.microsoft.com/office/drawing/2014/main" id="{D2496709-DBDE-4369-812B-771E2C8AB67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0" name="正方形/長方形 1769">
                    <a:extLst>
                      <a:ext uri="{FF2B5EF4-FFF2-40B4-BE49-F238E27FC236}">
                        <a16:creationId xmlns="" xmlns:a16="http://schemas.microsoft.com/office/drawing/2014/main" id="{E0264A3F-999B-4A02-A74D-833E48E5762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1" name="正方形/長方形 1770">
                    <a:extLst>
                      <a:ext uri="{FF2B5EF4-FFF2-40B4-BE49-F238E27FC236}">
                        <a16:creationId xmlns="" xmlns:a16="http://schemas.microsoft.com/office/drawing/2014/main" id="{A34E5610-28FA-46E3-BBEA-155493BCCB4A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2" name="正方形/長方形 1771">
                    <a:extLst>
                      <a:ext uri="{FF2B5EF4-FFF2-40B4-BE49-F238E27FC236}">
                        <a16:creationId xmlns="" xmlns:a16="http://schemas.microsoft.com/office/drawing/2014/main" id="{F64219A3-3ABF-4B09-B138-83AF5EE61CF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3" name="正方形/長方形 1772">
                    <a:extLst>
                      <a:ext uri="{FF2B5EF4-FFF2-40B4-BE49-F238E27FC236}">
                        <a16:creationId xmlns="" xmlns:a16="http://schemas.microsoft.com/office/drawing/2014/main" id="{41317B90-C368-44B5-917D-2DC2E180CD8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4" name="正方形/長方形 1773">
                    <a:extLst>
                      <a:ext uri="{FF2B5EF4-FFF2-40B4-BE49-F238E27FC236}">
                        <a16:creationId xmlns="" xmlns:a16="http://schemas.microsoft.com/office/drawing/2014/main" id="{59F3C2BD-17CA-4A55-99CE-3A6C6E738B8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5" name="正方形/長方形 1774">
                    <a:extLst>
                      <a:ext uri="{FF2B5EF4-FFF2-40B4-BE49-F238E27FC236}">
                        <a16:creationId xmlns="" xmlns:a16="http://schemas.microsoft.com/office/drawing/2014/main" id="{F8C62462-F843-44CF-902E-8BD800422C9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6" name="正方形/長方形 1775">
                    <a:extLst>
                      <a:ext uri="{FF2B5EF4-FFF2-40B4-BE49-F238E27FC236}">
                        <a16:creationId xmlns="" xmlns:a16="http://schemas.microsoft.com/office/drawing/2014/main" id="{DB224655-4E9C-4BB0-9AEF-31779C349EA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7" name="正方形/長方形 1776">
                    <a:extLst>
                      <a:ext uri="{FF2B5EF4-FFF2-40B4-BE49-F238E27FC236}">
                        <a16:creationId xmlns="" xmlns:a16="http://schemas.microsoft.com/office/drawing/2014/main" id="{3B9AC434-BA6B-4B95-A116-28056EAF28F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8" name="正方形/長方形 1777">
                    <a:extLst>
                      <a:ext uri="{FF2B5EF4-FFF2-40B4-BE49-F238E27FC236}">
                        <a16:creationId xmlns="" xmlns:a16="http://schemas.microsoft.com/office/drawing/2014/main" id="{735DE4A9-8EB8-4F96-A438-387349A69C5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9" name="正方形/長方形 1778">
                    <a:extLst>
                      <a:ext uri="{FF2B5EF4-FFF2-40B4-BE49-F238E27FC236}">
                        <a16:creationId xmlns="" xmlns:a16="http://schemas.microsoft.com/office/drawing/2014/main" id="{E6D31449-E0CE-4F50-8FA9-FB559C76947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0" name="正方形/長方形 1779">
                    <a:extLst>
                      <a:ext uri="{FF2B5EF4-FFF2-40B4-BE49-F238E27FC236}">
                        <a16:creationId xmlns="" xmlns:a16="http://schemas.microsoft.com/office/drawing/2014/main" id="{DFE61D20-4F03-4899-8463-837FEC8E33C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1" name="正方形/長方形 1780">
                    <a:extLst>
                      <a:ext uri="{FF2B5EF4-FFF2-40B4-BE49-F238E27FC236}">
                        <a16:creationId xmlns="" xmlns:a16="http://schemas.microsoft.com/office/drawing/2014/main" id="{EF0699CA-2409-4073-BF77-5329528DFEA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2" name="正方形/長方形 1781">
                    <a:extLst>
                      <a:ext uri="{FF2B5EF4-FFF2-40B4-BE49-F238E27FC236}">
                        <a16:creationId xmlns="" xmlns:a16="http://schemas.microsoft.com/office/drawing/2014/main" id="{D0941EE9-56D5-4125-93B9-5C1FFC193AD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3" name="正方形/長方形 1782">
                    <a:extLst>
                      <a:ext uri="{FF2B5EF4-FFF2-40B4-BE49-F238E27FC236}">
                        <a16:creationId xmlns="" xmlns:a16="http://schemas.microsoft.com/office/drawing/2014/main" id="{38D7B307-38C2-4380-B27F-BA10A2929F0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4" name="正方形/長方形 1783">
                    <a:extLst>
                      <a:ext uri="{FF2B5EF4-FFF2-40B4-BE49-F238E27FC236}">
                        <a16:creationId xmlns="" xmlns:a16="http://schemas.microsoft.com/office/drawing/2014/main" id="{CAA61C31-303C-4961-A9F7-08CC69ED385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5" name="正方形/長方形 1784">
                    <a:extLst>
                      <a:ext uri="{FF2B5EF4-FFF2-40B4-BE49-F238E27FC236}">
                        <a16:creationId xmlns="" xmlns:a16="http://schemas.microsoft.com/office/drawing/2014/main" id="{ED8AB2BD-8B96-4FA9-8EB9-3AC52984C17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6" name="正方形/長方形 1785">
                    <a:extLst>
                      <a:ext uri="{FF2B5EF4-FFF2-40B4-BE49-F238E27FC236}">
                        <a16:creationId xmlns="" xmlns:a16="http://schemas.microsoft.com/office/drawing/2014/main" id="{1A080680-15FD-46CE-A9BA-0E93FCBDC3D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7" name="正方形/長方形 1786">
                    <a:extLst>
                      <a:ext uri="{FF2B5EF4-FFF2-40B4-BE49-F238E27FC236}">
                        <a16:creationId xmlns="" xmlns:a16="http://schemas.microsoft.com/office/drawing/2014/main" id="{837A101B-DFAD-4E13-8125-37B8308AD14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8" name="正方形/長方形 1787">
                    <a:extLst>
                      <a:ext uri="{FF2B5EF4-FFF2-40B4-BE49-F238E27FC236}">
                        <a16:creationId xmlns="" xmlns:a16="http://schemas.microsoft.com/office/drawing/2014/main" id="{E27E04FA-2202-4BAB-91AD-01C034C950E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9" name="正方形/長方形 1788">
                    <a:extLst>
                      <a:ext uri="{FF2B5EF4-FFF2-40B4-BE49-F238E27FC236}">
                        <a16:creationId xmlns="" xmlns:a16="http://schemas.microsoft.com/office/drawing/2014/main" id="{AF290620-FFC7-48DF-826F-521D07D917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0" name="正方形/長方形 1789">
                    <a:extLst>
                      <a:ext uri="{FF2B5EF4-FFF2-40B4-BE49-F238E27FC236}">
                        <a16:creationId xmlns="" xmlns:a16="http://schemas.microsoft.com/office/drawing/2014/main" id="{AF13212F-78CC-4065-A630-FBCE6CA42EB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1" name="正方形/長方形 1790">
                    <a:extLst>
                      <a:ext uri="{FF2B5EF4-FFF2-40B4-BE49-F238E27FC236}">
                        <a16:creationId xmlns="" xmlns:a16="http://schemas.microsoft.com/office/drawing/2014/main" id="{19E5F971-671B-47B3-8291-7B0FD16BD47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2" name="正方形/長方形 1791">
                    <a:extLst>
                      <a:ext uri="{FF2B5EF4-FFF2-40B4-BE49-F238E27FC236}">
                        <a16:creationId xmlns="" xmlns:a16="http://schemas.microsoft.com/office/drawing/2014/main" id="{2EC6FB1A-CDC4-42A9-A559-41F71F86342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3" name="正方形/長方形 1792">
                    <a:extLst>
                      <a:ext uri="{FF2B5EF4-FFF2-40B4-BE49-F238E27FC236}">
                        <a16:creationId xmlns="" xmlns:a16="http://schemas.microsoft.com/office/drawing/2014/main" id="{D7A2E360-0B91-4FCA-A6B9-2F41C3C5078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4" name="正方形/長方形 1793">
                    <a:extLst>
                      <a:ext uri="{FF2B5EF4-FFF2-40B4-BE49-F238E27FC236}">
                        <a16:creationId xmlns="" xmlns:a16="http://schemas.microsoft.com/office/drawing/2014/main" id="{C1A4F24A-43D1-4E03-B11D-CB2FC0D5822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5" name="正方形/長方形 1794">
                    <a:extLst>
                      <a:ext uri="{FF2B5EF4-FFF2-40B4-BE49-F238E27FC236}">
                        <a16:creationId xmlns="" xmlns:a16="http://schemas.microsoft.com/office/drawing/2014/main" id="{D2928470-3044-412D-B01C-D9B83062208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6" name="正方形/長方形 1795">
                    <a:extLst>
                      <a:ext uri="{FF2B5EF4-FFF2-40B4-BE49-F238E27FC236}">
                        <a16:creationId xmlns="" xmlns:a16="http://schemas.microsoft.com/office/drawing/2014/main" id="{818E7419-2DDA-4162-84C1-6AB1730D1F7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7" name="正方形/長方形 1796">
                    <a:extLst>
                      <a:ext uri="{FF2B5EF4-FFF2-40B4-BE49-F238E27FC236}">
                        <a16:creationId xmlns="" xmlns:a16="http://schemas.microsoft.com/office/drawing/2014/main" id="{4B267E43-634A-4BB3-8528-C7AEA9C1E59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8" name="正方形/長方形 1797">
                    <a:extLst>
                      <a:ext uri="{FF2B5EF4-FFF2-40B4-BE49-F238E27FC236}">
                        <a16:creationId xmlns="" xmlns:a16="http://schemas.microsoft.com/office/drawing/2014/main" id="{9F89ABF2-979D-4E85-9F64-E23F9B731A7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9" name="正方形/長方形 1798">
                    <a:extLst>
                      <a:ext uri="{FF2B5EF4-FFF2-40B4-BE49-F238E27FC236}">
                        <a16:creationId xmlns="" xmlns:a16="http://schemas.microsoft.com/office/drawing/2014/main" id="{7D25AFE7-1834-4982-B5D5-30CA2E94BF6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0" name="正方形/長方形 1799">
                    <a:extLst>
                      <a:ext uri="{FF2B5EF4-FFF2-40B4-BE49-F238E27FC236}">
                        <a16:creationId xmlns="" xmlns:a16="http://schemas.microsoft.com/office/drawing/2014/main" id="{8A7E607F-DD95-4033-8DAF-153A97C56A3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1" name="正方形/長方形 1800">
                    <a:extLst>
                      <a:ext uri="{FF2B5EF4-FFF2-40B4-BE49-F238E27FC236}">
                        <a16:creationId xmlns="" xmlns:a16="http://schemas.microsoft.com/office/drawing/2014/main" id="{B5A750A4-3801-42FF-A906-A5565C1E015E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2" name="正方形/長方形 1801">
                    <a:extLst>
                      <a:ext uri="{FF2B5EF4-FFF2-40B4-BE49-F238E27FC236}">
                        <a16:creationId xmlns="" xmlns:a16="http://schemas.microsoft.com/office/drawing/2014/main" id="{59978CCD-412C-4CA1-B000-B01E65FDB7C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3" name="正方形/長方形 1802">
                    <a:extLst>
                      <a:ext uri="{FF2B5EF4-FFF2-40B4-BE49-F238E27FC236}">
                        <a16:creationId xmlns="" xmlns:a16="http://schemas.microsoft.com/office/drawing/2014/main" id="{B06B2C19-B772-4245-9681-E3D52D860C0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4" name="正方形/長方形 1803">
                    <a:extLst>
                      <a:ext uri="{FF2B5EF4-FFF2-40B4-BE49-F238E27FC236}">
                        <a16:creationId xmlns="" xmlns:a16="http://schemas.microsoft.com/office/drawing/2014/main" id="{6C6E7782-292D-4587-BEA1-65B3189C02F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5" name="正方形/長方形 1804">
                    <a:extLst>
                      <a:ext uri="{FF2B5EF4-FFF2-40B4-BE49-F238E27FC236}">
                        <a16:creationId xmlns="" xmlns:a16="http://schemas.microsoft.com/office/drawing/2014/main" id="{15378E6E-447D-4008-9D59-D21CA090B2F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140" name="グループ化 1139">
              <a:extLst>
                <a:ext uri="{FF2B5EF4-FFF2-40B4-BE49-F238E27FC236}">
                  <a16:creationId xmlns="" xmlns:a16="http://schemas.microsoft.com/office/drawing/2014/main" id="{57CB011F-2E5F-4882-B8DC-D378BD6FEEB2}"/>
                </a:ext>
              </a:extLst>
            </p:cNvPr>
            <p:cNvGrpSpPr/>
            <p:nvPr/>
          </p:nvGrpSpPr>
          <p:grpSpPr>
            <a:xfrm>
              <a:off x="4902704" y="1968803"/>
              <a:ext cx="715455" cy="734400"/>
              <a:chOff x="2908531" y="1323826"/>
              <a:chExt cx="1447422" cy="1440000"/>
            </a:xfrm>
          </p:grpSpPr>
          <p:sp>
            <p:nvSpPr>
              <p:cNvPr id="1672" name="正方形/長方形 1671">
                <a:extLst>
                  <a:ext uri="{FF2B5EF4-FFF2-40B4-BE49-F238E27FC236}">
                    <a16:creationId xmlns="" xmlns:a16="http://schemas.microsoft.com/office/drawing/2014/main" id="{ABF1351E-1C7C-4B33-96FF-EA33C86306F0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3" name="正方形/長方形 1672">
                <a:extLst>
                  <a:ext uri="{FF2B5EF4-FFF2-40B4-BE49-F238E27FC236}">
                    <a16:creationId xmlns="" xmlns:a16="http://schemas.microsoft.com/office/drawing/2014/main" id="{5D01A4CE-86DE-4809-8EB8-7A5CFC0B1640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4" name="正方形/長方形 1673">
                <a:extLst>
                  <a:ext uri="{FF2B5EF4-FFF2-40B4-BE49-F238E27FC236}">
                    <a16:creationId xmlns="" xmlns:a16="http://schemas.microsoft.com/office/drawing/2014/main" id="{6DAFF9A7-6AB3-419B-85F2-557F325E32AE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5" name="正方形/長方形 1674">
                <a:extLst>
                  <a:ext uri="{FF2B5EF4-FFF2-40B4-BE49-F238E27FC236}">
                    <a16:creationId xmlns="" xmlns:a16="http://schemas.microsoft.com/office/drawing/2014/main" id="{867A88FA-B4DD-4FFB-B8FB-9365106EDE33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6" name="正方形/長方形 1675">
                <a:extLst>
                  <a:ext uri="{FF2B5EF4-FFF2-40B4-BE49-F238E27FC236}">
                    <a16:creationId xmlns="" xmlns:a16="http://schemas.microsoft.com/office/drawing/2014/main" id="{C66909BF-3F55-400E-A8B1-D8EADE39C6E7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7" name="正方形/長方形 1676">
                <a:extLst>
                  <a:ext uri="{FF2B5EF4-FFF2-40B4-BE49-F238E27FC236}">
                    <a16:creationId xmlns="" xmlns:a16="http://schemas.microsoft.com/office/drawing/2014/main" id="{3E73711F-A371-4C89-B30A-27FC675DA3AB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8" name="正方形/長方形 1677">
                <a:extLst>
                  <a:ext uri="{FF2B5EF4-FFF2-40B4-BE49-F238E27FC236}">
                    <a16:creationId xmlns="" xmlns:a16="http://schemas.microsoft.com/office/drawing/2014/main" id="{98CDC49C-7ABA-41A2-BE90-F05F9620C633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9" name="正方形/長方形 1678">
                <a:extLst>
                  <a:ext uri="{FF2B5EF4-FFF2-40B4-BE49-F238E27FC236}">
                    <a16:creationId xmlns="" xmlns:a16="http://schemas.microsoft.com/office/drawing/2014/main" id="{AF810205-792E-434F-861F-04AF05FDD4F3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0" name="正方形/長方形 1679">
                <a:extLst>
                  <a:ext uri="{FF2B5EF4-FFF2-40B4-BE49-F238E27FC236}">
                    <a16:creationId xmlns="" xmlns:a16="http://schemas.microsoft.com/office/drawing/2014/main" id="{C4D41AF0-D7A5-4431-A8C5-570E5CA092CF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1" name="正方形/長方形 1680">
                <a:extLst>
                  <a:ext uri="{FF2B5EF4-FFF2-40B4-BE49-F238E27FC236}">
                    <a16:creationId xmlns="" xmlns:a16="http://schemas.microsoft.com/office/drawing/2014/main" id="{EDFE057C-A9E5-42EE-866C-F071197DE248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2" name="正方形/長方形 1681">
                <a:extLst>
                  <a:ext uri="{FF2B5EF4-FFF2-40B4-BE49-F238E27FC236}">
                    <a16:creationId xmlns="" xmlns:a16="http://schemas.microsoft.com/office/drawing/2014/main" id="{1C58026D-4C6F-4E5C-B8A7-94E1EFF9C6DE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3" name="正方形/長方形 1682">
                <a:extLst>
                  <a:ext uri="{FF2B5EF4-FFF2-40B4-BE49-F238E27FC236}">
                    <a16:creationId xmlns="" xmlns:a16="http://schemas.microsoft.com/office/drawing/2014/main" id="{DC1121D1-3EAB-460F-A69E-CE08DC349A7E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4" name="正方形/長方形 1683">
                <a:extLst>
                  <a:ext uri="{FF2B5EF4-FFF2-40B4-BE49-F238E27FC236}">
                    <a16:creationId xmlns="" xmlns:a16="http://schemas.microsoft.com/office/drawing/2014/main" id="{B88DC1AA-7FD1-4F52-8C6D-D99E5ACF6860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5" name="正方形/長方形 1684">
                <a:extLst>
                  <a:ext uri="{FF2B5EF4-FFF2-40B4-BE49-F238E27FC236}">
                    <a16:creationId xmlns="" xmlns:a16="http://schemas.microsoft.com/office/drawing/2014/main" id="{09798339-8EC9-4A5A-A919-0DD8EA9E9F8E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6" name="正方形/長方形 1685">
                <a:extLst>
                  <a:ext uri="{FF2B5EF4-FFF2-40B4-BE49-F238E27FC236}">
                    <a16:creationId xmlns="" xmlns:a16="http://schemas.microsoft.com/office/drawing/2014/main" id="{7E287ACD-8D15-4D66-9590-1C55B9CEBF62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7" name="正方形/長方形 1686">
                <a:extLst>
                  <a:ext uri="{FF2B5EF4-FFF2-40B4-BE49-F238E27FC236}">
                    <a16:creationId xmlns="" xmlns:a16="http://schemas.microsoft.com/office/drawing/2014/main" id="{8FCD3288-2D17-4E57-ACDD-63AB7B7CA775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8" name="正方形/長方形 1687">
                <a:extLst>
                  <a:ext uri="{FF2B5EF4-FFF2-40B4-BE49-F238E27FC236}">
                    <a16:creationId xmlns="" xmlns:a16="http://schemas.microsoft.com/office/drawing/2014/main" id="{8595364B-AAFA-4C3B-8AEC-401CD19740D4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9" name="正方形/長方形 1688">
                <a:extLst>
                  <a:ext uri="{FF2B5EF4-FFF2-40B4-BE49-F238E27FC236}">
                    <a16:creationId xmlns="" xmlns:a16="http://schemas.microsoft.com/office/drawing/2014/main" id="{4A0C4688-3D12-4C7F-AA15-E14CD63CDC22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0" name="正方形/長方形 1689">
                <a:extLst>
                  <a:ext uri="{FF2B5EF4-FFF2-40B4-BE49-F238E27FC236}">
                    <a16:creationId xmlns="" xmlns:a16="http://schemas.microsoft.com/office/drawing/2014/main" id="{0199C8FB-63AC-4AEC-A35B-0F9CE42EB902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1" name="正方形/長方形 1690">
                <a:extLst>
                  <a:ext uri="{FF2B5EF4-FFF2-40B4-BE49-F238E27FC236}">
                    <a16:creationId xmlns="" xmlns:a16="http://schemas.microsoft.com/office/drawing/2014/main" id="{972D3B5D-4424-4969-BDB5-22C0FF69EDF3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2" name="正方形/長方形 1691">
                <a:extLst>
                  <a:ext uri="{FF2B5EF4-FFF2-40B4-BE49-F238E27FC236}">
                    <a16:creationId xmlns="" xmlns:a16="http://schemas.microsoft.com/office/drawing/2014/main" id="{D69630A6-7553-4D9F-8D59-A5489416EE22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3" name="正方形/長方形 1692">
                <a:extLst>
                  <a:ext uri="{FF2B5EF4-FFF2-40B4-BE49-F238E27FC236}">
                    <a16:creationId xmlns="" xmlns:a16="http://schemas.microsoft.com/office/drawing/2014/main" id="{88D1B5C3-678A-43EE-ACB4-01BED713BDA4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4" name="正方形/長方形 1693">
                <a:extLst>
                  <a:ext uri="{FF2B5EF4-FFF2-40B4-BE49-F238E27FC236}">
                    <a16:creationId xmlns="" xmlns:a16="http://schemas.microsoft.com/office/drawing/2014/main" id="{38803113-212A-405C-AAA9-76FB60EBEBB3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5" name="正方形/長方形 1694">
                <a:extLst>
                  <a:ext uri="{FF2B5EF4-FFF2-40B4-BE49-F238E27FC236}">
                    <a16:creationId xmlns="" xmlns:a16="http://schemas.microsoft.com/office/drawing/2014/main" id="{2D89E15E-C36B-4228-AB87-FC08C550E9A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6" name="正方形/長方形 1695">
                <a:extLst>
                  <a:ext uri="{FF2B5EF4-FFF2-40B4-BE49-F238E27FC236}">
                    <a16:creationId xmlns="" xmlns:a16="http://schemas.microsoft.com/office/drawing/2014/main" id="{28F1B991-F951-410D-AAF4-C086F009B821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7" name="正方形/長方形 1696">
                <a:extLst>
                  <a:ext uri="{FF2B5EF4-FFF2-40B4-BE49-F238E27FC236}">
                    <a16:creationId xmlns="" xmlns:a16="http://schemas.microsoft.com/office/drawing/2014/main" id="{D2FF01F9-FDBC-4CDA-8071-0E31FAC9529F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8" name="正方形/長方形 1697">
                <a:extLst>
                  <a:ext uri="{FF2B5EF4-FFF2-40B4-BE49-F238E27FC236}">
                    <a16:creationId xmlns="" xmlns:a16="http://schemas.microsoft.com/office/drawing/2014/main" id="{D52FEEF4-AD67-46F4-BE44-C5FC35FC1DAF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9" name="正方形/長方形 1698">
                <a:extLst>
                  <a:ext uri="{FF2B5EF4-FFF2-40B4-BE49-F238E27FC236}">
                    <a16:creationId xmlns="" xmlns:a16="http://schemas.microsoft.com/office/drawing/2014/main" id="{A7C3C3C5-850E-435E-A8AE-A9D8B9F1D952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0" name="正方形/長方形 1699">
                <a:extLst>
                  <a:ext uri="{FF2B5EF4-FFF2-40B4-BE49-F238E27FC236}">
                    <a16:creationId xmlns="" xmlns:a16="http://schemas.microsoft.com/office/drawing/2014/main" id="{AD3FAD13-4A2B-4CCE-81F6-63A71062A28B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1" name="正方形/長方形 1700">
                <a:extLst>
                  <a:ext uri="{FF2B5EF4-FFF2-40B4-BE49-F238E27FC236}">
                    <a16:creationId xmlns="" xmlns:a16="http://schemas.microsoft.com/office/drawing/2014/main" id="{616EDA1E-D717-4C94-AB07-567CA8819B8C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2" name="正方形/長方形 1701">
                <a:extLst>
                  <a:ext uri="{FF2B5EF4-FFF2-40B4-BE49-F238E27FC236}">
                    <a16:creationId xmlns="" xmlns:a16="http://schemas.microsoft.com/office/drawing/2014/main" id="{935FB409-0DE4-4CE9-9D47-0DFE36DD573F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3" name="正方形/長方形 1702">
                <a:extLst>
                  <a:ext uri="{FF2B5EF4-FFF2-40B4-BE49-F238E27FC236}">
                    <a16:creationId xmlns="" xmlns:a16="http://schemas.microsoft.com/office/drawing/2014/main" id="{7721A87F-3040-4FB0-98DD-80A559250C2B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4" name="正方形/長方形 1703">
                <a:extLst>
                  <a:ext uri="{FF2B5EF4-FFF2-40B4-BE49-F238E27FC236}">
                    <a16:creationId xmlns="" xmlns:a16="http://schemas.microsoft.com/office/drawing/2014/main" id="{18191440-08D7-4779-AF5D-A6FF480AD4ED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5" name="正方形/長方形 1704">
                <a:extLst>
                  <a:ext uri="{FF2B5EF4-FFF2-40B4-BE49-F238E27FC236}">
                    <a16:creationId xmlns="" xmlns:a16="http://schemas.microsoft.com/office/drawing/2014/main" id="{B6A52615-62C6-4F22-BD8B-05E36DC57B93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6" name="正方形/長方形 1705">
                <a:extLst>
                  <a:ext uri="{FF2B5EF4-FFF2-40B4-BE49-F238E27FC236}">
                    <a16:creationId xmlns="" xmlns:a16="http://schemas.microsoft.com/office/drawing/2014/main" id="{944AF750-6B51-4CCF-9382-20001CA28262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7" name="正方形/長方形 1706">
                <a:extLst>
                  <a:ext uri="{FF2B5EF4-FFF2-40B4-BE49-F238E27FC236}">
                    <a16:creationId xmlns="" xmlns:a16="http://schemas.microsoft.com/office/drawing/2014/main" id="{48A05717-8927-4D1B-B4B9-E16C449F1EDE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8" name="正方形/長方形 1707">
                <a:extLst>
                  <a:ext uri="{FF2B5EF4-FFF2-40B4-BE49-F238E27FC236}">
                    <a16:creationId xmlns="" xmlns:a16="http://schemas.microsoft.com/office/drawing/2014/main" id="{AE6D76A9-4A9A-4E44-99BE-8E77ABA6BBB1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9" name="正方形/長方形 1708">
                <a:extLst>
                  <a:ext uri="{FF2B5EF4-FFF2-40B4-BE49-F238E27FC236}">
                    <a16:creationId xmlns="" xmlns:a16="http://schemas.microsoft.com/office/drawing/2014/main" id="{A333D189-536E-4110-8F85-DFE51127C8C7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0" name="正方形/長方形 1709">
                <a:extLst>
                  <a:ext uri="{FF2B5EF4-FFF2-40B4-BE49-F238E27FC236}">
                    <a16:creationId xmlns="" xmlns:a16="http://schemas.microsoft.com/office/drawing/2014/main" id="{9854C8E1-D497-4699-8BAF-2B47FE8CB0C2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1" name="正方形/長方形 1710">
                <a:extLst>
                  <a:ext uri="{FF2B5EF4-FFF2-40B4-BE49-F238E27FC236}">
                    <a16:creationId xmlns="" xmlns:a16="http://schemas.microsoft.com/office/drawing/2014/main" id="{7412FF54-1243-43F1-AAED-E3B7E54CA7D2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2" name="正方形/長方形 1711">
                <a:extLst>
                  <a:ext uri="{FF2B5EF4-FFF2-40B4-BE49-F238E27FC236}">
                    <a16:creationId xmlns="" xmlns:a16="http://schemas.microsoft.com/office/drawing/2014/main" id="{DAD8AF04-2120-4A5F-B332-B0F9EF2E416B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3" name="正方形/長方形 1712">
                <a:extLst>
                  <a:ext uri="{FF2B5EF4-FFF2-40B4-BE49-F238E27FC236}">
                    <a16:creationId xmlns="" xmlns:a16="http://schemas.microsoft.com/office/drawing/2014/main" id="{3FD12113-7996-41A2-8D64-67888A748A66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4" name="正方形/長方形 1713">
                <a:extLst>
                  <a:ext uri="{FF2B5EF4-FFF2-40B4-BE49-F238E27FC236}">
                    <a16:creationId xmlns="" xmlns:a16="http://schemas.microsoft.com/office/drawing/2014/main" id="{ED6664EF-41A3-46EB-A14B-9B747065F130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5" name="正方形/長方形 1714">
                <a:extLst>
                  <a:ext uri="{FF2B5EF4-FFF2-40B4-BE49-F238E27FC236}">
                    <a16:creationId xmlns="" xmlns:a16="http://schemas.microsoft.com/office/drawing/2014/main" id="{475149A8-A527-4FEB-8507-B1C4A85AB9BA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6" name="正方形/長方形 1715">
                <a:extLst>
                  <a:ext uri="{FF2B5EF4-FFF2-40B4-BE49-F238E27FC236}">
                    <a16:creationId xmlns="" xmlns:a16="http://schemas.microsoft.com/office/drawing/2014/main" id="{01533C3C-2A21-4CB2-921F-A349C9AFE07E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7" name="正方形/長方形 1716">
                <a:extLst>
                  <a:ext uri="{FF2B5EF4-FFF2-40B4-BE49-F238E27FC236}">
                    <a16:creationId xmlns="" xmlns:a16="http://schemas.microsoft.com/office/drawing/2014/main" id="{5AE00FA5-3C9C-4870-95F3-163A7A25C4CA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8" name="正方形/長方形 1717">
                <a:extLst>
                  <a:ext uri="{FF2B5EF4-FFF2-40B4-BE49-F238E27FC236}">
                    <a16:creationId xmlns="" xmlns:a16="http://schemas.microsoft.com/office/drawing/2014/main" id="{CA21B117-5F39-4E15-9CCF-FEBB81B26F6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9" name="正方形/長方形 1718">
                <a:extLst>
                  <a:ext uri="{FF2B5EF4-FFF2-40B4-BE49-F238E27FC236}">
                    <a16:creationId xmlns="" xmlns:a16="http://schemas.microsoft.com/office/drawing/2014/main" id="{246CEA45-58D7-414E-B76B-15D5B187AE36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0" name="正方形/長方形 1719">
                <a:extLst>
                  <a:ext uri="{FF2B5EF4-FFF2-40B4-BE49-F238E27FC236}">
                    <a16:creationId xmlns="" xmlns:a16="http://schemas.microsoft.com/office/drawing/2014/main" id="{AF6D4721-8C6C-4E41-9D56-9DD8BBE64236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1" name="正方形/長方形 1720">
                <a:extLst>
                  <a:ext uri="{FF2B5EF4-FFF2-40B4-BE49-F238E27FC236}">
                    <a16:creationId xmlns="" xmlns:a16="http://schemas.microsoft.com/office/drawing/2014/main" id="{614983A5-68C3-41D5-9A2A-0BFC8AED2055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2" name="正方形/長方形 1721">
                <a:extLst>
                  <a:ext uri="{FF2B5EF4-FFF2-40B4-BE49-F238E27FC236}">
                    <a16:creationId xmlns="" xmlns:a16="http://schemas.microsoft.com/office/drawing/2014/main" id="{153F2864-B154-4B05-A388-5F4E9312ACDF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3" name="正方形/長方形 1722">
                <a:extLst>
                  <a:ext uri="{FF2B5EF4-FFF2-40B4-BE49-F238E27FC236}">
                    <a16:creationId xmlns="" xmlns:a16="http://schemas.microsoft.com/office/drawing/2014/main" id="{A6DDA041-BC2A-499A-8B76-E76BD4F558D3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4" name="正方形/長方形 1723">
                <a:extLst>
                  <a:ext uri="{FF2B5EF4-FFF2-40B4-BE49-F238E27FC236}">
                    <a16:creationId xmlns="" xmlns:a16="http://schemas.microsoft.com/office/drawing/2014/main" id="{F1356BB0-FD55-4F7B-A2CF-23BC37B9E169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5" name="正方形/長方形 1724">
                <a:extLst>
                  <a:ext uri="{FF2B5EF4-FFF2-40B4-BE49-F238E27FC236}">
                    <a16:creationId xmlns="" xmlns:a16="http://schemas.microsoft.com/office/drawing/2014/main" id="{41529A93-A0AE-4A8F-A4FE-025D4068BC53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6" name="正方形/長方形 1725">
                <a:extLst>
                  <a:ext uri="{FF2B5EF4-FFF2-40B4-BE49-F238E27FC236}">
                    <a16:creationId xmlns="" xmlns:a16="http://schemas.microsoft.com/office/drawing/2014/main" id="{4890E7CD-8430-4A6E-A36E-C46BF61347B4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7" name="正方形/長方形 1726">
                <a:extLst>
                  <a:ext uri="{FF2B5EF4-FFF2-40B4-BE49-F238E27FC236}">
                    <a16:creationId xmlns="" xmlns:a16="http://schemas.microsoft.com/office/drawing/2014/main" id="{4E2C404A-8B72-4A1B-84E8-147E1BA96486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8" name="正方形/長方形 1727">
                <a:extLst>
                  <a:ext uri="{FF2B5EF4-FFF2-40B4-BE49-F238E27FC236}">
                    <a16:creationId xmlns="" xmlns:a16="http://schemas.microsoft.com/office/drawing/2014/main" id="{219255B5-CEB4-4CCF-B2D9-341F58462C8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9" name="正方形/長方形 1728">
                <a:extLst>
                  <a:ext uri="{FF2B5EF4-FFF2-40B4-BE49-F238E27FC236}">
                    <a16:creationId xmlns="" xmlns:a16="http://schemas.microsoft.com/office/drawing/2014/main" id="{EDB5A40F-B486-4FC8-BE20-2DB273059CCB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0" name="正方形/長方形 1729">
                <a:extLst>
                  <a:ext uri="{FF2B5EF4-FFF2-40B4-BE49-F238E27FC236}">
                    <a16:creationId xmlns="" xmlns:a16="http://schemas.microsoft.com/office/drawing/2014/main" id="{C7911CC9-3F2B-4623-8290-3BBC3C692290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1" name="正方形/長方形 1730">
                <a:extLst>
                  <a:ext uri="{FF2B5EF4-FFF2-40B4-BE49-F238E27FC236}">
                    <a16:creationId xmlns="" xmlns:a16="http://schemas.microsoft.com/office/drawing/2014/main" id="{1B9E3E36-1A3C-40AE-825F-C4D62D8BEDDC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2" name="正方形/長方形 1731">
                <a:extLst>
                  <a:ext uri="{FF2B5EF4-FFF2-40B4-BE49-F238E27FC236}">
                    <a16:creationId xmlns="" xmlns:a16="http://schemas.microsoft.com/office/drawing/2014/main" id="{E5783B91-B79C-4738-ACE0-F38A31DBFD65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3" name="正方形/長方形 1732">
                <a:extLst>
                  <a:ext uri="{FF2B5EF4-FFF2-40B4-BE49-F238E27FC236}">
                    <a16:creationId xmlns="" xmlns:a16="http://schemas.microsoft.com/office/drawing/2014/main" id="{4CD5758A-3CC6-4254-B01C-867D6B50A53D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4" name="正方形/長方形 1733">
                <a:extLst>
                  <a:ext uri="{FF2B5EF4-FFF2-40B4-BE49-F238E27FC236}">
                    <a16:creationId xmlns="" xmlns:a16="http://schemas.microsoft.com/office/drawing/2014/main" id="{12D2038C-6273-417B-89F1-D45ED122FA54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5" name="正方形/長方形 1734">
                <a:extLst>
                  <a:ext uri="{FF2B5EF4-FFF2-40B4-BE49-F238E27FC236}">
                    <a16:creationId xmlns="" xmlns:a16="http://schemas.microsoft.com/office/drawing/2014/main" id="{590325BF-47C6-4A53-9CBF-AE14868EE8E4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6" name="正方形/長方形 1735">
                <a:extLst>
                  <a:ext uri="{FF2B5EF4-FFF2-40B4-BE49-F238E27FC236}">
                    <a16:creationId xmlns="" xmlns:a16="http://schemas.microsoft.com/office/drawing/2014/main" id="{97080F70-6C62-421D-84D6-E21A58A7D399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141" name="グループ化 1140">
              <a:extLst>
                <a:ext uri="{FF2B5EF4-FFF2-40B4-BE49-F238E27FC236}">
                  <a16:creationId xmlns="" xmlns:a16="http://schemas.microsoft.com/office/drawing/2014/main" id="{6E4F314F-8D5C-4E0B-8158-084FCFB6301E}"/>
                </a:ext>
              </a:extLst>
            </p:cNvPr>
            <p:cNvGrpSpPr/>
            <p:nvPr/>
          </p:nvGrpSpPr>
          <p:grpSpPr>
            <a:xfrm>
              <a:off x="5624738" y="1968803"/>
              <a:ext cx="715455" cy="734400"/>
              <a:chOff x="2908531" y="1323826"/>
              <a:chExt cx="1447422" cy="1440000"/>
            </a:xfrm>
          </p:grpSpPr>
          <p:sp>
            <p:nvSpPr>
              <p:cNvPr id="1607" name="正方形/長方形 1606">
                <a:extLst>
                  <a:ext uri="{FF2B5EF4-FFF2-40B4-BE49-F238E27FC236}">
                    <a16:creationId xmlns="" xmlns:a16="http://schemas.microsoft.com/office/drawing/2014/main" id="{3D1C6BF7-458D-42CC-8975-1E6D1EB8F2BD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8" name="正方形/長方形 1607">
                <a:extLst>
                  <a:ext uri="{FF2B5EF4-FFF2-40B4-BE49-F238E27FC236}">
                    <a16:creationId xmlns="" xmlns:a16="http://schemas.microsoft.com/office/drawing/2014/main" id="{DDA511F6-C611-49C5-91E7-CE739B75473A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9" name="正方形/長方形 1608">
                <a:extLst>
                  <a:ext uri="{FF2B5EF4-FFF2-40B4-BE49-F238E27FC236}">
                    <a16:creationId xmlns="" xmlns:a16="http://schemas.microsoft.com/office/drawing/2014/main" id="{A16D48EF-CEE3-4614-911C-16E5E33A2CF3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0" name="正方形/長方形 1609">
                <a:extLst>
                  <a:ext uri="{FF2B5EF4-FFF2-40B4-BE49-F238E27FC236}">
                    <a16:creationId xmlns="" xmlns:a16="http://schemas.microsoft.com/office/drawing/2014/main" id="{04CE8EDF-5A91-4877-96E7-2536A4CA5B79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1" name="正方形/長方形 1610">
                <a:extLst>
                  <a:ext uri="{FF2B5EF4-FFF2-40B4-BE49-F238E27FC236}">
                    <a16:creationId xmlns="" xmlns:a16="http://schemas.microsoft.com/office/drawing/2014/main" id="{52BF0E0D-B971-4091-B43F-4B2F80CBC9F2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2" name="正方形/長方形 1611">
                <a:extLst>
                  <a:ext uri="{FF2B5EF4-FFF2-40B4-BE49-F238E27FC236}">
                    <a16:creationId xmlns="" xmlns:a16="http://schemas.microsoft.com/office/drawing/2014/main" id="{4572774E-1706-4672-A0FC-AAD4DF98CB17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3" name="正方形/長方形 1612">
                <a:extLst>
                  <a:ext uri="{FF2B5EF4-FFF2-40B4-BE49-F238E27FC236}">
                    <a16:creationId xmlns="" xmlns:a16="http://schemas.microsoft.com/office/drawing/2014/main" id="{1A8FF170-7C8F-4F17-AB35-56B67AD3C423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4" name="正方形/長方形 1613">
                <a:extLst>
                  <a:ext uri="{FF2B5EF4-FFF2-40B4-BE49-F238E27FC236}">
                    <a16:creationId xmlns="" xmlns:a16="http://schemas.microsoft.com/office/drawing/2014/main" id="{FA171516-3CB6-4786-8C16-DC3EF820AE8C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5" name="正方形/長方形 1614">
                <a:extLst>
                  <a:ext uri="{FF2B5EF4-FFF2-40B4-BE49-F238E27FC236}">
                    <a16:creationId xmlns="" xmlns:a16="http://schemas.microsoft.com/office/drawing/2014/main" id="{3AA05D3B-C3BA-416C-B1D2-0F6075FFC62B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6" name="正方形/長方形 1615">
                <a:extLst>
                  <a:ext uri="{FF2B5EF4-FFF2-40B4-BE49-F238E27FC236}">
                    <a16:creationId xmlns="" xmlns:a16="http://schemas.microsoft.com/office/drawing/2014/main" id="{F53FFE60-40DE-4D4C-B976-F44BE222B4D8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7" name="正方形/長方形 1616">
                <a:extLst>
                  <a:ext uri="{FF2B5EF4-FFF2-40B4-BE49-F238E27FC236}">
                    <a16:creationId xmlns="" xmlns:a16="http://schemas.microsoft.com/office/drawing/2014/main" id="{9551EB45-D03C-44F7-B612-F5FA8BD68576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8" name="正方形/長方形 1617">
                <a:extLst>
                  <a:ext uri="{FF2B5EF4-FFF2-40B4-BE49-F238E27FC236}">
                    <a16:creationId xmlns="" xmlns:a16="http://schemas.microsoft.com/office/drawing/2014/main" id="{7BBF52E2-1042-4D83-A356-E02433B4454D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9" name="正方形/長方形 1618">
                <a:extLst>
                  <a:ext uri="{FF2B5EF4-FFF2-40B4-BE49-F238E27FC236}">
                    <a16:creationId xmlns="" xmlns:a16="http://schemas.microsoft.com/office/drawing/2014/main" id="{E45855AA-6F31-4F02-8A22-15E5F9BA32A2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0" name="正方形/長方形 1619">
                <a:extLst>
                  <a:ext uri="{FF2B5EF4-FFF2-40B4-BE49-F238E27FC236}">
                    <a16:creationId xmlns="" xmlns:a16="http://schemas.microsoft.com/office/drawing/2014/main" id="{FE43B720-6273-45DF-BC99-E8E5A047458A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1" name="正方形/長方形 1620">
                <a:extLst>
                  <a:ext uri="{FF2B5EF4-FFF2-40B4-BE49-F238E27FC236}">
                    <a16:creationId xmlns="" xmlns:a16="http://schemas.microsoft.com/office/drawing/2014/main" id="{BD1B0C0D-E9A2-4974-A3A9-FEB9824F7A0F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2" name="正方形/長方形 1621">
                <a:extLst>
                  <a:ext uri="{FF2B5EF4-FFF2-40B4-BE49-F238E27FC236}">
                    <a16:creationId xmlns="" xmlns:a16="http://schemas.microsoft.com/office/drawing/2014/main" id="{3C2CFAC4-6DDA-412E-AA35-555945952899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3" name="正方形/長方形 1622">
                <a:extLst>
                  <a:ext uri="{FF2B5EF4-FFF2-40B4-BE49-F238E27FC236}">
                    <a16:creationId xmlns="" xmlns:a16="http://schemas.microsoft.com/office/drawing/2014/main" id="{062B4A2C-7F7A-4CE6-9F61-BB284ECA884E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4" name="正方形/長方形 1623">
                <a:extLst>
                  <a:ext uri="{FF2B5EF4-FFF2-40B4-BE49-F238E27FC236}">
                    <a16:creationId xmlns="" xmlns:a16="http://schemas.microsoft.com/office/drawing/2014/main" id="{3E5A3C1D-9290-485B-84FF-8D0139CA5793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5" name="正方形/長方形 1624">
                <a:extLst>
                  <a:ext uri="{FF2B5EF4-FFF2-40B4-BE49-F238E27FC236}">
                    <a16:creationId xmlns="" xmlns:a16="http://schemas.microsoft.com/office/drawing/2014/main" id="{680AB36D-2C0D-4CEF-988D-CD339EC295E8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6" name="正方形/長方形 1625">
                <a:extLst>
                  <a:ext uri="{FF2B5EF4-FFF2-40B4-BE49-F238E27FC236}">
                    <a16:creationId xmlns="" xmlns:a16="http://schemas.microsoft.com/office/drawing/2014/main" id="{7C4C6E5B-3523-4BAF-8E45-A6E6877CA7AE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7" name="正方形/長方形 1626">
                <a:extLst>
                  <a:ext uri="{FF2B5EF4-FFF2-40B4-BE49-F238E27FC236}">
                    <a16:creationId xmlns="" xmlns:a16="http://schemas.microsoft.com/office/drawing/2014/main" id="{4E76088D-3BBA-49E0-B03C-71C1768CBE6A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8" name="正方形/長方形 1627">
                <a:extLst>
                  <a:ext uri="{FF2B5EF4-FFF2-40B4-BE49-F238E27FC236}">
                    <a16:creationId xmlns="" xmlns:a16="http://schemas.microsoft.com/office/drawing/2014/main" id="{BB7889CD-AF43-4219-84DE-6FAA76E01232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9" name="正方形/長方形 1628">
                <a:extLst>
                  <a:ext uri="{FF2B5EF4-FFF2-40B4-BE49-F238E27FC236}">
                    <a16:creationId xmlns="" xmlns:a16="http://schemas.microsoft.com/office/drawing/2014/main" id="{BD6834A4-32FA-4311-83DB-474464609BBE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0" name="正方形/長方形 1629">
                <a:extLst>
                  <a:ext uri="{FF2B5EF4-FFF2-40B4-BE49-F238E27FC236}">
                    <a16:creationId xmlns="" xmlns:a16="http://schemas.microsoft.com/office/drawing/2014/main" id="{AC32E519-82B3-4845-BFA1-DE1DD59AB09D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1" name="正方形/長方形 1630">
                <a:extLst>
                  <a:ext uri="{FF2B5EF4-FFF2-40B4-BE49-F238E27FC236}">
                    <a16:creationId xmlns="" xmlns:a16="http://schemas.microsoft.com/office/drawing/2014/main" id="{0396D787-213A-4564-BFB4-2429AA090D23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2" name="正方形/長方形 1631">
                <a:extLst>
                  <a:ext uri="{FF2B5EF4-FFF2-40B4-BE49-F238E27FC236}">
                    <a16:creationId xmlns="" xmlns:a16="http://schemas.microsoft.com/office/drawing/2014/main" id="{8283C109-D5AE-4614-9ECA-337E9B0AE860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3" name="正方形/長方形 1632">
                <a:extLst>
                  <a:ext uri="{FF2B5EF4-FFF2-40B4-BE49-F238E27FC236}">
                    <a16:creationId xmlns="" xmlns:a16="http://schemas.microsoft.com/office/drawing/2014/main" id="{5834D192-3600-495E-B0B2-2822822B8F66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4" name="正方形/長方形 1633">
                <a:extLst>
                  <a:ext uri="{FF2B5EF4-FFF2-40B4-BE49-F238E27FC236}">
                    <a16:creationId xmlns="" xmlns:a16="http://schemas.microsoft.com/office/drawing/2014/main" id="{C24A9026-9195-41C0-ADD0-6909FDE46390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5" name="正方形/長方形 1634">
                <a:extLst>
                  <a:ext uri="{FF2B5EF4-FFF2-40B4-BE49-F238E27FC236}">
                    <a16:creationId xmlns="" xmlns:a16="http://schemas.microsoft.com/office/drawing/2014/main" id="{E269A980-2AC7-4B6E-87AD-6DCC7E0BE6F8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6" name="正方形/長方形 1635">
                <a:extLst>
                  <a:ext uri="{FF2B5EF4-FFF2-40B4-BE49-F238E27FC236}">
                    <a16:creationId xmlns="" xmlns:a16="http://schemas.microsoft.com/office/drawing/2014/main" id="{68A7D897-8BBC-4E38-BBEF-2A907B121BB1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7" name="正方形/長方形 1636">
                <a:extLst>
                  <a:ext uri="{FF2B5EF4-FFF2-40B4-BE49-F238E27FC236}">
                    <a16:creationId xmlns="" xmlns:a16="http://schemas.microsoft.com/office/drawing/2014/main" id="{3025251A-E662-41DF-ACEF-6BE2EF839D2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8" name="正方形/長方形 1637">
                <a:extLst>
                  <a:ext uri="{FF2B5EF4-FFF2-40B4-BE49-F238E27FC236}">
                    <a16:creationId xmlns="" xmlns:a16="http://schemas.microsoft.com/office/drawing/2014/main" id="{17228A08-DE07-4B9F-AEF0-2CCDB47B50E4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9" name="正方形/長方形 1638">
                <a:extLst>
                  <a:ext uri="{FF2B5EF4-FFF2-40B4-BE49-F238E27FC236}">
                    <a16:creationId xmlns="" xmlns:a16="http://schemas.microsoft.com/office/drawing/2014/main" id="{0C938D5E-8750-4121-8467-276F76DE854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0" name="正方形/長方形 1639">
                <a:extLst>
                  <a:ext uri="{FF2B5EF4-FFF2-40B4-BE49-F238E27FC236}">
                    <a16:creationId xmlns="" xmlns:a16="http://schemas.microsoft.com/office/drawing/2014/main" id="{FCB33E2B-4702-42CF-A64A-425D0115B083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1" name="正方形/長方形 1640">
                <a:extLst>
                  <a:ext uri="{FF2B5EF4-FFF2-40B4-BE49-F238E27FC236}">
                    <a16:creationId xmlns="" xmlns:a16="http://schemas.microsoft.com/office/drawing/2014/main" id="{913B647F-349D-4F30-BE34-91798CD73A6A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2" name="正方形/長方形 1641">
                <a:extLst>
                  <a:ext uri="{FF2B5EF4-FFF2-40B4-BE49-F238E27FC236}">
                    <a16:creationId xmlns="" xmlns:a16="http://schemas.microsoft.com/office/drawing/2014/main" id="{23A54098-F6CC-4357-9DD5-127EB9783C06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3" name="正方形/長方形 1642">
                <a:extLst>
                  <a:ext uri="{FF2B5EF4-FFF2-40B4-BE49-F238E27FC236}">
                    <a16:creationId xmlns="" xmlns:a16="http://schemas.microsoft.com/office/drawing/2014/main" id="{239EAB63-989D-4A1E-BE7E-C5D0F1386AB8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4" name="正方形/長方形 1643">
                <a:extLst>
                  <a:ext uri="{FF2B5EF4-FFF2-40B4-BE49-F238E27FC236}">
                    <a16:creationId xmlns="" xmlns:a16="http://schemas.microsoft.com/office/drawing/2014/main" id="{3E9ABBC6-6A04-4868-8BB1-6DD4DFCEB2BB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5" name="正方形/長方形 1644">
                <a:extLst>
                  <a:ext uri="{FF2B5EF4-FFF2-40B4-BE49-F238E27FC236}">
                    <a16:creationId xmlns="" xmlns:a16="http://schemas.microsoft.com/office/drawing/2014/main" id="{A015DBFC-42CA-40FD-A8D3-F73D914DE273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6" name="正方形/長方形 1645">
                <a:extLst>
                  <a:ext uri="{FF2B5EF4-FFF2-40B4-BE49-F238E27FC236}">
                    <a16:creationId xmlns="" xmlns:a16="http://schemas.microsoft.com/office/drawing/2014/main" id="{C9D62669-6045-423A-B1F1-3EF6B3AAC3D0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7" name="正方形/長方形 1646">
                <a:extLst>
                  <a:ext uri="{FF2B5EF4-FFF2-40B4-BE49-F238E27FC236}">
                    <a16:creationId xmlns="" xmlns:a16="http://schemas.microsoft.com/office/drawing/2014/main" id="{6B9603A3-DF40-4F67-AB8E-97C28C589C2E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8" name="正方形/長方形 1647">
                <a:extLst>
                  <a:ext uri="{FF2B5EF4-FFF2-40B4-BE49-F238E27FC236}">
                    <a16:creationId xmlns="" xmlns:a16="http://schemas.microsoft.com/office/drawing/2014/main" id="{FE4C681C-B9DC-4403-A4D9-626C6CDA3311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9" name="正方形/長方形 1648">
                <a:extLst>
                  <a:ext uri="{FF2B5EF4-FFF2-40B4-BE49-F238E27FC236}">
                    <a16:creationId xmlns="" xmlns:a16="http://schemas.microsoft.com/office/drawing/2014/main" id="{540E7B08-E2F4-4FB9-B581-79AD18D02C3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0" name="正方形/長方形 1649">
                <a:extLst>
                  <a:ext uri="{FF2B5EF4-FFF2-40B4-BE49-F238E27FC236}">
                    <a16:creationId xmlns="" xmlns:a16="http://schemas.microsoft.com/office/drawing/2014/main" id="{D762C506-A93A-4305-B1AC-DA0816B0639E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1" name="正方形/長方形 1650">
                <a:extLst>
                  <a:ext uri="{FF2B5EF4-FFF2-40B4-BE49-F238E27FC236}">
                    <a16:creationId xmlns="" xmlns:a16="http://schemas.microsoft.com/office/drawing/2014/main" id="{F1B04CC4-070F-40F9-B4AF-0B1BC765E73C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2" name="正方形/長方形 1651">
                <a:extLst>
                  <a:ext uri="{FF2B5EF4-FFF2-40B4-BE49-F238E27FC236}">
                    <a16:creationId xmlns="" xmlns:a16="http://schemas.microsoft.com/office/drawing/2014/main" id="{21A95C44-8A2C-4436-BE07-7F7B173C9B8F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3" name="正方形/長方形 1652">
                <a:extLst>
                  <a:ext uri="{FF2B5EF4-FFF2-40B4-BE49-F238E27FC236}">
                    <a16:creationId xmlns="" xmlns:a16="http://schemas.microsoft.com/office/drawing/2014/main" id="{0A50FD58-8264-46D2-A52A-2533BF20E016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4" name="正方形/長方形 1653">
                <a:extLst>
                  <a:ext uri="{FF2B5EF4-FFF2-40B4-BE49-F238E27FC236}">
                    <a16:creationId xmlns="" xmlns:a16="http://schemas.microsoft.com/office/drawing/2014/main" id="{20FB3195-8F4E-41A1-BA3D-5CED38B4F731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5" name="正方形/長方形 1654">
                <a:extLst>
                  <a:ext uri="{FF2B5EF4-FFF2-40B4-BE49-F238E27FC236}">
                    <a16:creationId xmlns="" xmlns:a16="http://schemas.microsoft.com/office/drawing/2014/main" id="{584C7F45-B607-4301-BB7B-FADE1E85A784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6" name="正方形/長方形 1655">
                <a:extLst>
                  <a:ext uri="{FF2B5EF4-FFF2-40B4-BE49-F238E27FC236}">
                    <a16:creationId xmlns="" xmlns:a16="http://schemas.microsoft.com/office/drawing/2014/main" id="{003DE1B4-876B-4213-B6BE-7A048A018819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7" name="正方形/長方形 1656">
                <a:extLst>
                  <a:ext uri="{FF2B5EF4-FFF2-40B4-BE49-F238E27FC236}">
                    <a16:creationId xmlns="" xmlns:a16="http://schemas.microsoft.com/office/drawing/2014/main" id="{F5D69D52-4738-44D0-B7AE-6747E6687B08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8" name="正方形/長方形 1657">
                <a:extLst>
                  <a:ext uri="{FF2B5EF4-FFF2-40B4-BE49-F238E27FC236}">
                    <a16:creationId xmlns="" xmlns:a16="http://schemas.microsoft.com/office/drawing/2014/main" id="{9E89F592-7E30-4B7C-AED8-AD1448D398CF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9" name="正方形/長方形 1658">
                <a:extLst>
                  <a:ext uri="{FF2B5EF4-FFF2-40B4-BE49-F238E27FC236}">
                    <a16:creationId xmlns="" xmlns:a16="http://schemas.microsoft.com/office/drawing/2014/main" id="{80C99596-BD4B-4558-895B-B8CB0C20A45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0" name="正方形/長方形 1659">
                <a:extLst>
                  <a:ext uri="{FF2B5EF4-FFF2-40B4-BE49-F238E27FC236}">
                    <a16:creationId xmlns="" xmlns:a16="http://schemas.microsoft.com/office/drawing/2014/main" id="{EC4836A7-1F53-4324-9718-2065C38E6D95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1" name="正方形/長方形 1660">
                <a:extLst>
                  <a:ext uri="{FF2B5EF4-FFF2-40B4-BE49-F238E27FC236}">
                    <a16:creationId xmlns="" xmlns:a16="http://schemas.microsoft.com/office/drawing/2014/main" id="{9EFCECB7-7FE6-462E-9516-36A92366F48A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2" name="正方形/長方形 1661">
                <a:extLst>
                  <a:ext uri="{FF2B5EF4-FFF2-40B4-BE49-F238E27FC236}">
                    <a16:creationId xmlns="" xmlns:a16="http://schemas.microsoft.com/office/drawing/2014/main" id="{72962F8B-988D-4CC0-B5B1-38FFDF49181D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3" name="正方形/長方形 1662">
                <a:extLst>
                  <a:ext uri="{FF2B5EF4-FFF2-40B4-BE49-F238E27FC236}">
                    <a16:creationId xmlns="" xmlns:a16="http://schemas.microsoft.com/office/drawing/2014/main" id="{4464C283-AD36-496D-BB52-61079C79ACE6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4" name="正方形/長方形 1663">
                <a:extLst>
                  <a:ext uri="{FF2B5EF4-FFF2-40B4-BE49-F238E27FC236}">
                    <a16:creationId xmlns="" xmlns:a16="http://schemas.microsoft.com/office/drawing/2014/main" id="{ACA6C25C-4ECE-4AFF-B8D4-58F141906704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5" name="正方形/長方形 1664">
                <a:extLst>
                  <a:ext uri="{FF2B5EF4-FFF2-40B4-BE49-F238E27FC236}">
                    <a16:creationId xmlns="" xmlns:a16="http://schemas.microsoft.com/office/drawing/2014/main" id="{1FF02C90-D7FD-4BC5-B2A7-C7FA3B409EF2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6" name="正方形/長方形 1665">
                <a:extLst>
                  <a:ext uri="{FF2B5EF4-FFF2-40B4-BE49-F238E27FC236}">
                    <a16:creationId xmlns="" xmlns:a16="http://schemas.microsoft.com/office/drawing/2014/main" id="{F572101C-1FE5-4C47-9EE8-78FBCCADB731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7" name="正方形/長方形 1666">
                <a:extLst>
                  <a:ext uri="{FF2B5EF4-FFF2-40B4-BE49-F238E27FC236}">
                    <a16:creationId xmlns="" xmlns:a16="http://schemas.microsoft.com/office/drawing/2014/main" id="{B13D0BD8-5B53-42B1-8A0D-5F57E1625339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8" name="正方形/長方形 1667">
                <a:extLst>
                  <a:ext uri="{FF2B5EF4-FFF2-40B4-BE49-F238E27FC236}">
                    <a16:creationId xmlns="" xmlns:a16="http://schemas.microsoft.com/office/drawing/2014/main" id="{57EB962C-6F67-4584-9E99-881CD5100BCD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9" name="正方形/長方形 1668">
                <a:extLst>
                  <a:ext uri="{FF2B5EF4-FFF2-40B4-BE49-F238E27FC236}">
                    <a16:creationId xmlns="" xmlns:a16="http://schemas.microsoft.com/office/drawing/2014/main" id="{F3167E19-7C42-41F3-8465-B0842CA9FF88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0" name="正方形/長方形 1669">
                <a:extLst>
                  <a:ext uri="{FF2B5EF4-FFF2-40B4-BE49-F238E27FC236}">
                    <a16:creationId xmlns="" xmlns:a16="http://schemas.microsoft.com/office/drawing/2014/main" id="{488535C9-F194-492A-B87D-0495A521F69A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1" name="正方形/長方形 1670">
                <a:extLst>
                  <a:ext uri="{FF2B5EF4-FFF2-40B4-BE49-F238E27FC236}">
                    <a16:creationId xmlns="" xmlns:a16="http://schemas.microsoft.com/office/drawing/2014/main" id="{11AD2A16-C6C5-4EBA-83E6-B197AF0DCA0C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142" name="グループ化 1141">
              <a:extLst>
                <a:ext uri="{FF2B5EF4-FFF2-40B4-BE49-F238E27FC236}">
                  <a16:creationId xmlns="" xmlns:a16="http://schemas.microsoft.com/office/drawing/2014/main" id="{F4FC571A-84DA-4FA9-B186-3BED4FCCC919}"/>
                </a:ext>
              </a:extLst>
            </p:cNvPr>
            <p:cNvGrpSpPr/>
            <p:nvPr/>
          </p:nvGrpSpPr>
          <p:grpSpPr>
            <a:xfrm>
              <a:off x="6345263" y="1968803"/>
              <a:ext cx="715455" cy="734400"/>
              <a:chOff x="2908531" y="1323826"/>
              <a:chExt cx="1447422" cy="1440000"/>
            </a:xfrm>
          </p:grpSpPr>
          <p:sp>
            <p:nvSpPr>
              <p:cNvPr id="1542" name="正方形/長方形 1541">
                <a:extLst>
                  <a:ext uri="{FF2B5EF4-FFF2-40B4-BE49-F238E27FC236}">
                    <a16:creationId xmlns="" xmlns:a16="http://schemas.microsoft.com/office/drawing/2014/main" id="{15AC7190-B5CF-4F5C-A548-58E4014B3172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3" name="正方形/長方形 1542">
                <a:extLst>
                  <a:ext uri="{FF2B5EF4-FFF2-40B4-BE49-F238E27FC236}">
                    <a16:creationId xmlns="" xmlns:a16="http://schemas.microsoft.com/office/drawing/2014/main" id="{32028CE0-32BA-45FE-BAB6-C47C8BF88554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4" name="正方形/長方形 1543">
                <a:extLst>
                  <a:ext uri="{FF2B5EF4-FFF2-40B4-BE49-F238E27FC236}">
                    <a16:creationId xmlns="" xmlns:a16="http://schemas.microsoft.com/office/drawing/2014/main" id="{2748144F-2DD0-4889-A0FC-78F457B406E7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5" name="正方形/長方形 1544">
                <a:extLst>
                  <a:ext uri="{FF2B5EF4-FFF2-40B4-BE49-F238E27FC236}">
                    <a16:creationId xmlns="" xmlns:a16="http://schemas.microsoft.com/office/drawing/2014/main" id="{3F7E6C60-7F82-4D4E-A404-B59DCAFAF868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6" name="正方形/長方形 1545">
                <a:extLst>
                  <a:ext uri="{FF2B5EF4-FFF2-40B4-BE49-F238E27FC236}">
                    <a16:creationId xmlns="" xmlns:a16="http://schemas.microsoft.com/office/drawing/2014/main" id="{832D0112-1388-4B25-BFAE-721019422D0E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7" name="正方形/長方形 1546">
                <a:extLst>
                  <a:ext uri="{FF2B5EF4-FFF2-40B4-BE49-F238E27FC236}">
                    <a16:creationId xmlns="" xmlns:a16="http://schemas.microsoft.com/office/drawing/2014/main" id="{A2D67F66-C250-4AA8-863D-BD782F7574A1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8" name="正方形/長方形 1547">
                <a:extLst>
                  <a:ext uri="{FF2B5EF4-FFF2-40B4-BE49-F238E27FC236}">
                    <a16:creationId xmlns="" xmlns:a16="http://schemas.microsoft.com/office/drawing/2014/main" id="{F687A002-D484-45FE-81C3-8A4F053BE459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9" name="正方形/長方形 1548">
                <a:extLst>
                  <a:ext uri="{FF2B5EF4-FFF2-40B4-BE49-F238E27FC236}">
                    <a16:creationId xmlns="" xmlns:a16="http://schemas.microsoft.com/office/drawing/2014/main" id="{51C13C3A-2E57-48C3-A4E8-3EFDF8102C08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0" name="正方形/長方形 1549">
                <a:extLst>
                  <a:ext uri="{FF2B5EF4-FFF2-40B4-BE49-F238E27FC236}">
                    <a16:creationId xmlns="" xmlns:a16="http://schemas.microsoft.com/office/drawing/2014/main" id="{617E76D2-0DB4-4493-BA05-6BE0B6CCE954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1" name="正方形/長方形 1550">
                <a:extLst>
                  <a:ext uri="{FF2B5EF4-FFF2-40B4-BE49-F238E27FC236}">
                    <a16:creationId xmlns="" xmlns:a16="http://schemas.microsoft.com/office/drawing/2014/main" id="{BC71E31F-C5AD-45F9-9219-558D5A261C5B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2" name="正方形/長方形 1551">
                <a:extLst>
                  <a:ext uri="{FF2B5EF4-FFF2-40B4-BE49-F238E27FC236}">
                    <a16:creationId xmlns="" xmlns:a16="http://schemas.microsoft.com/office/drawing/2014/main" id="{D66F9D4C-F266-41E5-B23E-C68AD83429BA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3" name="正方形/長方形 1552">
                <a:extLst>
                  <a:ext uri="{FF2B5EF4-FFF2-40B4-BE49-F238E27FC236}">
                    <a16:creationId xmlns="" xmlns:a16="http://schemas.microsoft.com/office/drawing/2014/main" id="{72AE92DB-04D0-4961-9A4B-B407BB6C538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4" name="正方形/長方形 1553">
                <a:extLst>
                  <a:ext uri="{FF2B5EF4-FFF2-40B4-BE49-F238E27FC236}">
                    <a16:creationId xmlns="" xmlns:a16="http://schemas.microsoft.com/office/drawing/2014/main" id="{CBD23C80-78CA-4973-8150-BE16B3B0AEB2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5" name="正方形/長方形 1554">
                <a:extLst>
                  <a:ext uri="{FF2B5EF4-FFF2-40B4-BE49-F238E27FC236}">
                    <a16:creationId xmlns="" xmlns:a16="http://schemas.microsoft.com/office/drawing/2014/main" id="{49A7AB72-06B4-4337-933A-AF179D9B07B0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6" name="正方形/長方形 1555">
                <a:extLst>
                  <a:ext uri="{FF2B5EF4-FFF2-40B4-BE49-F238E27FC236}">
                    <a16:creationId xmlns="" xmlns:a16="http://schemas.microsoft.com/office/drawing/2014/main" id="{809ACACE-9E5A-4781-8A01-8D8C8B09ED8D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7" name="正方形/長方形 1556">
                <a:extLst>
                  <a:ext uri="{FF2B5EF4-FFF2-40B4-BE49-F238E27FC236}">
                    <a16:creationId xmlns="" xmlns:a16="http://schemas.microsoft.com/office/drawing/2014/main" id="{70D18C1B-BF46-4578-96DE-22B7F4E78D3B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8" name="正方形/長方形 1557">
                <a:extLst>
                  <a:ext uri="{FF2B5EF4-FFF2-40B4-BE49-F238E27FC236}">
                    <a16:creationId xmlns="" xmlns:a16="http://schemas.microsoft.com/office/drawing/2014/main" id="{2D0DC5BC-1542-455E-8C5E-3D30E2CEB575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9" name="正方形/長方形 1558">
                <a:extLst>
                  <a:ext uri="{FF2B5EF4-FFF2-40B4-BE49-F238E27FC236}">
                    <a16:creationId xmlns="" xmlns:a16="http://schemas.microsoft.com/office/drawing/2014/main" id="{F9EDEB2F-AE3B-4B0F-B693-57238122B327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0" name="正方形/長方形 1559">
                <a:extLst>
                  <a:ext uri="{FF2B5EF4-FFF2-40B4-BE49-F238E27FC236}">
                    <a16:creationId xmlns="" xmlns:a16="http://schemas.microsoft.com/office/drawing/2014/main" id="{CFC31E0F-3ECB-4CCE-A98D-21049D56501C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1" name="正方形/長方形 1560">
                <a:extLst>
                  <a:ext uri="{FF2B5EF4-FFF2-40B4-BE49-F238E27FC236}">
                    <a16:creationId xmlns="" xmlns:a16="http://schemas.microsoft.com/office/drawing/2014/main" id="{697173B7-321B-49BD-9AEC-81F854BEE37A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2" name="正方形/長方形 1561">
                <a:extLst>
                  <a:ext uri="{FF2B5EF4-FFF2-40B4-BE49-F238E27FC236}">
                    <a16:creationId xmlns="" xmlns:a16="http://schemas.microsoft.com/office/drawing/2014/main" id="{951B450C-7CB4-4173-BB8D-C4A47ABF3FA4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3" name="正方形/長方形 1562">
                <a:extLst>
                  <a:ext uri="{FF2B5EF4-FFF2-40B4-BE49-F238E27FC236}">
                    <a16:creationId xmlns="" xmlns:a16="http://schemas.microsoft.com/office/drawing/2014/main" id="{5EF64CFC-BC22-45F6-87F1-9D946F8AE2F1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4" name="正方形/長方形 1563">
                <a:extLst>
                  <a:ext uri="{FF2B5EF4-FFF2-40B4-BE49-F238E27FC236}">
                    <a16:creationId xmlns="" xmlns:a16="http://schemas.microsoft.com/office/drawing/2014/main" id="{D0D47680-AD24-497C-B95D-B4340DC4CBCF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5" name="正方形/長方形 1564">
                <a:extLst>
                  <a:ext uri="{FF2B5EF4-FFF2-40B4-BE49-F238E27FC236}">
                    <a16:creationId xmlns="" xmlns:a16="http://schemas.microsoft.com/office/drawing/2014/main" id="{99068853-39CB-49DD-8EE8-DA0CF73E28A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6" name="正方形/長方形 1565">
                <a:extLst>
                  <a:ext uri="{FF2B5EF4-FFF2-40B4-BE49-F238E27FC236}">
                    <a16:creationId xmlns="" xmlns:a16="http://schemas.microsoft.com/office/drawing/2014/main" id="{FB1022CC-5493-41C8-845B-7BDF0E31A60B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7" name="正方形/長方形 1566">
                <a:extLst>
                  <a:ext uri="{FF2B5EF4-FFF2-40B4-BE49-F238E27FC236}">
                    <a16:creationId xmlns="" xmlns:a16="http://schemas.microsoft.com/office/drawing/2014/main" id="{DA8841A6-B11E-4CE0-BCA4-D081D39BB8D7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8" name="正方形/長方形 1567">
                <a:extLst>
                  <a:ext uri="{FF2B5EF4-FFF2-40B4-BE49-F238E27FC236}">
                    <a16:creationId xmlns="" xmlns:a16="http://schemas.microsoft.com/office/drawing/2014/main" id="{FCB86FAF-4855-4269-B42A-4BDB3A4C4C24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9" name="正方形/長方形 1568">
                <a:extLst>
                  <a:ext uri="{FF2B5EF4-FFF2-40B4-BE49-F238E27FC236}">
                    <a16:creationId xmlns="" xmlns:a16="http://schemas.microsoft.com/office/drawing/2014/main" id="{F6FD8533-7A2D-4C1C-9751-BDAE0F4BDA1B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0" name="正方形/長方形 1569">
                <a:extLst>
                  <a:ext uri="{FF2B5EF4-FFF2-40B4-BE49-F238E27FC236}">
                    <a16:creationId xmlns="" xmlns:a16="http://schemas.microsoft.com/office/drawing/2014/main" id="{988C72CB-2DE2-4796-8749-CA0EAADB4476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1" name="正方形/長方形 1570">
                <a:extLst>
                  <a:ext uri="{FF2B5EF4-FFF2-40B4-BE49-F238E27FC236}">
                    <a16:creationId xmlns="" xmlns:a16="http://schemas.microsoft.com/office/drawing/2014/main" id="{3EA03639-C668-48AF-9827-3FBD35EB8322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2" name="正方形/長方形 1571">
                <a:extLst>
                  <a:ext uri="{FF2B5EF4-FFF2-40B4-BE49-F238E27FC236}">
                    <a16:creationId xmlns="" xmlns:a16="http://schemas.microsoft.com/office/drawing/2014/main" id="{991579F9-F7F5-4D77-B8FC-3B7D8A5DF834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3" name="正方形/長方形 1572">
                <a:extLst>
                  <a:ext uri="{FF2B5EF4-FFF2-40B4-BE49-F238E27FC236}">
                    <a16:creationId xmlns="" xmlns:a16="http://schemas.microsoft.com/office/drawing/2014/main" id="{9CAEFC17-5B0A-4281-B593-DEAE53986D6D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4" name="正方形/長方形 1573">
                <a:extLst>
                  <a:ext uri="{FF2B5EF4-FFF2-40B4-BE49-F238E27FC236}">
                    <a16:creationId xmlns="" xmlns:a16="http://schemas.microsoft.com/office/drawing/2014/main" id="{2C2D0B89-BED2-457E-8EDF-B17014BD0F52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5" name="正方形/長方形 1574">
                <a:extLst>
                  <a:ext uri="{FF2B5EF4-FFF2-40B4-BE49-F238E27FC236}">
                    <a16:creationId xmlns="" xmlns:a16="http://schemas.microsoft.com/office/drawing/2014/main" id="{09FEEDFF-6950-492D-96BC-282DB810CAA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6" name="正方形/長方形 1575">
                <a:extLst>
                  <a:ext uri="{FF2B5EF4-FFF2-40B4-BE49-F238E27FC236}">
                    <a16:creationId xmlns="" xmlns:a16="http://schemas.microsoft.com/office/drawing/2014/main" id="{457B1676-4566-4FDF-A57E-F8DB74A4AE07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7" name="正方形/長方形 1576">
                <a:extLst>
                  <a:ext uri="{FF2B5EF4-FFF2-40B4-BE49-F238E27FC236}">
                    <a16:creationId xmlns="" xmlns:a16="http://schemas.microsoft.com/office/drawing/2014/main" id="{FEFAF449-9B18-4BA2-8365-BBB4F6890BF2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8" name="正方形/長方形 1577">
                <a:extLst>
                  <a:ext uri="{FF2B5EF4-FFF2-40B4-BE49-F238E27FC236}">
                    <a16:creationId xmlns="" xmlns:a16="http://schemas.microsoft.com/office/drawing/2014/main" id="{3719C580-F76B-4A35-8C75-254ED03E7DA0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9" name="正方形/長方形 1578">
                <a:extLst>
                  <a:ext uri="{FF2B5EF4-FFF2-40B4-BE49-F238E27FC236}">
                    <a16:creationId xmlns="" xmlns:a16="http://schemas.microsoft.com/office/drawing/2014/main" id="{73E50199-97E6-4F4D-93FF-D7DB559F0E1D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0" name="正方形/長方形 1579">
                <a:extLst>
                  <a:ext uri="{FF2B5EF4-FFF2-40B4-BE49-F238E27FC236}">
                    <a16:creationId xmlns="" xmlns:a16="http://schemas.microsoft.com/office/drawing/2014/main" id="{A438A8AA-1089-4264-9703-292FC7B3641E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1" name="正方形/長方形 1580">
                <a:extLst>
                  <a:ext uri="{FF2B5EF4-FFF2-40B4-BE49-F238E27FC236}">
                    <a16:creationId xmlns="" xmlns:a16="http://schemas.microsoft.com/office/drawing/2014/main" id="{108C7965-9841-4C90-A176-518DF88A659F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2" name="正方形/長方形 1581">
                <a:extLst>
                  <a:ext uri="{FF2B5EF4-FFF2-40B4-BE49-F238E27FC236}">
                    <a16:creationId xmlns="" xmlns:a16="http://schemas.microsoft.com/office/drawing/2014/main" id="{E8133934-BAC4-4413-BC03-509ADD98D238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3" name="正方形/長方形 1582">
                <a:extLst>
                  <a:ext uri="{FF2B5EF4-FFF2-40B4-BE49-F238E27FC236}">
                    <a16:creationId xmlns="" xmlns:a16="http://schemas.microsoft.com/office/drawing/2014/main" id="{B9E50931-483F-4C2A-AA55-BC82339770C8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4" name="正方形/長方形 1583">
                <a:extLst>
                  <a:ext uri="{FF2B5EF4-FFF2-40B4-BE49-F238E27FC236}">
                    <a16:creationId xmlns="" xmlns:a16="http://schemas.microsoft.com/office/drawing/2014/main" id="{301F0445-9C50-4E5A-8CFC-E9B6D3D5CD36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5" name="正方形/長方形 1584">
                <a:extLst>
                  <a:ext uri="{FF2B5EF4-FFF2-40B4-BE49-F238E27FC236}">
                    <a16:creationId xmlns="" xmlns:a16="http://schemas.microsoft.com/office/drawing/2014/main" id="{7D009353-0900-49CC-A15A-6610009F0E57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6" name="正方形/長方形 1585">
                <a:extLst>
                  <a:ext uri="{FF2B5EF4-FFF2-40B4-BE49-F238E27FC236}">
                    <a16:creationId xmlns="" xmlns:a16="http://schemas.microsoft.com/office/drawing/2014/main" id="{FE856893-FE5B-49F4-A3D0-951FFF058A7A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7" name="正方形/長方形 1586">
                <a:extLst>
                  <a:ext uri="{FF2B5EF4-FFF2-40B4-BE49-F238E27FC236}">
                    <a16:creationId xmlns="" xmlns:a16="http://schemas.microsoft.com/office/drawing/2014/main" id="{A9BDADE5-D092-4BB5-9939-BF872F25A3F8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8" name="正方形/長方形 1587">
                <a:extLst>
                  <a:ext uri="{FF2B5EF4-FFF2-40B4-BE49-F238E27FC236}">
                    <a16:creationId xmlns="" xmlns:a16="http://schemas.microsoft.com/office/drawing/2014/main" id="{BB1ACAD9-B7F8-4B54-B2D1-87F20601ED20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9" name="正方形/長方形 1588">
                <a:extLst>
                  <a:ext uri="{FF2B5EF4-FFF2-40B4-BE49-F238E27FC236}">
                    <a16:creationId xmlns="" xmlns:a16="http://schemas.microsoft.com/office/drawing/2014/main" id="{5E87924C-F698-4BDF-A2B3-9130C7D26F5A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0" name="正方形/長方形 1589">
                <a:extLst>
                  <a:ext uri="{FF2B5EF4-FFF2-40B4-BE49-F238E27FC236}">
                    <a16:creationId xmlns="" xmlns:a16="http://schemas.microsoft.com/office/drawing/2014/main" id="{4D46A003-9024-4CF7-AFB9-1BFC6336B2B3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1" name="正方形/長方形 1590">
                <a:extLst>
                  <a:ext uri="{FF2B5EF4-FFF2-40B4-BE49-F238E27FC236}">
                    <a16:creationId xmlns="" xmlns:a16="http://schemas.microsoft.com/office/drawing/2014/main" id="{0E37F786-552E-4214-9821-BD344EDF5093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2" name="正方形/長方形 1591">
                <a:extLst>
                  <a:ext uri="{FF2B5EF4-FFF2-40B4-BE49-F238E27FC236}">
                    <a16:creationId xmlns="" xmlns:a16="http://schemas.microsoft.com/office/drawing/2014/main" id="{917F3928-FF9B-4E65-8490-7AD5F1A03EBB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3" name="正方形/長方形 1592">
                <a:extLst>
                  <a:ext uri="{FF2B5EF4-FFF2-40B4-BE49-F238E27FC236}">
                    <a16:creationId xmlns="" xmlns:a16="http://schemas.microsoft.com/office/drawing/2014/main" id="{3BCA0B2E-E063-43A4-A66C-F7A187A5B5EA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4" name="正方形/長方形 1593">
                <a:extLst>
                  <a:ext uri="{FF2B5EF4-FFF2-40B4-BE49-F238E27FC236}">
                    <a16:creationId xmlns="" xmlns:a16="http://schemas.microsoft.com/office/drawing/2014/main" id="{7A96385A-4742-47ED-862E-AB1CFDCB407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5" name="正方形/長方形 1594">
                <a:extLst>
                  <a:ext uri="{FF2B5EF4-FFF2-40B4-BE49-F238E27FC236}">
                    <a16:creationId xmlns="" xmlns:a16="http://schemas.microsoft.com/office/drawing/2014/main" id="{7A6F6593-B6F3-4C42-A81B-537CCBE3E918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6" name="正方形/長方形 1595">
                <a:extLst>
                  <a:ext uri="{FF2B5EF4-FFF2-40B4-BE49-F238E27FC236}">
                    <a16:creationId xmlns="" xmlns:a16="http://schemas.microsoft.com/office/drawing/2014/main" id="{40A2CC56-D0B4-42C0-B78F-C26836CDA0BC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7" name="正方形/長方形 1596">
                <a:extLst>
                  <a:ext uri="{FF2B5EF4-FFF2-40B4-BE49-F238E27FC236}">
                    <a16:creationId xmlns="" xmlns:a16="http://schemas.microsoft.com/office/drawing/2014/main" id="{C94A3F6D-96A8-405D-A153-13A14F35E6DE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8" name="正方形/長方形 1597">
                <a:extLst>
                  <a:ext uri="{FF2B5EF4-FFF2-40B4-BE49-F238E27FC236}">
                    <a16:creationId xmlns="" xmlns:a16="http://schemas.microsoft.com/office/drawing/2014/main" id="{BE950856-AE62-471B-ABC8-067809E1CAF5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9" name="正方形/長方形 1598">
                <a:extLst>
                  <a:ext uri="{FF2B5EF4-FFF2-40B4-BE49-F238E27FC236}">
                    <a16:creationId xmlns="" xmlns:a16="http://schemas.microsoft.com/office/drawing/2014/main" id="{96955D68-045F-4888-ADE8-0573DDE2616D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0" name="正方形/長方形 1599">
                <a:extLst>
                  <a:ext uri="{FF2B5EF4-FFF2-40B4-BE49-F238E27FC236}">
                    <a16:creationId xmlns="" xmlns:a16="http://schemas.microsoft.com/office/drawing/2014/main" id="{B18D81CD-41F5-47BE-9125-CFEFFD6D0CD3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1" name="正方形/長方形 1600">
                <a:extLst>
                  <a:ext uri="{FF2B5EF4-FFF2-40B4-BE49-F238E27FC236}">
                    <a16:creationId xmlns="" xmlns:a16="http://schemas.microsoft.com/office/drawing/2014/main" id="{EC4860CD-2661-4803-BD43-2073263ED445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2" name="正方形/長方形 1601">
                <a:extLst>
                  <a:ext uri="{FF2B5EF4-FFF2-40B4-BE49-F238E27FC236}">
                    <a16:creationId xmlns="" xmlns:a16="http://schemas.microsoft.com/office/drawing/2014/main" id="{2A0C1158-1BE7-43D4-B361-86BB304D99D3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3" name="正方形/長方形 1602">
                <a:extLst>
                  <a:ext uri="{FF2B5EF4-FFF2-40B4-BE49-F238E27FC236}">
                    <a16:creationId xmlns="" xmlns:a16="http://schemas.microsoft.com/office/drawing/2014/main" id="{C4B7F1DD-1A08-41C8-99E3-B25CDF0683DC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4" name="正方形/長方形 1603">
                <a:extLst>
                  <a:ext uri="{FF2B5EF4-FFF2-40B4-BE49-F238E27FC236}">
                    <a16:creationId xmlns="" xmlns:a16="http://schemas.microsoft.com/office/drawing/2014/main" id="{F2BA8D74-0F1D-484B-B416-448DFE48A01E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5" name="正方形/長方形 1604">
                <a:extLst>
                  <a:ext uri="{FF2B5EF4-FFF2-40B4-BE49-F238E27FC236}">
                    <a16:creationId xmlns="" xmlns:a16="http://schemas.microsoft.com/office/drawing/2014/main" id="{03AB9812-8E0A-4FA7-ABD8-4C17BED1408D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6" name="正方形/長方形 1605">
                <a:extLst>
                  <a:ext uri="{FF2B5EF4-FFF2-40B4-BE49-F238E27FC236}">
                    <a16:creationId xmlns="" xmlns:a16="http://schemas.microsoft.com/office/drawing/2014/main" id="{5D26BFA6-4E51-44EB-B79B-94FC80B0BE16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143" name="グループ化 1142">
              <a:extLst>
                <a:ext uri="{FF2B5EF4-FFF2-40B4-BE49-F238E27FC236}">
                  <a16:creationId xmlns="" xmlns:a16="http://schemas.microsoft.com/office/drawing/2014/main" id="{AEF4BF46-DF51-4A73-AF9D-AF898434E36B}"/>
                </a:ext>
              </a:extLst>
            </p:cNvPr>
            <p:cNvGrpSpPr/>
            <p:nvPr/>
          </p:nvGrpSpPr>
          <p:grpSpPr>
            <a:xfrm>
              <a:off x="7067297" y="1968803"/>
              <a:ext cx="715455" cy="734400"/>
              <a:chOff x="2908531" y="1323826"/>
              <a:chExt cx="1447422" cy="1440000"/>
            </a:xfrm>
          </p:grpSpPr>
          <p:sp>
            <p:nvSpPr>
              <p:cNvPr id="1477" name="正方形/長方形 1476">
                <a:extLst>
                  <a:ext uri="{FF2B5EF4-FFF2-40B4-BE49-F238E27FC236}">
                    <a16:creationId xmlns="" xmlns:a16="http://schemas.microsoft.com/office/drawing/2014/main" id="{73CB5BE1-7581-4210-9625-5897FA6E2CD8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78" name="正方形/長方形 1477">
                <a:extLst>
                  <a:ext uri="{FF2B5EF4-FFF2-40B4-BE49-F238E27FC236}">
                    <a16:creationId xmlns="" xmlns:a16="http://schemas.microsoft.com/office/drawing/2014/main" id="{CBFFAC1B-E396-4296-B0AD-F8BA2B0C2FDF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79" name="正方形/長方形 1478">
                <a:extLst>
                  <a:ext uri="{FF2B5EF4-FFF2-40B4-BE49-F238E27FC236}">
                    <a16:creationId xmlns="" xmlns:a16="http://schemas.microsoft.com/office/drawing/2014/main" id="{37536E36-A6DF-43D3-AD72-B0542BF9AD2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0" name="正方形/長方形 1479">
                <a:extLst>
                  <a:ext uri="{FF2B5EF4-FFF2-40B4-BE49-F238E27FC236}">
                    <a16:creationId xmlns="" xmlns:a16="http://schemas.microsoft.com/office/drawing/2014/main" id="{32DB20E3-6D87-432B-9602-0298DE1013BB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1" name="正方形/長方形 1480">
                <a:extLst>
                  <a:ext uri="{FF2B5EF4-FFF2-40B4-BE49-F238E27FC236}">
                    <a16:creationId xmlns="" xmlns:a16="http://schemas.microsoft.com/office/drawing/2014/main" id="{E8D4B4C6-A4C4-4918-8A39-4F8DB3821A25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2" name="正方形/長方形 1481">
                <a:extLst>
                  <a:ext uri="{FF2B5EF4-FFF2-40B4-BE49-F238E27FC236}">
                    <a16:creationId xmlns="" xmlns:a16="http://schemas.microsoft.com/office/drawing/2014/main" id="{5B43044F-7A9E-434D-80CC-4773C8275526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3" name="正方形/長方形 1482">
                <a:extLst>
                  <a:ext uri="{FF2B5EF4-FFF2-40B4-BE49-F238E27FC236}">
                    <a16:creationId xmlns="" xmlns:a16="http://schemas.microsoft.com/office/drawing/2014/main" id="{A350D27B-08C1-4137-9F09-7A6CD95D91EB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4" name="正方形/長方形 1483">
                <a:extLst>
                  <a:ext uri="{FF2B5EF4-FFF2-40B4-BE49-F238E27FC236}">
                    <a16:creationId xmlns="" xmlns:a16="http://schemas.microsoft.com/office/drawing/2014/main" id="{146B8478-B93B-462C-9F56-4BB7FD7E8F9E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5" name="正方形/長方形 1484">
                <a:extLst>
                  <a:ext uri="{FF2B5EF4-FFF2-40B4-BE49-F238E27FC236}">
                    <a16:creationId xmlns="" xmlns:a16="http://schemas.microsoft.com/office/drawing/2014/main" id="{DAB8E480-FF3A-4859-969D-9C8D9D9FB156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6" name="正方形/長方形 1485">
                <a:extLst>
                  <a:ext uri="{FF2B5EF4-FFF2-40B4-BE49-F238E27FC236}">
                    <a16:creationId xmlns="" xmlns:a16="http://schemas.microsoft.com/office/drawing/2014/main" id="{153F3751-793E-44DA-9A17-4473D8177B7F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7" name="正方形/長方形 1486">
                <a:extLst>
                  <a:ext uri="{FF2B5EF4-FFF2-40B4-BE49-F238E27FC236}">
                    <a16:creationId xmlns="" xmlns:a16="http://schemas.microsoft.com/office/drawing/2014/main" id="{C8A22986-C90A-40AF-9872-E47112DC1408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8" name="正方形/長方形 1487">
                <a:extLst>
                  <a:ext uri="{FF2B5EF4-FFF2-40B4-BE49-F238E27FC236}">
                    <a16:creationId xmlns="" xmlns:a16="http://schemas.microsoft.com/office/drawing/2014/main" id="{D1EF9E54-8CF6-4DB9-B087-DF974219C0E1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9" name="正方形/長方形 1488">
                <a:extLst>
                  <a:ext uri="{FF2B5EF4-FFF2-40B4-BE49-F238E27FC236}">
                    <a16:creationId xmlns="" xmlns:a16="http://schemas.microsoft.com/office/drawing/2014/main" id="{C9326D74-8B86-4AF8-BAA0-336784093340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0" name="正方形/長方形 1489">
                <a:extLst>
                  <a:ext uri="{FF2B5EF4-FFF2-40B4-BE49-F238E27FC236}">
                    <a16:creationId xmlns="" xmlns:a16="http://schemas.microsoft.com/office/drawing/2014/main" id="{8BAE8E9F-E2BA-4ECC-A170-24490F350A7F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1" name="正方形/長方形 1490">
                <a:extLst>
                  <a:ext uri="{FF2B5EF4-FFF2-40B4-BE49-F238E27FC236}">
                    <a16:creationId xmlns="" xmlns:a16="http://schemas.microsoft.com/office/drawing/2014/main" id="{B00AED19-0BE6-41CE-80E1-EB9B58EB367E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2" name="正方形/長方形 1491">
                <a:extLst>
                  <a:ext uri="{FF2B5EF4-FFF2-40B4-BE49-F238E27FC236}">
                    <a16:creationId xmlns="" xmlns:a16="http://schemas.microsoft.com/office/drawing/2014/main" id="{020CA65C-D35A-475B-82AB-B90C031555AA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3" name="正方形/長方形 1492">
                <a:extLst>
                  <a:ext uri="{FF2B5EF4-FFF2-40B4-BE49-F238E27FC236}">
                    <a16:creationId xmlns="" xmlns:a16="http://schemas.microsoft.com/office/drawing/2014/main" id="{C2C66384-2C13-4EF4-A41D-227394DE2C8B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4" name="正方形/長方形 1493">
                <a:extLst>
                  <a:ext uri="{FF2B5EF4-FFF2-40B4-BE49-F238E27FC236}">
                    <a16:creationId xmlns="" xmlns:a16="http://schemas.microsoft.com/office/drawing/2014/main" id="{497BCB09-A994-4964-B3DB-4A734C807670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5" name="正方形/長方形 1494">
                <a:extLst>
                  <a:ext uri="{FF2B5EF4-FFF2-40B4-BE49-F238E27FC236}">
                    <a16:creationId xmlns="" xmlns:a16="http://schemas.microsoft.com/office/drawing/2014/main" id="{D5DAC4E3-1CDC-4C82-9EE1-937032079A6A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6" name="正方形/長方形 1495">
                <a:extLst>
                  <a:ext uri="{FF2B5EF4-FFF2-40B4-BE49-F238E27FC236}">
                    <a16:creationId xmlns="" xmlns:a16="http://schemas.microsoft.com/office/drawing/2014/main" id="{1AFFD7B8-F0F0-424D-9FBD-EE7C977C3B91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7" name="正方形/長方形 1496">
                <a:extLst>
                  <a:ext uri="{FF2B5EF4-FFF2-40B4-BE49-F238E27FC236}">
                    <a16:creationId xmlns="" xmlns:a16="http://schemas.microsoft.com/office/drawing/2014/main" id="{0E3375A5-ED4E-4EF7-8446-F4AAE17EBAD9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8" name="正方形/長方形 1497">
                <a:extLst>
                  <a:ext uri="{FF2B5EF4-FFF2-40B4-BE49-F238E27FC236}">
                    <a16:creationId xmlns="" xmlns:a16="http://schemas.microsoft.com/office/drawing/2014/main" id="{2B456286-111D-423D-BD6B-329EA8FBFB17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9" name="正方形/長方形 1498">
                <a:extLst>
                  <a:ext uri="{FF2B5EF4-FFF2-40B4-BE49-F238E27FC236}">
                    <a16:creationId xmlns="" xmlns:a16="http://schemas.microsoft.com/office/drawing/2014/main" id="{68339EC1-7FFD-4B6E-B65E-C0D0EB6B61DF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0" name="正方形/長方形 1499">
                <a:extLst>
                  <a:ext uri="{FF2B5EF4-FFF2-40B4-BE49-F238E27FC236}">
                    <a16:creationId xmlns="" xmlns:a16="http://schemas.microsoft.com/office/drawing/2014/main" id="{368F189D-453E-4C69-85B2-236B3160F21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1" name="正方形/長方形 1500">
                <a:extLst>
                  <a:ext uri="{FF2B5EF4-FFF2-40B4-BE49-F238E27FC236}">
                    <a16:creationId xmlns="" xmlns:a16="http://schemas.microsoft.com/office/drawing/2014/main" id="{77192746-3890-47EE-A4C2-6F5E472E6634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2" name="正方形/長方形 1501">
                <a:extLst>
                  <a:ext uri="{FF2B5EF4-FFF2-40B4-BE49-F238E27FC236}">
                    <a16:creationId xmlns="" xmlns:a16="http://schemas.microsoft.com/office/drawing/2014/main" id="{CA6944EC-3AC5-4ED7-9200-AED5C4399896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3" name="正方形/長方形 1502">
                <a:extLst>
                  <a:ext uri="{FF2B5EF4-FFF2-40B4-BE49-F238E27FC236}">
                    <a16:creationId xmlns="" xmlns:a16="http://schemas.microsoft.com/office/drawing/2014/main" id="{98AC6C56-1A02-443C-8C34-B5D208DEC4AA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4" name="正方形/長方形 1503">
                <a:extLst>
                  <a:ext uri="{FF2B5EF4-FFF2-40B4-BE49-F238E27FC236}">
                    <a16:creationId xmlns="" xmlns:a16="http://schemas.microsoft.com/office/drawing/2014/main" id="{2FF36AD7-66D4-49E6-A9AC-8C7A808F057F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5" name="正方形/長方形 1504">
                <a:extLst>
                  <a:ext uri="{FF2B5EF4-FFF2-40B4-BE49-F238E27FC236}">
                    <a16:creationId xmlns="" xmlns:a16="http://schemas.microsoft.com/office/drawing/2014/main" id="{C9236E85-C042-4FC5-95AF-A81B4AE0082B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6" name="正方形/長方形 1505">
                <a:extLst>
                  <a:ext uri="{FF2B5EF4-FFF2-40B4-BE49-F238E27FC236}">
                    <a16:creationId xmlns="" xmlns:a16="http://schemas.microsoft.com/office/drawing/2014/main" id="{FFC056B1-C553-41D1-A889-8EC335532DB1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7" name="正方形/長方形 1506">
                <a:extLst>
                  <a:ext uri="{FF2B5EF4-FFF2-40B4-BE49-F238E27FC236}">
                    <a16:creationId xmlns="" xmlns:a16="http://schemas.microsoft.com/office/drawing/2014/main" id="{4B6275F8-CF87-4EE7-9FE6-6F1A5FA7F944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8" name="正方形/長方形 1507">
                <a:extLst>
                  <a:ext uri="{FF2B5EF4-FFF2-40B4-BE49-F238E27FC236}">
                    <a16:creationId xmlns="" xmlns:a16="http://schemas.microsoft.com/office/drawing/2014/main" id="{D18E286A-9ACB-4EB3-B116-3868D54C0206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9" name="正方形/長方形 1508">
                <a:extLst>
                  <a:ext uri="{FF2B5EF4-FFF2-40B4-BE49-F238E27FC236}">
                    <a16:creationId xmlns="" xmlns:a16="http://schemas.microsoft.com/office/drawing/2014/main" id="{114049A0-900D-45F5-8F87-46BB5B344DC6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0" name="正方形/長方形 1509">
                <a:extLst>
                  <a:ext uri="{FF2B5EF4-FFF2-40B4-BE49-F238E27FC236}">
                    <a16:creationId xmlns="" xmlns:a16="http://schemas.microsoft.com/office/drawing/2014/main" id="{1CA47777-4C45-4CB2-9EAB-917829372FEF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1" name="正方形/長方形 1510">
                <a:extLst>
                  <a:ext uri="{FF2B5EF4-FFF2-40B4-BE49-F238E27FC236}">
                    <a16:creationId xmlns="" xmlns:a16="http://schemas.microsoft.com/office/drawing/2014/main" id="{8967D013-017C-4A28-93F3-5EDAE224246F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2" name="正方形/長方形 1511">
                <a:extLst>
                  <a:ext uri="{FF2B5EF4-FFF2-40B4-BE49-F238E27FC236}">
                    <a16:creationId xmlns="" xmlns:a16="http://schemas.microsoft.com/office/drawing/2014/main" id="{EE67A6F2-BE2E-4D52-A17E-DFABFEA69409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3" name="正方形/長方形 1512">
                <a:extLst>
                  <a:ext uri="{FF2B5EF4-FFF2-40B4-BE49-F238E27FC236}">
                    <a16:creationId xmlns="" xmlns:a16="http://schemas.microsoft.com/office/drawing/2014/main" id="{B827D5E5-9F9C-42D7-AB4A-9ADF593CAE43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4" name="正方形/長方形 1513">
                <a:extLst>
                  <a:ext uri="{FF2B5EF4-FFF2-40B4-BE49-F238E27FC236}">
                    <a16:creationId xmlns="" xmlns:a16="http://schemas.microsoft.com/office/drawing/2014/main" id="{E2E9E6FC-F9C4-4F60-A81E-27FB918351DC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5" name="正方形/長方形 1514">
                <a:extLst>
                  <a:ext uri="{FF2B5EF4-FFF2-40B4-BE49-F238E27FC236}">
                    <a16:creationId xmlns="" xmlns:a16="http://schemas.microsoft.com/office/drawing/2014/main" id="{233FCFA1-A333-4FB1-8652-183E08D07E1C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6" name="正方形/長方形 1515">
                <a:extLst>
                  <a:ext uri="{FF2B5EF4-FFF2-40B4-BE49-F238E27FC236}">
                    <a16:creationId xmlns="" xmlns:a16="http://schemas.microsoft.com/office/drawing/2014/main" id="{50EC99CC-D3E8-4948-A258-9F74A551C498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7" name="正方形/長方形 1516">
                <a:extLst>
                  <a:ext uri="{FF2B5EF4-FFF2-40B4-BE49-F238E27FC236}">
                    <a16:creationId xmlns="" xmlns:a16="http://schemas.microsoft.com/office/drawing/2014/main" id="{980FF8AD-C1E9-45A7-961D-5CDE74922D22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8" name="正方形/長方形 1517">
                <a:extLst>
                  <a:ext uri="{FF2B5EF4-FFF2-40B4-BE49-F238E27FC236}">
                    <a16:creationId xmlns="" xmlns:a16="http://schemas.microsoft.com/office/drawing/2014/main" id="{6FFD9FF3-614F-4BBA-A705-23B4121F50F8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9" name="正方形/長方形 1518">
                <a:extLst>
                  <a:ext uri="{FF2B5EF4-FFF2-40B4-BE49-F238E27FC236}">
                    <a16:creationId xmlns="" xmlns:a16="http://schemas.microsoft.com/office/drawing/2014/main" id="{299FDE38-815C-46DE-83F2-47DF02FD0856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0" name="正方形/長方形 1519">
                <a:extLst>
                  <a:ext uri="{FF2B5EF4-FFF2-40B4-BE49-F238E27FC236}">
                    <a16:creationId xmlns="" xmlns:a16="http://schemas.microsoft.com/office/drawing/2014/main" id="{D801CDE9-31EF-4D3E-A966-453D7F903DC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1" name="正方形/長方形 1520">
                <a:extLst>
                  <a:ext uri="{FF2B5EF4-FFF2-40B4-BE49-F238E27FC236}">
                    <a16:creationId xmlns="" xmlns:a16="http://schemas.microsoft.com/office/drawing/2014/main" id="{812A9D0E-D7F6-4C4B-8BB7-519E778674A0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2" name="正方形/長方形 1521">
                <a:extLst>
                  <a:ext uri="{FF2B5EF4-FFF2-40B4-BE49-F238E27FC236}">
                    <a16:creationId xmlns="" xmlns:a16="http://schemas.microsoft.com/office/drawing/2014/main" id="{15869B73-5971-4B3E-BCD7-AAD8BC367776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3" name="正方形/長方形 1522">
                <a:extLst>
                  <a:ext uri="{FF2B5EF4-FFF2-40B4-BE49-F238E27FC236}">
                    <a16:creationId xmlns="" xmlns:a16="http://schemas.microsoft.com/office/drawing/2014/main" id="{13917AE9-E81A-477A-B279-C4AF0359027E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4" name="正方形/長方形 1523">
                <a:extLst>
                  <a:ext uri="{FF2B5EF4-FFF2-40B4-BE49-F238E27FC236}">
                    <a16:creationId xmlns="" xmlns:a16="http://schemas.microsoft.com/office/drawing/2014/main" id="{1CB17D74-DF91-4DA7-A50F-982C4B97ED02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5" name="正方形/長方形 1524">
                <a:extLst>
                  <a:ext uri="{FF2B5EF4-FFF2-40B4-BE49-F238E27FC236}">
                    <a16:creationId xmlns="" xmlns:a16="http://schemas.microsoft.com/office/drawing/2014/main" id="{345B4EC4-BDF2-42E1-83E4-09679E92668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6" name="正方形/長方形 1525">
                <a:extLst>
                  <a:ext uri="{FF2B5EF4-FFF2-40B4-BE49-F238E27FC236}">
                    <a16:creationId xmlns="" xmlns:a16="http://schemas.microsoft.com/office/drawing/2014/main" id="{E3DB63C4-B121-4C33-AB9B-D84BF9D759DC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7" name="正方形/長方形 1526">
                <a:extLst>
                  <a:ext uri="{FF2B5EF4-FFF2-40B4-BE49-F238E27FC236}">
                    <a16:creationId xmlns="" xmlns:a16="http://schemas.microsoft.com/office/drawing/2014/main" id="{A3A88238-FC43-45DB-BDF7-195275E9260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8" name="正方形/長方形 1527">
                <a:extLst>
                  <a:ext uri="{FF2B5EF4-FFF2-40B4-BE49-F238E27FC236}">
                    <a16:creationId xmlns="" xmlns:a16="http://schemas.microsoft.com/office/drawing/2014/main" id="{5C763CF0-67B8-4BD8-99ED-4E110C84C2DF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9" name="正方形/長方形 1528">
                <a:extLst>
                  <a:ext uri="{FF2B5EF4-FFF2-40B4-BE49-F238E27FC236}">
                    <a16:creationId xmlns="" xmlns:a16="http://schemas.microsoft.com/office/drawing/2014/main" id="{A324FD99-A703-4783-B8F9-E8E285A1C5BB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0" name="正方形/長方形 1529">
                <a:extLst>
                  <a:ext uri="{FF2B5EF4-FFF2-40B4-BE49-F238E27FC236}">
                    <a16:creationId xmlns="" xmlns:a16="http://schemas.microsoft.com/office/drawing/2014/main" id="{D3DE8D8E-A3A0-41E6-85C3-36E70A3401C5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1" name="正方形/長方形 1530">
                <a:extLst>
                  <a:ext uri="{FF2B5EF4-FFF2-40B4-BE49-F238E27FC236}">
                    <a16:creationId xmlns="" xmlns:a16="http://schemas.microsoft.com/office/drawing/2014/main" id="{6E65A3B1-0BFE-4D55-B45B-7340BBED760A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2" name="正方形/長方形 1531">
                <a:extLst>
                  <a:ext uri="{FF2B5EF4-FFF2-40B4-BE49-F238E27FC236}">
                    <a16:creationId xmlns="" xmlns:a16="http://schemas.microsoft.com/office/drawing/2014/main" id="{9D0791A6-2A0D-4C2F-BAC0-BBD3E79F4543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3" name="正方形/長方形 1532">
                <a:extLst>
                  <a:ext uri="{FF2B5EF4-FFF2-40B4-BE49-F238E27FC236}">
                    <a16:creationId xmlns="" xmlns:a16="http://schemas.microsoft.com/office/drawing/2014/main" id="{D9911F6E-AB46-4BC8-AACE-DAD407C8BD4A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4" name="正方形/長方形 1533">
                <a:extLst>
                  <a:ext uri="{FF2B5EF4-FFF2-40B4-BE49-F238E27FC236}">
                    <a16:creationId xmlns="" xmlns:a16="http://schemas.microsoft.com/office/drawing/2014/main" id="{8C88AEDF-580B-41E4-981C-51CD2D521032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5" name="正方形/長方形 1534">
                <a:extLst>
                  <a:ext uri="{FF2B5EF4-FFF2-40B4-BE49-F238E27FC236}">
                    <a16:creationId xmlns="" xmlns:a16="http://schemas.microsoft.com/office/drawing/2014/main" id="{B54599EC-762B-42FD-99A3-696CA4591BB9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6" name="正方形/長方形 1535">
                <a:extLst>
                  <a:ext uri="{FF2B5EF4-FFF2-40B4-BE49-F238E27FC236}">
                    <a16:creationId xmlns="" xmlns:a16="http://schemas.microsoft.com/office/drawing/2014/main" id="{DBB3B5C3-5DA3-4A67-8028-FB9BE4ECCB2C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7" name="正方形/長方形 1536">
                <a:extLst>
                  <a:ext uri="{FF2B5EF4-FFF2-40B4-BE49-F238E27FC236}">
                    <a16:creationId xmlns="" xmlns:a16="http://schemas.microsoft.com/office/drawing/2014/main" id="{946E26FF-31AF-4A15-84B4-9601E30E434C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8" name="正方形/長方形 1537">
                <a:extLst>
                  <a:ext uri="{FF2B5EF4-FFF2-40B4-BE49-F238E27FC236}">
                    <a16:creationId xmlns="" xmlns:a16="http://schemas.microsoft.com/office/drawing/2014/main" id="{259F230D-6894-464B-8D41-D08793D4DDE0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9" name="正方形/長方形 1538">
                <a:extLst>
                  <a:ext uri="{FF2B5EF4-FFF2-40B4-BE49-F238E27FC236}">
                    <a16:creationId xmlns="" xmlns:a16="http://schemas.microsoft.com/office/drawing/2014/main" id="{286FCC0E-1975-4F80-BEE8-3D519D45E1FF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0" name="正方形/長方形 1539">
                <a:extLst>
                  <a:ext uri="{FF2B5EF4-FFF2-40B4-BE49-F238E27FC236}">
                    <a16:creationId xmlns="" xmlns:a16="http://schemas.microsoft.com/office/drawing/2014/main" id="{EBB9F94E-75A9-48E7-B1F0-3969BAA98786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1" name="正方形/長方形 1540">
                <a:extLst>
                  <a:ext uri="{FF2B5EF4-FFF2-40B4-BE49-F238E27FC236}">
                    <a16:creationId xmlns="" xmlns:a16="http://schemas.microsoft.com/office/drawing/2014/main" id="{B757F9B9-3B56-408A-BC37-EB6F35DE8F35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144" name="グループ化 1143">
              <a:extLst>
                <a:ext uri="{FF2B5EF4-FFF2-40B4-BE49-F238E27FC236}">
                  <a16:creationId xmlns="" xmlns:a16="http://schemas.microsoft.com/office/drawing/2014/main" id="{557DC501-D00C-4C89-8E25-EC67BB97D4BD}"/>
                </a:ext>
              </a:extLst>
            </p:cNvPr>
            <p:cNvGrpSpPr/>
            <p:nvPr/>
          </p:nvGrpSpPr>
          <p:grpSpPr>
            <a:xfrm>
              <a:off x="778474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1211" name="グループ化 1210">
                <a:extLst>
                  <a:ext uri="{FF2B5EF4-FFF2-40B4-BE49-F238E27FC236}">
                    <a16:creationId xmlns="" xmlns:a16="http://schemas.microsoft.com/office/drawing/2014/main" id="{44AF2E0A-CB02-4652-9EF8-02343E0FB36B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345" name="グループ化 1344">
                  <a:extLst>
                    <a:ext uri="{FF2B5EF4-FFF2-40B4-BE49-F238E27FC236}">
                      <a16:creationId xmlns="" xmlns:a16="http://schemas.microsoft.com/office/drawing/2014/main" id="{13E7D5FE-0F46-4DF6-AD02-51F8291458C9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412" name="正方形/長方形 1411">
                    <a:extLst>
                      <a:ext uri="{FF2B5EF4-FFF2-40B4-BE49-F238E27FC236}">
                        <a16:creationId xmlns="" xmlns:a16="http://schemas.microsoft.com/office/drawing/2014/main" id="{E36B4D12-AD66-4BF8-B44A-7FFB5567BAA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3" name="正方形/長方形 1412">
                    <a:extLst>
                      <a:ext uri="{FF2B5EF4-FFF2-40B4-BE49-F238E27FC236}">
                        <a16:creationId xmlns="" xmlns:a16="http://schemas.microsoft.com/office/drawing/2014/main" id="{46AD47A5-5B9D-4476-81C4-6A71DBE559D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4" name="正方形/長方形 1413">
                    <a:extLst>
                      <a:ext uri="{FF2B5EF4-FFF2-40B4-BE49-F238E27FC236}">
                        <a16:creationId xmlns="" xmlns:a16="http://schemas.microsoft.com/office/drawing/2014/main" id="{324B03BE-3ECD-4028-BCBF-4ABE0ECE1B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5" name="正方形/長方形 1414">
                    <a:extLst>
                      <a:ext uri="{FF2B5EF4-FFF2-40B4-BE49-F238E27FC236}">
                        <a16:creationId xmlns="" xmlns:a16="http://schemas.microsoft.com/office/drawing/2014/main" id="{3AE733AA-7139-48E5-A06A-3D2DBCB75BC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6" name="正方形/長方形 1415">
                    <a:extLst>
                      <a:ext uri="{FF2B5EF4-FFF2-40B4-BE49-F238E27FC236}">
                        <a16:creationId xmlns="" xmlns:a16="http://schemas.microsoft.com/office/drawing/2014/main" id="{282ACF8D-C34F-47FB-A9A2-CB642DD2013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7" name="正方形/長方形 1416">
                    <a:extLst>
                      <a:ext uri="{FF2B5EF4-FFF2-40B4-BE49-F238E27FC236}">
                        <a16:creationId xmlns="" xmlns:a16="http://schemas.microsoft.com/office/drawing/2014/main" id="{897681B7-D37E-4BE9-9FB4-2908967E148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8" name="正方形/長方形 1417">
                    <a:extLst>
                      <a:ext uri="{FF2B5EF4-FFF2-40B4-BE49-F238E27FC236}">
                        <a16:creationId xmlns="" xmlns:a16="http://schemas.microsoft.com/office/drawing/2014/main" id="{6FD8F957-DC4F-4279-A8E2-46A4E4A3800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9" name="正方形/長方形 1418">
                    <a:extLst>
                      <a:ext uri="{FF2B5EF4-FFF2-40B4-BE49-F238E27FC236}">
                        <a16:creationId xmlns="" xmlns:a16="http://schemas.microsoft.com/office/drawing/2014/main" id="{CA6622D9-0A46-4174-A28A-8242E6D14DF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0" name="正方形/長方形 1419">
                    <a:extLst>
                      <a:ext uri="{FF2B5EF4-FFF2-40B4-BE49-F238E27FC236}">
                        <a16:creationId xmlns="" xmlns:a16="http://schemas.microsoft.com/office/drawing/2014/main" id="{4D6FA1AA-7F46-4EF0-9EA1-CAC5CA0427A7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1" name="正方形/長方形 1420">
                    <a:extLst>
                      <a:ext uri="{FF2B5EF4-FFF2-40B4-BE49-F238E27FC236}">
                        <a16:creationId xmlns="" xmlns:a16="http://schemas.microsoft.com/office/drawing/2014/main" id="{B7E6635A-BEE2-4DF5-B3B5-BA85367E8AA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2" name="正方形/長方形 1421">
                    <a:extLst>
                      <a:ext uri="{FF2B5EF4-FFF2-40B4-BE49-F238E27FC236}">
                        <a16:creationId xmlns="" xmlns:a16="http://schemas.microsoft.com/office/drawing/2014/main" id="{6C85AB56-F3F3-4C13-AB66-F9E60A80F3C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3" name="正方形/長方形 1422">
                    <a:extLst>
                      <a:ext uri="{FF2B5EF4-FFF2-40B4-BE49-F238E27FC236}">
                        <a16:creationId xmlns="" xmlns:a16="http://schemas.microsoft.com/office/drawing/2014/main" id="{F5674A4F-56CF-4F0F-8EB7-DF6F4F9884D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4" name="正方形/長方形 1423">
                    <a:extLst>
                      <a:ext uri="{FF2B5EF4-FFF2-40B4-BE49-F238E27FC236}">
                        <a16:creationId xmlns="" xmlns:a16="http://schemas.microsoft.com/office/drawing/2014/main" id="{CEDA073D-1C11-42EC-A243-6E01A6D9C48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5" name="正方形/長方形 1424">
                    <a:extLst>
                      <a:ext uri="{FF2B5EF4-FFF2-40B4-BE49-F238E27FC236}">
                        <a16:creationId xmlns="" xmlns:a16="http://schemas.microsoft.com/office/drawing/2014/main" id="{8E9300FC-6F83-498D-8D90-48E37345C5A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6" name="正方形/長方形 1425">
                    <a:extLst>
                      <a:ext uri="{FF2B5EF4-FFF2-40B4-BE49-F238E27FC236}">
                        <a16:creationId xmlns="" xmlns:a16="http://schemas.microsoft.com/office/drawing/2014/main" id="{7C42FD76-7A51-4089-8433-1665AC63711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7" name="正方形/長方形 1426">
                    <a:extLst>
                      <a:ext uri="{FF2B5EF4-FFF2-40B4-BE49-F238E27FC236}">
                        <a16:creationId xmlns="" xmlns:a16="http://schemas.microsoft.com/office/drawing/2014/main" id="{17864AA3-A419-4363-A779-B05A54F7757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8" name="正方形/長方形 1427">
                    <a:extLst>
                      <a:ext uri="{FF2B5EF4-FFF2-40B4-BE49-F238E27FC236}">
                        <a16:creationId xmlns="" xmlns:a16="http://schemas.microsoft.com/office/drawing/2014/main" id="{D2337323-E754-44B4-A05B-4BD1273DE14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9" name="正方形/長方形 1428">
                    <a:extLst>
                      <a:ext uri="{FF2B5EF4-FFF2-40B4-BE49-F238E27FC236}">
                        <a16:creationId xmlns="" xmlns:a16="http://schemas.microsoft.com/office/drawing/2014/main" id="{CD933222-D320-414F-9938-D73F4AC57D6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0" name="正方形/長方形 1429">
                    <a:extLst>
                      <a:ext uri="{FF2B5EF4-FFF2-40B4-BE49-F238E27FC236}">
                        <a16:creationId xmlns="" xmlns:a16="http://schemas.microsoft.com/office/drawing/2014/main" id="{7C22F9C0-C4BA-4765-A37B-148C578F89E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1" name="正方形/長方形 1430">
                    <a:extLst>
                      <a:ext uri="{FF2B5EF4-FFF2-40B4-BE49-F238E27FC236}">
                        <a16:creationId xmlns="" xmlns:a16="http://schemas.microsoft.com/office/drawing/2014/main" id="{B65D7FB5-FF4E-46C7-A488-477665350FC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2" name="正方形/長方形 1431">
                    <a:extLst>
                      <a:ext uri="{FF2B5EF4-FFF2-40B4-BE49-F238E27FC236}">
                        <a16:creationId xmlns="" xmlns:a16="http://schemas.microsoft.com/office/drawing/2014/main" id="{502C2CE7-6EF4-451A-B586-A78FCBD4AFA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3" name="正方形/長方形 1432">
                    <a:extLst>
                      <a:ext uri="{FF2B5EF4-FFF2-40B4-BE49-F238E27FC236}">
                        <a16:creationId xmlns="" xmlns:a16="http://schemas.microsoft.com/office/drawing/2014/main" id="{EFA3B05C-BA35-4E19-8CE8-BE1B46FE020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4" name="正方形/長方形 1433">
                    <a:extLst>
                      <a:ext uri="{FF2B5EF4-FFF2-40B4-BE49-F238E27FC236}">
                        <a16:creationId xmlns="" xmlns:a16="http://schemas.microsoft.com/office/drawing/2014/main" id="{BAD7BA52-958A-4B8C-ABCD-4CD7E55C639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5" name="正方形/長方形 1434">
                    <a:extLst>
                      <a:ext uri="{FF2B5EF4-FFF2-40B4-BE49-F238E27FC236}">
                        <a16:creationId xmlns="" xmlns:a16="http://schemas.microsoft.com/office/drawing/2014/main" id="{8A351E97-AE1A-409B-9FB5-11E49594FD4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6" name="正方形/長方形 1435">
                    <a:extLst>
                      <a:ext uri="{FF2B5EF4-FFF2-40B4-BE49-F238E27FC236}">
                        <a16:creationId xmlns="" xmlns:a16="http://schemas.microsoft.com/office/drawing/2014/main" id="{3E02A89B-953B-4F34-9212-42AEA6243EA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7" name="正方形/長方形 1436">
                    <a:extLst>
                      <a:ext uri="{FF2B5EF4-FFF2-40B4-BE49-F238E27FC236}">
                        <a16:creationId xmlns="" xmlns:a16="http://schemas.microsoft.com/office/drawing/2014/main" id="{530100F2-B0F3-4E7C-A1C7-B7DD7ACB703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8" name="正方形/長方形 1437">
                    <a:extLst>
                      <a:ext uri="{FF2B5EF4-FFF2-40B4-BE49-F238E27FC236}">
                        <a16:creationId xmlns="" xmlns:a16="http://schemas.microsoft.com/office/drawing/2014/main" id="{0D25B73B-0C00-491D-9CF1-F240B973478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9" name="正方形/長方形 1438">
                    <a:extLst>
                      <a:ext uri="{FF2B5EF4-FFF2-40B4-BE49-F238E27FC236}">
                        <a16:creationId xmlns="" xmlns:a16="http://schemas.microsoft.com/office/drawing/2014/main" id="{68520C21-FCEE-4059-9AD1-492662DA198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0" name="正方形/長方形 1439">
                    <a:extLst>
                      <a:ext uri="{FF2B5EF4-FFF2-40B4-BE49-F238E27FC236}">
                        <a16:creationId xmlns="" xmlns:a16="http://schemas.microsoft.com/office/drawing/2014/main" id="{0DCAEAA7-FC49-4E71-B3A4-AD6C76551D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1" name="正方形/長方形 1440">
                    <a:extLst>
                      <a:ext uri="{FF2B5EF4-FFF2-40B4-BE49-F238E27FC236}">
                        <a16:creationId xmlns="" xmlns:a16="http://schemas.microsoft.com/office/drawing/2014/main" id="{87956D32-F4EC-408E-867D-F7F4BBC5C2A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2" name="正方形/長方形 1441">
                    <a:extLst>
                      <a:ext uri="{FF2B5EF4-FFF2-40B4-BE49-F238E27FC236}">
                        <a16:creationId xmlns="" xmlns:a16="http://schemas.microsoft.com/office/drawing/2014/main" id="{2DA499CD-EF87-42B4-8926-2D16EB627476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3" name="正方形/長方形 1442">
                    <a:extLst>
                      <a:ext uri="{FF2B5EF4-FFF2-40B4-BE49-F238E27FC236}">
                        <a16:creationId xmlns="" xmlns:a16="http://schemas.microsoft.com/office/drawing/2014/main" id="{E7D255D7-8208-41D1-B6CF-8438EFFE01D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4" name="正方形/長方形 1443">
                    <a:extLst>
                      <a:ext uri="{FF2B5EF4-FFF2-40B4-BE49-F238E27FC236}">
                        <a16:creationId xmlns="" xmlns:a16="http://schemas.microsoft.com/office/drawing/2014/main" id="{A187963B-1746-4BC9-8B74-A82CB2E9708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5" name="正方形/長方形 1444">
                    <a:extLst>
                      <a:ext uri="{FF2B5EF4-FFF2-40B4-BE49-F238E27FC236}">
                        <a16:creationId xmlns="" xmlns:a16="http://schemas.microsoft.com/office/drawing/2014/main" id="{43187C15-CDC8-4E47-9BFF-BCC669C012B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6" name="正方形/長方形 1445">
                    <a:extLst>
                      <a:ext uri="{FF2B5EF4-FFF2-40B4-BE49-F238E27FC236}">
                        <a16:creationId xmlns="" xmlns:a16="http://schemas.microsoft.com/office/drawing/2014/main" id="{5061A536-F908-439C-A4DD-05F9660CC6F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7" name="正方形/長方形 1446">
                    <a:extLst>
                      <a:ext uri="{FF2B5EF4-FFF2-40B4-BE49-F238E27FC236}">
                        <a16:creationId xmlns="" xmlns:a16="http://schemas.microsoft.com/office/drawing/2014/main" id="{CA81E714-129D-435C-AA56-17B03190022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8" name="正方形/長方形 1447">
                    <a:extLst>
                      <a:ext uri="{FF2B5EF4-FFF2-40B4-BE49-F238E27FC236}">
                        <a16:creationId xmlns="" xmlns:a16="http://schemas.microsoft.com/office/drawing/2014/main" id="{242E15E5-1B6C-451F-9385-0F5BA76DF8B1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9" name="正方形/長方形 1448">
                    <a:extLst>
                      <a:ext uri="{FF2B5EF4-FFF2-40B4-BE49-F238E27FC236}">
                        <a16:creationId xmlns="" xmlns:a16="http://schemas.microsoft.com/office/drawing/2014/main" id="{D0C121B8-8F0A-42B9-AEE6-2D8945D0FF1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0" name="正方形/長方形 1449">
                    <a:extLst>
                      <a:ext uri="{FF2B5EF4-FFF2-40B4-BE49-F238E27FC236}">
                        <a16:creationId xmlns="" xmlns:a16="http://schemas.microsoft.com/office/drawing/2014/main" id="{9F392C29-1EDF-44AB-A822-BF716A4F7C9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1" name="正方形/長方形 1450">
                    <a:extLst>
                      <a:ext uri="{FF2B5EF4-FFF2-40B4-BE49-F238E27FC236}">
                        <a16:creationId xmlns="" xmlns:a16="http://schemas.microsoft.com/office/drawing/2014/main" id="{C5700395-9512-4730-A755-F54AFB69374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2" name="正方形/長方形 1451">
                    <a:extLst>
                      <a:ext uri="{FF2B5EF4-FFF2-40B4-BE49-F238E27FC236}">
                        <a16:creationId xmlns="" xmlns:a16="http://schemas.microsoft.com/office/drawing/2014/main" id="{A06BFFD9-4854-49CB-BB69-A3CE7C73608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3" name="正方形/長方形 1452">
                    <a:extLst>
                      <a:ext uri="{FF2B5EF4-FFF2-40B4-BE49-F238E27FC236}">
                        <a16:creationId xmlns="" xmlns:a16="http://schemas.microsoft.com/office/drawing/2014/main" id="{6FD2ABA2-EF81-42D7-AFC3-E8CF7482A26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4" name="正方形/長方形 1453">
                    <a:extLst>
                      <a:ext uri="{FF2B5EF4-FFF2-40B4-BE49-F238E27FC236}">
                        <a16:creationId xmlns="" xmlns:a16="http://schemas.microsoft.com/office/drawing/2014/main" id="{E016504C-0687-4426-8BC3-50C38005722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5" name="正方形/長方形 1454">
                    <a:extLst>
                      <a:ext uri="{FF2B5EF4-FFF2-40B4-BE49-F238E27FC236}">
                        <a16:creationId xmlns="" xmlns:a16="http://schemas.microsoft.com/office/drawing/2014/main" id="{ED315AD7-9A60-43E5-A00F-88F5E88BF9B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6" name="正方形/長方形 1455">
                    <a:extLst>
                      <a:ext uri="{FF2B5EF4-FFF2-40B4-BE49-F238E27FC236}">
                        <a16:creationId xmlns="" xmlns:a16="http://schemas.microsoft.com/office/drawing/2014/main" id="{87749DF3-A865-4BB1-9C62-30CE46640B4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7" name="正方形/長方形 1456">
                    <a:extLst>
                      <a:ext uri="{FF2B5EF4-FFF2-40B4-BE49-F238E27FC236}">
                        <a16:creationId xmlns="" xmlns:a16="http://schemas.microsoft.com/office/drawing/2014/main" id="{1788A286-595D-4074-8614-A3CFE61AB13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8" name="正方形/長方形 1457">
                    <a:extLst>
                      <a:ext uri="{FF2B5EF4-FFF2-40B4-BE49-F238E27FC236}">
                        <a16:creationId xmlns="" xmlns:a16="http://schemas.microsoft.com/office/drawing/2014/main" id="{8D29DDE7-1AE2-49D6-9AFE-8A3BAB419E0C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9" name="正方形/長方形 1458">
                    <a:extLst>
                      <a:ext uri="{FF2B5EF4-FFF2-40B4-BE49-F238E27FC236}">
                        <a16:creationId xmlns="" xmlns:a16="http://schemas.microsoft.com/office/drawing/2014/main" id="{823E5D9F-2282-47C4-B2DC-3931F459BAC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0" name="正方形/長方形 1459">
                    <a:extLst>
                      <a:ext uri="{FF2B5EF4-FFF2-40B4-BE49-F238E27FC236}">
                        <a16:creationId xmlns="" xmlns:a16="http://schemas.microsoft.com/office/drawing/2014/main" id="{C35A1318-C157-4514-AF34-6FD64FD3EDD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1" name="正方形/長方形 1460">
                    <a:extLst>
                      <a:ext uri="{FF2B5EF4-FFF2-40B4-BE49-F238E27FC236}">
                        <a16:creationId xmlns="" xmlns:a16="http://schemas.microsoft.com/office/drawing/2014/main" id="{371FC76E-8C77-446D-BCB7-CCEF3775D66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2" name="正方形/長方形 1461">
                    <a:extLst>
                      <a:ext uri="{FF2B5EF4-FFF2-40B4-BE49-F238E27FC236}">
                        <a16:creationId xmlns="" xmlns:a16="http://schemas.microsoft.com/office/drawing/2014/main" id="{02ED2BE2-4BE9-4164-B6F2-C6063556F06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3" name="正方形/長方形 1462">
                    <a:extLst>
                      <a:ext uri="{FF2B5EF4-FFF2-40B4-BE49-F238E27FC236}">
                        <a16:creationId xmlns="" xmlns:a16="http://schemas.microsoft.com/office/drawing/2014/main" id="{E407817A-174B-4501-9E94-DA8209EF8C5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4" name="正方形/長方形 1463">
                    <a:extLst>
                      <a:ext uri="{FF2B5EF4-FFF2-40B4-BE49-F238E27FC236}">
                        <a16:creationId xmlns="" xmlns:a16="http://schemas.microsoft.com/office/drawing/2014/main" id="{3E8A20C0-A67E-49D6-8527-2696D4FEB1F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5" name="正方形/長方形 1464">
                    <a:extLst>
                      <a:ext uri="{FF2B5EF4-FFF2-40B4-BE49-F238E27FC236}">
                        <a16:creationId xmlns="" xmlns:a16="http://schemas.microsoft.com/office/drawing/2014/main" id="{C9B8A998-23B6-494B-B86B-C97613D706B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6" name="正方形/長方形 1465">
                    <a:extLst>
                      <a:ext uri="{FF2B5EF4-FFF2-40B4-BE49-F238E27FC236}">
                        <a16:creationId xmlns="" xmlns:a16="http://schemas.microsoft.com/office/drawing/2014/main" id="{AA8F2598-7A43-43A9-B02A-26973C2BFE8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7" name="正方形/長方形 1466">
                    <a:extLst>
                      <a:ext uri="{FF2B5EF4-FFF2-40B4-BE49-F238E27FC236}">
                        <a16:creationId xmlns="" xmlns:a16="http://schemas.microsoft.com/office/drawing/2014/main" id="{31D620CF-04FE-4EC7-8FA6-8B07FD0782E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8" name="正方形/長方形 1467">
                    <a:extLst>
                      <a:ext uri="{FF2B5EF4-FFF2-40B4-BE49-F238E27FC236}">
                        <a16:creationId xmlns="" xmlns:a16="http://schemas.microsoft.com/office/drawing/2014/main" id="{F822D2E4-08D8-43A8-9ECE-B52C2404432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9" name="正方形/長方形 1468">
                    <a:extLst>
                      <a:ext uri="{FF2B5EF4-FFF2-40B4-BE49-F238E27FC236}">
                        <a16:creationId xmlns="" xmlns:a16="http://schemas.microsoft.com/office/drawing/2014/main" id="{B471D21C-2A4E-4413-8067-EEF129CA336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0" name="正方形/長方形 1469">
                    <a:extLst>
                      <a:ext uri="{FF2B5EF4-FFF2-40B4-BE49-F238E27FC236}">
                        <a16:creationId xmlns="" xmlns:a16="http://schemas.microsoft.com/office/drawing/2014/main" id="{1099FD21-B859-4719-8CFD-ABD3BAA1C04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1" name="正方形/長方形 1470">
                    <a:extLst>
                      <a:ext uri="{FF2B5EF4-FFF2-40B4-BE49-F238E27FC236}">
                        <a16:creationId xmlns="" xmlns:a16="http://schemas.microsoft.com/office/drawing/2014/main" id="{3D31026D-F55C-4EEC-94EA-B4B37B76143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2" name="正方形/長方形 1471">
                    <a:extLst>
                      <a:ext uri="{FF2B5EF4-FFF2-40B4-BE49-F238E27FC236}">
                        <a16:creationId xmlns="" xmlns:a16="http://schemas.microsoft.com/office/drawing/2014/main" id="{10E1CF33-C4A8-4B4C-A321-0A28B7691E2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3" name="正方形/長方形 1472">
                    <a:extLst>
                      <a:ext uri="{FF2B5EF4-FFF2-40B4-BE49-F238E27FC236}">
                        <a16:creationId xmlns="" xmlns:a16="http://schemas.microsoft.com/office/drawing/2014/main" id="{C9780289-284F-4355-9276-E6AD46ECA3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4" name="正方形/長方形 1473">
                    <a:extLst>
                      <a:ext uri="{FF2B5EF4-FFF2-40B4-BE49-F238E27FC236}">
                        <a16:creationId xmlns="" xmlns:a16="http://schemas.microsoft.com/office/drawing/2014/main" id="{F306413B-3E50-4BBA-947C-32C540C1F2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5" name="正方形/長方形 1474">
                    <a:extLst>
                      <a:ext uri="{FF2B5EF4-FFF2-40B4-BE49-F238E27FC236}">
                        <a16:creationId xmlns="" xmlns:a16="http://schemas.microsoft.com/office/drawing/2014/main" id="{64EF53C6-06FD-4B42-8E0C-0554EA4483F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6" name="正方形/長方形 1475">
                    <a:extLst>
                      <a:ext uri="{FF2B5EF4-FFF2-40B4-BE49-F238E27FC236}">
                        <a16:creationId xmlns="" xmlns:a16="http://schemas.microsoft.com/office/drawing/2014/main" id="{8620C00C-E2D7-4C17-AC7C-C0AE8F82C44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346" name="グループ化 1345">
                  <a:extLst>
                    <a:ext uri="{FF2B5EF4-FFF2-40B4-BE49-F238E27FC236}">
                      <a16:creationId xmlns="" xmlns:a16="http://schemas.microsoft.com/office/drawing/2014/main" id="{E72438D1-004E-4AB0-B9C5-BE084EF79876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347" name="正方形/長方形 1346">
                    <a:extLst>
                      <a:ext uri="{FF2B5EF4-FFF2-40B4-BE49-F238E27FC236}">
                        <a16:creationId xmlns="" xmlns:a16="http://schemas.microsoft.com/office/drawing/2014/main" id="{2A8C572B-6244-42F4-ABCB-221C1B708C4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8" name="正方形/長方形 1347">
                    <a:extLst>
                      <a:ext uri="{FF2B5EF4-FFF2-40B4-BE49-F238E27FC236}">
                        <a16:creationId xmlns="" xmlns:a16="http://schemas.microsoft.com/office/drawing/2014/main" id="{53EC1C27-763D-441B-A419-B3170CEE900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9" name="正方形/長方形 1348">
                    <a:extLst>
                      <a:ext uri="{FF2B5EF4-FFF2-40B4-BE49-F238E27FC236}">
                        <a16:creationId xmlns="" xmlns:a16="http://schemas.microsoft.com/office/drawing/2014/main" id="{FEDE089B-67E3-4EC3-A1DF-05CC1FBF2E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0" name="正方形/長方形 1349">
                    <a:extLst>
                      <a:ext uri="{FF2B5EF4-FFF2-40B4-BE49-F238E27FC236}">
                        <a16:creationId xmlns="" xmlns:a16="http://schemas.microsoft.com/office/drawing/2014/main" id="{EDAFEF51-C886-4183-9763-964A78162C0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1" name="正方形/長方形 1350">
                    <a:extLst>
                      <a:ext uri="{FF2B5EF4-FFF2-40B4-BE49-F238E27FC236}">
                        <a16:creationId xmlns="" xmlns:a16="http://schemas.microsoft.com/office/drawing/2014/main" id="{D01ED513-A25A-41A7-99ED-6BC4997A762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2" name="正方形/長方形 1351">
                    <a:extLst>
                      <a:ext uri="{FF2B5EF4-FFF2-40B4-BE49-F238E27FC236}">
                        <a16:creationId xmlns="" xmlns:a16="http://schemas.microsoft.com/office/drawing/2014/main" id="{B50B23AE-1EA7-4D0B-B8F1-197371DC377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3" name="正方形/長方形 1352">
                    <a:extLst>
                      <a:ext uri="{FF2B5EF4-FFF2-40B4-BE49-F238E27FC236}">
                        <a16:creationId xmlns="" xmlns:a16="http://schemas.microsoft.com/office/drawing/2014/main" id="{63B265FE-5398-4D5A-A855-1643CC426D9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4" name="正方形/長方形 1353">
                    <a:extLst>
                      <a:ext uri="{FF2B5EF4-FFF2-40B4-BE49-F238E27FC236}">
                        <a16:creationId xmlns="" xmlns:a16="http://schemas.microsoft.com/office/drawing/2014/main" id="{F2470EBD-A25F-40A9-AC8F-AB00D638F5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5" name="正方形/長方形 1354">
                    <a:extLst>
                      <a:ext uri="{FF2B5EF4-FFF2-40B4-BE49-F238E27FC236}">
                        <a16:creationId xmlns="" xmlns:a16="http://schemas.microsoft.com/office/drawing/2014/main" id="{8A0C9FF0-D02C-4E23-B93F-7D9EEB4F0C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6" name="正方形/長方形 1355">
                    <a:extLst>
                      <a:ext uri="{FF2B5EF4-FFF2-40B4-BE49-F238E27FC236}">
                        <a16:creationId xmlns="" xmlns:a16="http://schemas.microsoft.com/office/drawing/2014/main" id="{A10DFCF3-7805-4D94-B350-A53C146AA45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7" name="正方形/長方形 1356">
                    <a:extLst>
                      <a:ext uri="{FF2B5EF4-FFF2-40B4-BE49-F238E27FC236}">
                        <a16:creationId xmlns="" xmlns:a16="http://schemas.microsoft.com/office/drawing/2014/main" id="{6D025F19-310D-42C8-B78A-4AA5E2E8155C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8" name="正方形/長方形 1357">
                    <a:extLst>
                      <a:ext uri="{FF2B5EF4-FFF2-40B4-BE49-F238E27FC236}">
                        <a16:creationId xmlns="" xmlns:a16="http://schemas.microsoft.com/office/drawing/2014/main" id="{A7F5CF01-D2F3-4622-A8AE-BC778FFA0E7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9" name="正方形/長方形 1358">
                    <a:extLst>
                      <a:ext uri="{FF2B5EF4-FFF2-40B4-BE49-F238E27FC236}">
                        <a16:creationId xmlns="" xmlns:a16="http://schemas.microsoft.com/office/drawing/2014/main" id="{355C9F77-7A81-47DE-91E4-4098F8A6977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0" name="正方形/長方形 1359">
                    <a:extLst>
                      <a:ext uri="{FF2B5EF4-FFF2-40B4-BE49-F238E27FC236}">
                        <a16:creationId xmlns="" xmlns:a16="http://schemas.microsoft.com/office/drawing/2014/main" id="{1ED0CE50-CE26-4DAD-B8D2-35DF3842FD7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1" name="正方形/長方形 1360">
                    <a:extLst>
                      <a:ext uri="{FF2B5EF4-FFF2-40B4-BE49-F238E27FC236}">
                        <a16:creationId xmlns="" xmlns:a16="http://schemas.microsoft.com/office/drawing/2014/main" id="{F447BBED-9AC4-4966-8953-0EDBD0AB384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2" name="正方形/長方形 1361">
                    <a:extLst>
                      <a:ext uri="{FF2B5EF4-FFF2-40B4-BE49-F238E27FC236}">
                        <a16:creationId xmlns="" xmlns:a16="http://schemas.microsoft.com/office/drawing/2014/main" id="{7A7CCAE8-D5B0-4F91-9BB1-E43F2345EEE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3" name="正方形/長方形 1362">
                    <a:extLst>
                      <a:ext uri="{FF2B5EF4-FFF2-40B4-BE49-F238E27FC236}">
                        <a16:creationId xmlns="" xmlns:a16="http://schemas.microsoft.com/office/drawing/2014/main" id="{D1B4EE25-D07E-4EA0-87B7-C4D112CB45F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4" name="正方形/長方形 1363">
                    <a:extLst>
                      <a:ext uri="{FF2B5EF4-FFF2-40B4-BE49-F238E27FC236}">
                        <a16:creationId xmlns="" xmlns:a16="http://schemas.microsoft.com/office/drawing/2014/main" id="{29DBEC52-9865-4949-8B3E-32054C534E3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5" name="正方形/長方形 1364">
                    <a:extLst>
                      <a:ext uri="{FF2B5EF4-FFF2-40B4-BE49-F238E27FC236}">
                        <a16:creationId xmlns="" xmlns:a16="http://schemas.microsoft.com/office/drawing/2014/main" id="{A67D83F3-7399-4602-B2D0-37F6EE41B74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6" name="正方形/長方形 1365">
                    <a:extLst>
                      <a:ext uri="{FF2B5EF4-FFF2-40B4-BE49-F238E27FC236}">
                        <a16:creationId xmlns="" xmlns:a16="http://schemas.microsoft.com/office/drawing/2014/main" id="{5AB4A485-8EDD-4570-8805-6E614550941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7" name="正方形/長方形 1366">
                    <a:extLst>
                      <a:ext uri="{FF2B5EF4-FFF2-40B4-BE49-F238E27FC236}">
                        <a16:creationId xmlns="" xmlns:a16="http://schemas.microsoft.com/office/drawing/2014/main" id="{2791B1EA-0E9E-4A05-B329-B8447B1CAC9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8" name="正方形/長方形 1367">
                    <a:extLst>
                      <a:ext uri="{FF2B5EF4-FFF2-40B4-BE49-F238E27FC236}">
                        <a16:creationId xmlns="" xmlns:a16="http://schemas.microsoft.com/office/drawing/2014/main" id="{4D96C135-EED9-4BA3-AAAC-574E70A9460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9" name="正方形/長方形 1368">
                    <a:extLst>
                      <a:ext uri="{FF2B5EF4-FFF2-40B4-BE49-F238E27FC236}">
                        <a16:creationId xmlns="" xmlns:a16="http://schemas.microsoft.com/office/drawing/2014/main" id="{6BC7B232-7FB1-49F2-A91F-507AA7C1989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0" name="正方形/長方形 1369">
                    <a:extLst>
                      <a:ext uri="{FF2B5EF4-FFF2-40B4-BE49-F238E27FC236}">
                        <a16:creationId xmlns="" xmlns:a16="http://schemas.microsoft.com/office/drawing/2014/main" id="{CFFF30B9-ACE0-4005-8336-132D254FF0A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1" name="正方形/長方形 1370">
                    <a:extLst>
                      <a:ext uri="{FF2B5EF4-FFF2-40B4-BE49-F238E27FC236}">
                        <a16:creationId xmlns="" xmlns:a16="http://schemas.microsoft.com/office/drawing/2014/main" id="{9B45ACCC-EF0F-45F0-BD1C-4E5756F5EC5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2" name="正方形/長方形 1371">
                    <a:extLst>
                      <a:ext uri="{FF2B5EF4-FFF2-40B4-BE49-F238E27FC236}">
                        <a16:creationId xmlns="" xmlns:a16="http://schemas.microsoft.com/office/drawing/2014/main" id="{4B650172-C77B-4DBC-90D9-3CCAACBD7F3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3" name="正方形/長方形 1372">
                    <a:extLst>
                      <a:ext uri="{FF2B5EF4-FFF2-40B4-BE49-F238E27FC236}">
                        <a16:creationId xmlns="" xmlns:a16="http://schemas.microsoft.com/office/drawing/2014/main" id="{25A6220C-CE64-407B-A0D6-A433900ACA2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4" name="正方形/長方形 1373">
                    <a:extLst>
                      <a:ext uri="{FF2B5EF4-FFF2-40B4-BE49-F238E27FC236}">
                        <a16:creationId xmlns="" xmlns:a16="http://schemas.microsoft.com/office/drawing/2014/main" id="{9CF0075E-2B41-48C1-AC2E-2A4D3E87263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5" name="正方形/長方形 1374">
                    <a:extLst>
                      <a:ext uri="{FF2B5EF4-FFF2-40B4-BE49-F238E27FC236}">
                        <a16:creationId xmlns="" xmlns:a16="http://schemas.microsoft.com/office/drawing/2014/main" id="{A3882315-74B1-4F0D-ACEE-882BE7B91928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6" name="正方形/長方形 1375">
                    <a:extLst>
                      <a:ext uri="{FF2B5EF4-FFF2-40B4-BE49-F238E27FC236}">
                        <a16:creationId xmlns="" xmlns:a16="http://schemas.microsoft.com/office/drawing/2014/main" id="{5440BE2F-4EB3-4C5E-8D8A-4F1D41FF884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7" name="正方形/長方形 1376">
                    <a:extLst>
                      <a:ext uri="{FF2B5EF4-FFF2-40B4-BE49-F238E27FC236}">
                        <a16:creationId xmlns="" xmlns:a16="http://schemas.microsoft.com/office/drawing/2014/main" id="{6850901E-0761-4202-A0F4-604EDDBB9149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8" name="正方形/長方形 1377">
                    <a:extLst>
                      <a:ext uri="{FF2B5EF4-FFF2-40B4-BE49-F238E27FC236}">
                        <a16:creationId xmlns="" xmlns:a16="http://schemas.microsoft.com/office/drawing/2014/main" id="{6D8803C2-29F9-4CE0-A4D8-87A50507E82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9" name="正方形/長方形 1378">
                    <a:extLst>
                      <a:ext uri="{FF2B5EF4-FFF2-40B4-BE49-F238E27FC236}">
                        <a16:creationId xmlns="" xmlns:a16="http://schemas.microsoft.com/office/drawing/2014/main" id="{1363B5DA-C401-4E03-AD86-8F441CF180AA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0" name="正方形/長方形 1379">
                    <a:extLst>
                      <a:ext uri="{FF2B5EF4-FFF2-40B4-BE49-F238E27FC236}">
                        <a16:creationId xmlns="" xmlns:a16="http://schemas.microsoft.com/office/drawing/2014/main" id="{B6AC3CE8-060F-4A8D-B037-E869FA6B97D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1" name="正方形/長方形 1380">
                    <a:extLst>
                      <a:ext uri="{FF2B5EF4-FFF2-40B4-BE49-F238E27FC236}">
                        <a16:creationId xmlns="" xmlns:a16="http://schemas.microsoft.com/office/drawing/2014/main" id="{4CEF3E28-86EF-4667-9ADE-EC8DE563935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2" name="正方形/長方形 1381">
                    <a:extLst>
                      <a:ext uri="{FF2B5EF4-FFF2-40B4-BE49-F238E27FC236}">
                        <a16:creationId xmlns="" xmlns:a16="http://schemas.microsoft.com/office/drawing/2014/main" id="{C2486152-42F7-444C-B251-B2A697BBED5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3" name="正方形/長方形 1382">
                    <a:extLst>
                      <a:ext uri="{FF2B5EF4-FFF2-40B4-BE49-F238E27FC236}">
                        <a16:creationId xmlns="" xmlns:a16="http://schemas.microsoft.com/office/drawing/2014/main" id="{9A9D1A07-E72B-4CAB-AD30-84896E9E1F1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4" name="正方形/長方形 1383">
                    <a:extLst>
                      <a:ext uri="{FF2B5EF4-FFF2-40B4-BE49-F238E27FC236}">
                        <a16:creationId xmlns="" xmlns:a16="http://schemas.microsoft.com/office/drawing/2014/main" id="{D3785453-99E6-4503-8BED-8F530437069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5" name="正方形/長方形 1384">
                    <a:extLst>
                      <a:ext uri="{FF2B5EF4-FFF2-40B4-BE49-F238E27FC236}">
                        <a16:creationId xmlns="" xmlns:a16="http://schemas.microsoft.com/office/drawing/2014/main" id="{BBB0509C-E9BF-4448-879D-F6A18AB298F9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6" name="正方形/長方形 1385">
                    <a:extLst>
                      <a:ext uri="{FF2B5EF4-FFF2-40B4-BE49-F238E27FC236}">
                        <a16:creationId xmlns="" xmlns:a16="http://schemas.microsoft.com/office/drawing/2014/main" id="{E8620B57-2D4A-4CB4-9608-1FD6813E8D5F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7" name="正方形/長方形 1386">
                    <a:extLst>
                      <a:ext uri="{FF2B5EF4-FFF2-40B4-BE49-F238E27FC236}">
                        <a16:creationId xmlns="" xmlns:a16="http://schemas.microsoft.com/office/drawing/2014/main" id="{DFC63F56-74F0-4C2D-A92E-7E0FCCEFDAF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8" name="正方形/長方形 1387">
                    <a:extLst>
                      <a:ext uri="{FF2B5EF4-FFF2-40B4-BE49-F238E27FC236}">
                        <a16:creationId xmlns="" xmlns:a16="http://schemas.microsoft.com/office/drawing/2014/main" id="{9292C71F-4329-499E-9AC6-D5648FFEB13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9" name="正方形/長方形 1388">
                    <a:extLst>
                      <a:ext uri="{FF2B5EF4-FFF2-40B4-BE49-F238E27FC236}">
                        <a16:creationId xmlns="" xmlns:a16="http://schemas.microsoft.com/office/drawing/2014/main" id="{B79F5769-607A-4E6B-8788-F55DA278BE2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0" name="正方形/長方形 1389">
                    <a:extLst>
                      <a:ext uri="{FF2B5EF4-FFF2-40B4-BE49-F238E27FC236}">
                        <a16:creationId xmlns="" xmlns:a16="http://schemas.microsoft.com/office/drawing/2014/main" id="{3BFD3FF8-392E-4850-9346-4B1A1D4F31A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1" name="正方形/長方形 1390">
                    <a:extLst>
                      <a:ext uri="{FF2B5EF4-FFF2-40B4-BE49-F238E27FC236}">
                        <a16:creationId xmlns="" xmlns:a16="http://schemas.microsoft.com/office/drawing/2014/main" id="{D24D11D0-A0EC-4F35-ABED-C8C359F0B9F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2" name="正方形/長方形 1391">
                    <a:extLst>
                      <a:ext uri="{FF2B5EF4-FFF2-40B4-BE49-F238E27FC236}">
                        <a16:creationId xmlns="" xmlns:a16="http://schemas.microsoft.com/office/drawing/2014/main" id="{CBEEC9DD-3F68-4BA5-B6CB-863D0C71D1B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3" name="正方形/長方形 1392">
                    <a:extLst>
                      <a:ext uri="{FF2B5EF4-FFF2-40B4-BE49-F238E27FC236}">
                        <a16:creationId xmlns="" xmlns:a16="http://schemas.microsoft.com/office/drawing/2014/main" id="{3F66125B-1719-456C-9942-1F3226CAA43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4" name="正方形/長方形 1393">
                    <a:extLst>
                      <a:ext uri="{FF2B5EF4-FFF2-40B4-BE49-F238E27FC236}">
                        <a16:creationId xmlns="" xmlns:a16="http://schemas.microsoft.com/office/drawing/2014/main" id="{24D80835-E62B-4410-9CA8-58437B92867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5" name="正方形/長方形 1394">
                    <a:extLst>
                      <a:ext uri="{FF2B5EF4-FFF2-40B4-BE49-F238E27FC236}">
                        <a16:creationId xmlns="" xmlns:a16="http://schemas.microsoft.com/office/drawing/2014/main" id="{A5217B77-634B-49B2-81BB-844938B83D3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6" name="正方形/長方形 1395">
                    <a:extLst>
                      <a:ext uri="{FF2B5EF4-FFF2-40B4-BE49-F238E27FC236}">
                        <a16:creationId xmlns="" xmlns:a16="http://schemas.microsoft.com/office/drawing/2014/main" id="{FE8A1236-91A8-4160-85BD-D1E21502D5A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7" name="正方形/長方形 1396">
                    <a:extLst>
                      <a:ext uri="{FF2B5EF4-FFF2-40B4-BE49-F238E27FC236}">
                        <a16:creationId xmlns="" xmlns:a16="http://schemas.microsoft.com/office/drawing/2014/main" id="{494B3978-D2C8-4CBD-B6FD-F214FCBF5C1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8" name="正方形/長方形 1397">
                    <a:extLst>
                      <a:ext uri="{FF2B5EF4-FFF2-40B4-BE49-F238E27FC236}">
                        <a16:creationId xmlns="" xmlns:a16="http://schemas.microsoft.com/office/drawing/2014/main" id="{210E00DD-F218-4B14-8224-EE119B4BE3A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9" name="正方形/長方形 1398">
                    <a:extLst>
                      <a:ext uri="{FF2B5EF4-FFF2-40B4-BE49-F238E27FC236}">
                        <a16:creationId xmlns="" xmlns:a16="http://schemas.microsoft.com/office/drawing/2014/main" id="{A3DF141C-AA2B-45E3-BADF-889DFA728F0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0" name="正方形/長方形 1399">
                    <a:extLst>
                      <a:ext uri="{FF2B5EF4-FFF2-40B4-BE49-F238E27FC236}">
                        <a16:creationId xmlns="" xmlns:a16="http://schemas.microsoft.com/office/drawing/2014/main" id="{077F0350-91BE-4686-82EA-5DA45782BE9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1" name="正方形/長方形 1400">
                    <a:extLst>
                      <a:ext uri="{FF2B5EF4-FFF2-40B4-BE49-F238E27FC236}">
                        <a16:creationId xmlns="" xmlns:a16="http://schemas.microsoft.com/office/drawing/2014/main" id="{BD5E7A27-9839-480C-A87C-63AE9686622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2" name="正方形/長方形 1401">
                    <a:extLst>
                      <a:ext uri="{FF2B5EF4-FFF2-40B4-BE49-F238E27FC236}">
                        <a16:creationId xmlns="" xmlns:a16="http://schemas.microsoft.com/office/drawing/2014/main" id="{BC99354C-A4EB-4C72-A790-CE2B47121E9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3" name="正方形/長方形 1402">
                    <a:extLst>
                      <a:ext uri="{FF2B5EF4-FFF2-40B4-BE49-F238E27FC236}">
                        <a16:creationId xmlns="" xmlns:a16="http://schemas.microsoft.com/office/drawing/2014/main" id="{46AA30E4-697D-4DA8-901D-6B3081C8670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4" name="正方形/長方形 1403">
                    <a:extLst>
                      <a:ext uri="{FF2B5EF4-FFF2-40B4-BE49-F238E27FC236}">
                        <a16:creationId xmlns="" xmlns:a16="http://schemas.microsoft.com/office/drawing/2014/main" id="{158941DF-D3D4-40BA-9270-C17DD3DE089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5" name="正方形/長方形 1404">
                    <a:extLst>
                      <a:ext uri="{FF2B5EF4-FFF2-40B4-BE49-F238E27FC236}">
                        <a16:creationId xmlns="" xmlns:a16="http://schemas.microsoft.com/office/drawing/2014/main" id="{3ADCE26D-F8B4-4D57-BEC8-95F14A210FAE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6" name="正方形/長方形 1405">
                    <a:extLst>
                      <a:ext uri="{FF2B5EF4-FFF2-40B4-BE49-F238E27FC236}">
                        <a16:creationId xmlns="" xmlns:a16="http://schemas.microsoft.com/office/drawing/2014/main" id="{EA46051E-2D44-4E8D-9AA1-DF9881FE72D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7" name="正方形/長方形 1406">
                    <a:extLst>
                      <a:ext uri="{FF2B5EF4-FFF2-40B4-BE49-F238E27FC236}">
                        <a16:creationId xmlns="" xmlns:a16="http://schemas.microsoft.com/office/drawing/2014/main" id="{CF4649E3-27E4-4FE9-96CA-1ACA825A8C3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8" name="正方形/長方形 1407">
                    <a:extLst>
                      <a:ext uri="{FF2B5EF4-FFF2-40B4-BE49-F238E27FC236}">
                        <a16:creationId xmlns="" xmlns:a16="http://schemas.microsoft.com/office/drawing/2014/main" id="{B1981BE9-337E-4CEA-A0C1-0793BF224DF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9" name="正方形/長方形 1408">
                    <a:extLst>
                      <a:ext uri="{FF2B5EF4-FFF2-40B4-BE49-F238E27FC236}">
                        <a16:creationId xmlns="" xmlns:a16="http://schemas.microsoft.com/office/drawing/2014/main" id="{660C6DF4-BE33-473D-A972-D9A8A8D6038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0" name="正方形/長方形 1409">
                    <a:extLst>
                      <a:ext uri="{FF2B5EF4-FFF2-40B4-BE49-F238E27FC236}">
                        <a16:creationId xmlns="" xmlns:a16="http://schemas.microsoft.com/office/drawing/2014/main" id="{E0525538-3025-4960-8B1C-AD01C9634B45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1" name="正方形/長方形 1410">
                    <a:extLst>
                      <a:ext uri="{FF2B5EF4-FFF2-40B4-BE49-F238E27FC236}">
                        <a16:creationId xmlns="" xmlns:a16="http://schemas.microsoft.com/office/drawing/2014/main" id="{8A1C9B17-41B4-4D42-98D8-5F6CCF448D0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1212" name="グループ化 1211">
                <a:extLst>
                  <a:ext uri="{FF2B5EF4-FFF2-40B4-BE49-F238E27FC236}">
                    <a16:creationId xmlns="" xmlns:a16="http://schemas.microsoft.com/office/drawing/2014/main" id="{5560ABA1-8958-456C-A346-6BD996E7B1DC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213" name="グループ化 1212">
                  <a:extLst>
                    <a:ext uri="{FF2B5EF4-FFF2-40B4-BE49-F238E27FC236}">
                      <a16:creationId xmlns="" xmlns:a16="http://schemas.microsoft.com/office/drawing/2014/main" id="{1D737448-651F-4B98-A466-CC978C0C3294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280" name="正方形/長方形 1279">
                    <a:extLst>
                      <a:ext uri="{FF2B5EF4-FFF2-40B4-BE49-F238E27FC236}">
                        <a16:creationId xmlns="" xmlns:a16="http://schemas.microsoft.com/office/drawing/2014/main" id="{83B859A6-EBED-4B46-83FE-41BADAF52EB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1" name="正方形/長方形 1280">
                    <a:extLst>
                      <a:ext uri="{FF2B5EF4-FFF2-40B4-BE49-F238E27FC236}">
                        <a16:creationId xmlns="" xmlns:a16="http://schemas.microsoft.com/office/drawing/2014/main" id="{C4D15C08-A6CA-4803-ADF3-AC2C9506014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2" name="正方形/長方形 1281">
                    <a:extLst>
                      <a:ext uri="{FF2B5EF4-FFF2-40B4-BE49-F238E27FC236}">
                        <a16:creationId xmlns="" xmlns:a16="http://schemas.microsoft.com/office/drawing/2014/main" id="{A42C8DB8-B034-44B1-A7D4-14E9C1B98AD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3" name="正方形/長方形 1282">
                    <a:extLst>
                      <a:ext uri="{FF2B5EF4-FFF2-40B4-BE49-F238E27FC236}">
                        <a16:creationId xmlns="" xmlns:a16="http://schemas.microsoft.com/office/drawing/2014/main" id="{6D3CEA8F-0EF9-47B3-8AAC-7587799F450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4" name="正方形/長方形 1283">
                    <a:extLst>
                      <a:ext uri="{FF2B5EF4-FFF2-40B4-BE49-F238E27FC236}">
                        <a16:creationId xmlns="" xmlns:a16="http://schemas.microsoft.com/office/drawing/2014/main" id="{C10615F1-3EDA-4CFC-ADB6-7050BFA4E70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5" name="正方形/長方形 1284">
                    <a:extLst>
                      <a:ext uri="{FF2B5EF4-FFF2-40B4-BE49-F238E27FC236}">
                        <a16:creationId xmlns="" xmlns:a16="http://schemas.microsoft.com/office/drawing/2014/main" id="{DE24B4F6-02C6-43EA-8E65-721E2DEF7BB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6" name="正方形/長方形 1285">
                    <a:extLst>
                      <a:ext uri="{FF2B5EF4-FFF2-40B4-BE49-F238E27FC236}">
                        <a16:creationId xmlns="" xmlns:a16="http://schemas.microsoft.com/office/drawing/2014/main" id="{B2D033E0-39AF-4EE8-8943-AD1D6E580E0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7" name="正方形/長方形 1286">
                    <a:extLst>
                      <a:ext uri="{FF2B5EF4-FFF2-40B4-BE49-F238E27FC236}">
                        <a16:creationId xmlns="" xmlns:a16="http://schemas.microsoft.com/office/drawing/2014/main" id="{DC451B73-98F8-4706-B21C-3A8A086F4C3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8" name="正方形/長方形 1287">
                    <a:extLst>
                      <a:ext uri="{FF2B5EF4-FFF2-40B4-BE49-F238E27FC236}">
                        <a16:creationId xmlns="" xmlns:a16="http://schemas.microsoft.com/office/drawing/2014/main" id="{70223672-CB68-4C8B-90C8-8E90675D371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89" name="正方形/長方形 1288">
                    <a:extLst>
                      <a:ext uri="{FF2B5EF4-FFF2-40B4-BE49-F238E27FC236}">
                        <a16:creationId xmlns="" xmlns:a16="http://schemas.microsoft.com/office/drawing/2014/main" id="{616D201E-C92E-4DEB-A5BF-D84C282C455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0" name="正方形/長方形 1289">
                    <a:extLst>
                      <a:ext uri="{FF2B5EF4-FFF2-40B4-BE49-F238E27FC236}">
                        <a16:creationId xmlns="" xmlns:a16="http://schemas.microsoft.com/office/drawing/2014/main" id="{1973DA2E-8D59-4836-BB42-CEE25422757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1" name="正方形/長方形 1290">
                    <a:extLst>
                      <a:ext uri="{FF2B5EF4-FFF2-40B4-BE49-F238E27FC236}">
                        <a16:creationId xmlns="" xmlns:a16="http://schemas.microsoft.com/office/drawing/2014/main" id="{6BF46D66-8A48-478D-BEB3-F47777B1588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2" name="正方形/長方形 1291">
                    <a:extLst>
                      <a:ext uri="{FF2B5EF4-FFF2-40B4-BE49-F238E27FC236}">
                        <a16:creationId xmlns="" xmlns:a16="http://schemas.microsoft.com/office/drawing/2014/main" id="{95111FD7-9464-4A0A-B1CF-A5461316A70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3" name="正方形/長方形 1292">
                    <a:extLst>
                      <a:ext uri="{FF2B5EF4-FFF2-40B4-BE49-F238E27FC236}">
                        <a16:creationId xmlns="" xmlns:a16="http://schemas.microsoft.com/office/drawing/2014/main" id="{2DE5BB73-7998-45F8-A496-12BD26667A4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4" name="正方形/長方形 1293">
                    <a:extLst>
                      <a:ext uri="{FF2B5EF4-FFF2-40B4-BE49-F238E27FC236}">
                        <a16:creationId xmlns="" xmlns:a16="http://schemas.microsoft.com/office/drawing/2014/main" id="{E7EF4827-B5E8-4EC3-8335-FEADB7937B2C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5" name="正方形/長方形 1294">
                    <a:extLst>
                      <a:ext uri="{FF2B5EF4-FFF2-40B4-BE49-F238E27FC236}">
                        <a16:creationId xmlns="" xmlns:a16="http://schemas.microsoft.com/office/drawing/2014/main" id="{A9AA3008-564A-4707-8928-8130442B8DC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6" name="正方形/長方形 1295">
                    <a:extLst>
                      <a:ext uri="{FF2B5EF4-FFF2-40B4-BE49-F238E27FC236}">
                        <a16:creationId xmlns="" xmlns:a16="http://schemas.microsoft.com/office/drawing/2014/main" id="{6D04A88F-BE65-4D76-8C22-1418F25E958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7" name="正方形/長方形 1296">
                    <a:extLst>
                      <a:ext uri="{FF2B5EF4-FFF2-40B4-BE49-F238E27FC236}">
                        <a16:creationId xmlns="" xmlns:a16="http://schemas.microsoft.com/office/drawing/2014/main" id="{4F2EAB98-AFDB-45E5-8A10-B00224E55CD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8" name="正方形/長方形 1297">
                    <a:extLst>
                      <a:ext uri="{FF2B5EF4-FFF2-40B4-BE49-F238E27FC236}">
                        <a16:creationId xmlns="" xmlns:a16="http://schemas.microsoft.com/office/drawing/2014/main" id="{A01D176A-A392-4545-9717-FE9BFD79D80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99" name="正方形/長方形 1298">
                    <a:extLst>
                      <a:ext uri="{FF2B5EF4-FFF2-40B4-BE49-F238E27FC236}">
                        <a16:creationId xmlns="" xmlns:a16="http://schemas.microsoft.com/office/drawing/2014/main" id="{9A661735-195A-4AC5-B7C1-BC4B58A82F4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0" name="正方形/長方形 1299">
                    <a:extLst>
                      <a:ext uri="{FF2B5EF4-FFF2-40B4-BE49-F238E27FC236}">
                        <a16:creationId xmlns="" xmlns:a16="http://schemas.microsoft.com/office/drawing/2014/main" id="{6307180B-9A49-4185-9837-191A6D74BAC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1" name="正方形/長方形 1300">
                    <a:extLst>
                      <a:ext uri="{FF2B5EF4-FFF2-40B4-BE49-F238E27FC236}">
                        <a16:creationId xmlns="" xmlns:a16="http://schemas.microsoft.com/office/drawing/2014/main" id="{466545BC-E9E5-42C3-B691-A27BE3504BA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2" name="正方形/長方形 1301">
                    <a:extLst>
                      <a:ext uri="{FF2B5EF4-FFF2-40B4-BE49-F238E27FC236}">
                        <a16:creationId xmlns="" xmlns:a16="http://schemas.microsoft.com/office/drawing/2014/main" id="{DC8A2672-7504-4F4C-9F31-33C5D39124F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3" name="正方形/長方形 1302">
                    <a:extLst>
                      <a:ext uri="{FF2B5EF4-FFF2-40B4-BE49-F238E27FC236}">
                        <a16:creationId xmlns="" xmlns:a16="http://schemas.microsoft.com/office/drawing/2014/main" id="{E135881D-F344-4838-A3FD-0553EDA84D5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4" name="正方形/長方形 1303">
                    <a:extLst>
                      <a:ext uri="{FF2B5EF4-FFF2-40B4-BE49-F238E27FC236}">
                        <a16:creationId xmlns="" xmlns:a16="http://schemas.microsoft.com/office/drawing/2014/main" id="{ED7A6B47-F834-4AF6-8955-D0505A22DD8A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5" name="正方形/長方形 1304">
                    <a:extLst>
                      <a:ext uri="{FF2B5EF4-FFF2-40B4-BE49-F238E27FC236}">
                        <a16:creationId xmlns="" xmlns:a16="http://schemas.microsoft.com/office/drawing/2014/main" id="{E7B74568-DB91-4BFC-976F-9849CBD73EB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6" name="正方形/長方形 1305">
                    <a:extLst>
                      <a:ext uri="{FF2B5EF4-FFF2-40B4-BE49-F238E27FC236}">
                        <a16:creationId xmlns="" xmlns:a16="http://schemas.microsoft.com/office/drawing/2014/main" id="{EFD30EBF-5468-4C42-8FB9-77D3E1EEC79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7" name="正方形/長方形 1306">
                    <a:extLst>
                      <a:ext uri="{FF2B5EF4-FFF2-40B4-BE49-F238E27FC236}">
                        <a16:creationId xmlns="" xmlns:a16="http://schemas.microsoft.com/office/drawing/2014/main" id="{E540BAF8-654A-4156-B1FA-45E6B7690D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8" name="正方形/長方形 1307">
                    <a:extLst>
                      <a:ext uri="{FF2B5EF4-FFF2-40B4-BE49-F238E27FC236}">
                        <a16:creationId xmlns="" xmlns:a16="http://schemas.microsoft.com/office/drawing/2014/main" id="{70AC3505-B389-4188-AED4-EC4AD7E7653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09" name="正方形/長方形 1308">
                    <a:extLst>
                      <a:ext uri="{FF2B5EF4-FFF2-40B4-BE49-F238E27FC236}">
                        <a16:creationId xmlns="" xmlns:a16="http://schemas.microsoft.com/office/drawing/2014/main" id="{B866E2D5-8C5F-4E70-B9D6-3DAA8368C1D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0" name="正方形/長方形 1309">
                    <a:extLst>
                      <a:ext uri="{FF2B5EF4-FFF2-40B4-BE49-F238E27FC236}">
                        <a16:creationId xmlns="" xmlns:a16="http://schemas.microsoft.com/office/drawing/2014/main" id="{5777FEA5-C6A9-41DF-B18F-1CEB1C4F37E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1" name="正方形/長方形 1310">
                    <a:extLst>
                      <a:ext uri="{FF2B5EF4-FFF2-40B4-BE49-F238E27FC236}">
                        <a16:creationId xmlns="" xmlns:a16="http://schemas.microsoft.com/office/drawing/2014/main" id="{940DF2EA-3A1F-4BC3-9391-2E502421B4A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2" name="正方形/長方形 1311">
                    <a:extLst>
                      <a:ext uri="{FF2B5EF4-FFF2-40B4-BE49-F238E27FC236}">
                        <a16:creationId xmlns="" xmlns:a16="http://schemas.microsoft.com/office/drawing/2014/main" id="{0D397169-BFB3-435F-8896-D4C619C1A6D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3" name="正方形/長方形 1312">
                    <a:extLst>
                      <a:ext uri="{FF2B5EF4-FFF2-40B4-BE49-F238E27FC236}">
                        <a16:creationId xmlns="" xmlns:a16="http://schemas.microsoft.com/office/drawing/2014/main" id="{6C537876-EB32-4D1A-8ACA-5221E2053A7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4" name="正方形/長方形 1313">
                    <a:extLst>
                      <a:ext uri="{FF2B5EF4-FFF2-40B4-BE49-F238E27FC236}">
                        <a16:creationId xmlns="" xmlns:a16="http://schemas.microsoft.com/office/drawing/2014/main" id="{F43DF1AC-06CC-4DC3-A57E-A929BB74629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5" name="正方形/長方形 1314">
                    <a:extLst>
                      <a:ext uri="{FF2B5EF4-FFF2-40B4-BE49-F238E27FC236}">
                        <a16:creationId xmlns="" xmlns:a16="http://schemas.microsoft.com/office/drawing/2014/main" id="{CEE9372D-553F-44BC-AC61-5C4ABE8A9AC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6" name="正方形/長方形 1315">
                    <a:extLst>
                      <a:ext uri="{FF2B5EF4-FFF2-40B4-BE49-F238E27FC236}">
                        <a16:creationId xmlns="" xmlns:a16="http://schemas.microsoft.com/office/drawing/2014/main" id="{290AE505-F6EF-49FC-A500-3CAB4641416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7" name="正方形/長方形 1316">
                    <a:extLst>
                      <a:ext uri="{FF2B5EF4-FFF2-40B4-BE49-F238E27FC236}">
                        <a16:creationId xmlns="" xmlns:a16="http://schemas.microsoft.com/office/drawing/2014/main" id="{6224D3D3-551D-4A06-88E7-52694D33ACC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8" name="正方形/長方形 1317">
                    <a:extLst>
                      <a:ext uri="{FF2B5EF4-FFF2-40B4-BE49-F238E27FC236}">
                        <a16:creationId xmlns="" xmlns:a16="http://schemas.microsoft.com/office/drawing/2014/main" id="{1B157212-EFE3-448C-A5F0-0D077121A9C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9" name="正方形/長方形 1318">
                    <a:extLst>
                      <a:ext uri="{FF2B5EF4-FFF2-40B4-BE49-F238E27FC236}">
                        <a16:creationId xmlns="" xmlns:a16="http://schemas.microsoft.com/office/drawing/2014/main" id="{7176B6CA-D599-46FF-8165-FB4A596D60E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0" name="正方形/長方形 1319">
                    <a:extLst>
                      <a:ext uri="{FF2B5EF4-FFF2-40B4-BE49-F238E27FC236}">
                        <a16:creationId xmlns="" xmlns:a16="http://schemas.microsoft.com/office/drawing/2014/main" id="{9B202222-3AFE-403A-89C5-8B0555E070D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1" name="正方形/長方形 1320">
                    <a:extLst>
                      <a:ext uri="{FF2B5EF4-FFF2-40B4-BE49-F238E27FC236}">
                        <a16:creationId xmlns="" xmlns:a16="http://schemas.microsoft.com/office/drawing/2014/main" id="{5A48CBD2-C67E-4458-81B5-752ABBB6F62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2" name="正方形/長方形 1321">
                    <a:extLst>
                      <a:ext uri="{FF2B5EF4-FFF2-40B4-BE49-F238E27FC236}">
                        <a16:creationId xmlns="" xmlns:a16="http://schemas.microsoft.com/office/drawing/2014/main" id="{AF4DF6BB-5FBE-47D2-9DE0-FFFF80F13A3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3" name="正方形/長方形 1322">
                    <a:extLst>
                      <a:ext uri="{FF2B5EF4-FFF2-40B4-BE49-F238E27FC236}">
                        <a16:creationId xmlns="" xmlns:a16="http://schemas.microsoft.com/office/drawing/2014/main" id="{21A6FEE0-9818-449A-82CC-E13A78BB0F2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4" name="正方形/長方形 1323">
                    <a:extLst>
                      <a:ext uri="{FF2B5EF4-FFF2-40B4-BE49-F238E27FC236}">
                        <a16:creationId xmlns="" xmlns:a16="http://schemas.microsoft.com/office/drawing/2014/main" id="{FEB8702C-FEF5-4269-8B83-A767F27242D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5" name="正方形/長方形 1324">
                    <a:extLst>
                      <a:ext uri="{FF2B5EF4-FFF2-40B4-BE49-F238E27FC236}">
                        <a16:creationId xmlns="" xmlns:a16="http://schemas.microsoft.com/office/drawing/2014/main" id="{D7DB3893-778D-41BE-A42F-77FA12CC847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6" name="正方形/長方形 1325">
                    <a:extLst>
                      <a:ext uri="{FF2B5EF4-FFF2-40B4-BE49-F238E27FC236}">
                        <a16:creationId xmlns="" xmlns:a16="http://schemas.microsoft.com/office/drawing/2014/main" id="{76367904-53F9-4C74-BDC7-6D42A1BFAAA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7" name="正方形/長方形 1326">
                    <a:extLst>
                      <a:ext uri="{FF2B5EF4-FFF2-40B4-BE49-F238E27FC236}">
                        <a16:creationId xmlns="" xmlns:a16="http://schemas.microsoft.com/office/drawing/2014/main" id="{4FDD52D3-680F-43A9-B19B-9E38A755DD6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8" name="正方形/長方形 1327">
                    <a:extLst>
                      <a:ext uri="{FF2B5EF4-FFF2-40B4-BE49-F238E27FC236}">
                        <a16:creationId xmlns="" xmlns:a16="http://schemas.microsoft.com/office/drawing/2014/main" id="{AAF97A45-35A4-4FEB-B792-008EED94CDA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9" name="正方形/長方形 1328">
                    <a:extLst>
                      <a:ext uri="{FF2B5EF4-FFF2-40B4-BE49-F238E27FC236}">
                        <a16:creationId xmlns="" xmlns:a16="http://schemas.microsoft.com/office/drawing/2014/main" id="{0CD9F699-0F21-4979-9A27-FC2D9C82CA5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0" name="正方形/長方形 1329">
                    <a:extLst>
                      <a:ext uri="{FF2B5EF4-FFF2-40B4-BE49-F238E27FC236}">
                        <a16:creationId xmlns="" xmlns:a16="http://schemas.microsoft.com/office/drawing/2014/main" id="{7A27E2CF-29B5-464C-AEB6-5F0CFCA0DC5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1" name="正方形/長方形 1330">
                    <a:extLst>
                      <a:ext uri="{FF2B5EF4-FFF2-40B4-BE49-F238E27FC236}">
                        <a16:creationId xmlns="" xmlns:a16="http://schemas.microsoft.com/office/drawing/2014/main" id="{D20EA5DC-750C-4B4D-9BD3-953DD81707F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2" name="正方形/長方形 1331">
                    <a:extLst>
                      <a:ext uri="{FF2B5EF4-FFF2-40B4-BE49-F238E27FC236}">
                        <a16:creationId xmlns="" xmlns:a16="http://schemas.microsoft.com/office/drawing/2014/main" id="{A0203E60-47BF-4A45-9D4B-084749F6285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3" name="正方形/長方形 1332">
                    <a:extLst>
                      <a:ext uri="{FF2B5EF4-FFF2-40B4-BE49-F238E27FC236}">
                        <a16:creationId xmlns="" xmlns:a16="http://schemas.microsoft.com/office/drawing/2014/main" id="{32A7F85D-860C-4E5B-AE8E-C46FB1352C1D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4" name="正方形/長方形 1333">
                    <a:extLst>
                      <a:ext uri="{FF2B5EF4-FFF2-40B4-BE49-F238E27FC236}">
                        <a16:creationId xmlns="" xmlns:a16="http://schemas.microsoft.com/office/drawing/2014/main" id="{97EAD583-05E6-4501-87F7-F3F8D809E35F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5" name="正方形/長方形 1334">
                    <a:extLst>
                      <a:ext uri="{FF2B5EF4-FFF2-40B4-BE49-F238E27FC236}">
                        <a16:creationId xmlns="" xmlns:a16="http://schemas.microsoft.com/office/drawing/2014/main" id="{89A09F10-4DD0-4505-A491-4356FE91151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6" name="正方形/長方形 1335">
                    <a:extLst>
                      <a:ext uri="{FF2B5EF4-FFF2-40B4-BE49-F238E27FC236}">
                        <a16:creationId xmlns="" xmlns:a16="http://schemas.microsoft.com/office/drawing/2014/main" id="{9515D62F-35ED-4145-926B-9021A77793F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7" name="正方形/長方形 1336">
                    <a:extLst>
                      <a:ext uri="{FF2B5EF4-FFF2-40B4-BE49-F238E27FC236}">
                        <a16:creationId xmlns="" xmlns:a16="http://schemas.microsoft.com/office/drawing/2014/main" id="{8A9A79BF-E460-49A6-8FA6-FC6C25E41A5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8" name="正方形/長方形 1337">
                    <a:extLst>
                      <a:ext uri="{FF2B5EF4-FFF2-40B4-BE49-F238E27FC236}">
                        <a16:creationId xmlns="" xmlns:a16="http://schemas.microsoft.com/office/drawing/2014/main" id="{7CF62436-9DBD-4A62-B2CD-6154CF9EA4A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9" name="正方形/長方形 1338">
                    <a:extLst>
                      <a:ext uri="{FF2B5EF4-FFF2-40B4-BE49-F238E27FC236}">
                        <a16:creationId xmlns="" xmlns:a16="http://schemas.microsoft.com/office/drawing/2014/main" id="{E59698C1-45F6-4C09-890C-E34AD985556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0" name="正方形/長方形 1339">
                    <a:extLst>
                      <a:ext uri="{FF2B5EF4-FFF2-40B4-BE49-F238E27FC236}">
                        <a16:creationId xmlns="" xmlns:a16="http://schemas.microsoft.com/office/drawing/2014/main" id="{4B70D5A2-9AFA-4367-BC7C-AFFBAF6BC10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1" name="正方形/長方形 1340">
                    <a:extLst>
                      <a:ext uri="{FF2B5EF4-FFF2-40B4-BE49-F238E27FC236}">
                        <a16:creationId xmlns="" xmlns:a16="http://schemas.microsoft.com/office/drawing/2014/main" id="{36AD14AA-5010-4C61-987E-3963A516A46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2" name="正方形/長方形 1341">
                    <a:extLst>
                      <a:ext uri="{FF2B5EF4-FFF2-40B4-BE49-F238E27FC236}">
                        <a16:creationId xmlns="" xmlns:a16="http://schemas.microsoft.com/office/drawing/2014/main" id="{6A3CCEC9-B680-44C4-8E48-F688BB17CEB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3" name="正方形/長方形 1342">
                    <a:extLst>
                      <a:ext uri="{FF2B5EF4-FFF2-40B4-BE49-F238E27FC236}">
                        <a16:creationId xmlns="" xmlns:a16="http://schemas.microsoft.com/office/drawing/2014/main" id="{9C0CCF26-55B2-404A-9D0D-298362CA0E5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4" name="正方形/長方形 1343">
                    <a:extLst>
                      <a:ext uri="{FF2B5EF4-FFF2-40B4-BE49-F238E27FC236}">
                        <a16:creationId xmlns="" xmlns:a16="http://schemas.microsoft.com/office/drawing/2014/main" id="{174C5CEA-FE1E-4065-ACE9-2D885487A3D2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214" name="グループ化 1213">
                  <a:extLst>
                    <a:ext uri="{FF2B5EF4-FFF2-40B4-BE49-F238E27FC236}">
                      <a16:creationId xmlns="" xmlns:a16="http://schemas.microsoft.com/office/drawing/2014/main" id="{E39E0B62-1CC6-410C-8B65-12B1271DC122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215" name="正方形/長方形 1214">
                    <a:extLst>
                      <a:ext uri="{FF2B5EF4-FFF2-40B4-BE49-F238E27FC236}">
                        <a16:creationId xmlns="" xmlns:a16="http://schemas.microsoft.com/office/drawing/2014/main" id="{5B7080CE-C97C-4F3E-BBF2-EA8B5C318F3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6" name="正方形/長方形 1215">
                    <a:extLst>
                      <a:ext uri="{FF2B5EF4-FFF2-40B4-BE49-F238E27FC236}">
                        <a16:creationId xmlns="" xmlns:a16="http://schemas.microsoft.com/office/drawing/2014/main" id="{E17FA393-C63B-44A9-BFD8-F8FD4712A26F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7" name="正方形/長方形 1216">
                    <a:extLst>
                      <a:ext uri="{FF2B5EF4-FFF2-40B4-BE49-F238E27FC236}">
                        <a16:creationId xmlns="" xmlns:a16="http://schemas.microsoft.com/office/drawing/2014/main" id="{7C168D4A-61DA-46AD-A83C-66CF4ADAB64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8" name="正方形/長方形 1217">
                    <a:extLst>
                      <a:ext uri="{FF2B5EF4-FFF2-40B4-BE49-F238E27FC236}">
                        <a16:creationId xmlns="" xmlns:a16="http://schemas.microsoft.com/office/drawing/2014/main" id="{82BB8C8E-C6CB-4873-8FF2-965ACFE8DA0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9" name="正方形/長方形 1218">
                    <a:extLst>
                      <a:ext uri="{FF2B5EF4-FFF2-40B4-BE49-F238E27FC236}">
                        <a16:creationId xmlns="" xmlns:a16="http://schemas.microsoft.com/office/drawing/2014/main" id="{E7031C27-E0A6-4632-92CF-86B3872B426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0" name="正方形/長方形 1219">
                    <a:extLst>
                      <a:ext uri="{FF2B5EF4-FFF2-40B4-BE49-F238E27FC236}">
                        <a16:creationId xmlns="" xmlns:a16="http://schemas.microsoft.com/office/drawing/2014/main" id="{39851E25-3C35-48C7-9C9D-C5698D452361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1" name="正方形/長方形 1220">
                    <a:extLst>
                      <a:ext uri="{FF2B5EF4-FFF2-40B4-BE49-F238E27FC236}">
                        <a16:creationId xmlns="" xmlns:a16="http://schemas.microsoft.com/office/drawing/2014/main" id="{E547DB06-D8FA-4D79-9162-2E8CBBEEADB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2" name="正方形/長方形 1221">
                    <a:extLst>
                      <a:ext uri="{FF2B5EF4-FFF2-40B4-BE49-F238E27FC236}">
                        <a16:creationId xmlns="" xmlns:a16="http://schemas.microsoft.com/office/drawing/2014/main" id="{15911DD2-3A67-4384-8944-00872BDDAF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3" name="正方形/長方形 1222">
                    <a:extLst>
                      <a:ext uri="{FF2B5EF4-FFF2-40B4-BE49-F238E27FC236}">
                        <a16:creationId xmlns="" xmlns:a16="http://schemas.microsoft.com/office/drawing/2014/main" id="{C4D02559-9D56-44C7-84FB-521EEFE18E5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4" name="正方形/長方形 1223">
                    <a:extLst>
                      <a:ext uri="{FF2B5EF4-FFF2-40B4-BE49-F238E27FC236}">
                        <a16:creationId xmlns="" xmlns:a16="http://schemas.microsoft.com/office/drawing/2014/main" id="{63F01E12-D8F1-4237-8DCE-08462C6118E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5" name="正方形/長方形 1224">
                    <a:extLst>
                      <a:ext uri="{FF2B5EF4-FFF2-40B4-BE49-F238E27FC236}">
                        <a16:creationId xmlns="" xmlns:a16="http://schemas.microsoft.com/office/drawing/2014/main" id="{92D0E525-3F49-4DA0-A469-7B0A0BFBC30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6" name="正方形/長方形 1225">
                    <a:extLst>
                      <a:ext uri="{FF2B5EF4-FFF2-40B4-BE49-F238E27FC236}">
                        <a16:creationId xmlns="" xmlns:a16="http://schemas.microsoft.com/office/drawing/2014/main" id="{07617D3B-C9EC-4CE4-81A3-2D14265DF38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7" name="正方形/長方形 1226">
                    <a:extLst>
                      <a:ext uri="{FF2B5EF4-FFF2-40B4-BE49-F238E27FC236}">
                        <a16:creationId xmlns="" xmlns:a16="http://schemas.microsoft.com/office/drawing/2014/main" id="{AFBA0F8B-6B17-4D26-A4D6-8E9258C1208C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8" name="正方形/長方形 1227">
                    <a:extLst>
                      <a:ext uri="{FF2B5EF4-FFF2-40B4-BE49-F238E27FC236}">
                        <a16:creationId xmlns="" xmlns:a16="http://schemas.microsoft.com/office/drawing/2014/main" id="{E087CBE1-0F91-42F3-97E1-5606CDD7E84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9" name="正方形/長方形 1228">
                    <a:extLst>
                      <a:ext uri="{FF2B5EF4-FFF2-40B4-BE49-F238E27FC236}">
                        <a16:creationId xmlns="" xmlns:a16="http://schemas.microsoft.com/office/drawing/2014/main" id="{4CA17966-C901-4270-B185-08F66F82031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0" name="正方形/長方形 1229">
                    <a:extLst>
                      <a:ext uri="{FF2B5EF4-FFF2-40B4-BE49-F238E27FC236}">
                        <a16:creationId xmlns="" xmlns:a16="http://schemas.microsoft.com/office/drawing/2014/main" id="{D6A45F17-F953-4619-98CD-E2AECF3CBDD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1" name="正方形/長方形 1230">
                    <a:extLst>
                      <a:ext uri="{FF2B5EF4-FFF2-40B4-BE49-F238E27FC236}">
                        <a16:creationId xmlns="" xmlns:a16="http://schemas.microsoft.com/office/drawing/2014/main" id="{1DA99D96-472A-4B8F-AE40-1C89E99982B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2" name="正方形/長方形 1231">
                    <a:extLst>
                      <a:ext uri="{FF2B5EF4-FFF2-40B4-BE49-F238E27FC236}">
                        <a16:creationId xmlns="" xmlns:a16="http://schemas.microsoft.com/office/drawing/2014/main" id="{ED071D8A-7797-4C37-8D62-40A06C9D68C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3" name="正方形/長方形 1232">
                    <a:extLst>
                      <a:ext uri="{FF2B5EF4-FFF2-40B4-BE49-F238E27FC236}">
                        <a16:creationId xmlns="" xmlns:a16="http://schemas.microsoft.com/office/drawing/2014/main" id="{D7930959-70FD-4C34-8E4F-8611D090FDB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4" name="正方形/長方形 1233">
                    <a:extLst>
                      <a:ext uri="{FF2B5EF4-FFF2-40B4-BE49-F238E27FC236}">
                        <a16:creationId xmlns="" xmlns:a16="http://schemas.microsoft.com/office/drawing/2014/main" id="{CF85663A-AEB1-41D9-A664-0C49F5AF0420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5" name="正方形/長方形 1234">
                    <a:extLst>
                      <a:ext uri="{FF2B5EF4-FFF2-40B4-BE49-F238E27FC236}">
                        <a16:creationId xmlns="" xmlns:a16="http://schemas.microsoft.com/office/drawing/2014/main" id="{11F90DC8-7547-44EC-A06A-19965E9B650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6" name="正方形/長方形 1235">
                    <a:extLst>
                      <a:ext uri="{FF2B5EF4-FFF2-40B4-BE49-F238E27FC236}">
                        <a16:creationId xmlns="" xmlns:a16="http://schemas.microsoft.com/office/drawing/2014/main" id="{C84CB61B-B35A-4F5A-81FD-0195BAB8C76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7" name="正方形/長方形 1236">
                    <a:extLst>
                      <a:ext uri="{FF2B5EF4-FFF2-40B4-BE49-F238E27FC236}">
                        <a16:creationId xmlns="" xmlns:a16="http://schemas.microsoft.com/office/drawing/2014/main" id="{7C725918-D85C-40EC-9DFF-97FA5CC2405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8" name="正方形/長方形 1237">
                    <a:extLst>
                      <a:ext uri="{FF2B5EF4-FFF2-40B4-BE49-F238E27FC236}">
                        <a16:creationId xmlns="" xmlns:a16="http://schemas.microsoft.com/office/drawing/2014/main" id="{63B2BBA4-4219-4FBF-B6DB-B50F4DDDB4C4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9" name="正方形/長方形 1238">
                    <a:extLst>
                      <a:ext uri="{FF2B5EF4-FFF2-40B4-BE49-F238E27FC236}">
                        <a16:creationId xmlns="" xmlns:a16="http://schemas.microsoft.com/office/drawing/2014/main" id="{730F0D73-7C23-491A-AB9B-4C7F6E18082B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0" name="正方形/長方形 1239">
                    <a:extLst>
                      <a:ext uri="{FF2B5EF4-FFF2-40B4-BE49-F238E27FC236}">
                        <a16:creationId xmlns="" xmlns:a16="http://schemas.microsoft.com/office/drawing/2014/main" id="{61C210FD-FC4B-4E08-A81F-773B00270B5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1" name="正方形/長方形 1240">
                    <a:extLst>
                      <a:ext uri="{FF2B5EF4-FFF2-40B4-BE49-F238E27FC236}">
                        <a16:creationId xmlns="" xmlns:a16="http://schemas.microsoft.com/office/drawing/2014/main" id="{9B992764-1272-439C-A072-E349A90594C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2" name="正方形/長方形 1241">
                    <a:extLst>
                      <a:ext uri="{FF2B5EF4-FFF2-40B4-BE49-F238E27FC236}">
                        <a16:creationId xmlns="" xmlns:a16="http://schemas.microsoft.com/office/drawing/2014/main" id="{07C5013B-1366-449A-AB9E-749DAFF69E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3" name="正方形/長方形 1242">
                    <a:extLst>
                      <a:ext uri="{FF2B5EF4-FFF2-40B4-BE49-F238E27FC236}">
                        <a16:creationId xmlns="" xmlns:a16="http://schemas.microsoft.com/office/drawing/2014/main" id="{F43C59EB-B0B2-4073-8ECE-9F5273D8010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4" name="正方形/長方形 1243">
                    <a:extLst>
                      <a:ext uri="{FF2B5EF4-FFF2-40B4-BE49-F238E27FC236}">
                        <a16:creationId xmlns="" xmlns:a16="http://schemas.microsoft.com/office/drawing/2014/main" id="{0F1ACAF3-2114-4CB6-98F5-6176920171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5" name="正方形/長方形 1244">
                    <a:extLst>
                      <a:ext uri="{FF2B5EF4-FFF2-40B4-BE49-F238E27FC236}">
                        <a16:creationId xmlns="" xmlns:a16="http://schemas.microsoft.com/office/drawing/2014/main" id="{9764019C-FBE5-4788-8FC6-1B09C699210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6" name="正方形/長方形 1245">
                    <a:extLst>
                      <a:ext uri="{FF2B5EF4-FFF2-40B4-BE49-F238E27FC236}">
                        <a16:creationId xmlns="" xmlns:a16="http://schemas.microsoft.com/office/drawing/2014/main" id="{8ECD814E-7267-43CB-9A91-315933FB5E2D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7" name="正方形/長方形 1246">
                    <a:extLst>
                      <a:ext uri="{FF2B5EF4-FFF2-40B4-BE49-F238E27FC236}">
                        <a16:creationId xmlns="" xmlns:a16="http://schemas.microsoft.com/office/drawing/2014/main" id="{F4575A80-3020-400E-815A-87F99FA32806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8" name="正方形/長方形 1247">
                    <a:extLst>
                      <a:ext uri="{FF2B5EF4-FFF2-40B4-BE49-F238E27FC236}">
                        <a16:creationId xmlns="" xmlns:a16="http://schemas.microsoft.com/office/drawing/2014/main" id="{42D7BE2D-13AA-4BBE-BE2A-26F18C77968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49" name="正方形/長方形 1248">
                    <a:extLst>
                      <a:ext uri="{FF2B5EF4-FFF2-40B4-BE49-F238E27FC236}">
                        <a16:creationId xmlns="" xmlns:a16="http://schemas.microsoft.com/office/drawing/2014/main" id="{66A15A95-2B3D-44E8-9971-8832B93155C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0" name="正方形/長方形 1249">
                    <a:extLst>
                      <a:ext uri="{FF2B5EF4-FFF2-40B4-BE49-F238E27FC236}">
                        <a16:creationId xmlns="" xmlns:a16="http://schemas.microsoft.com/office/drawing/2014/main" id="{1E396C57-4D92-4018-9804-40484915BD7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1" name="正方形/長方形 1250">
                    <a:extLst>
                      <a:ext uri="{FF2B5EF4-FFF2-40B4-BE49-F238E27FC236}">
                        <a16:creationId xmlns="" xmlns:a16="http://schemas.microsoft.com/office/drawing/2014/main" id="{B47BAEEC-0AA9-4A76-BEC9-17E1D328F2D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2" name="正方形/長方形 1251">
                    <a:extLst>
                      <a:ext uri="{FF2B5EF4-FFF2-40B4-BE49-F238E27FC236}">
                        <a16:creationId xmlns="" xmlns:a16="http://schemas.microsoft.com/office/drawing/2014/main" id="{E059BD9A-E712-493E-936D-5641AFB4283F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3" name="正方形/長方形 1252">
                    <a:extLst>
                      <a:ext uri="{FF2B5EF4-FFF2-40B4-BE49-F238E27FC236}">
                        <a16:creationId xmlns="" xmlns:a16="http://schemas.microsoft.com/office/drawing/2014/main" id="{35724F28-0B37-49C5-AD08-6159B1165F0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4" name="正方形/長方形 1253">
                    <a:extLst>
                      <a:ext uri="{FF2B5EF4-FFF2-40B4-BE49-F238E27FC236}">
                        <a16:creationId xmlns="" xmlns:a16="http://schemas.microsoft.com/office/drawing/2014/main" id="{9D949703-1536-4BCF-9EEE-A30E899F56A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5" name="正方形/長方形 1254">
                    <a:extLst>
                      <a:ext uri="{FF2B5EF4-FFF2-40B4-BE49-F238E27FC236}">
                        <a16:creationId xmlns="" xmlns:a16="http://schemas.microsoft.com/office/drawing/2014/main" id="{9EE2EFE8-20EB-43C8-96A3-A507FB6C5AB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6" name="正方形/長方形 1255">
                    <a:extLst>
                      <a:ext uri="{FF2B5EF4-FFF2-40B4-BE49-F238E27FC236}">
                        <a16:creationId xmlns="" xmlns:a16="http://schemas.microsoft.com/office/drawing/2014/main" id="{D20B676A-A2B7-4704-969F-DFE2C34874C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7" name="正方形/長方形 1256">
                    <a:extLst>
                      <a:ext uri="{FF2B5EF4-FFF2-40B4-BE49-F238E27FC236}">
                        <a16:creationId xmlns="" xmlns:a16="http://schemas.microsoft.com/office/drawing/2014/main" id="{2D96FAB3-41B6-427E-900F-31D9A64F339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8" name="正方形/長方形 1257">
                    <a:extLst>
                      <a:ext uri="{FF2B5EF4-FFF2-40B4-BE49-F238E27FC236}">
                        <a16:creationId xmlns="" xmlns:a16="http://schemas.microsoft.com/office/drawing/2014/main" id="{BA357B39-CE97-4EB9-B535-35220BC7D4D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59" name="正方形/長方形 1258">
                    <a:extLst>
                      <a:ext uri="{FF2B5EF4-FFF2-40B4-BE49-F238E27FC236}">
                        <a16:creationId xmlns="" xmlns:a16="http://schemas.microsoft.com/office/drawing/2014/main" id="{6B3A30BB-FE95-4A5F-91C8-6ED461C0A04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0" name="正方形/長方形 1259">
                    <a:extLst>
                      <a:ext uri="{FF2B5EF4-FFF2-40B4-BE49-F238E27FC236}">
                        <a16:creationId xmlns="" xmlns:a16="http://schemas.microsoft.com/office/drawing/2014/main" id="{61B19991-DBC1-4304-8AF2-F2469879D34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1" name="正方形/長方形 1260">
                    <a:extLst>
                      <a:ext uri="{FF2B5EF4-FFF2-40B4-BE49-F238E27FC236}">
                        <a16:creationId xmlns="" xmlns:a16="http://schemas.microsoft.com/office/drawing/2014/main" id="{2AA7E5D3-DACA-4125-A010-DE2A4F3AA86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2" name="正方形/長方形 1261">
                    <a:extLst>
                      <a:ext uri="{FF2B5EF4-FFF2-40B4-BE49-F238E27FC236}">
                        <a16:creationId xmlns="" xmlns:a16="http://schemas.microsoft.com/office/drawing/2014/main" id="{7243427C-42A6-4F6E-94BC-C0E5641EA8D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3" name="正方形/長方形 1262">
                    <a:extLst>
                      <a:ext uri="{FF2B5EF4-FFF2-40B4-BE49-F238E27FC236}">
                        <a16:creationId xmlns="" xmlns:a16="http://schemas.microsoft.com/office/drawing/2014/main" id="{28D8869F-0ABD-4DC3-A350-71C80666E16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4" name="正方形/長方形 1263">
                    <a:extLst>
                      <a:ext uri="{FF2B5EF4-FFF2-40B4-BE49-F238E27FC236}">
                        <a16:creationId xmlns="" xmlns:a16="http://schemas.microsoft.com/office/drawing/2014/main" id="{34F62868-0F7E-4174-B5F8-965B5FA5569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5" name="正方形/長方形 1264">
                    <a:extLst>
                      <a:ext uri="{FF2B5EF4-FFF2-40B4-BE49-F238E27FC236}">
                        <a16:creationId xmlns="" xmlns:a16="http://schemas.microsoft.com/office/drawing/2014/main" id="{AAD65199-A087-445A-B558-48E9F13AE6A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6" name="正方形/長方形 1265">
                    <a:extLst>
                      <a:ext uri="{FF2B5EF4-FFF2-40B4-BE49-F238E27FC236}">
                        <a16:creationId xmlns="" xmlns:a16="http://schemas.microsoft.com/office/drawing/2014/main" id="{BC77C8A5-2870-4276-89D9-3A3FCE83F3E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7" name="正方形/長方形 1266">
                    <a:extLst>
                      <a:ext uri="{FF2B5EF4-FFF2-40B4-BE49-F238E27FC236}">
                        <a16:creationId xmlns="" xmlns:a16="http://schemas.microsoft.com/office/drawing/2014/main" id="{21EE064E-AEF8-4641-9BA1-A491E698E74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8" name="正方形/長方形 1267">
                    <a:extLst>
                      <a:ext uri="{FF2B5EF4-FFF2-40B4-BE49-F238E27FC236}">
                        <a16:creationId xmlns="" xmlns:a16="http://schemas.microsoft.com/office/drawing/2014/main" id="{3922CA12-A97C-4B07-87A5-2A8AE8BEB4B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69" name="正方形/長方形 1268">
                    <a:extLst>
                      <a:ext uri="{FF2B5EF4-FFF2-40B4-BE49-F238E27FC236}">
                        <a16:creationId xmlns="" xmlns:a16="http://schemas.microsoft.com/office/drawing/2014/main" id="{1C0EE837-2B5D-4CB0-9223-43393C58404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0" name="正方形/長方形 1269">
                    <a:extLst>
                      <a:ext uri="{FF2B5EF4-FFF2-40B4-BE49-F238E27FC236}">
                        <a16:creationId xmlns="" xmlns:a16="http://schemas.microsoft.com/office/drawing/2014/main" id="{95375825-A96A-4EC3-8849-579FA74A4DFD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1" name="正方形/長方形 1270">
                    <a:extLst>
                      <a:ext uri="{FF2B5EF4-FFF2-40B4-BE49-F238E27FC236}">
                        <a16:creationId xmlns="" xmlns:a16="http://schemas.microsoft.com/office/drawing/2014/main" id="{6FA31ECB-F3F3-48F9-BB9F-E26E5A520BC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2" name="正方形/長方形 1271">
                    <a:extLst>
                      <a:ext uri="{FF2B5EF4-FFF2-40B4-BE49-F238E27FC236}">
                        <a16:creationId xmlns="" xmlns:a16="http://schemas.microsoft.com/office/drawing/2014/main" id="{D6908A5C-2A11-477F-B91E-0134BBE1A02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3" name="正方形/長方形 1272">
                    <a:extLst>
                      <a:ext uri="{FF2B5EF4-FFF2-40B4-BE49-F238E27FC236}">
                        <a16:creationId xmlns="" xmlns:a16="http://schemas.microsoft.com/office/drawing/2014/main" id="{CCA5897E-AD37-482C-B976-39AFA9401D1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4" name="正方形/長方形 1273">
                    <a:extLst>
                      <a:ext uri="{FF2B5EF4-FFF2-40B4-BE49-F238E27FC236}">
                        <a16:creationId xmlns="" xmlns:a16="http://schemas.microsoft.com/office/drawing/2014/main" id="{C6B12BBB-2029-47A9-AE6A-EB7E4E2EC9C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5" name="正方形/長方形 1274">
                    <a:extLst>
                      <a:ext uri="{FF2B5EF4-FFF2-40B4-BE49-F238E27FC236}">
                        <a16:creationId xmlns="" xmlns:a16="http://schemas.microsoft.com/office/drawing/2014/main" id="{E61268CB-295A-4EF1-9D2F-292B5FECC62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6" name="正方形/長方形 1275">
                    <a:extLst>
                      <a:ext uri="{FF2B5EF4-FFF2-40B4-BE49-F238E27FC236}">
                        <a16:creationId xmlns="" xmlns:a16="http://schemas.microsoft.com/office/drawing/2014/main" id="{050D7293-2B6E-4542-B28F-86209DA7ABE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7" name="正方形/長方形 1276">
                    <a:extLst>
                      <a:ext uri="{FF2B5EF4-FFF2-40B4-BE49-F238E27FC236}">
                        <a16:creationId xmlns="" xmlns:a16="http://schemas.microsoft.com/office/drawing/2014/main" id="{D0112204-3E10-4548-AAC3-241883F7B92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8" name="正方形/長方形 1277">
                    <a:extLst>
                      <a:ext uri="{FF2B5EF4-FFF2-40B4-BE49-F238E27FC236}">
                        <a16:creationId xmlns="" xmlns:a16="http://schemas.microsoft.com/office/drawing/2014/main" id="{52222A57-3ADA-46C6-AECD-56CCE096268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79" name="正方形/長方形 1278">
                    <a:extLst>
                      <a:ext uri="{FF2B5EF4-FFF2-40B4-BE49-F238E27FC236}">
                        <a16:creationId xmlns="" xmlns:a16="http://schemas.microsoft.com/office/drawing/2014/main" id="{2B04A2C2-BB95-490C-846E-FFAFD8BD810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145" name="グループ化 1144">
              <a:extLst>
                <a:ext uri="{FF2B5EF4-FFF2-40B4-BE49-F238E27FC236}">
                  <a16:creationId xmlns="" xmlns:a16="http://schemas.microsoft.com/office/drawing/2014/main" id="{4414E0F0-A62C-4F82-8ED1-4A3A54F892ED}"/>
                </a:ext>
              </a:extLst>
            </p:cNvPr>
            <p:cNvGrpSpPr/>
            <p:nvPr/>
          </p:nvGrpSpPr>
          <p:grpSpPr>
            <a:xfrm>
              <a:off x="-1574096" y="1968803"/>
              <a:ext cx="720000" cy="734400"/>
              <a:chOff x="2908531" y="1323826"/>
              <a:chExt cx="1447422" cy="1440000"/>
            </a:xfrm>
          </p:grpSpPr>
          <p:sp>
            <p:nvSpPr>
              <p:cNvPr id="1146" name="正方形/長方形 1145">
                <a:extLst>
                  <a:ext uri="{FF2B5EF4-FFF2-40B4-BE49-F238E27FC236}">
                    <a16:creationId xmlns="" xmlns:a16="http://schemas.microsoft.com/office/drawing/2014/main" id="{E43D8F9D-6BDC-4AF4-89FB-79305129D14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47" name="正方形/長方形 1146">
                <a:extLst>
                  <a:ext uri="{FF2B5EF4-FFF2-40B4-BE49-F238E27FC236}">
                    <a16:creationId xmlns="" xmlns:a16="http://schemas.microsoft.com/office/drawing/2014/main" id="{4AD9E0DA-02F9-4222-8570-8409D6F09540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48" name="正方形/長方形 1147">
                <a:extLst>
                  <a:ext uri="{FF2B5EF4-FFF2-40B4-BE49-F238E27FC236}">
                    <a16:creationId xmlns="" xmlns:a16="http://schemas.microsoft.com/office/drawing/2014/main" id="{765E64B7-2BA8-4055-A0F8-2E312E5C61EE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49" name="正方形/長方形 1148">
                <a:extLst>
                  <a:ext uri="{FF2B5EF4-FFF2-40B4-BE49-F238E27FC236}">
                    <a16:creationId xmlns="" xmlns:a16="http://schemas.microsoft.com/office/drawing/2014/main" id="{117CAE4F-B957-41F4-BEAA-664E1F8BFF02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0" name="正方形/長方形 1149">
                <a:extLst>
                  <a:ext uri="{FF2B5EF4-FFF2-40B4-BE49-F238E27FC236}">
                    <a16:creationId xmlns="" xmlns:a16="http://schemas.microsoft.com/office/drawing/2014/main" id="{357E83C6-2FF3-4346-BAC3-82911896B57B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1" name="正方形/長方形 1150">
                <a:extLst>
                  <a:ext uri="{FF2B5EF4-FFF2-40B4-BE49-F238E27FC236}">
                    <a16:creationId xmlns="" xmlns:a16="http://schemas.microsoft.com/office/drawing/2014/main" id="{B881C791-33DD-4193-8D3F-8530EA237CE4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2" name="正方形/長方形 1151">
                <a:extLst>
                  <a:ext uri="{FF2B5EF4-FFF2-40B4-BE49-F238E27FC236}">
                    <a16:creationId xmlns="" xmlns:a16="http://schemas.microsoft.com/office/drawing/2014/main" id="{63E50BF2-E257-4CD3-AB8C-80794EB2C789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3" name="正方形/長方形 1152">
                <a:extLst>
                  <a:ext uri="{FF2B5EF4-FFF2-40B4-BE49-F238E27FC236}">
                    <a16:creationId xmlns="" xmlns:a16="http://schemas.microsoft.com/office/drawing/2014/main" id="{0B1833CE-DE1C-4C4E-8B33-080587377E28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4" name="正方形/長方形 1153">
                <a:extLst>
                  <a:ext uri="{FF2B5EF4-FFF2-40B4-BE49-F238E27FC236}">
                    <a16:creationId xmlns="" xmlns:a16="http://schemas.microsoft.com/office/drawing/2014/main" id="{DF60534C-1C61-475A-BCF3-CB9008FB7EF0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5" name="正方形/長方形 1154">
                <a:extLst>
                  <a:ext uri="{FF2B5EF4-FFF2-40B4-BE49-F238E27FC236}">
                    <a16:creationId xmlns="" xmlns:a16="http://schemas.microsoft.com/office/drawing/2014/main" id="{9BFAF3D1-FF5C-42EC-B307-C8934F14CCBF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6" name="正方形/長方形 1155">
                <a:extLst>
                  <a:ext uri="{FF2B5EF4-FFF2-40B4-BE49-F238E27FC236}">
                    <a16:creationId xmlns="" xmlns:a16="http://schemas.microsoft.com/office/drawing/2014/main" id="{B96286F3-EC31-4B06-AF6D-4697E179F6DA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7" name="正方形/長方形 1156">
                <a:extLst>
                  <a:ext uri="{FF2B5EF4-FFF2-40B4-BE49-F238E27FC236}">
                    <a16:creationId xmlns="" xmlns:a16="http://schemas.microsoft.com/office/drawing/2014/main" id="{568652C0-BDE5-4E67-AE52-D617E6E35549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8" name="正方形/長方形 1157">
                <a:extLst>
                  <a:ext uri="{FF2B5EF4-FFF2-40B4-BE49-F238E27FC236}">
                    <a16:creationId xmlns="" xmlns:a16="http://schemas.microsoft.com/office/drawing/2014/main" id="{C4A245DD-CB2B-4DDD-8BC6-F21F5B218C2F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9" name="正方形/長方形 1158">
                <a:extLst>
                  <a:ext uri="{FF2B5EF4-FFF2-40B4-BE49-F238E27FC236}">
                    <a16:creationId xmlns="" xmlns:a16="http://schemas.microsoft.com/office/drawing/2014/main" id="{F8E1A43F-7078-41CD-B5AD-7A66E2CAE774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0" name="正方形/長方形 1159">
                <a:extLst>
                  <a:ext uri="{FF2B5EF4-FFF2-40B4-BE49-F238E27FC236}">
                    <a16:creationId xmlns="" xmlns:a16="http://schemas.microsoft.com/office/drawing/2014/main" id="{C9078354-BB55-4C66-B205-9A7AF63E0944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1" name="正方形/長方形 1160">
                <a:extLst>
                  <a:ext uri="{FF2B5EF4-FFF2-40B4-BE49-F238E27FC236}">
                    <a16:creationId xmlns="" xmlns:a16="http://schemas.microsoft.com/office/drawing/2014/main" id="{AE5A502B-8656-4944-8CDB-6B426F22756D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2" name="正方形/長方形 1161">
                <a:extLst>
                  <a:ext uri="{FF2B5EF4-FFF2-40B4-BE49-F238E27FC236}">
                    <a16:creationId xmlns="" xmlns:a16="http://schemas.microsoft.com/office/drawing/2014/main" id="{0FD442E6-761B-4FC4-8C05-F5970E2C0DC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3" name="正方形/長方形 1162">
                <a:extLst>
                  <a:ext uri="{FF2B5EF4-FFF2-40B4-BE49-F238E27FC236}">
                    <a16:creationId xmlns="" xmlns:a16="http://schemas.microsoft.com/office/drawing/2014/main" id="{CE6EB34A-207C-4301-ABB6-6F936F872676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4" name="正方形/長方形 1163">
                <a:extLst>
                  <a:ext uri="{FF2B5EF4-FFF2-40B4-BE49-F238E27FC236}">
                    <a16:creationId xmlns="" xmlns:a16="http://schemas.microsoft.com/office/drawing/2014/main" id="{FE4D483A-264B-42AD-ADE6-89C4BFF04D9F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5" name="正方形/長方形 1164">
                <a:extLst>
                  <a:ext uri="{FF2B5EF4-FFF2-40B4-BE49-F238E27FC236}">
                    <a16:creationId xmlns="" xmlns:a16="http://schemas.microsoft.com/office/drawing/2014/main" id="{C1704754-EE0D-48BC-BFA3-CF0AA92C1DB0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6" name="正方形/長方形 1165">
                <a:extLst>
                  <a:ext uri="{FF2B5EF4-FFF2-40B4-BE49-F238E27FC236}">
                    <a16:creationId xmlns="" xmlns:a16="http://schemas.microsoft.com/office/drawing/2014/main" id="{99A42534-2F79-4D80-9399-0D292D94416F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7" name="正方形/長方形 1166">
                <a:extLst>
                  <a:ext uri="{FF2B5EF4-FFF2-40B4-BE49-F238E27FC236}">
                    <a16:creationId xmlns="" xmlns:a16="http://schemas.microsoft.com/office/drawing/2014/main" id="{AB269073-7AEC-48C5-847E-10A15AB26C0D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8" name="正方形/長方形 1167">
                <a:extLst>
                  <a:ext uri="{FF2B5EF4-FFF2-40B4-BE49-F238E27FC236}">
                    <a16:creationId xmlns="" xmlns:a16="http://schemas.microsoft.com/office/drawing/2014/main" id="{8023D1B9-D2DB-4B4A-B400-FBC4162B0BA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9" name="正方形/長方形 1168">
                <a:extLst>
                  <a:ext uri="{FF2B5EF4-FFF2-40B4-BE49-F238E27FC236}">
                    <a16:creationId xmlns="" xmlns:a16="http://schemas.microsoft.com/office/drawing/2014/main" id="{51C261DD-3E3F-429F-A9C9-3E7946327E20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0" name="正方形/長方形 1169">
                <a:extLst>
                  <a:ext uri="{FF2B5EF4-FFF2-40B4-BE49-F238E27FC236}">
                    <a16:creationId xmlns="" xmlns:a16="http://schemas.microsoft.com/office/drawing/2014/main" id="{BBC6C961-6AEF-4DBE-869E-74CF5943EEF8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1" name="正方形/長方形 1170">
                <a:extLst>
                  <a:ext uri="{FF2B5EF4-FFF2-40B4-BE49-F238E27FC236}">
                    <a16:creationId xmlns="" xmlns:a16="http://schemas.microsoft.com/office/drawing/2014/main" id="{7137CAAC-D102-48E3-8E10-730D2B595BAB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2" name="正方形/長方形 1171">
                <a:extLst>
                  <a:ext uri="{FF2B5EF4-FFF2-40B4-BE49-F238E27FC236}">
                    <a16:creationId xmlns="" xmlns:a16="http://schemas.microsoft.com/office/drawing/2014/main" id="{50B49923-0BFD-4017-BA36-8FF520054D71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3" name="正方形/長方形 1172">
                <a:extLst>
                  <a:ext uri="{FF2B5EF4-FFF2-40B4-BE49-F238E27FC236}">
                    <a16:creationId xmlns="" xmlns:a16="http://schemas.microsoft.com/office/drawing/2014/main" id="{2FD4492B-7928-42D5-A2F7-06AC0E3D49AE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4" name="正方形/長方形 1173">
                <a:extLst>
                  <a:ext uri="{FF2B5EF4-FFF2-40B4-BE49-F238E27FC236}">
                    <a16:creationId xmlns="" xmlns:a16="http://schemas.microsoft.com/office/drawing/2014/main" id="{F41BCCF7-500E-4431-AB8D-8FB6118171F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5" name="正方形/長方形 1174">
                <a:extLst>
                  <a:ext uri="{FF2B5EF4-FFF2-40B4-BE49-F238E27FC236}">
                    <a16:creationId xmlns="" xmlns:a16="http://schemas.microsoft.com/office/drawing/2014/main" id="{668B32FF-4753-4B96-A3A1-24D9CE22CA74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6" name="正方形/長方形 1175">
                <a:extLst>
                  <a:ext uri="{FF2B5EF4-FFF2-40B4-BE49-F238E27FC236}">
                    <a16:creationId xmlns="" xmlns:a16="http://schemas.microsoft.com/office/drawing/2014/main" id="{974A4A91-6059-4F36-934B-D920B0248CCA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7" name="正方形/長方形 1176">
                <a:extLst>
                  <a:ext uri="{FF2B5EF4-FFF2-40B4-BE49-F238E27FC236}">
                    <a16:creationId xmlns="" xmlns:a16="http://schemas.microsoft.com/office/drawing/2014/main" id="{BEC46DE7-769E-4DEC-8DAA-BA84CAF79FA9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8" name="正方形/長方形 1177">
                <a:extLst>
                  <a:ext uri="{FF2B5EF4-FFF2-40B4-BE49-F238E27FC236}">
                    <a16:creationId xmlns="" xmlns:a16="http://schemas.microsoft.com/office/drawing/2014/main" id="{385BCD67-53B6-4C50-ADC1-69AA692A39E1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9" name="正方形/長方形 1178">
                <a:extLst>
                  <a:ext uri="{FF2B5EF4-FFF2-40B4-BE49-F238E27FC236}">
                    <a16:creationId xmlns="" xmlns:a16="http://schemas.microsoft.com/office/drawing/2014/main" id="{036A2F9C-E14C-4945-8264-1454278C510E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0" name="正方形/長方形 1179">
                <a:extLst>
                  <a:ext uri="{FF2B5EF4-FFF2-40B4-BE49-F238E27FC236}">
                    <a16:creationId xmlns="" xmlns:a16="http://schemas.microsoft.com/office/drawing/2014/main" id="{ACEFEAE6-CA8D-4E8D-8CD4-49A376359433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1" name="正方形/長方形 1180">
                <a:extLst>
                  <a:ext uri="{FF2B5EF4-FFF2-40B4-BE49-F238E27FC236}">
                    <a16:creationId xmlns="" xmlns:a16="http://schemas.microsoft.com/office/drawing/2014/main" id="{669FCBF4-EAA3-47FC-96F8-955CA74C075C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2" name="正方形/長方形 1181">
                <a:extLst>
                  <a:ext uri="{FF2B5EF4-FFF2-40B4-BE49-F238E27FC236}">
                    <a16:creationId xmlns="" xmlns:a16="http://schemas.microsoft.com/office/drawing/2014/main" id="{9C952353-A230-4B45-9E8D-717E85316F36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3" name="正方形/長方形 1182">
                <a:extLst>
                  <a:ext uri="{FF2B5EF4-FFF2-40B4-BE49-F238E27FC236}">
                    <a16:creationId xmlns="" xmlns:a16="http://schemas.microsoft.com/office/drawing/2014/main" id="{C6ECB82F-6894-459E-857F-525F903F7898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4" name="正方形/長方形 1183">
                <a:extLst>
                  <a:ext uri="{FF2B5EF4-FFF2-40B4-BE49-F238E27FC236}">
                    <a16:creationId xmlns="" xmlns:a16="http://schemas.microsoft.com/office/drawing/2014/main" id="{EEF856F6-0188-4283-92A1-1DC144DA5B50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5" name="正方形/長方形 1184">
                <a:extLst>
                  <a:ext uri="{FF2B5EF4-FFF2-40B4-BE49-F238E27FC236}">
                    <a16:creationId xmlns="" xmlns:a16="http://schemas.microsoft.com/office/drawing/2014/main" id="{35F497A5-1C47-4E2C-A3CF-3407777D7BE8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6" name="正方形/長方形 1185">
                <a:extLst>
                  <a:ext uri="{FF2B5EF4-FFF2-40B4-BE49-F238E27FC236}">
                    <a16:creationId xmlns="" xmlns:a16="http://schemas.microsoft.com/office/drawing/2014/main" id="{FFF4AD53-7E89-4004-B6B5-1E45A6B68231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7" name="正方形/長方形 1186">
                <a:extLst>
                  <a:ext uri="{FF2B5EF4-FFF2-40B4-BE49-F238E27FC236}">
                    <a16:creationId xmlns="" xmlns:a16="http://schemas.microsoft.com/office/drawing/2014/main" id="{B658D9D5-E707-443D-89F1-205D42B97689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8" name="正方形/長方形 1187">
                <a:extLst>
                  <a:ext uri="{FF2B5EF4-FFF2-40B4-BE49-F238E27FC236}">
                    <a16:creationId xmlns="" xmlns:a16="http://schemas.microsoft.com/office/drawing/2014/main" id="{D31E7280-E87B-45E6-B82D-1B5FDFC3CF6D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9" name="正方形/長方形 1188">
                <a:extLst>
                  <a:ext uri="{FF2B5EF4-FFF2-40B4-BE49-F238E27FC236}">
                    <a16:creationId xmlns="" xmlns:a16="http://schemas.microsoft.com/office/drawing/2014/main" id="{E2A144D1-1C0F-4F05-841A-964E9AA65F43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0" name="正方形/長方形 1189">
                <a:extLst>
                  <a:ext uri="{FF2B5EF4-FFF2-40B4-BE49-F238E27FC236}">
                    <a16:creationId xmlns="" xmlns:a16="http://schemas.microsoft.com/office/drawing/2014/main" id="{ABDC78A1-4AA3-48B3-B6E6-2A7E8E4D9C50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1" name="正方形/長方形 1190">
                <a:extLst>
                  <a:ext uri="{FF2B5EF4-FFF2-40B4-BE49-F238E27FC236}">
                    <a16:creationId xmlns="" xmlns:a16="http://schemas.microsoft.com/office/drawing/2014/main" id="{457D8A60-4806-4FD6-8FD9-351B0F78C6C2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2" name="正方形/長方形 1191">
                <a:extLst>
                  <a:ext uri="{FF2B5EF4-FFF2-40B4-BE49-F238E27FC236}">
                    <a16:creationId xmlns="" xmlns:a16="http://schemas.microsoft.com/office/drawing/2014/main" id="{E539FD64-818D-4A44-B582-A9E5E6C660C6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3" name="正方形/長方形 1192">
                <a:extLst>
                  <a:ext uri="{FF2B5EF4-FFF2-40B4-BE49-F238E27FC236}">
                    <a16:creationId xmlns="" xmlns:a16="http://schemas.microsoft.com/office/drawing/2014/main" id="{63C2499B-15E9-45D8-871D-AFBB10294002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4" name="正方形/長方形 1193">
                <a:extLst>
                  <a:ext uri="{FF2B5EF4-FFF2-40B4-BE49-F238E27FC236}">
                    <a16:creationId xmlns="" xmlns:a16="http://schemas.microsoft.com/office/drawing/2014/main" id="{2109247B-05E8-41CD-B8FF-0FE91556C658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5" name="正方形/長方形 1194">
                <a:extLst>
                  <a:ext uri="{FF2B5EF4-FFF2-40B4-BE49-F238E27FC236}">
                    <a16:creationId xmlns="" xmlns:a16="http://schemas.microsoft.com/office/drawing/2014/main" id="{5DA3D7B8-0A61-42FE-9B63-37EB70DADD1A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6" name="正方形/長方形 1195">
                <a:extLst>
                  <a:ext uri="{FF2B5EF4-FFF2-40B4-BE49-F238E27FC236}">
                    <a16:creationId xmlns="" xmlns:a16="http://schemas.microsoft.com/office/drawing/2014/main" id="{BAD6F1F8-8E1A-46F7-8130-2174D9921EA4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7" name="正方形/長方形 1196">
                <a:extLst>
                  <a:ext uri="{FF2B5EF4-FFF2-40B4-BE49-F238E27FC236}">
                    <a16:creationId xmlns="" xmlns:a16="http://schemas.microsoft.com/office/drawing/2014/main" id="{72C5484B-538C-4DBD-A093-BDDC227E2700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8" name="正方形/長方形 1197">
                <a:extLst>
                  <a:ext uri="{FF2B5EF4-FFF2-40B4-BE49-F238E27FC236}">
                    <a16:creationId xmlns="" xmlns:a16="http://schemas.microsoft.com/office/drawing/2014/main" id="{E8AB2C8C-BD09-4381-A066-7041E608B625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9" name="正方形/長方形 1198">
                <a:extLst>
                  <a:ext uri="{FF2B5EF4-FFF2-40B4-BE49-F238E27FC236}">
                    <a16:creationId xmlns="" xmlns:a16="http://schemas.microsoft.com/office/drawing/2014/main" id="{1F747421-BF06-4B96-BF2E-49D420011D98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0" name="正方形/長方形 1199">
                <a:extLst>
                  <a:ext uri="{FF2B5EF4-FFF2-40B4-BE49-F238E27FC236}">
                    <a16:creationId xmlns="" xmlns:a16="http://schemas.microsoft.com/office/drawing/2014/main" id="{6952ED19-B2C0-42C0-9246-B8389C4B1023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1" name="正方形/長方形 1200">
                <a:extLst>
                  <a:ext uri="{FF2B5EF4-FFF2-40B4-BE49-F238E27FC236}">
                    <a16:creationId xmlns="" xmlns:a16="http://schemas.microsoft.com/office/drawing/2014/main" id="{BC4A0988-E3A1-4C3B-BFBD-2A86ECCCF320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2" name="正方形/長方形 1201">
                <a:extLst>
                  <a:ext uri="{FF2B5EF4-FFF2-40B4-BE49-F238E27FC236}">
                    <a16:creationId xmlns="" xmlns:a16="http://schemas.microsoft.com/office/drawing/2014/main" id="{32EC1378-E569-4283-89FB-0F0F8711E9BA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3" name="正方形/長方形 1202">
                <a:extLst>
                  <a:ext uri="{FF2B5EF4-FFF2-40B4-BE49-F238E27FC236}">
                    <a16:creationId xmlns="" xmlns:a16="http://schemas.microsoft.com/office/drawing/2014/main" id="{2C74AD84-BB29-4422-B5B5-A9B4F69BC923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4" name="正方形/長方形 1203">
                <a:extLst>
                  <a:ext uri="{FF2B5EF4-FFF2-40B4-BE49-F238E27FC236}">
                    <a16:creationId xmlns="" xmlns:a16="http://schemas.microsoft.com/office/drawing/2014/main" id="{B8D0420C-306C-4D26-A4FD-267BDB868DAB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5" name="正方形/長方形 1204">
                <a:extLst>
                  <a:ext uri="{FF2B5EF4-FFF2-40B4-BE49-F238E27FC236}">
                    <a16:creationId xmlns="" xmlns:a16="http://schemas.microsoft.com/office/drawing/2014/main" id="{DFEDC9B6-5B92-413B-9C61-B48FBE3C1E56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6" name="正方形/長方形 1205">
                <a:extLst>
                  <a:ext uri="{FF2B5EF4-FFF2-40B4-BE49-F238E27FC236}">
                    <a16:creationId xmlns="" xmlns:a16="http://schemas.microsoft.com/office/drawing/2014/main" id="{F6399413-C12A-4B46-84B9-4D5D634F5357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7" name="正方形/長方形 1206">
                <a:extLst>
                  <a:ext uri="{FF2B5EF4-FFF2-40B4-BE49-F238E27FC236}">
                    <a16:creationId xmlns="" xmlns:a16="http://schemas.microsoft.com/office/drawing/2014/main" id="{EAD7FB3D-75F5-407E-9754-1C12656689CA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8" name="正方形/長方形 1207">
                <a:extLst>
                  <a:ext uri="{FF2B5EF4-FFF2-40B4-BE49-F238E27FC236}">
                    <a16:creationId xmlns="" xmlns:a16="http://schemas.microsoft.com/office/drawing/2014/main" id="{84BB761B-6040-43E2-A88C-B9ABF53AB909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9" name="正方形/長方形 1208">
                <a:extLst>
                  <a:ext uri="{FF2B5EF4-FFF2-40B4-BE49-F238E27FC236}">
                    <a16:creationId xmlns="" xmlns:a16="http://schemas.microsoft.com/office/drawing/2014/main" id="{F09E3D99-5AD4-4F31-A5B6-E2655D807535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10" name="正方形/長方形 1209">
                <a:extLst>
                  <a:ext uri="{FF2B5EF4-FFF2-40B4-BE49-F238E27FC236}">
                    <a16:creationId xmlns="" xmlns:a16="http://schemas.microsoft.com/office/drawing/2014/main" id="{31094643-E288-4CBD-84AA-2603BB69C9CA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  <p:sp>
        <p:nvSpPr>
          <p:cNvPr id="2269" name="左中かっこ 226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75248" y="350315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3696312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80356" y="3588481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6" y="3588481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637205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0" y="99557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400" b="0" dirty="0" smtClean="0"/>
                  <a:t>+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557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70937" y="4531050"/>
            <a:ext cx="163720" cy="16927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9428718" y="4843344"/>
            <a:ext cx="167280" cy="1071764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7627545" y="4110775"/>
            <a:ext cx="163720" cy="253333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692355" y="4447087"/>
            <a:ext cx="126270" cy="181474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3006616" y="5379226"/>
                <a:ext cx="1515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16" y="5379226"/>
                <a:ext cx="151505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043442" y="5388109"/>
                <a:ext cx="1307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442" y="5388109"/>
                <a:ext cx="130715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576716" y="518973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433584" y="5388109"/>
                <a:ext cx="281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84" y="5388109"/>
                <a:ext cx="28117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444931" y="5388997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31" y="5388997"/>
                <a:ext cx="235885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171332" y="5388997"/>
                <a:ext cx="682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32" y="5388997"/>
                <a:ext cx="68205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971079" y="5787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79" y="5787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5</cp:revision>
  <dcterms:created xsi:type="dcterms:W3CDTF">2019-02-01T05:53:08Z</dcterms:created>
  <dcterms:modified xsi:type="dcterms:W3CDTF">2019-02-01T08:27:28Z</dcterms:modified>
</cp:coreProperties>
</file>