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F0ED-565B-4B94-AD7B-B87CFE67BB3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グループ化 343"/>
          <p:cNvGrpSpPr/>
          <p:nvPr/>
        </p:nvGrpSpPr>
        <p:grpSpPr>
          <a:xfrm>
            <a:off x="243840" y="146304"/>
            <a:ext cx="11582399" cy="6510528"/>
            <a:chOff x="1243585" y="2023872"/>
            <a:chExt cx="9705740" cy="4277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テキスト ボックス 271"/>
                <p:cNvSpPr txBox="1"/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2" name="テキスト ボックス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3" name="グループ化 342"/>
            <p:cNvGrpSpPr/>
            <p:nvPr/>
          </p:nvGrpSpPr>
          <p:grpSpPr>
            <a:xfrm>
              <a:off x="1243585" y="2023872"/>
              <a:ext cx="8997695" cy="4277786"/>
              <a:chOff x="109728" y="329184"/>
              <a:chExt cx="11243369" cy="6155354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3657688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5" name="直線コネクタ 4"/>
              <p:cNvCxnSpPr>
                <a:stCxn id="30" idx="6"/>
                <a:endCxn id="4" idx="2"/>
              </p:cNvCxnSpPr>
              <p:nvPr/>
            </p:nvCxnSpPr>
            <p:spPr>
              <a:xfrm>
                <a:off x="1705554" y="1256395"/>
                <a:ext cx="1952134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円/楕円 5"/>
              <p:cNvSpPr/>
              <p:nvPr/>
            </p:nvSpPr>
            <p:spPr>
              <a:xfrm>
                <a:off x="2880609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264507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>
                <a:off x="966965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6389791" y="5118443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6389791" y="434047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円/楕円 10"/>
              <p:cNvSpPr/>
              <p:nvPr/>
            </p:nvSpPr>
            <p:spPr>
              <a:xfrm>
                <a:off x="680450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6389791" y="3570654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6389791" y="277933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389791" y="2013848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134" idx="6"/>
                <a:endCxn id="97" idx="2"/>
              </p:cNvCxnSpPr>
              <p:nvPr/>
            </p:nvCxnSpPr>
            <p:spPr>
              <a:xfrm>
                <a:off x="6389791" y="1256395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97" idx="4"/>
                <a:endCxn id="96" idx="0"/>
              </p:cNvCxnSpPr>
              <p:nvPr/>
            </p:nvCxnSpPr>
            <p:spPr>
              <a:xfrm>
                <a:off x="9278351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>
                <a:stCxn id="103" idx="4"/>
                <a:endCxn id="102" idx="0"/>
              </p:cNvCxnSpPr>
              <p:nvPr/>
            </p:nvCxnSpPr>
            <p:spPr>
              <a:xfrm>
                <a:off x="11176555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endCxn id="128" idx="2"/>
              </p:cNvCxnSpPr>
              <p:nvPr/>
            </p:nvCxnSpPr>
            <p:spPr>
              <a:xfrm flipV="1">
                <a:off x="1692505" y="5110991"/>
                <a:ext cx="1965183" cy="843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>
                <a:endCxn id="127" idx="2"/>
              </p:cNvCxnSpPr>
              <p:nvPr/>
            </p:nvCxnSpPr>
            <p:spPr>
              <a:xfrm>
                <a:off x="1705554" y="4334288"/>
                <a:ext cx="1952134" cy="1121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>
                <a:endCxn id="126" idx="2"/>
              </p:cNvCxnSpPr>
              <p:nvPr/>
            </p:nvCxnSpPr>
            <p:spPr>
              <a:xfrm>
                <a:off x="1692505" y="3570654"/>
                <a:ext cx="1965183" cy="9365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円/楕円 20"/>
              <p:cNvSpPr/>
              <p:nvPr/>
            </p:nvSpPr>
            <p:spPr>
              <a:xfrm>
                <a:off x="1734999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" name="直線コネクタ 21"/>
              <p:cNvCxnSpPr>
                <a:endCxn id="130" idx="2"/>
              </p:cNvCxnSpPr>
              <p:nvPr/>
            </p:nvCxnSpPr>
            <p:spPr>
              <a:xfrm>
                <a:off x="1692505" y="2782915"/>
                <a:ext cx="1965183" cy="44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>
                <a:endCxn id="129" idx="2"/>
              </p:cNvCxnSpPr>
              <p:nvPr/>
            </p:nvCxnSpPr>
            <p:spPr>
              <a:xfrm>
                <a:off x="1692505" y="2008529"/>
                <a:ext cx="1965183" cy="133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円/楕円 23"/>
              <p:cNvSpPr/>
              <p:nvPr/>
            </p:nvSpPr>
            <p:spPr>
              <a:xfrm>
                <a:off x="1352470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1352470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352470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118897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118897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118897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352470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2470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1352470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118897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2118897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118897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1734999" y="4139450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1734999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1734999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34999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734999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49808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249808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2498080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264507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264507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3264507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249808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498080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2498080" y="2581312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3264507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3264507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642197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642197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642197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7188402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7188402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7188402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" name="円/楕円 57"/>
              <p:cNvSpPr/>
              <p:nvPr/>
            </p:nvSpPr>
            <p:spPr>
              <a:xfrm>
                <a:off x="6421974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642197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642197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7188402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188402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7188402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680450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680450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680450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680450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680450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7567585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7567585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567585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8334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8334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8334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7567585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7567585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7567585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8334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8334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8334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795011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795011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795011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950114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795011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795011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871791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8" name="円/楕円 87"/>
              <p:cNvSpPr/>
              <p:nvPr/>
            </p:nvSpPr>
            <p:spPr>
              <a:xfrm>
                <a:off x="871791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9" name="円/楕円 88"/>
              <p:cNvSpPr/>
              <p:nvPr/>
            </p:nvSpPr>
            <p:spPr>
              <a:xfrm>
                <a:off x="8717910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871791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8717910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8717910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3" name="円/楕円 92"/>
              <p:cNvSpPr/>
              <p:nvPr/>
            </p:nvSpPr>
            <p:spPr>
              <a:xfrm>
                <a:off x="6420605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9101809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5" name="円/楕円 94"/>
              <p:cNvSpPr/>
              <p:nvPr/>
            </p:nvSpPr>
            <p:spPr>
              <a:xfrm>
                <a:off x="9101809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9101809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9101809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9101809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9101809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11000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11000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11000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3" name="円/楕円 102"/>
              <p:cNvSpPr/>
              <p:nvPr/>
            </p:nvSpPr>
            <p:spPr>
              <a:xfrm>
                <a:off x="11000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1000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11000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06" name="直線コネクタ 105"/>
              <p:cNvCxnSpPr>
                <a:stCxn id="30" idx="4"/>
                <a:endCxn id="31" idx="0"/>
              </p:cNvCxnSpPr>
              <p:nvPr/>
            </p:nvCxnSpPr>
            <p:spPr>
              <a:xfrm>
                <a:off x="152901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1529012" y="2227936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>
                <a:stCxn id="32" idx="4"/>
                <a:endCxn id="24" idx="0"/>
              </p:cNvCxnSpPr>
              <p:nvPr/>
            </p:nvCxnSpPr>
            <p:spPr>
              <a:xfrm>
                <a:off x="152901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1529012" y="378607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152901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33" idx="4"/>
                <a:endCxn id="34" idx="0"/>
              </p:cNvCxnSpPr>
              <p:nvPr/>
            </p:nvCxnSpPr>
            <p:spPr>
              <a:xfrm>
                <a:off x="229543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>
                <a:off x="229543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>
                <a:stCxn id="6" idx="4"/>
                <a:endCxn id="245" idx="0"/>
              </p:cNvCxnSpPr>
              <p:nvPr/>
            </p:nvCxnSpPr>
            <p:spPr>
              <a:xfrm>
                <a:off x="305715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1910829" y="144410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266821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3434646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191108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266821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06413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3434646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28425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91108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266821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>
                <a:off x="305269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3434646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円/楕円 125"/>
              <p:cNvSpPr/>
              <p:nvPr/>
            </p:nvSpPr>
            <p:spPr>
              <a:xfrm>
                <a:off x="3657688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3657688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" name="円/楕円 127"/>
              <p:cNvSpPr/>
              <p:nvPr/>
            </p:nvSpPr>
            <p:spPr>
              <a:xfrm>
                <a:off x="3657688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" name="円/楕円 128"/>
              <p:cNvSpPr/>
              <p:nvPr/>
            </p:nvSpPr>
            <p:spPr>
              <a:xfrm>
                <a:off x="3657688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" name="円/楕円 129"/>
              <p:cNvSpPr/>
              <p:nvPr/>
            </p:nvSpPr>
            <p:spPr>
              <a:xfrm>
                <a:off x="3657688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1" name="円/楕円 130"/>
              <p:cNvSpPr/>
              <p:nvPr/>
            </p:nvSpPr>
            <p:spPr>
              <a:xfrm>
                <a:off x="603670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2" name="円/楕円 131"/>
              <p:cNvSpPr/>
              <p:nvPr/>
            </p:nvSpPr>
            <p:spPr>
              <a:xfrm>
                <a:off x="603670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3" name="円/楕円 132"/>
              <p:cNvSpPr/>
              <p:nvPr/>
            </p:nvSpPr>
            <p:spPr>
              <a:xfrm>
                <a:off x="603670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4" name="円/楕円 133"/>
              <p:cNvSpPr/>
              <p:nvPr/>
            </p:nvSpPr>
            <p:spPr>
              <a:xfrm>
                <a:off x="603670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603670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603670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37" name="直線コネクタ 136"/>
              <p:cNvCxnSpPr>
                <a:stCxn id="134" idx="4"/>
                <a:endCxn id="135" idx="0"/>
              </p:cNvCxnSpPr>
              <p:nvPr/>
            </p:nvCxnSpPr>
            <p:spPr>
              <a:xfrm>
                <a:off x="621324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>
                <a:off x="696823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773466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>
              <a:xfrm>
                <a:off x="850109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>
                <a:stCxn id="136" idx="4"/>
                <a:endCxn id="131" idx="0"/>
              </p:cNvCxnSpPr>
              <p:nvPr/>
            </p:nvCxnSpPr>
            <p:spPr>
              <a:xfrm>
                <a:off x="621324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696823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773466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850109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2" idx="4"/>
                <a:endCxn id="133" idx="0"/>
              </p:cNvCxnSpPr>
              <p:nvPr/>
            </p:nvCxnSpPr>
            <p:spPr>
              <a:xfrm>
                <a:off x="621324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696823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773100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850109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 flipH="1">
                <a:off x="10756266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H="1">
                <a:off x="10756266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 flipH="1">
                <a:off x="10756266" y="280603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H="1">
                <a:off x="10756266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 flipH="1">
                <a:off x="10756266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H="1">
                <a:off x="10756266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 flipH="1">
                <a:off x="9454893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H="1">
                <a:off x="9454893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H="1">
                <a:off x="9454893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H="1">
                <a:off x="9454893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H="1">
                <a:off x="9454893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H="1">
                <a:off x="9454893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>
                <a:stCxn id="134" idx="2"/>
              </p:cNvCxnSpPr>
              <p:nvPr/>
            </p:nvCxnSpPr>
            <p:spPr>
              <a:xfrm flipH="1">
                <a:off x="5808381" y="125639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円/楕円 161"/>
              <p:cNvSpPr/>
              <p:nvPr/>
            </p:nvSpPr>
            <p:spPr>
              <a:xfrm>
                <a:off x="472121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円/楕円 162"/>
              <p:cNvSpPr/>
              <p:nvPr/>
            </p:nvSpPr>
            <p:spPr>
              <a:xfrm>
                <a:off x="4939683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円/楕円 163"/>
              <p:cNvSpPr/>
              <p:nvPr/>
            </p:nvSpPr>
            <p:spPr>
              <a:xfrm>
                <a:off x="5158152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円/楕円 164"/>
              <p:cNvSpPr/>
              <p:nvPr/>
            </p:nvSpPr>
            <p:spPr>
              <a:xfrm>
                <a:off x="472121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円/楕円 165"/>
              <p:cNvSpPr/>
              <p:nvPr/>
            </p:nvSpPr>
            <p:spPr>
              <a:xfrm>
                <a:off x="4939683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円/楕円 166"/>
              <p:cNvSpPr/>
              <p:nvPr/>
            </p:nvSpPr>
            <p:spPr>
              <a:xfrm>
                <a:off x="5158152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円/楕円 167"/>
              <p:cNvSpPr/>
              <p:nvPr/>
            </p:nvSpPr>
            <p:spPr>
              <a:xfrm>
                <a:off x="472121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円/楕円 168"/>
              <p:cNvSpPr/>
              <p:nvPr/>
            </p:nvSpPr>
            <p:spPr>
              <a:xfrm>
                <a:off x="4939683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円/楕円 169"/>
              <p:cNvSpPr/>
              <p:nvPr/>
            </p:nvSpPr>
            <p:spPr>
              <a:xfrm>
                <a:off x="5158152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円/楕円 170"/>
              <p:cNvSpPr/>
              <p:nvPr/>
            </p:nvSpPr>
            <p:spPr>
              <a:xfrm>
                <a:off x="472121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4939683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円/楕円 172"/>
              <p:cNvSpPr/>
              <p:nvPr/>
            </p:nvSpPr>
            <p:spPr>
              <a:xfrm>
                <a:off x="5158152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472121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円/楕円 174"/>
              <p:cNvSpPr/>
              <p:nvPr/>
            </p:nvSpPr>
            <p:spPr>
              <a:xfrm>
                <a:off x="4939683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円/楕円 175"/>
              <p:cNvSpPr/>
              <p:nvPr/>
            </p:nvSpPr>
            <p:spPr>
              <a:xfrm>
                <a:off x="5158152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円/楕円 176"/>
              <p:cNvSpPr/>
              <p:nvPr/>
            </p:nvSpPr>
            <p:spPr>
              <a:xfrm>
                <a:off x="472121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4939683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円/楕円 178"/>
              <p:cNvSpPr/>
              <p:nvPr/>
            </p:nvSpPr>
            <p:spPr>
              <a:xfrm>
                <a:off x="5158152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0" name="直線コネクタ 179"/>
              <p:cNvCxnSpPr/>
              <p:nvPr/>
            </p:nvCxnSpPr>
            <p:spPr>
              <a:xfrm flipH="1">
                <a:off x="5808381" y="2008529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 flipH="1">
                <a:off x="5808381" y="2779332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 flipH="1">
                <a:off x="5808381" y="3570654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 flipH="1">
                <a:off x="5808381" y="433070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 flipH="1">
                <a:off x="5808381" y="5118443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 flipH="1">
                <a:off x="4010772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 flipH="1">
                <a:off x="4010772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 flipH="1">
                <a:off x="4010772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H="1">
                <a:off x="4010772" y="357683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 flipH="1">
                <a:off x="4010772" y="433330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H="1">
                <a:off x="4010772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>
                <a:stCxn id="4" idx="4"/>
                <a:endCxn id="129" idx="0"/>
              </p:cNvCxnSpPr>
              <p:nvPr/>
            </p:nvCxnSpPr>
            <p:spPr>
              <a:xfrm>
                <a:off x="3834230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>
                <a:stCxn id="130" idx="4"/>
                <a:endCxn id="126" idx="0"/>
              </p:cNvCxnSpPr>
              <p:nvPr/>
            </p:nvCxnSpPr>
            <p:spPr>
              <a:xfrm>
                <a:off x="3834230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3834230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/>
              <p:cNvCxnSpPr/>
              <p:nvPr/>
            </p:nvCxnSpPr>
            <p:spPr>
              <a:xfrm>
                <a:off x="660218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7368608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812359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8890024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660218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736494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/>
              <p:nvPr/>
            </p:nvCxnSpPr>
            <p:spPr>
              <a:xfrm>
                <a:off x="812359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889002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/>
              <p:cNvCxnSpPr/>
              <p:nvPr/>
            </p:nvCxnSpPr>
            <p:spPr>
              <a:xfrm>
                <a:off x="660218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736128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/>
              <p:cNvCxnSpPr/>
              <p:nvPr/>
            </p:nvCxnSpPr>
            <p:spPr>
              <a:xfrm>
                <a:off x="812359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889002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左中かっこ 205"/>
              <p:cNvSpPr/>
              <p:nvPr/>
            </p:nvSpPr>
            <p:spPr>
              <a:xfrm rot="16200000">
                <a:off x="4863410" y="4245838"/>
                <a:ext cx="335879" cy="271688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左中かっこ 206"/>
              <p:cNvSpPr/>
              <p:nvPr/>
            </p:nvSpPr>
            <p:spPr>
              <a:xfrm rot="16200000">
                <a:off x="10059514" y="4478637"/>
                <a:ext cx="335879" cy="2251286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8" name="直線コネクタ 207"/>
              <p:cNvCxnSpPr>
                <a:stCxn id="212" idx="4"/>
                <a:endCxn id="211" idx="0"/>
              </p:cNvCxnSpPr>
              <p:nvPr/>
            </p:nvCxnSpPr>
            <p:spPr>
              <a:xfrm>
                <a:off x="1078822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円/楕円 208"/>
              <p:cNvSpPr/>
              <p:nvPr/>
            </p:nvSpPr>
            <p:spPr>
              <a:xfrm>
                <a:off x="1061168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1061168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1061168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" name="円/楕円 211"/>
              <p:cNvSpPr/>
              <p:nvPr/>
            </p:nvSpPr>
            <p:spPr>
              <a:xfrm>
                <a:off x="1061168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" name="円/楕円 212"/>
              <p:cNvSpPr/>
              <p:nvPr/>
            </p:nvSpPr>
            <p:spPr>
              <a:xfrm>
                <a:off x="1061168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" name="円/楕円 213"/>
              <p:cNvSpPr/>
              <p:nvPr/>
            </p:nvSpPr>
            <p:spPr>
              <a:xfrm>
                <a:off x="1061168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" name="円/楕円 214"/>
              <p:cNvSpPr/>
              <p:nvPr/>
            </p:nvSpPr>
            <p:spPr>
              <a:xfrm>
                <a:off x="949440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" name="円/楕円 215"/>
              <p:cNvSpPr/>
              <p:nvPr/>
            </p:nvSpPr>
            <p:spPr>
              <a:xfrm>
                <a:off x="949440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" name="円/楕円 216"/>
              <p:cNvSpPr/>
              <p:nvPr/>
            </p:nvSpPr>
            <p:spPr>
              <a:xfrm>
                <a:off x="949440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8" name="円/楕円 217"/>
              <p:cNvSpPr/>
              <p:nvPr/>
            </p:nvSpPr>
            <p:spPr>
              <a:xfrm>
                <a:off x="949440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9" name="円/楕円 218"/>
              <p:cNvSpPr/>
              <p:nvPr/>
            </p:nvSpPr>
            <p:spPr>
              <a:xfrm>
                <a:off x="949440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円/楕円 219"/>
              <p:cNvSpPr/>
              <p:nvPr/>
            </p:nvSpPr>
            <p:spPr>
              <a:xfrm>
                <a:off x="949440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1" name="直線コネクタ 220"/>
              <p:cNvCxnSpPr>
                <a:stCxn id="212" idx="6"/>
                <a:endCxn id="103" idx="2"/>
              </p:cNvCxnSpPr>
              <p:nvPr/>
            </p:nvCxnSpPr>
            <p:spPr>
              <a:xfrm>
                <a:off x="10964771" y="125639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>
                <a:stCxn id="213" idx="6"/>
                <a:endCxn id="104" idx="2"/>
              </p:cNvCxnSpPr>
              <p:nvPr/>
            </p:nvCxnSpPr>
            <p:spPr>
              <a:xfrm>
                <a:off x="10964771" y="202188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>
                <a:stCxn id="214" idx="6"/>
                <a:endCxn id="105" idx="2"/>
              </p:cNvCxnSpPr>
              <p:nvPr/>
            </p:nvCxnSpPr>
            <p:spPr>
              <a:xfrm>
                <a:off x="10964771" y="2787367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>
                <a:stCxn id="209" idx="6"/>
                <a:endCxn id="100" idx="2"/>
              </p:cNvCxnSpPr>
              <p:nvPr/>
            </p:nvCxnSpPr>
            <p:spPr>
              <a:xfrm>
                <a:off x="10964771" y="3580019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/>
              <p:cNvCxnSpPr>
                <a:stCxn id="210" idx="6"/>
                <a:endCxn id="101" idx="2"/>
              </p:cNvCxnSpPr>
              <p:nvPr/>
            </p:nvCxnSpPr>
            <p:spPr>
              <a:xfrm>
                <a:off x="10964771" y="434550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>
                <a:stCxn id="211" idx="6"/>
                <a:endCxn id="102" idx="2"/>
              </p:cNvCxnSpPr>
              <p:nvPr/>
            </p:nvCxnSpPr>
            <p:spPr>
              <a:xfrm>
                <a:off x="10964771" y="511099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円/楕円 226"/>
              <p:cNvSpPr/>
              <p:nvPr/>
            </p:nvSpPr>
            <p:spPr>
              <a:xfrm>
                <a:off x="5648381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" name="円/楕円 227"/>
              <p:cNvSpPr/>
              <p:nvPr/>
            </p:nvSpPr>
            <p:spPr>
              <a:xfrm>
                <a:off x="5648381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" name="円/楕円 228"/>
              <p:cNvSpPr/>
              <p:nvPr/>
            </p:nvSpPr>
            <p:spPr>
              <a:xfrm>
                <a:off x="5648381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" name="円/楕円 229"/>
              <p:cNvSpPr/>
              <p:nvPr/>
            </p:nvSpPr>
            <p:spPr>
              <a:xfrm>
                <a:off x="5648381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" name="円/楕円 230"/>
              <p:cNvSpPr/>
              <p:nvPr/>
            </p:nvSpPr>
            <p:spPr>
              <a:xfrm>
                <a:off x="5648381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" name="円/楕円 231"/>
              <p:cNvSpPr/>
              <p:nvPr/>
            </p:nvSpPr>
            <p:spPr>
              <a:xfrm>
                <a:off x="5648381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33" name="直線コネクタ 232"/>
              <p:cNvCxnSpPr>
                <a:stCxn id="230" idx="4"/>
                <a:endCxn id="231" idx="0"/>
              </p:cNvCxnSpPr>
              <p:nvPr/>
            </p:nvCxnSpPr>
            <p:spPr>
              <a:xfrm>
                <a:off x="5824923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>
                <a:stCxn id="232" idx="4"/>
                <a:endCxn id="227" idx="0"/>
              </p:cNvCxnSpPr>
              <p:nvPr/>
            </p:nvCxnSpPr>
            <p:spPr>
              <a:xfrm>
                <a:off x="5824923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>
                <a:stCxn id="228" idx="4"/>
                <a:endCxn id="229" idx="0"/>
              </p:cNvCxnSpPr>
              <p:nvPr/>
            </p:nvCxnSpPr>
            <p:spPr>
              <a:xfrm>
                <a:off x="582492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円/楕円 235"/>
              <p:cNvSpPr/>
              <p:nvPr/>
            </p:nvSpPr>
            <p:spPr>
              <a:xfrm>
                <a:off x="404826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7" name="円/楕円 236"/>
              <p:cNvSpPr/>
              <p:nvPr/>
            </p:nvSpPr>
            <p:spPr>
              <a:xfrm>
                <a:off x="404826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404826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404826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404826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404826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42" name="直線コネクタ 241"/>
              <p:cNvCxnSpPr>
                <a:stCxn id="239" idx="4"/>
                <a:endCxn id="240" idx="0"/>
              </p:cNvCxnSpPr>
              <p:nvPr/>
            </p:nvCxnSpPr>
            <p:spPr>
              <a:xfrm>
                <a:off x="422480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>
                <a:stCxn id="241" idx="4"/>
                <a:endCxn id="236" idx="0"/>
              </p:cNvCxnSpPr>
              <p:nvPr/>
            </p:nvCxnSpPr>
            <p:spPr>
              <a:xfrm>
                <a:off x="422480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>
                <a:off x="4224805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円/楕円 244"/>
              <p:cNvSpPr/>
              <p:nvPr/>
            </p:nvSpPr>
            <p:spPr>
              <a:xfrm>
                <a:off x="2880609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2880609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880609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2880609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2880609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9946386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016485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10383324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9946386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円/楕円 253"/>
              <p:cNvSpPr/>
              <p:nvPr/>
            </p:nvSpPr>
            <p:spPr>
              <a:xfrm>
                <a:off x="1016485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円/楕円 254"/>
              <p:cNvSpPr/>
              <p:nvPr/>
            </p:nvSpPr>
            <p:spPr>
              <a:xfrm>
                <a:off x="10383324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円/楕円 255"/>
              <p:cNvSpPr/>
              <p:nvPr/>
            </p:nvSpPr>
            <p:spPr>
              <a:xfrm>
                <a:off x="9946386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円/楕円 256"/>
              <p:cNvSpPr/>
              <p:nvPr/>
            </p:nvSpPr>
            <p:spPr>
              <a:xfrm>
                <a:off x="1016485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円/楕円 257"/>
              <p:cNvSpPr/>
              <p:nvPr/>
            </p:nvSpPr>
            <p:spPr>
              <a:xfrm>
                <a:off x="10383324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円/楕円 258"/>
              <p:cNvSpPr/>
              <p:nvPr/>
            </p:nvSpPr>
            <p:spPr>
              <a:xfrm>
                <a:off x="9946386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円/楕円 259"/>
              <p:cNvSpPr/>
              <p:nvPr/>
            </p:nvSpPr>
            <p:spPr>
              <a:xfrm>
                <a:off x="1016485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円/楕円 260"/>
              <p:cNvSpPr/>
              <p:nvPr/>
            </p:nvSpPr>
            <p:spPr>
              <a:xfrm>
                <a:off x="10383324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円/楕円 261"/>
              <p:cNvSpPr/>
              <p:nvPr/>
            </p:nvSpPr>
            <p:spPr>
              <a:xfrm>
                <a:off x="9946386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円/楕円 262"/>
              <p:cNvSpPr/>
              <p:nvPr/>
            </p:nvSpPr>
            <p:spPr>
              <a:xfrm>
                <a:off x="1016485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円/楕円 263"/>
              <p:cNvSpPr/>
              <p:nvPr/>
            </p:nvSpPr>
            <p:spPr>
              <a:xfrm>
                <a:off x="10383324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円/楕円 264"/>
              <p:cNvSpPr/>
              <p:nvPr/>
            </p:nvSpPr>
            <p:spPr>
              <a:xfrm>
                <a:off x="9946386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円/楕円 265"/>
              <p:cNvSpPr/>
              <p:nvPr/>
            </p:nvSpPr>
            <p:spPr>
              <a:xfrm>
                <a:off x="1016485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10383324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左中かっこ 267"/>
              <p:cNvSpPr/>
              <p:nvPr/>
            </p:nvSpPr>
            <p:spPr>
              <a:xfrm rot="16200000">
                <a:off x="7584229" y="4272719"/>
                <a:ext cx="335879" cy="266312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左中かっこ 268"/>
              <p:cNvSpPr/>
              <p:nvPr/>
            </p:nvSpPr>
            <p:spPr>
              <a:xfrm rot="16200000">
                <a:off x="2507397" y="4586521"/>
                <a:ext cx="291245" cy="1990882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テキスト ボックス 269"/>
                  <p:cNvSpPr txBox="1"/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>
              <p:sp>
                <p:nvSpPr>
                  <p:cNvPr id="270" name="テキスト ボックス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5" name="左中かっこ 274">
                <a:extLst>
                  <a:ext uri="{FF2B5EF4-FFF2-40B4-BE49-F238E27FC236}">
                    <a16:creationId xmlns="" xmlns:a16="http://schemas.microsoft.com/office/drawing/2014/main" id="{D2B35B43-3535-4E27-BDFC-B8165A3301B0}"/>
                  </a:ext>
                </a:extLst>
              </p:cNvPr>
              <p:cNvSpPr/>
              <p:nvPr/>
            </p:nvSpPr>
            <p:spPr>
              <a:xfrm>
                <a:off x="963710" y="1046122"/>
                <a:ext cx="296595" cy="4385997"/>
              </a:xfrm>
              <a:prstGeom prst="leftBrace">
                <a:avLst>
                  <a:gd name="adj1" fmla="val 10125"/>
                  <a:gd name="adj2" fmla="val 50266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6" name="テキスト ボックス 275">
                    <a:extLst>
                      <a:ext uri="{FF2B5EF4-FFF2-40B4-BE49-F238E27FC236}">
                        <a16:creationId xmlns="" xmlns:a16="http://schemas.microsoft.com/office/drawing/2014/main" id="{E4C3C1CC-7DFB-4879-9982-E12AF92D5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>
              <p:sp>
                <p:nvSpPr>
                  <p:cNvPr id="276" name="テキスト ボックス 27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4C3C1CC-7DFB-4879-9982-E12AF92D5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左中かっこ 279">
                <a:extLst>
                  <a:ext uri="{FF2B5EF4-FFF2-40B4-BE49-F238E27FC236}">
                    <a16:creationId xmlns="" xmlns:a16="http://schemas.microsoft.com/office/drawing/2014/main" id="{7484E61E-C510-4FF0-978A-471330A22C3C}"/>
                  </a:ext>
                </a:extLst>
              </p:cNvPr>
              <p:cNvSpPr/>
              <p:nvPr/>
            </p:nvSpPr>
            <p:spPr>
              <a:xfrm rot="16200000">
                <a:off x="1348646" y="5417635"/>
                <a:ext cx="302308" cy="334109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1" name="テキスト ボックス 280">
                    <a:extLst>
                      <a:ext uri="{FF2B5EF4-FFF2-40B4-BE49-F238E27FC236}">
                        <a16:creationId xmlns="" xmlns:a16="http://schemas.microsoft.com/office/drawing/2014/main" id="{6DAFFFD6-997E-4295-8337-371E64649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>
              <p:sp>
                <p:nvSpPr>
                  <p:cNvPr id="281" name="テキスト ボックス 28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DAFFFD6-997E-4295-8337-371E64649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2" name="テキスト ボックス 281">
                    <a:extLst>
                      <a:ext uri="{FF2B5EF4-FFF2-40B4-BE49-F238E27FC236}">
                        <a16:creationId xmlns="" xmlns:a16="http://schemas.microsoft.com/office/drawing/2014/main" id="{07010F26-716B-423D-9E77-19B5E202747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800" i="1" dirty="0"/>
                  </a:p>
                </p:txBody>
              </p:sp>
            </mc:Choice>
            <mc:Fallback>
              <p:sp>
                <p:nvSpPr>
                  <p:cNvPr id="282" name="テキスト ボックス 28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7010F26-716B-423D-9E77-19B5E20274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3" name="テキスト ボックス 282">
                    <a:extLst>
                      <a:ext uri="{FF2B5EF4-FFF2-40B4-BE49-F238E27FC236}">
                        <a16:creationId xmlns="" xmlns:a16="http://schemas.microsoft.com/office/drawing/2014/main" id="{65944549-9B1C-4094-8DD6-656F7C2BBA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>
              <p:sp>
                <p:nvSpPr>
                  <p:cNvPr id="283" name="テキスト ボックス 28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5944549-9B1C-4094-8DD6-656F7C2BB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直線コネクタ 283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="" xmlns:a16="http://schemas.microsoft.com/office/drawing/2014/main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テキスト ボックス 295">
                    <a:extLst>
                      <a:ext uri="{FF2B5EF4-FFF2-40B4-BE49-F238E27FC236}">
                        <a16:creationId xmlns="" xmlns:a16="http://schemas.microsoft.com/office/drawing/2014/main" id="{298A6F79-47C5-44F3-AA0A-54172F8B0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>
              <p:sp>
                <p:nvSpPr>
                  <p:cNvPr id="296" name="テキスト ボックス 29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298A6F79-47C5-44F3-AA0A-54172F8B0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テキスト ボックス 298"/>
                  <p:cNvSpPr txBox="1"/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9" name="テキスト ボックス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1" name="直線コネクタ 330"/>
            <p:cNvCxnSpPr/>
            <p:nvPr/>
          </p:nvCxnSpPr>
          <p:spPr>
            <a:xfrm>
              <a:off x="9025830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/>
            <p:nvPr/>
          </p:nvCxnSpPr>
          <p:spPr>
            <a:xfrm>
              <a:off x="9025830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/>
            <p:nvPr/>
          </p:nvCxnSpPr>
          <p:spPr>
            <a:xfrm>
              <a:off x="9025830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/>
            <p:nvPr/>
          </p:nvCxnSpPr>
          <p:spPr>
            <a:xfrm>
              <a:off x="9025830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/>
            <p:nvPr/>
          </p:nvCxnSpPr>
          <p:spPr>
            <a:xfrm>
              <a:off x="9025830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線コネクタ 335"/>
            <p:cNvCxnSpPr/>
            <p:nvPr/>
          </p:nvCxnSpPr>
          <p:spPr>
            <a:xfrm>
              <a:off x="9025830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/>
            <p:nvPr/>
          </p:nvCxnSpPr>
          <p:spPr>
            <a:xfrm>
              <a:off x="9497487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線コネクタ 337"/>
            <p:cNvCxnSpPr/>
            <p:nvPr/>
          </p:nvCxnSpPr>
          <p:spPr>
            <a:xfrm>
              <a:off x="9497487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線コネクタ 338"/>
            <p:cNvCxnSpPr/>
            <p:nvPr/>
          </p:nvCxnSpPr>
          <p:spPr>
            <a:xfrm>
              <a:off x="9497487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/>
            <p:nvPr/>
          </p:nvCxnSpPr>
          <p:spPr>
            <a:xfrm>
              <a:off x="9497487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/>
            <p:nvPr/>
          </p:nvCxnSpPr>
          <p:spPr>
            <a:xfrm>
              <a:off x="9497487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線コネクタ 341"/>
            <p:cNvCxnSpPr/>
            <p:nvPr/>
          </p:nvCxnSpPr>
          <p:spPr>
            <a:xfrm>
              <a:off x="9497487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2019-02-01T05:04:26Z</dcterms:created>
  <dcterms:modified xsi:type="dcterms:W3CDTF">2019-02-01T05:21:24Z</dcterms:modified>
</cp:coreProperties>
</file>