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395922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6" y="13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7957"/>
            <a:ext cx="9144000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9510"/>
            <a:ext cx="9144000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11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01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0792"/>
            <a:ext cx="2628900" cy="33552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0792"/>
            <a:ext cx="7734300" cy="335526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53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34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7058"/>
            <a:ext cx="10515600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49565"/>
            <a:ext cx="10515600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4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960"/>
            <a:ext cx="5181600" cy="25120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960"/>
            <a:ext cx="5181600" cy="25120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71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0792"/>
            <a:ext cx="10515600" cy="7652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70560"/>
            <a:ext cx="515778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46217"/>
            <a:ext cx="5157787" cy="212716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70560"/>
            <a:ext cx="5183188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46217"/>
            <a:ext cx="5183188" cy="212716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81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48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73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70055"/>
            <a:ext cx="617220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10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70055"/>
            <a:ext cx="617220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51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0792"/>
            <a:ext cx="10515600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3960"/>
            <a:ext cx="10515600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75DFE-FF37-458C-BA31-8FFE9FD7329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669615"/>
            <a:ext cx="41148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kumimoji="1"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8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5216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8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85216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8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5216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8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85216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2" name="正方形/長方形 131"/>
          <p:cNvSpPr/>
          <p:nvPr/>
        </p:nvSpPr>
        <p:spPr>
          <a:xfrm>
            <a:off x="94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3" name="正方形/長方形 132"/>
          <p:cNvSpPr/>
          <p:nvPr/>
        </p:nvSpPr>
        <p:spPr>
          <a:xfrm>
            <a:off x="945216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4" name="正方形/長方形 133"/>
          <p:cNvSpPr/>
          <p:nvPr/>
        </p:nvSpPr>
        <p:spPr>
          <a:xfrm>
            <a:off x="94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5" name="正方形/長方形 134"/>
          <p:cNvSpPr/>
          <p:nvPr/>
        </p:nvSpPr>
        <p:spPr>
          <a:xfrm>
            <a:off x="945216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94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7" name="正方形/長方形 136"/>
          <p:cNvSpPr/>
          <p:nvPr/>
        </p:nvSpPr>
        <p:spPr>
          <a:xfrm>
            <a:off x="945216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94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9" name="正方形/長方形 138"/>
          <p:cNvSpPr/>
          <p:nvPr/>
        </p:nvSpPr>
        <p:spPr>
          <a:xfrm>
            <a:off x="945216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130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1305216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130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1305216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130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1305216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130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1305216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166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9" name="正方形/長方形 148"/>
          <p:cNvSpPr/>
          <p:nvPr/>
        </p:nvSpPr>
        <p:spPr>
          <a:xfrm>
            <a:off x="1665216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166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1" name="正方形/長方形 150"/>
          <p:cNvSpPr/>
          <p:nvPr/>
        </p:nvSpPr>
        <p:spPr>
          <a:xfrm>
            <a:off x="1665216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2" name="正方形/長方形 151"/>
          <p:cNvSpPr/>
          <p:nvPr/>
        </p:nvSpPr>
        <p:spPr>
          <a:xfrm>
            <a:off x="166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1665216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166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1665216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8" name="正方形/長方形 187"/>
          <p:cNvSpPr/>
          <p:nvPr/>
        </p:nvSpPr>
        <p:spPr>
          <a:xfrm>
            <a:off x="202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9" name="正方形/長方形 188"/>
          <p:cNvSpPr/>
          <p:nvPr/>
        </p:nvSpPr>
        <p:spPr>
          <a:xfrm>
            <a:off x="2025216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0" name="正方形/長方形 189"/>
          <p:cNvSpPr/>
          <p:nvPr/>
        </p:nvSpPr>
        <p:spPr>
          <a:xfrm>
            <a:off x="202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1" name="正方形/長方形 190"/>
          <p:cNvSpPr/>
          <p:nvPr/>
        </p:nvSpPr>
        <p:spPr>
          <a:xfrm>
            <a:off x="2025216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2" name="正方形/長方形 191"/>
          <p:cNvSpPr/>
          <p:nvPr/>
        </p:nvSpPr>
        <p:spPr>
          <a:xfrm>
            <a:off x="202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3" name="正方形/長方形 192"/>
          <p:cNvSpPr/>
          <p:nvPr/>
        </p:nvSpPr>
        <p:spPr>
          <a:xfrm>
            <a:off x="2025216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4" name="正方形/長方形 193"/>
          <p:cNvSpPr/>
          <p:nvPr/>
        </p:nvSpPr>
        <p:spPr>
          <a:xfrm>
            <a:off x="202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5" name="正方形/長方形 194"/>
          <p:cNvSpPr/>
          <p:nvPr/>
        </p:nvSpPr>
        <p:spPr>
          <a:xfrm>
            <a:off x="2025216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6" name="正方形/長方形 195"/>
          <p:cNvSpPr/>
          <p:nvPr/>
        </p:nvSpPr>
        <p:spPr>
          <a:xfrm>
            <a:off x="238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7" name="正方形/長方形 196"/>
          <p:cNvSpPr/>
          <p:nvPr/>
        </p:nvSpPr>
        <p:spPr>
          <a:xfrm>
            <a:off x="2385216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8" name="正方形/長方形 197"/>
          <p:cNvSpPr/>
          <p:nvPr/>
        </p:nvSpPr>
        <p:spPr>
          <a:xfrm>
            <a:off x="238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9" name="正方形/長方形 198"/>
          <p:cNvSpPr/>
          <p:nvPr/>
        </p:nvSpPr>
        <p:spPr>
          <a:xfrm>
            <a:off x="2385216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0" name="正方形/長方形 199"/>
          <p:cNvSpPr/>
          <p:nvPr/>
        </p:nvSpPr>
        <p:spPr>
          <a:xfrm>
            <a:off x="238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正方形/長方形 200"/>
          <p:cNvSpPr/>
          <p:nvPr/>
        </p:nvSpPr>
        <p:spPr>
          <a:xfrm>
            <a:off x="2385216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2" name="正方形/長方形 201"/>
          <p:cNvSpPr/>
          <p:nvPr/>
        </p:nvSpPr>
        <p:spPr>
          <a:xfrm>
            <a:off x="238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3" name="正方形/長方形 202"/>
          <p:cNvSpPr/>
          <p:nvPr/>
        </p:nvSpPr>
        <p:spPr>
          <a:xfrm>
            <a:off x="2385216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4" name="正方形/長方形 203"/>
          <p:cNvSpPr/>
          <p:nvPr/>
        </p:nvSpPr>
        <p:spPr>
          <a:xfrm>
            <a:off x="274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5" name="正方形/長方形 204"/>
          <p:cNvSpPr/>
          <p:nvPr/>
        </p:nvSpPr>
        <p:spPr>
          <a:xfrm>
            <a:off x="2745216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6" name="正方形/長方形 205"/>
          <p:cNvSpPr/>
          <p:nvPr/>
        </p:nvSpPr>
        <p:spPr>
          <a:xfrm>
            <a:off x="274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7" name="正方形/長方形 206"/>
          <p:cNvSpPr/>
          <p:nvPr/>
        </p:nvSpPr>
        <p:spPr>
          <a:xfrm>
            <a:off x="2745216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8" name="正方形/長方形 207"/>
          <p:cNvSpPr/>
          <p:nvPr/>
        </p:nvSpPr>
        <p:spPr>
          <a:xfrm>
            <a:off x="274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9" name="正方形/長方形 208"/>
          <p:cNvSpPr/>
          <p:nvPr/>
        </p:nvSpPr>
        <p:spPr>
          <a:xfrm>
            <a:off x="2745216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0" name="正方形/長方形 209"/>
          <p:cNvSpPr/>
          <p:nvPr/>
        </p:nvSpPr>
        <p:spPr>
          <a:xfrm>
            <a:off x="274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1" name="正方形/長方形 210"/>
          <p:cNvSpPr/>
          <p:nvPr/>
        </p:nvSpPr>
        <p:spPr>
          <a:xfrm>
            <a:off x="2745216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2" name="正方形/長方形 211"/>
          <p:cNvSpPr/>
          <p:nvPr/>
        </p:nvSpPr>
        <p:spPr>
          <a:xfrm>
            <a:off x="310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3" name="正方形/長方形 212"/>
          <p:cNvSpPr/>
          <p:nvPr/>
        </p:nvSpPr>
        <p:spPr>
          <a:xfrm>
            <a:off x="3105216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4" name="正方形/長方形 213"/>
          <p:cNvSpPr/>
          <p:nvPr/>
        </p:nvSpPr>
        <p:spPr>
          <a:xfrm>
            <a:off x="310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5" name="正方形/長方形 214"/>
          <p:cNvSpPr/>
          <p:nvPr/>
        </p:nvSpPr>
        <p:spPr>
          <a:xfrm>
            <a:off x="3105216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6" name="正方形/長方形 215"/>
          <p:cNvSpPr/>
          <p:nvPr/>
        </p:nvSpPr>
        <p:spPr>
          <a:xfrm>
            <a:off x="310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7" name="正方形/長方形 216"/>
          <p:cNvSpPr/>
          <p:nvPr/>
        </p:nvSpPr>
        <p:spPr>
          <a:xfrm>
            <a:off x="3105216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8" name="正方形/長方形 217"/>
          <p:cNvSpPr/>
          <p:nvPr/>
        </p:nvSpPr>
        <p:spPr>
          <a:xfrm>
            <a:off x="310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9" name="正方形/長方形 218"/>
          <p:cNvSpPr/>
          <p:nvPr/>
        </p:nvSpPr>
        <p:spPr>
          <a:xfrm>
            <a:off x="3105216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4" name="正方形/長方形 283"/>
          <p:cNvSpPr/>
          <p:nvPr/>
        </p:nvSpPr>
        <p:spPr>
          <a:xfrm>
            <a:off x="346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5" name="正方形/長方形 284"/>
          <p:cNvSpPr/>
          <p:nvPr/>
        </p:nvSpPr>
        <p:spPr>
          <a:xfrm>
            <a:off x="3465216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6" name="正方形/長方形 285"/>
          <p:cNvSpPr/>
          <p:nvPr/>
        </p:nvSpPr>
        <p:spPr>
          <a:xfrm>
            <a:off x="346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7" name="正方形/長方形 286"/>
          <p:cNvSpPr/>
          <p:nvPr/>
        </p:nvSpPr>
        <p:spPr>
          <a:xfrm>
            <a:off x="3465216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8" name="正方形/長方形 287"/>
          <p:cNvSpPr/>
          <p:nvPr/>
        </p:nvSpPr>
        <p:spPr>
          <a:xfrm>
            <a:off x="346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9" name="正方形/長方形 288"/>
          <p:cNvSpPr/>
          <p:nvPr/>
        </p:nvSpPr>
        <p:spPr>
          <a:xfrm>
            <a:off x="3465216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0" name="正方形/長方形 289"/>
          <p:cNvSpPr/>
          <p:nvPr/>
        </p:nvSpPr>
        <p:spPr>
          <a:xfrm>
            <a:off x="346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1" name="正方形/長方形 290"/>
          <p:cNvSpPr/>
          <p:nvPr/>
        </p:nvSpPr>
        <p:spPr>
          <a:xfrm>
            <a:off x="3465216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2" name="正方形/長方形 291"/>
          <p:cNvSpPr/>
          <p:nvPr/>
        </p:nvSpPr>
        <p:spPr>
          <a:xfrm>
            <a:off x="382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3" name="正方形/長方形 292"/>
          <p:cNvSpPr/>
          <p:nvPr/>
        </p:nvSpPr>
        <p:spPr>
          <a:xfrm>
            <a:off x="3825216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５</a:t>
            </a:r>
            <a:endParaRPr lang="ja-JP" altLang="en-US" dirty="0"/>
          </a:p>
        </p:txBody>
      </p:sp>
      <p:sp>
        <p:nvSpPr>
          <p:cNvPr id="294" name="正方形/長方形 293"/>
          <p:cNvSpPr/>
          <p:nvPr/>
        </p:nvSpPr>
        <p:spPr>
          <a:xfrm>
            <a:off x="382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5" name="正方形/長方形 294"/>
          <p:cNvSpPr/>
          <p:nvPr/>
        </p:nvSpPr>
        <p:spPr>
          <a:xfrm>
            <a:off x="3825216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6" name="正方形/長方形 295"/>
          <p:cNvSpPr/>
          <p:nvPr/>
        </p:nvSpPr>
        <p:spPr>
          <a:xfrm>
            <a:off x="382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7" name="正方形/長方形 296"/>
          <p:cNvSpPr/>
          <p:nvPr/>
        </p:nvSpPr>
        <p:spPr>
          <a:xfrm>
            <a:off x="3825216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8" name="正方形/長方形 297"/>
          <p:cNvSpPr/>
          <p:nvPr/>
        </p:nvSpPr>
        <p:spPr>
          <a:xfrm>
            <a:off x="382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9" name="正方形/長方形 298"/>
          <p:cNvSpPr/>
          <p:nvPr/>
        </p:nvSpPr>
        <p:spPr>
          <a:xfrm>
            <a:off x="3825216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0" name="正方形/長方形 299"/>
          <p:cNvSpPr/>
          <p:nvPr/>
        </p:nvSpPr>
        <p:spPr>
          <a:xfrm>
            <a:off x="418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1" name="正方形/長方形 300"/>
          <p:cNvSpPr/>
          <p:nvPr/>
        </p:nvSpPr>
        <p:spPr>
          <a:xfrm>
            <a:off x="4185216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2" name="正方形/長方形 301"/>
          <p:cNvSpPr/>
          <p:nvPr/>
        </p:nvSpPr>
        <p:spPr>
          <a:xfrm>
            <a:off x="418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3" name="正方形/長方形 302"/>
          <p:cNvSpPr/>
          <p:nvPr/>
        </p:nvSpPr>
        <p:spPr>
          <a:xfrm>
            <a:off x="4185216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4" name="正方形/長方形 303"/>
          <p:cNvSpPr/>
          <p:nvPr/>
        </p:nvSpPr>
        <p:spPr>
          <a:xfrm>
            <a:off x="418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5" name="正方形/長方形 304"/>
          <p:cNvSpPr/>
          <p:nvPr/>
        </p:nvSpPr>
        <p:spPr>
          <a:xfrm>
            <a:off x="4185216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6" name="正方形/長方形 305"/>
          <p:cNvSpPr/>
          <p:nvPr/>
        </p:nvSpPr>
        <p:spPr>
          <a:xfrm>
            <a:off x="418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7" name="正方形/長方形 306"/>
          <p:cNvSpPr/>
          <p:nvPr/>
        </p:nvSpPr>
        <p:spPr>
          <a:xfrm>
            <a:off x="4185216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8" name="正方形/長方形 307"/>
          <p:cNvSpPr/>
          <p:nvPr/>
        </p:nvSpPr>
        <p:spPr>
          <a:xfrm>
            <a:off x="454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9" name="正方形/長方形 308"/>
          <p:cNvSpPr/>
          <p:nvPr/>
        </p:nvSpPr>
        <p:spPr>
          <a:xfrm>
            <a:off x="4545216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0" name="正方形/長方形 309"/>
          <p:cNvSpPr/>
          <p:nvPr/>
        </p:nvSpPr>
        <p:spPr>
          <a:xfrm>
            <a:off x="454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1" name="正方形/長方形 310"/>
          <p:cNvSpPr/>
          <p:nvPr/>
        </p:nvSpPr>
        <p:spPr>
          <a:xfrm>
            <a:off x="4545216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2" name="正方形/長方形 311"/>
          <p:cNvSpPr/>
          <p:nvPr/>
        </p:nvSpPr>
        <p:spPr>
          <a:xfrm>
            <a:off x="454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3" name="正方形/長方形 312"/>
          <p:cNvSpPr/>
          <p:nvPr/>
        </p:nvSpPr>
        <p:spPr>
          <a:xfrm>
            <a:off x="4545216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4" name="正方形/長方形 313"/>
          <p:cNvSpPr/>
          <p:nvPr/>
        </p:nvSpPr>
        <p:spPr>
          <a:xfrm>
            <a:off x="454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5" name="正方形/長方形 314"/>
          <p:cNvSpPr/>
          <p:nvPr/>
        </p:nvSpPr>
        <p:spPr>
          <a:xfrm>
            <a:off x="4545216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6" name="正方形/長方形 315"/>
          <p:cNvSpPr/>
          <p:nvPr/>
        </p:nvSpPr>
        <p:spPr>
          <a:xfrm>
            <a:off x="490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7" name="正方形/長方形 316"/>
          <p:cNvSpPr/>
          <p:nvPr/>
        </p:nvSpPr>
        <p:spPr>
          <a:xfrm>
            <a:off x="4905216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8" name="正方形/長方形 317"/>
          <p:cNvSpPr/>
          <p:nvPr/>
        </p:nvSpPr>
        <p:spPr>
          <a:xfrm>
            <a:off x="490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9" name="正方形/長方形 318"/>
          <p:cNvSpPr/>
          <p:nvPr/>
        </p:nvSpPr>
        <p:spPr>
          <a:xfrm>
            <a:off x="4905216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0" name="正方形/長方形 319"/>
          <p:cNvSpPr/>
          <p:nvPr/>
        </p:nvSpPr>
        <p:spPr>
          <a:xfrm>
            <a:off x="490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1" name="正方形/長方形 320"/>
          <p:cNvSpPr/>
          <p:nvPr/>
        </p:nvSpPr>
        <p:spPr>
          <a:xfrm>
            <a:off x="4905216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2" name="正方形/長方形 321"/>
          <p:cNvSpPr/>
          <p:nvPr/>
        </p:nvSpPr>
        <p:spPr>
          <a:xfrm>
            <a:off x="490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3" name="正方形/長方形 322"/>
          <p:cNvSpPr/>
          <p:nvPr/>
        </p:nvSpPr>
        <p:spPr>
          <a:xfrm>
            <a:off x="4905216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4" name="正方形/長方形 323"/>
          <p:cNvSpPr/>
          <p:nvPr/>
        </p:nvSpPr>
        <p:spPr>
          <a:xfrm>
            <a:off x="526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5" name="正方形/長方形 324"/>
          <p:cNvSpPr/>
          <p:nvPr/>
        </p:nvSpPr>
        <p:spPr>
          <a:xfrm>
            <a:off x="5265216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6" name="正方形/長方形 325"/>
          <p:cNvSpPr/>
          <p:nvPr/>
        </p:nvSpPr>
        <p:spPr>
          <a:xfrm>
            <a:off x="526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7" name="正方形/長方形 326"/>
          <p:cNvSpPr/>
          <p:nvPr/>
        </p:nvSpPr>
        <p:spPr>
          <a:xfrm>
            <a:off x="5265216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8" name="正方形/長方形 327"/>
          <p:cNvSpPr/>
          <p:nvPr/>
        </p:nvSpPr>
        <p:spPr>
          <a:xfrm>
            <a:off x="526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9" name="正方形/長方形 328"/>
          <p:cNvSpPr/>
          <p:nvPr/>
        </p:nvSpPr>
        <p:spPr>
          <a:xfrm>
            <a:off x="5265216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0" name="正方形/長方形 329"/>
          <p:cNvSpPr/>
          <p:nvPr/>
        </p:nvSpPr>
        <p:spPr>
          <a:xfrm>
            <a:off x="526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1" name="正方形/長方形 330"/>
          <p:cNvSpPr/>
          <p:nvPr/>
        </p:nvSpPr>
        <p:spPr>
          <a:xfrm>
            <a:off x="5265216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2" name="正方形/長方形 331"/>
          <p:cNvSpPr/>
          <p:nvPr/>
        </p:nvSpPr>
        <p:spPr>
          <a:xfrm>
            <a:off x="562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3" name="正方形/長方形 332"/>
          <p:cNvSpPr/>
          <p:nvPr/>
        </p:nvSpPr>
        <p:spPr>
          <a:xfrm>
            <a:off x="5625216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4" name="正方形/長方形 333"/>
          <p:cNvSpPr/>
          <p:nvPr/>
        </p:nvSpPr>
        <p:spPr>
          <a:xfrm>
            <a:off x="562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5" name="正方形/長方形 334"/>
          <p:cNvSpPr/>
          <p:nvPr/>
        </p:nvSpPr>
        <p:spPr>
          <a:xfrm>
            <a:off x="5625216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6" name="正方形/長方形 335"/>
          <p:cNvSpPr/>
          <p:nvPr/>
        </p:nvSpPr>
        <p:spPr>
          <a:xfrm>
            <a:off x="562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7" name="正方形/長方形 336"/>
          <p:cNvSpPr/>
          <p:nvPr/>
        </p:nvSpPr>
        <p:spPr>
          <a:xfrm>
            <a:off x="5625216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8" name="正方形/長方形 337"/>
          <p:cNvSpPr/>
          <p:nvPr/>
        </p:nvSpPr>
        <p:spPr>
          <a:xfrm>
            <a:off x="562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9" name="正方形/長方形 338"/>
          <p:cNvSpPr/>
          <p:nvPr/>
        </p:nvSpPr>
        <p:spPr>
          <a:xfrm>
            <a:off x="5625216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0" name="正方形/長方形 339"/>
          <p:cNvSpPr/>
          <p:nvPr/>
        </p:nvSpPr>
        <p:spPr>
          <a:xfrm>
            <a:off x="598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1" name="正方形/長方形 340"/>
          <p:cNvSpPr/>
          <p:nvPr/>
        </p:nvSpPr>
        <p:spPr>
          <a:xfrm>
            <a:off x="5985216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2" name="正方形/長方形 341"/>
          <p:cNvSpPr/>
          <p:nvPr/>
        </p:nvSpPr>
        <p:spPr>
          <a:xfrm>
            <a:off x="598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3" name="正方形/長方形 342"/>
          <p:cNvSpPr/>
          <p:nvPr/>
        </p:nvSpPr>
        <p:spPr>
          <a:xfrm>
            <a:off x="5985216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4" name="正方形/長方形 343"/>
          <p:cNvSpPr/>
          <p:nvPr/>
        </p:nvSpPr>
        <p:spPr>
          <a:xfrm>
            <a:off x="598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5" name="正方形/長方形 344"/>
          <p:cNvSpPr/>
          <p:nvPr/>
        </p:nvSpPr>
        <p:spPr>
          <a:xfrm>
            <a:off x="5985216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6" name="正方形/長方形 345"/>
          <p:cNvSpPr/>
          <p:nvPr/>
        </p:nvSpPr>
        <p:spPr>
          <a:xfrm>
            <a:off x="598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7" name="正方形/長方形 346"/>
          <p:cNvSpPr/>
          <p:nvPr/>
        </p:nvSpPr>
        <p:spPr>
          <a:xfrm>
            <a:off x="5985216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8" name="正方形/長方形 347"/>
          <p:cNvSpPr/>
          <p:nvPr/>
        </p:nvSpPr>
        <p:spPr>
          <a:xfrm>
            <a:off x="634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9" name="正方形/長方形 348"/>
          <p:cNvSpPr/>
          <p:nvPr/>
        </p:nvSpPr>
        <p:spPr>
          <a:xfrm>
            <a:off x="6345216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0" name="正方形/長方形 349"/>
          <p:cNvSpPr/>
          <p:nvPr/>
        </p:nvSpPr>
        <p:spPr>
          <a:xfrm>
            <a:off x="634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1" name="正方形/長方形 350"/>
          <p:cNvSpPr/>
          <p:nvPr/>
        </p:nvSpPr>
        <p:spPr>
          <a:xfrm>
            <a:off x="6345216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2" name="正方形/長方形 351"/>
          <p:cNvSpPr/>
          <p:nvPr/>
        </p:nvSpPr>
        <p:spPr>
          <a:xfrm>
            <a:off x="634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3" name="正方形/長方形 352"/>
          <p:cNvSpPr/>
          <p:nvPr/>
        </p:nvSpPr>
        <p:spPr>
          <a:xfrm>
            <a:off x="6345216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4" name="正方形/長方形 353"/>
          <p:cNvSpPr/>
          <p:nvPr/>
        </p:nvSpPr>
        <p:spPr>
          <a:xfrm>
            <a:off x="634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5" name="正方形/長方形 354"/>
          <p:cNvSpPr/>
          <p:nvPr/>
        </p:nvSpPr>
        <p:spPr>
          <a:xfrm>
            <a:off x="6345216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6" name="正方形/長方形 355"/>
          <p:cNvSpPr/>
          <p:nvPr/>
        </p:nvSpPr>
        <p:spPr>
          <a:xfrm>
            <a:off x="670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7" name="正方形/長方形 356"/>
          <p:cNvSpPr/>
          <p:nvPr/>
        </p:nvSpPr>
        <p:spPr>
          <a:xfrm>
            <a:off x="6705216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8" name="正方形/長方形 357"/>
          <p:cNvSpPr/>
          <p:nvPr/>
        </p:nvSpPr>
        <p:spPr>
          <a:xfrm>
            <a:off x="670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9" name="正方形/長方形 358"/>
          <p:cNvSpPr/>
          <p:nvPr/>
        </p:nvSpPr>
        <p:spPr>
          <a:xfrm>
            <a:off x="6705216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0" name="正方形/長方形 359"/>
          <p:cNvSpPr/>
          <p:nvPr/>
        </p:nvSpPr>
        <p:spPr>
          <a:xfrm>
            <a:off x="670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1" name="正方形/長方形 360"/>
          <p:cNvSpPr/>
          <p:nvPr/>
        </p:nvSpPr>
        <p:spPr>
          <a:xfrm>
            <a:off x="6705216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2" name="正方形/長方形 361"/>
          <p:cNvSpPr/>
          <p:nvPr/>
        </p:nvSpPr>
        <p:spPr>
          <a:xfrm>
            <a:off x="670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3" name="正方形/長方形 362"/>
          <p:cNvSpPr/>
          <p:nvPr/>
        </p:nvSpPr>
        <p:spPr>
          <a:xfrm>
            <a:off x="6705216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4" name="正方形/長方形 363"/>
          <p:cNvSpPr/>
          <p:nvPr/>
        </p:nvSpPr>
        <p:spPr>
          <a:xfrm>
            <a:off x="706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5" name="正方形/長方形 364"/>
          <p:cNvSpPr/>
          <p:nvPr/>
        </p:nvSpPr>
        <p:spPr>
          <a:xfrm>
            <a:off x="7065216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6" name="正方形/長方形 365"/>
          <p:cNvSpPr/>
          <p:nvPr/>
        </p:nvSpPr>
        <p:spPr>
          <a:xfrm>
            <a:off x="706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7" name="正方形/長方形 366"/>
          <p:cNvSpPr/>
          <p:nvPr/>
        </p:nvSpPr>
        <p:spPr>
          <a:xfrm>
            <a:off x="7065216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8" name="正方形/長方形 367"/>
          <p:cNvSpPr/>
          <p:nvPr/>
        </p:nvSpPr>
        <p:spPr>
          <a:xfrm>
            <a:off x="706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9" name="正方形/長方形 368"/>
          <p:cNvSpPr/>
          <p:nvPr/>
        </p:nvSpPr>
        <p:spPr>
          <a:xfrm>
            <a:off x="7065216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0" name="正方形/長方形 369"/>
          <p:cNvSpPr/>
          <p:nvPr/>
        </p:nvSpPr>
        <p:spPr>
          <a:xfrm>
            <a:off x="706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1" name="正方形/長方形 370"/>
          <p:cNvSpPr/>
          <p:nvPr/>
        </p:nvSpPr>
        <p:spPr>
          <a:xfrm>
            <a:off x="7065216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2" name="正方形/長方形 371"/>
          <p:cNvSpPr/>
          <p:nvPr/>
        </p:nvSpPr>
        <p:spPr>
          <a:xfrm>
            <a:off x="742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3" name="正方形/長方形 372"/>
          <p:cNvSpPr/>
          <p:nvPr/>
        </p:nvSpPr>
        <p:spPr>
          <a:xfrm>
            <a:off x="7425216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4" name="正方形/長方形 373"/>
          <p:cNvSpPr/>
          <p:nvPr/>
        </p:nvSpPr>
        <p:spPr>
          <a:xfrm>
            <a:off x="742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5" name="正方形/長方形 374"/>
          <p:cNvSpPr/>
          <p:nvPr/>
        </p:nvSpPr>
        <p:spPr>
          <a:xfrm>
            <a:off x="7425216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6" name="正方形/長方形 375"/>
          <p:cNvSpPr/>
          <p:nvPr/>
        </p:nvSpPr>
        <p:spPr>
          <a:xfrm>
            <a:off x="742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7" name="正方形/長方形 376"/>
          <p:cNvSpPr/>
          <p:nvPr/>
        </p:nvSpPr>
        <p:spPr>
          <a:xfrm>
            <a:off x="7425216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8" name="正方形/長方形 377"/>
          <p:cNvSpPr/>
          <p:nvPr/>
        </p:nvSpPr>
        <p:spPr>
          <a:xfrm>
            <a:off x="742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9" name="正方形/長方形 378"/>
          <p:cNvSpPr/>
          <p:nvPr/>
        </p:nvSpPr>
        <p:spPr>
          <a:xfrm>
            <a:off x="7425216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0" name="正方形/長方形 379"/>
          <p:cNvSpPr/>
          <p:nvPr/>
        </p:nvSpPr>
        <p:spPr>
          <a:xfrm>
            <a:off x="778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1" name="正方形/長方形 380"/>
          <p:cNvSpPr/>
          <p:nvPr/>
        </p:nvSpPr>
        <p:spPr>
          <a:xfrm>
            <a:off x="7785216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2" name="正方形/長方形 381"/>
          <p:cNvSpPr/>
          <p:nvPr/>
        </p:nvSpPr>
        <p:spPr>
          <a:xfrm>
            <a:off x="778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3" name="正方形/長方形 382"/>
          <p:cNvSpPr/>
          <p:nvPr/>
        </p:nvSpPr>
        <p:spPr>
          <a:xfrm>
            <a:off x="7785216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4" name="正方形/長方形 383"/>
          <p:cNvSpPr/>
          <p:nvPr/>
        </p:nvSpPr>
        <p:spPr>
          <a:xfrm>
            <a:off x="778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5" name="正方形/長方形 384"/>
          <p:cNvSpPr/>
          <p:nvPr/>
        </p:nvSpPr>
        <p:spPr>
          <a:xfrm>
            <a:off x="778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6" name="正方形/長方形 385"/>
          <p:cNvSpPr/>
          <p:nvPr/>
        </p:nvSpPr>
        <p:spPr>
          <a:xfrm>
            <a:off x="778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7" name="正方形/長方形 386"/>
          <p:cNvSpPr/>
          <p:nvPr/>
        </p:nvSpPr>
        <p:spPr>
          <a:xfrm>
            <a:off x="7785216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8" name="正方形/長方形 387"/>
          <p:cNvSpPr/>
          <p:nvPr/>
        </p:nvSpPr>
        <p:spPr>
          <a:xfrm>
            <a:off x="814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9" name="正方形/長方形 388"/>
          <p:cNvSpPr/>
          <p:nvPr/>
        </p:nvSpPr>
        <p:spPr>
          <a:xfrm>
            <a:off x="8145216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0" name="正方形/長方形 389"/>
          <p:cNvSpPr/>
          <p:nvPr/>
        </p:nvSpPr>
        <p:spPr>
          <a:xfrm>
            <a:off x="814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1" name="正方形/長方形 390"/>
          <p:cNvSpPr/>
          <p:nvPr/>
        </p:nvSpPr>
        <p:spPr>
          <a:xfrm>
            <a:off x="8145216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2" name="正方形/長方形 391"/>
          <p:cNvSpPr/>
          <p:nvPr/>
        </p:nvSpPr>
        <p:spPr>
          <a:xfrm>
            <a:off x="814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3" name="正方形/長方形 392"/>
          <p:cNvSpPr/>
          <p:nvPr/>
        </p:nvSpPr>
        <p:spPr>
          <a:xfrm>
            <a:off x="814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4" name="正方形/長方形 393"/>
          <p:cNvSpPr/>
          <p:nvPr/>
        </p:nvSpPr>
        <p:spPr>
          <a:xfrm>
            <a:off x="814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5" name="正方形/長方形 394"/>
          <p:cNvSpPr/>
          <p:nvPr/>
        </p:nvSpPr>
        <p:spPr>
          <a:xfrm>
            <a:off x="8145216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6" name="正方形/長方形 395"/>
          <p:cNvSpPr/>
          <p:nvPr/>
        </p:nvSpPr>
        <p:spPr>
          <a:xfrm>
            <a:off x="850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7" name="正方形/長方形 396"/>
          <p:cNvSpPr/>
          <p:nvPr/>
        </p:nvSpPr>
        <p:spPr>
          <a:xfrm>
            <a:off x="8505216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8" name="正方形/長方形 397"/>
          <p:cNvSpPr/>
          <p:nvPr/>
        </p:nvSpPr>
        <p:spPr>
          <a:xfrm>
            <a:off x="850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9" name="正方形/長方形 398"/>
          <p:cNvSpPr/>
          <p:nvPr/>
        </p:nvSpPr>
        <p:spPr>
          <a:xfrm>
            <a:off x="8505216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0" name="正方形/長方形 399"/>
          <p:cNvSpPr/>
          <p:nvPr/>
        </p:nvSpPr>
        <p:spPr>
          <a:xfrm>
            <a:off x="850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1" name="正方形/長方形 400"/>
          <p:cNvSpPr/>
          <p:nvPr/>
        </p:nvSpPr>
        <p:spPr>
          <a:xfrm>
            <a:off x="850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2" name="正方形/長方形 401"/>
          <p:cNvSpPr/>
          <p:nvPr/>
        </p:nvSpPr>
        <p:spPr>
          <a:xfrm>
            <a:off x="850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3" name="正方形/長方形 402"/>
          <p:cNvSpPr/>
          <p:nvPr/>
        </p:nvSpPr>
        <p:spPr>
          <a:xfrm>
            <a:off x="8505216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4" name="正方形/長方形 403"/>
          <p:cNvSpPr/>
          <p:nvPr/>
        </p:nvSpPr>
        <p:spPr>
          <a:xfrm>
            <a:off x="886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5" name="正方形/長方形 404"/>
          <p:cNvSpPr/>
          <p:nvPr/>
        </p:nvSpPr>
        <p:spPr>
          <a:xfrm>
            <a:off x="8865216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6" name="正方形/長方形 405"/>
          <p:cNvSpPr/>
          <p:nvPr/>
        </p:nvSpPr>
        <p:spPr>
          <a:xfrm>
            <a:off x="886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7" name="正方形/長方形 406"/>
          <p:cNvSpPr/>
          <p:nvPr/>
        </p:nvSpPr>
        <p:spPr>
          <a:xfrm>
            <a:off x="8865216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8" name="正方形/長方形 407"/>
          <p:cNvSpPr/>
          <p:nvPr/>
        </p:nvSpPr>
        <p:spPr>
          <a:xfrm>
            <a:off x="886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9" name="正方形/長方形 408"/>
          <p:cNvSpPr/>
          <p:nvPr/>
        </p:nvSpPr>
        <p:spPr>
          <a:xfrm>
            <a:off x="8865216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0" name="正方形/長方形 409"/>
          <p:cNvSpPr/>
          <p:nvPr/>
        </p:nvSpPr>
        <p:spPr>
          <a:xfrm>
            <a:off x="886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1" name="正方形/長方形 410"/>
          <p:cNvSpPr/>
          <p:nvPr/>
        </p:nvSpPr>
        <p:spPr>
          <a:xfrm>
            <a:off x="886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2" name="正方形/長方形 411"/>
          <p:cNvSpPr/>
          <p:nvPr/>
        </p:nvSpPr>
        <p:spPr>
          <a:xfrm>
            <a:off x="922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3" name="正方形/長方形 412"/>
          <p:cNvSpPr/>
          <p:nvPr/>
        </p:nvSpPr>
        <p:spPr>
          <a:xfrm>
            <a:off x="922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4" name="正方形/長方形 413"/>
          <p:cNvSpPr/>
          <p:nvPr/>
        </p:nvSpPr>
        <p:spPr>
          <a:xfrm>
            <a:off x="922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5" name="正方形/長方形 414"/>
          <p:cNvSpPr/>
          <p:nvPr/>
        </p:nvSpPr>
        <p:spPr>
          <a:xfrm>
            <a:off x="9225216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6" name="正方形/長方形 415"/>
          <p:cNvSpPr/>
          <p:nvPr/>
        </p:nvSpPr>
        <p:spPr>
          <a:xfrm>
            <a:off x="922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7" name="正方形/長方形 416"/>
          <p:cNvSpPr/>
          <p:nvPr/>
        </p:nvSpPr>
        <p:spPr>
          <a:xfrm>
            <a:off x="9225216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8" name="正方形/長方形 417"/>
          <p:cNvSpPr/>
          <p:nvPr/>
        </p:nvSpPr>
        <p:spPr>
          <a:xfrm>
            <a:off x="922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9" name="正方形/長方形 418"/>
          <p:cNvSpPr/>
          <p:nvPr/>
        </p:nvSpPr>
        <p:spPr>
          <a:xfrm>
            <a:off x="9225216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0" name="正方形/長方形 419"/>
          <p:cNvSpPr/>
          <p:nvPr/>
        </p:nvSpPr>
        <p:spPr>
          <a:xfrm>
            <a:off x="958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1" name="正方形/長方形 420"/>
          <p:cNvSpPr/>
          <p:nvPr/>
        </p:nvSpPr>
        <p:spPr>
          <a:xfrm>
            <a:off x="9585216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2" name="正方形/長方形 421"/>
          <p:cNvSpPr/>
          <p:nvPr/>
        </p:nvSpPr>
        <p:spPr>
          <a:xfrm>
            <a:off x="958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3" name="正方形/長方形 422"/>
          <p:cNvSpPr/>
          <p:nvPr/>
        </p:nvSpPr>
        <p:spPr>
          <a:xfrm>
            <a:off x="9585216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4" name="正方形/長方形 423"/>
          <p:cNvSpPr/>
          <p:nvPr/>
        </p:nvSpPr>
        <p:spPr>
          <a:xfrm>
            <a:off x="958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5" name="正方形/長方形 424"/>
          <p:cNvSpPr/>
          <p:nvPr/>
        </p:nvSpPr>
        <p:spPr>
          <a:xfrm>
            <a:off x="9585216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6" name="正方形/長方形 425"/>
          <p:cNvSpPr/>
          <p:nvPr/>
        </p:nvSpPr>
        <p:spPr>
          <a:xfrm>
            <a:off x="958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7" name="正方形/長方形 426"/>
          <p:cNvSpPr/>
          <p:nvPr/>
        </p:nvSpPr>
        <p:spPr>
          <a:xfrm>
            <a:off x="958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8" name="正方形/長方形 427"/>
          <p:cNvSpPr/>
          <p:nvPr/>
        </p:nvSpPr>
        <p:spPr>
          <a:xfrm>
            <a:off x="994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9" name="正方形/長方形 428"/>
          <p:cNvSpPr/>
          <p:nvPr/>
        </p:nvSpPr>
        <p:spPr>
          <a:xfrm>
            <a:off x="9945216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0" name="正方形/長方形 429"/>
          <p:cNvSpPr/>
          <p:nvPr/>
        </p:nvSpPr>
        <p:spPr>
          <a:xfrm>
            <a:off x="994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1" name="正方形/長方形 430"/>
          <p:cNvSpPr/>
          <p:nvPr/>
        </p:nvSpPr>
        <p:spPr>
          <a:xfrm>
            <a:off x="9945216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2" name="正方形/長方形 431"/>
          <p:cNvSpPr/>
          <p:nvPr/>
        </p:nvSpPr>
        <p:spPr>
          <a:xfrm>
            <a:off x="994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3" name="正方形/長方形 432"/>
          <p:cNvSpPr/>
          <p:nvPr/>
        </p:nvSpPr>
        <p:spPr>
          <a:xfrm>
            <a:off x="9945216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4" name="正方形/長方形 433"/>
          <p:cNvSpPr/>
          <p:nvPr/>
        </p:nvSpPr>
        <p:spPr>
          <a:xfrm>
            <a:off x="994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5" name="正方形/長方形 434"/>
          <p:cNvSpPr/>
          <p:nvPr/>
        </p:nvSpPr>
        <p:spPr>
          <a:xfrm>
            <a:off x="9945216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6" name="正方形/長方形 435"/>
          <p:cNvSpPr/>
          <p:nvPr/>
        </p:nvSpPr>
        <p:spPr>
          <a:xfrm>
            <a:off x="1030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7" name="正方形/長方形 436"/>
          <p:cNvSpPr/>
          <p:nvPr/>
        </p:nvSpPr>
        <p:spPr>
          <a:xfrm>
            <a:off x="10305216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8" name="正方形/長方形 437"/>
          <p:cNvSpPr/>
          <p:nvPr/>
        </p:nvSpPr>
        <p:spPr>
          <a:xfrm>
            <a:off x="1030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9" name="正方形/長方形 438"/>
          <p:cNvSpPr/>
          <p:nvPr/>
        </p:nvSpPr>
        <p:spPr>
          <a:xfrm>
            <a:off x="10305216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0" name="正方形/長方形 439"/>
          <p:cNvSpPr/>
          <p:nvPr/>
        </p:nvSpPr>
        <p:spPr>
          <a:xfrm>
            <a:off x="1030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1" name="正方形/長方形 440"/>
          <p:cNvSpPr/>
          <p:nvPr/>
        </p:nvSpPr>
        <p:spPr>
          <a:xfrm>
            <a:off x="1030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2" name="正方形/長方形 441"/>
          <p:cNvSpPr/>
          <p:nvPr/>
        </p:nvSpPr>
        <p:spPr>
          <a:xfrm>
            <a:off x="1030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3" name="正方形/長方形 442"/>
          <p:cNvSpPr/>
          <p:nvPr/>
        </p:nvSpPr>
        <p:spPr>
          <a:xfrm>
            <a:off x="10305216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4" name="正方形/長方形 443"/>
          <p:cNvSpPr/>
          <p:nvPr/>
        </p:nvSpPr>
        <p:spPr>
          <a:xfrm>
            <a:off x="1066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5" name="正方形/長方形 444"/>
          <p:cNvSpPr/>
          <p:nvPr/>
        </p:nvSpPr>
        <p:spPr>
          <a:xfrm>
            <a:off x="10665216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6" name="正方形/長方形 445"/>
          <p:cNvSpPr/>
          <p:nvPr/>
        </p:nvSpPr>
        <p:spPr>
          <a:xfrm>
            <a:off x="1066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7" name="正方形/長方形 446"/>
          <p:cNvSpPr/>
          <p:nvPr/>
        </p:nvSpPr>
        <p:spPr>
          <a:xfrm>
            <a:off x="10665216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8" name="正方形/長方形 447"/>
          <p:cNvSpPr/>
          <p:nvPr/>
        </p:nvSpPr>
        <p:spPr>
          <a:xfrm>
            <a:off x="1066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9" name="正方形/長方形 448"/>
          <p:cNvSpPr/>
          <p:nvPr/>
        </p:nvSpPr>
        <p:spPr>
          <a:xfrm>
            <a:off x="1066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0" name="正方形/長方形 449"/>
          <p:cNvSpPr/>
          <p:nvPr/>
        </p:nvSpPr>
        <p:spPr>
          <a:xfrm>
            <a:off x="1066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1" name="正方形/長方形 450"/>
          <p:cNvSpPr/>
          <p:nvPr/>
        </p:nvSpPr>
        <p:spPr>
          <a:xfrm>
            <a:off x="1066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2" name="正方形/長方形 451"/>
          <p:cNvSpPr/>
          <p:nvPr/>
        </p:nvSpPr>
        <p:spPr>
          <a:xfrm>
            <a:off x="1102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3" name="正方形/長方形 452"/>
          <p:cNvSpPr/>
          <p:nvPr/>
        </p:nvSpPr>
        <p:spPr>
          <a:xfrm>
            <a:off x="11025216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4" name="正方形/長方形 453"/>
          <p:cNvSpPr/>
          <p:nvPr/>
        </p:nvSpPr>
        <p:spPr>
          <a:xfrm>
            <a:off x="1102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5" name="正方形/長方形 454"/>
          <p:cNvSpPr/>
          <p:nvPr/>
        </p:nvSpPr>
        <p:spPr>
          <a:xfrm>
            <a:off x="11025216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6" name="正方形/長方形 455"/>
          <p:cNvSpPr/>
          <p:nvPr/>
        </p:nvSpPr>
        <p:spPr>
          <a:xfrm>
            <a:off x="1102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7" name="正方形/長方形 456"/>
          <p:cNvSpPr/>
          <p:nvPr/>
        </p:nvSpPr>
        <p:spPr>
          <a:xfrm>
            <a:off x="11025216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8" name="正方形/長方形 457"/>
          <p:cNvSpPr/>
          <p:nvPr/>
        </p:nvSpPr>
        <p:spPr>
          <a:xfrm>
            <a:off x="1102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9" name="正方形/長方形 458"/>
          <p:cNvSpPr/>
          <p:nvPr/>
        </p:nvSpPr>
        <p:spPr>
          <a:xfrm>
            <a:off x="11025216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0" name="正方形/長方形 459"/>
          <p:cNvSpPr/>
          <p:nvPr/>
        </p:nvSpPr>
        <p:spPr>
          <a:xfrm>
            <a:off x="1138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1" name="正方形/長方形 460"/>
          <p:cNvSpPr/>
          <p:nvPr/>
        </p:nvSpPr>
        <p:spPr>
          <a:xfrm>
            <a:off x="11385216" y="5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2" name="正方形/長方形 461"/>
          <p:cNvSpPr/>
          <p:nvPr/>
        </p:nvSpPr>
        <p:spPr>
          <a:xfrm>
            <a:off x="1138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3" name="正方形/長方形 462"/>
          <p:cNvSpPr/>
          <p:nvPr/>
        </p:nvSpPr>
        <p:spPr>
          <a:xfrm>
            <a:off x="11385216" y="130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4" name="正方形/長方形 463"/>
          <p:cNvSpPr/>
          <p:nvPr/>
        </p:nvSpPr>
        <p:spPr>
          <a:xfrm>
            <a:off x="1138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5" name="正方形/長方形 464"/>
          <p:cNvSpPr/>
          <p:nvPr/>
        </p:nvSpPr>
        <p:spPr>
          <a:xfrm>
            <a:off x="11385216" y="20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6" name="正方形/長方形 465"/>
          <p:cNvSpPr/>
          <p:nvPr/>
        </p:nvSpPr>
        <p:spPr>
          <a:xfrm>
            <a:off x="1138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7" name="正方形/長方形 466"/>
          <p:cNvSpPr/>
          <p:nvPr/>
        </p:nvSpPr>
        <p:spPr>
          <a:xfrm>
            <a:off x="11385216" y="27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8" name="正方形/長方形 467"/>
          <p:cNvSpPr/>
          <p:nvPr/>
        </p:nvSpPr>
        <p:spPr>
          <a:xfrm>
            <a:off x="1174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9" name="正方形/長方形 468"/>
          <p:cNvSpPr/>
          <p:nvPr/>
        </p:nvSpPr>
        <p:spPr>
          <a:xfrm>
            <a:off x="11745216" y="94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0" name="正方形/長方形 469"/>
          <p:cNvSpPr/>
          <p:nvPr/>
        </p:nvSpPr>
        <p:spPr>
          <a:xfrm>
            <a:off x="1174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1" name="正方形/長方形 470"/>
          <p:cNvSpPr/>
          <p:nvPr/>
        </p:nvSpPr>
        <p:spPr>
          <a:xfrm>
            <a:off x="11745216" y="166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2" name="正方形/長方形 471"/>
          <p:cNvSpPr/>
          <p:nvPr/>
        </p:nvSpPr>
        <p:spPr>
          <a:xfrm>
            <a:off x="1174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3" name="正方形/長方形 472"/>
          <p:cNvSpPr/>
          <p:nvPr/>
        </p:nvSpPr>
        <p:spPr>
          <a:xfrm>
            <a:off x="11745216" y="238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4" name="正方形/長方形 473"/>
          <p:cNvSpPr/>
          <p:nvPr/>
        </p:nvSpPr>
        <p:spPr>
          <a:xfrm>
            <a:off x="1174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5" name="正方形/長方形 474"/>
          <p:cNvSpPr/>
          <p:nvPr/>
        </p:nvSpPr>
        <p:spPr>
          <a:xfrm>
            <a:off x="11745216" y="2209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6" name="左中かっこ 47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434118" y="220921"/>
            <a:ext cx="151098" cy="287999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7" name="テキスト ボックス 476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-28902" y="1399305"/>
                <a:ext cx="4341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477" name="テキスト ボックス 47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902" y="2848693"/>
                <a:ext cx="43411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8" name="左中かっこ 477"/>
          <p:cNvSpPr/>
          <p:nvPr/>
        </p:nvSpPr>
        <p:spPr>
          <a:xfrm rot="16200000">
            <a:off x="6203295" y="-2517164"/>
            <a:ext cx="283842" cy="1152000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テキスト ボックス 47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4545221" y="3483145"/>
                <a:ext cx="28988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8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i="1" dirty="0"/>
              </a:p>
            </p:txBody>
          </p:sp>
        </mc:Choice>
        <mc:Fallback xmlns="">
          <p:sp>
            <p:nvSpPr>
              <p:cNvPr id="479" name="テキスト ボックス 47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221" y="3483145"/>
                <a:ext cx="289885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2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5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6</cp:revision>
  <dcterms:created xsi:type="dcterms:W3CDTF">2019-02-05T02:09:27Z</dcterms:created>
  <dcterms:modified xsi:type="dcterms:W3CDTF">2019-05-09T07:18:57Z</dcterms:modified>
</cp:coreProperties>
</file>