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57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1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7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86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5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08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2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92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02C0-14C3-4191-B625-BCEA22DD114B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7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495720" y="2510640"/>
            <a:ext cx="288000" cy="288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438122" y="1456877"/>
            <a:ext cx="288000" cy="288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1902948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973297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639720" y="1600878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639720" y="279864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190948" y="160087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72612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3508472" y="1456877"/>
            <a:ext cx="288000" cy="288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4043647" y="145687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379647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3261298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438122" y="2510640"/>
            <a:ext cx="288000" cy="288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1902948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2973297" y="251064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2190948" y="265464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72612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508472" y="2510640"/>
            <a:ext cx="288000" cy="288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4043647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379647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3261298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783720" y="265464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8770616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8770616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9826407" y="2510640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9058617" y="1318108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9058617" y="1888878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7995899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7995899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8380793" y="1456877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8241722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8241722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8626617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8626617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7226111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7226111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7611005" y="1456877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7471934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7471934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6451394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6451394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6836288" y="1456877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6697217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6697217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7082112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7082112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7856828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7856828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8770616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8770616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7995899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7995899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8380793" y="2510640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8241722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8241722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8626617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8626617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7226111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7226111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7611005" y="2510640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7471934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7471934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451394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6451394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6836288" y="2510640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6697217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6697217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7082112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7082112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7856828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7856828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8770616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8770616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7995899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7995899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8380793" y="3575132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8241722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8241722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8626617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8626617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7226111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7226111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7611005" y="3575132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7471934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7471934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6451394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6451394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6836288" y="3575132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6697217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6697217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7082112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7082112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7856828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7856828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8770616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8770616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7995899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7995899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8380793" y="4965782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824172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824172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8626617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8626617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7226111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7226111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7611005" y="4965782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7471934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7471934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6451394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6451394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6836288" y="4965782"/>
            <a:ext cx="288000" cy="28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6697217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6697217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7082112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7082112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785682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785682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9058617" y="237187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9058617" y="265464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9058617" y="265464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9058617" y="265464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438122" y="3564402"/>
            <a:ext cx="288000" cy="288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1902948" y="356440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297329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190948" y="370840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72612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3508472" y="3564402"/>
            <a:ext cx="288000" cy="288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404364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379647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3261298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5284576" y="1366877"/>
            <a:ext cx="468000" cy="4680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5284576" y="2420640"/>
            <a:ext cx="468000" cy="46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5284576" y="3474403"/>
            <a:ext cx="468000" cy="46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5284576" y="4875782"/>
            <a:ext cx="468000" cy="468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11028630" y="2215970"/>
            <a:ext cx="871921" cy="87067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10114407" y="2651305"/>
            <a:ext cx="914223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4222170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4222170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3447453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3447453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3832347" y="4965782"/>
            <a:ext cx="288000" cy="288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3693276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3693276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4078171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4078171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677665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2677665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3062559" y="4965782"/>
            <a:ext cx="288000" cy="288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92348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92348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902948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1902948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2287842" y="4965782"/>
            <a:ext cx="288000" cy="288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2148771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2148771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2533666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2533666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330838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330838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9058617" y="2654640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9058617" y="2654640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639720" y="2798640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639720" y="2798640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4331648" y="160087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4331648" y="265464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4331648" y="3708403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5752576" y="131810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5752576" y="160087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5752576" y="237187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5752576" y="265464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5752576" y="3436363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5752576" y="3708404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4510170" y="4827012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4510170" y="5109782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5752576" y="4827012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5752576" y="5109782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984139" y="-276832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7598081" y="-365571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3049634" y="4565935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960546" y="1426464"/>
            <a:ext cx="368382" cy="272466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円/楕円 235"/>
          <p:cNvSpPr/>
          <p:nvPr/>
        </p:nvSpPr>
        <p:spPr>
          <a:xfrm>
            <a:off x="1459133" y="247143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1157932" y="195436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32" y="1954360"/>
                <a:ext cx="64197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円/楕円 246"/>
          <p:cNvSpPr/>
          <p:nvPr/>
        </p:nvSpPr>
        <p:spPr>
          <a:xfrm>
            <a:off x="9796709" y="247143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テキスト ボックス 247"/>
              <p:cNvSpPr txBox="1"/>
              <p:nvPr/>
            </p:nvSpPr>
            <p:spPr>
              <a:xfrm>
                <a:off x="10036313" y="1954360"/>
                <a:ext cx="6161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48" name="テキスト ボックス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313" y="1954360"/>
                <a:ext cx="61613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角丸四角形 1"/>
          <p:cNvSpPr/>
          <p:nvPr/>
        </p:nvSpPr>
        <p:spPr>
          <a:xfrm>
            <a:off x="1751800" y="1287154"/>
            <a:ext cx="2792580" cy="2726360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テキスト ボックス 248"/>
              <p:cNvSpPr txBox="1"/>
              <p:nvPr/>
            </p:nvSpPr>
            <p:spPr>
              <a:xfrm>
                <a:off x="119278" y="859787"/>
                <a:ext cx="1832079" cy="52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dirty="0">
                          <a:latin typeface="Cambria Math" panose="02040503050406030204" pitchFamily="18" charset="0"/>
                        </a:rPr>
                        <m:t>文字列パス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49" name="テキスト ボックス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8" y="859787"/>
                <a:ext cx="1832079" cy="5276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角丸四角形 249"/>
          <p:cNvSpPr/>
          <p:nvPr/>
        </p:nvSpPr>
        <p:spPr>
          <a:xfrm>
            <a:off x="1751800" y="4472353"/>
            <a:ext cx="2792580" cy="1291623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テキスト ボックス 250"/>
              <p:cNvSpPr txBox="1"/>
              <p:nvPr/>
            </p:nvSpPr>
            <p:spPr>
              <a:xfrm>
                <a:off x="238675" y="4320929"/>
                <a:ext cx="1425790" cy="52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dirty="0">
                          <a:latin typeface="Cambria Math" panose="02040503050406030204" pitchFamily="18" charset="0"/>
                        </a:rPr>
                        <m:t>制限パス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51" name="テキスト ボックス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75" y="4320929"/>
                <a:ext cx="1425790" cy="527645"/>
              </a:xfrm>
              <a:prstGeom prst="rect">
                <a:avLst/>
              </a:prstGeom>
              <a:blipFill rotWithShape="0">
                <a:blip r:embed="rId11"/>
                <a:stretch>
                  <a:fillRect r="-21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角丸四角形 251"/>
          <p:cNvSpPr/>
          <p:nvPr/>
        </p:nvSpPr>
        <p:spPr>
          <a:xfrm>
            <a:off x="6358048" y="1010721"/>
            <a:ext cx="2792580" cy="4753255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テキスト ボックス 252"/>
              <p:cNvSpPr txBox="1"/>
              <p:nvPr/>
            </p:nvSpPr>
            <p:spPr>
              <a:xfrm>
                <a:off x="8201042" y="487468"/>
                <a:ext cx="15956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閾値</m:t>
                    </m:r>
                  </m:oMath>
                </a14:m>
                <a:r>
                  <a:rPr lang="ja-JP" altLang="en-US" sz="2800" dirty="0" smtClean="0"/>
                  <a:t>パス</a:t>
                </a:r>
                <a:endParaRPr lang="ja-JP" altLang="en-US" sz="2800" dirty="0"/>
              </a:p>
            </p:txBody>
          </p:sp>
        </mc:Choice>
        <mc:Fallback>
          <p:sp>
            <p:nvSpPr>
              <p:cNvPr id="253" name="テキスト ボックス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042" y="487468"/>
                <a:ext cx="1595667" cy="523220"/>
              </a:xfrm>
              <a:prstGeom prst="rect">
                <a:avLst/>
              </a:prstGeom>
              <a:blipFill rotWithShape="0">
                <a:blip r:embed="rId12"/>
                <a:stretch>
                  <a:fillRect t="-17442" r="-6107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角丸四角形 253"/>
          <p:cNvSpPr/>
          <p:nvPr/>
        </p:nvSpPr>
        <p:spPr>
          <a:xfrm>
            <a:off x="5061348" y="1174107"/>
            <a:ext cx="920513" cy="4367675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テキスト ボックス 263"/>
              <p:cNvSpPr txBox="1"/>
              <p:nvPr/>
            </p:nvSpPr>
            <p:spPr>
              <a:xfrm>
                <a:off x="4206903" y="537914"/>
                <a:ext cx="25205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dirty="0" smtClean="0">
                          <a:latin typeface="Cambria Math" panose="02040503050406030204" pitchFamily="18" charset="0"/>
                        </a:rPr>
                        <m:t>フェイタルゾーン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64" name="テキスト ボックス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03" y="537914"/>
                <a:ext cx="252054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3" y="2168880"/>
            <a:ext cx="11142893" cy="3081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02080" y="4480510"/>
                <a:ext cx="2340863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4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4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" y="4480510"/>
                <a:ext cx="2340863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495720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438122" y="1456877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1902948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973297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639720" y="1600878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639720" y="279864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190948" y="160087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72612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3508472" y="1456877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4043647" y="145687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379647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3261298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438122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1902948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2973297" y="251064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2190948" y="265464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72612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508472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4043647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379647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3261298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783720" y="265464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8770616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8770616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9826407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9058617" y="1318108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9058617" y="1888878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7995899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7995899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8380793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8241722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8241722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8626617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8626617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7226111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7226111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7611005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7471934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7471934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6451394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6451394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6836288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6697217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6697217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7082112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7082112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7856828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7856828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8770616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8770616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7995899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7995899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8380793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8241722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8241722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8626617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8626617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7226111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7226111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7611005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7471934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7471934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451394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6451394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6836288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6697217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6697217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7082112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7082112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7856828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7856828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8770616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8770616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7995899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7995899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8380793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8241722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8241722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8626617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8626617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7226111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7226111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7611005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7471934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7471934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6451394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6451394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6836288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6697217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6697217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7082112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7082112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7856828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7856828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8770616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8770616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7995899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7995899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8380793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824172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824172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8626617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8626617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7226111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7226111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7611005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7471934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7471934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6451394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6451394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6836288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6697217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6697217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7082112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7082112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785682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785682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9058617" y="237187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9058617" y="265464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9058617" y="265464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9058617" y="265464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438122" y="356440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1902948" y="356440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297329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190948" y="370840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72612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3508472" y="356440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404364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379647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3261298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5284576" y="1366877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5284576" y="2420640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5284576" y="3474403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5284576" y="4875782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11028630" y="2215970"/>
            <a:ext cx="871921" cy="87067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10114407" y="2651305"/>
            <a:ext cx="914223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4222170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4222170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3447453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3447453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3832347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3693276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3693276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4078171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4078171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677665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2677665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3062559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92348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92348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902948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1902948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2287842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2148771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2148771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2533666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2533666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330838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330838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9058617" y="2654640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9058617" y="2654640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639720" y="2798640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639720" y="2798640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4331648" y="160087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4331648" y="265464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4331648" y="3708403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5752576" y="131810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5752576" y="160087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5752576" y="237187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5752576" y="265464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5752576" y="3436363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5752576" y="3708404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4510170" y="4827012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4510170" y="5109782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5752576" y="4827012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5752576" y="5109782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984139" y="-276832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7598081" y="-365571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3049634" y="4565935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960546" y="1426464"/>
            <a:ext cx="368382" cy="272466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円/楕円 235"/>
          <p:cNvSpPr/>
          <p:nvPr/>
        </p:nvSpPr>
        <p:spPr>
          <a:xfrm>
            <a:off x="1459133" y="247143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1157932" y="195436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32" y="1954360"/>
                <a:ext cx="64197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円/楕円 246"/>
          <p:cNvSpPr/>
          <p:nvPr/>
        </p:nvSpPr>
        <p:spPr>
          <a:xfrm>
            <a:off x="9796709" y="247143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テキスト ボックス 247"/>
              <p:cNvSpPr txBox="1"/>
              <p:nvPr/>
            </p:nvSpPr>
            <p:spPr>
              <a:xfrm>
                <a:off x="10036313" y="1954360"/>
                <a:ext cx="6161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48" name="テキスト ボックス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313" y="1954360"/>
                <a:ext cx="61613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6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3" y="2168880"/>
            <a:ext cx="11142893" cy="3081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02080" y="4480510"/>
                <a:ext cx="2340863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4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4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" y="4480510"/>
                <a:ext cx="2340863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4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495720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438122" y="14568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1902948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973297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639720" y="1600878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639720" y="279864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190948" y="160087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72612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3508472" y="14568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4043647" y="145687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379647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3261298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438122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1902948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2973297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2190948" y="265464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72612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508472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4043647" y="251064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379647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3261298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783720" y="265464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8770616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8770616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9826407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9058617" y="1318108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9058617" y="1888878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7995899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7995899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8380793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8241722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8241722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8626617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8626617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7226111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7226111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7611005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7471934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7471934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6451394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6451394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6836288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6697217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6697217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7082112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7082112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7856828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7856828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8770616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8770616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7995899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7995899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8380793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8241722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8241722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8626617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8626617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7226111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7226111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7611005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7471934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7471934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451394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6451394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6836288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6697217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6697217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7082112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7082112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7856828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7856828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8770616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8770616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7995899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7995899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8380793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8241722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8241722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8626617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8626617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7226111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7226111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7611005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7471934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7471934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6451394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6451394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6836288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6697217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6697217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7082112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7082112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7856828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7856828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8770616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8770616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7995899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7995899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8380793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824172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824172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8626617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8626617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7226111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7226111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7611005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7471934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7471934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6451394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6451394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6836288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6697217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6697217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7082112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7082112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785682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785682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9058617" y="237187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9058617" y="265464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9058617" y="265464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9058617" y="265464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438122" y="356440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1902948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297329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190948" y="370840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72612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3508472" y="356440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4043647" y="356440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379647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3261298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5284576" y="136687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5284576" y="242064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5284576" y="347440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5284576" y="4875782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11028630" y="221597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10114407" y="2651305"/>
            <a:ext cx="914223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4222170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4222170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3447453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3447453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3832347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3693276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3693276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4078171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4078171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677665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2677665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3062559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92348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92348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902948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1902948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2287842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2148771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2148771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2533666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2533666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330838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330838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9058617" y="2654640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9058617" y="2654640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639720" y="2798640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639720" y="2798640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4331648" y="160087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4331648" y="265464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4331648" y="3708403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5752576" y="131810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5752576" y="160087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5752576" y="237187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5752576" y="265464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5752576" y="3436363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5752576" y="3708404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4510170" y="4827012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4510170" y="5109782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5752576" y="4827012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5752576" y="5109782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984139" y="-276832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7598081" y="-365571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3049634" y="4565935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960546" y="1426464"/>
            <a:ext cx="368382" cy="272466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8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81</Words>
  <Application>Microsoft Office PowerPoint</Application>
  <PresentationFormat>ワイド画面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10</cp:revision>
  <dcterms:created xsi:type="dcterms:W3CDTF">2019-11-12T06:42:12Z</dcterms:created>
  <dcterms:modified xsi:type="dcterms:W3CDTF">2020-02-19T03:20:27Z</dcterms:modified>
</cp:coreProperties>
</file>