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6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9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4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5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0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209D-377C-4979-8AD3-B9AA4F7B980D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2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218687" y="560831"/>
            <a:ext cx="5760000" cy="5760000"/>
            <a:chOff x="4518341" y="2886095"/>
            <a:chExt cx="2880000" cy="2880000"/>
          </a:xfrm>
        </p:grpSpPr>
        <p:sp>
          <p:nvSpPr>
            <p:cNvPr id="6" name="正方形/長方形 5"/>
            <p:cNvSpPr/>
            <p:nvPr/>
          </p:nvSpPr>
          <p:spPr>
            <a:xfrm>
              <a:off x="451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67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95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3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1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67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5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23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1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67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95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23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1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67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95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23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" y="1877568"/>
            <a:ext cx="11944813" cy="2918527"/>
          </a:xfrm>
        </p:spPr>
      </p:pic>
    </p:spTree>
    <p:extLst>
      <p:ext uri="{BB962C8B-B14F-4D97-AF65-F5344CB8AC3E}">
        <p14:creationId xmlns:p14="http://schemas.microsoft.com/office/powerpoint/2010/main" val="24434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7" y="2038657"/>
            <a:ext cx="11509625" cy="2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921770" y="2335793"/>
            <a:ext cx="8572271" cy="2089517"/>
            <a:chOff x="1921770" y="2335793"/>
            <a:chExt cx="8572271" cy="2089517"/>
          </a:xfrm>
        </p:grpSpPr>
        <p:sp>
          <p:nvSpPr>
            <p:cNvPr id="31" name="円/楕円 30"/>
            <p:cNvSpPr/>
            <p:nvPr/>
          </p:nvSpPr>
          <p:spPr>
            <a:xfrm>
              <a:off x="2047770" y="3285000"/>
              <a:ext cx="288000" cy="28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3001792" y="2618563"/>
              <a:ext cx="288000" cy="28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466618" y="26185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3536967" y="26185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5" name="直線コネクタ 34"/>
            <p:cNvCxnSpPr>
              <a:stCxn id="33" idx="2"/>
              <a:endCxn id="31" idx="0"/>
            </p:cNvCxnSpPr>
            <p:nvPr/>
          </p:nvCxnSpPr>
          <p:spPr>
            <a:xfrm flipH="1">
              <a:off x="2191770" y="2762563"/>
              <a:ext cx="274848" cy="52243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1" idx="4"/>
              <a:endCxn id="110" idx="2"/>
            </p:cNvCxnSpPr>
            <p:nvPr/>
          </p:nvCxnSpPr>
          <p:spPr>
            <a:xfrm>
              <a:off x="2191770" y="3573000"/>
              <a:ext cx="274848" cy="4095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3" idx="6"/>
              <a:endCxn id="32" idx="2"/>
            </p:cNvCxnSpPr>
            <p:nvPr/>
          </p:nvCxnSpPr>
          <p:spPr>
            <a:xfrm>
              <a:off x="2754618" y="2762563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32" idx="6"/>
              <a:endCxn id="34" idx="2"/>
            </p:cNvCxnSpPr>
            <p:nvPr/>
          </p:nvCxnSpPr>
          <p:spPr>
            <a:xfrm>
              <a:off x="3289792" y="2762563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34" idx="6"/>
            </p:cNvCxnSpPr>
            <p:nvPr/>
          </p:nvCxnSpPr>
          <p:spPr>
            <a:xfrm flipV="1">
              <a:off x="3824967" y="2758296"/>
              <a:ext cx="372494" cy="426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9031306" y="233579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031306" y="2906563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0075477" y="328500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43" name="直線コネクタ 42"/>
            <p:cNvCxnSpPr>
              <a:stCxn id="40" idx="6"/>
              <a:endCxn id="42" idx="2"/>
            </p:cNvCxnSpPr>
            <p:nvPr/>
          </p:nvCxnSpPr>
          <p:spPr>
            <a:xfrm>
              <a:off x="9319306" y="2479793"/>
              <a:ext cx="756171" cy="94920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41" idx="6"/>
              <a:endCxn id="42" idx="2"/>
            </p:cNvCxnSpPr>
            <p:nvPr/>
          </p:nvCxnSpPr>
          <p:spPr>
            <a:xfrm>
              <a:off x="9319306" y="3050563"/>
              <a:ext cx="756171" cy="37843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8256589" y="233579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8256589" y="2906563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8641483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48" name="直線コネクタ 47"/>
            <p:cNvCxnSpPr>
              <a:stCxn id="45" idx="5"/>
              <a:endCxn id="47" idx="1"/>
            </p:cNvCxnSpPr>
            <p:nvPr/>
          </p:nvCxnSpPr>
          <p:spPr>
            <a:xfrm>
              <a:off x="8502412" y="2581616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6" idx="7"/>
              <a:endCxn id="47" idx="3"/>
            </p:cNvCxnSpPr>
            <p:nvPr/>
          </p:nvCxnSpPr>
          <p:spPr>
            <a:xfrm flipV="1">
              <a:off x="8502412" y="2864386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0" idx="3"/>
              <a:endCxn id="47" idx="7"/>
            </p:cNvCxnSpPr>
            <p:nvPr/>
          </p:nvCxnSpPr>
          <p:spPr>
            <a:xfrm flipH="1">
              <a:off x="8887306" y="2581616"/>
              <a:ext cx="186177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1" idx="1"/>
              <a:endCxn id="47" idx="5"/>
            </p:cNvCxnSpPr>
            <p:nvPr/>
          </p:nvCxnSpPr>
          <p:spPr>
            <a:xfrm flipH="1" flipV="1">
              <a:off x="8887306" y="2864386"/>
              <a:ext cx="186177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7486801" y="233579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7486801" y="2906563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7871695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55" name="直線コネクタ 54"/>
            <p:cNvCxnSpPr>
              <a:stCxn id="52" idx="5"/>
              <a:endCxn id="54" idx="1"/>
            </p:cNvCxnSpPr>
            <p:nvPr/>
          </p:nvCxnSpPr>
          <p:spPr>
            <a:xfrm>
              <a:off x="7732624" y="2581616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53" idx="7"/>
              <a:endCxn id="54" idx="3"/>
            </p:cNvCxnSpPr>
            <p:nvPr/>
          </p:nvCxnSpPr>
          <p:spPr>
            <a:xfrm flipV="1">
              <a:off x="7732624" y="2864386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>
              <a:stCxn id="52" idx="3"/>
            </p:cNvCxnSpPr>
            <p:nvPr/>
          </p:nvCxnSpPr>
          <p:spPr>
            <a:xfrm flipH="1">
              <a:off x="7155894" y="2581616"/>
              <a:ext cx="373084" cy="1766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stCxn id="53" idx="1"/>
            </p:cNvCxnSpPr>
            <p:nvPr/>
          </p:nvCxnSpPr>
          <p:spPr>
            <a:xfrm flipH="1" flipV="1">
              <a:off x="7155894" y="2758296"/>
              <a:ext cx="373084" cy="19044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>
              <a:stCxn id="54" idx="7"/>
              <a:endCxn id="45" idx="3"/>
            </p:cNvCxnSpPr>
            <p:nvPr/>
          </p:nvCxnSpPr>
          <p:spPr>
            <a:xfrm flipV="1">
              <a:off x="8117518" y="2581616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54" idx="5"/>
              <a:endCxn id="46" idx="1"/>
            </p:cNvCxnSpPr>
            <p:nvPr/>
          </p:nvCxnSpPr>
          <p:spPr>
            <a:xfrm>
              <a:off x="8117518" y="2864386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円/楕円 87"/>
            <p:cNvSpPr/>
            <p:nvPr/>
          </p:nvSpPr>
          <p:spPr>
            <a:xfrm>
              <a:off x="9031306" y="356654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031306" y="4137310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8256589" y="356654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8256589" y="4137310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8641483" y="384931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94" name="直線コネクタ 93"/>
            <p:cNvCxnSpPr>
              <a:stCxn id="91" idx="5"/>
              <a:endCxn id="93" idx="1"/>
            </p:cNvCxnSpPr>
            <p:nvPr/>
          </p:nvCxnSpPr>
          <p:spPr>
            <a:xfrm>
              <a:off x="8502412" y="3812363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92" idx="7"/>
              <a:endCxn id="93" idx="3"/>
            </p:cNvCxnSpPr>
            <p:nvPr/>
          </p:nvCxnSpPr>
          <p:spPr>
            <a:xfrm flipV="1">
              <a:off x="8502412" y="4095133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88" idx="3"/>
              <a:endCxn id="93" idx="7"/>
            </p:cNvCxnSpPr>
            <p:nvPr/>
          </p:nvCxnSpPr>
          <p:spPr>
            <a:xfrm flipH="1">
              <a:off x="8887306" y="3812363"/>
              <a:ext cx="186177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90" idx="1"/>
              <a:endCxn id="93" idx="5"/>
            </p:cNvCxnSpPr>
            <p:nvPr/>
          </p:nvCxnSpPr>
          <p:spPr>
            <a:xfrm flipH="1" flipV="1">
              <a:off x="8887306" y="4095133"/>
              <a:ext cx="186177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円/楕円 97"/>
            <p:cNvSpPr/>
            <p:nvPr/>
          </p:nvSpPr>
          <p:spPr>
            <a:xfrm>
              <a:off x="7486801" y="356654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7486801" y="4137310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7871695" y="384931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01" name="直線コネクタ 100"/>
            <p:cNvCxnSpPr>
              <a:stCxn id="98" idx="5"/>
              <a:endCxn id="100" idx="1"/>
            </p:cNvCxnSpPr>
            <p:nvPr/>
          </p:nvCxnSpPr>
          <p:spPr>
            <a:xfrm>
              <a:off x="7732624" y="3812363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99" idx="7"/>
              <a:endCxn id="100" idx="3"/>
            </p:cNvCxnSpPr>
            <p:nvPr/>
          </p:nvCxnSpPr>
          <p:spPr>
            <a:xfrm flipV="1">
              <a:off x="7732624" y="4095133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>
              <a:stCxn id="98" idx="3"/>
            </p:cNvCxnSpPr>
            <p:nvPr/>
          </p:nvCxnSpPr>
          <p:spPr>
            <a:xfrm flipH="1">
              <a:off x="7155894" y="3812363"/>
              <a:ext cx="373084" cy="15663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>
              <a:stCxn id="99" idx="1"/>
            </p:cNvCxnSpPr>
            <p:nvPr/>
          </p:nvCxnSpPr>
          <p:spPr>
            <a:xfrm flipH="1" flipV="1">
              <a:off x="7155894" y="3969000"/>
              <a:ext cx="373084" cy="21048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>
              <a:stCxn id="100" idx="7"/>
              <a:endCxn id="91" idx="3"/>
            </p:cNvCxnSpPr>
            <p:nvPr/>
          </p:nvCxnSpPr>
          <p:spPr>
            <a:xfrm flipV="1">
              <a:off x="8117518" y="3812363"/>
              <a:ext cx="181248" cy="7912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0" idx="5"/>
              <a:endCxn id="92" idx="1"/>
            </p:cNvCxnSpPr>
            <p:nvPr/>
          </p:nvCxnSpPr>
          <p:spPr>
            <a:xfrm>
              <a:off x="8117518" y="4095133"/>
              <a:ext cx="181248" cy="843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88" idx="6"/>
              <a:endCxn id="42" idx="2"/>
            </p:cNvCxnSpPr>
            <p:nvPr/>
          </p:nvCxnSpPr>
          <p:spPr>
            <a:xfrm flipV="1">
              <a:off x="9319306" y="3429000"/>
              <a:ext cx="756171" cy="28154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90" idx="6"/>
              <a:endCxn id="42" idx="2"/>
            </p:cNvCxnSpPr>
            <p:nvPr/>
          </p:nvCxnSpPr>
          <p:spPr>
            <a:xfrm flipV="1">
              <a:off x="9319306" y="3429000"/>
              <a:ext cx="756171" cy="8523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円/楕円 108"/>
            <p:cNvSpPr/>
            <p:nvPr/>
          </p:nvSpPr>
          <p:spPr>
            <a:xfrm>
              <a:off x="3001792" y="3838580"/>
              <a:ext cx="288000" cy="28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2466618" y="383858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3536967" y="3838580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12" name="直線コネクタ 111"/>
            <p:cNvCxnSpPr>
              <a:stCxn id="110" idx="6"/>
              <a:endCxn id="109" idx="2"/>
            </p:cNvCxnSpPr>
            <p:nvPr/>
          </p:nvCxnSpPr>
          <p:spPr>
            <a:xfrm>
              <a:off x="2754618" y="3982580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>
              <a:stCxn id="109" idx="6"/>
              <a:endCxn id="111" idx="2"/>
            </p:cNvCxnSpPr>
            <p:nvPr/>
          </p:nvCxnSpPr>
          <p:spPr>
            <a:xfrm>
              <a:off x="3289792" y="3982580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111" idx="6"/>
            </p:cNvCxnSpPr>
            <p:nvPr/>
          </p:nvCxnSpPr>
          <p:spPr>
            <a:xfrm flipV="1">
              <a:off x="3824967" y="3969000"/>
              <a:ext cx="37249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円/楕円 120"/>
            <p:cNvSpPr/>
            <p:nvPr/>
          </p:nvSpPr>
          <p:spPr>
            <a:xfrm>
              <a:off x="4730576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4195402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5265751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24" name="直線コネクタ 123"/>
            <p:cNvCxnSpPr>
              <a:stCxn id="122" idx="6"/>
              <a:endCxn id="121" idx="2"/>
            </p:cNvCxnSpPr>
            <p:nvPr/>
          </p:nvCxnSpPr>
          <p:spPr>
            <a:xfrm>
              <a:off x="4483402" y="2762563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1" idx="6"/>
              <a:endCxn id="123" idx="2"/>
            </p:cNvCxnSpPr>
            <p:nvPr/>
          </p:nvCxnSpPr>
          <p:spPr>
            <a:xfrm>
              <a:off x="5018576" y="2762563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円/楕円 125"/>
            <p:cNvSpPr/>
            <p:nvPr/>
          </p:nvSpPr>
          <p:spPr>
            <a:xfrm>
              <a:off x="4730576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4195402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5265751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29" name="直線コネクタ 128"/>
            <p:cNvCxnSpPr>
              <a:stCxn id="127" idx="6"/>
              <a:endCxn id="126" idx="2"/>
            </p:cNvCxnSpPr>
            <p:nvPr/>
          </p:nvCxnSpPr>
          <p:spPr>
            <a:xfrm>
              <a:off x="4483402" y="3982580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>
              <a:stCxn id="126" idx="6"/>
              <a:endCxn id="128" idx="2"/>
            </p:cNvCxnSpPr>
            <p:nvPr/>
          </p:nvCxnSpPr>
          <p:spPr>
            <a:xfrm>
              <a:off x="5018576" y="3982580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円/楕円 130"/>
            <p:cNvSpPr/>
            <p:nvPr/>
          </p:nvSpPr>
          <p:spPr>
            <a:xfrm>
              <a:off x="6336100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5800926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6871275" y="2618563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4" name="直線コネクタ 133"/>
            <p:cNvCxnSpPr>
              <a:stCxn id="132" idx="6"/>
              <a:endCxn id="131" idx="2"/>
            </p:cNvCxnSpPr>
            <p:nvPr/>
          </p:nvCxnSpPr>
          <p:spPr>
            <a:xfrm>
              <a:off x="6088926" y="2762563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31" idx="6"/>
              <a:endCxn id="133" idx="2"/>
            </p:cNvCxnSpPr>
            <p:nvPr/>
          </p:nvCxnSpPr>
          <p:spPr>
            <a:xfrm>
              <a:off x="6624100" y="2762563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円/楕円 135"/>
            <p:cNvSpPr/>
            <p:nvPr/>
          </p:nvSpPr>
          <p:spPr>
            <a:xfrm>
              <a:off x="6336100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5800926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6871275" y="3838580"/>
              <a:ext cx="288000" cy="28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9" name="直線コネクタ 138"/>
            <p:cNvCxnSpPr>
              <a:stCxn id="137" idx="6"/>
              <a:endCxn id="136" idx="2"/>
            </p:cNvCxnSpPr>
            <p:nvPr/>
          </p:nvCxnSpPr>
          <p:spPr>
            <a:xfrm>
              <a:off x="6088926" y="3982580"/>
              <a:ext cx="24717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36" idx="6"/>
              <a:endCxn id="138" idx="2"/>
            </p:cNvCxnSpPr>
            <p:nvPr/>
          </p:nvCxnSpPr>
          <p:spPr>
            <a:xfrm>
              <a:off x="6624100" y="3982580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5553751" y="2762563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5553751" y="3982580"/>
              <a:ext cx="24717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円/楕円 144"/>
            <p:cNvSpPr/>
            <p:nvPr/>
          </p:nvSpPr>
          <p:spPr>
            <a:xfrm>
              <a:off x="9954041" y="3159000"/>
              <a:ext cx="540000" cy="540000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1921770" y="3159000"/>
              <a:ext cx="540000" cy="5400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0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2018-11-03T06:42:45Z</dcterms:created>
  <dcterms:modified xsi:type="dcterms:W3CDTF">2020-02-19T01:21:15Z</dcterms:modified>
</cp:coreProperties>
</file>