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119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2" y="1122"/>
      </p:cViewPr>
      <p:guideLst>
        <p:guide orient="horz" pos="19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39106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lgCheck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lgCheck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2279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54</Words>
  <Application>Microsoft Office PowerPoint</Application>
  <PresentationFormat>ユーザー設定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14</cp:revision>
  <dcterms:created xsi:type="dcterms:W3CDTF">2019-02-01T05:53:08Z</dcterms:created>
  <dcterms:modified xsi:type="dcterms:W3CDTF">2020-02-19T02:01:06Z</dcterms:modified>
</cp:coreProperties>
</file>