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035806" y="604551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027263" y="5553615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035806" y="5061714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035806" y="4569812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035806" y="407123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027263" y="3579335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035806" y="3087434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035806" y="2595533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035806" y="209695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027263" y="1605055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035806" y="1113154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035806" y="621253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042558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2893782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655540" y="78688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275345" y="78688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690574" y="78688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469799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581594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157611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730370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312076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797541" y="621253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797541" y="1113154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797541" y="160505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797541" y="209695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684648" y="62125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684648" y="1113154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684648" y="1605055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684648" y="209695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5932941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508958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348170" y="786883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860116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444887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070768" y="78688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172480" y="455623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554680" y="455623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438740" y="45562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757251" y="45562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333268" y="45562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136386" y="45562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020446" y="45562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718093" y="45562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269198" y="45562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269198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269198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294110" y="45562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853969" y="455623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866868" y="45562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596463" y="45562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099655" y="45562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684426" y="45562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684426" y="94752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675884" y="143942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684426" y="193132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514884" y="45562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479850" y="45562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895079" y="45562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099655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514884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479850" y="94752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0895079" y="94752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099655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514884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479850" y="143942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0895079" y="143942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099655" y="193132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514884" y="193132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479850" y="1931327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0895079" y="1931327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099655" y="242990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514884" y="242990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479850" y="242990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0895079" y="242990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099655" y="292180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514884" y="292180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479850" y="292180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0895079" y="292180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099655" y="341370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514884" y="341370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479850" y="341370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0895079" y="341370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099655" y="390560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514884" y="390560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479850" y="390560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0895079" y="390560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099655" y="440418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514884" y="440418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479850" y="4404182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0895079" y="4404182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099655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514884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479850" y="489608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0895079" y="489608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099655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514884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479850" y="538798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0895079" y="538798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099655" y="587988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514884" y="587988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479850" y="587988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0895079" y="587988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405904" y="45562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3981921" y="45562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269198" y="193132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614430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438740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438740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438740" y="193132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772153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596463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596463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596463" y="193132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199202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023512" y="94752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014970" y="143942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023512" y="193132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029658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853968" y="947524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845425" y="143942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853968" y="193132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177958" y="947524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169415" y="143942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177958" y="193132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757251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333268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757251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333268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757251" y="193132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333268" y="193132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684648" y="2597218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684648" y="308912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684648" y="3581021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684648" y="4072922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5932941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508958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348170" y="2762849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860116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444887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172480" y="243158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438740" y="2431588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757251" y="2431588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333268" y="2431588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020446" y="243158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269198" y="2431588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269198" y="292349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269198" y="341539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853969" y="243158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596463" y="2431588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684426" y="243158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684426" y="292349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675884" y="341539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684426" y="390729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269198" y="390729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614430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438740" y="292349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438740" y="341539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438740" y="390729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772153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96463" y="292349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596463" y="341539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596463" y="390729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199202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023512" y="292349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014970" y="341539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023512" y="390729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029658" y="276284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853968" y="2923490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845425" y="341539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853968" y="390729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177958" y="2923490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169415" y="341539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177958" y="390729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757251" y="292349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333268" y="292349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757251" y="341539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333268" y="341539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757251" y="390729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333268" y="390729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684648" y="4569812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684648" y="5061714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684648" y="5553615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684648" y="604551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5932941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508958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348170" y="473544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860116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444887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172480" y="440418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438740" y="440418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757251" y="440418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333268" y="440418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020446" y="440418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269198" y="440418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269198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269198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853969" y="440418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596463" y="440418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684426" y="440418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684426" y="48960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675884" y="53879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684426" y="587988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269198" y="587988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614430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438740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438740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438740" y="587988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772153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596463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596463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596463" y="587988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199202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023512" y="48960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014970" y="53879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023512" y="587988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029658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853968" y="48960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845425" y="53879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853968" y="587988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177958" y="48960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169415" y="53879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177958" y="587988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757251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333268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757251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333268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757251" y="587988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333268" y="587988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554680" y="94752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136386" y="94752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718093" y="94752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294110" y="94752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866868" y="94752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405904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3981921" y="94752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554680" y="143942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136386" y="143942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718093" y="143942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294110" y="143942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866868" y="143942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405904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3981921" y="143942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554680" y="193132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136386" y="193132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718093" y="193132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294110" y="193132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866868" y="193132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405904" y="193132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3981921" y="193132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042558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2893782" y="78688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621852" y="78688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446162" y="455623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446162" y="947524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446162" y="1439425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446162" y="1931327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446162" y="2429903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446162" y="2921804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446162" y="3413705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446162" y="3905606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446162" y="4404182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446162" y="4896083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446162" y="5387985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446162" y="5879886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469799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581594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157611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730370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312076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797541" y="2595533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797541" y="3087434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797541" y="357933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797541" y="407123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554680" y="242990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136386" y="242990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718093" y="242990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294110" y="242990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866868" y="242990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405904" y="242990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3981921" y="242990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554680" y="292180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136386" y="292180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718093" y="2921804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294110" y="292180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866868" y="292180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405904" y="292180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3981921" y="292180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554680" y="341370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136386" y="341370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718093" y="341370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294110" y="341370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866868" y="341370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405904" y="341370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3981921" y="341370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554680" y="390560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136386" y="390560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718093" y="390560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294110" y="390560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866868" y="390560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405904" y="390560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3981921" y="390560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042558" y="276116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469799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581594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157611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730370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312076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797541" y="4569812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797541" y="5061714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797541" y="555361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797541" y="604551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554680" y="440418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136386" y="440418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718093" y="440418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294110" y="440418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866868" y="4404182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405904" y="440418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3981921" y="440418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554680" y="48960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136386" y="489608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718093" y="48960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294110" y="489608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866868" y="48960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405904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3981921" y="489608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554680" y="53879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136386" y="538798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718093" y="53879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294110" y="538798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866868" y="538798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405904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3981921" y="538798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554680" y="587988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136386" y="587988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718093" y="587988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294110" y="587988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866868" y="587988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405904" y="587988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3981921" y="587988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2893782" y="47354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005453" y="538438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005453" y="1030339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005453" y="1528915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005453" y="2020816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005453" y="2515729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005453" y="3007631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005453" y="3499531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005453" y="3991432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005453" y="4486997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005453" y="4978898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005453" y="5470800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005453" y="5962701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757283" y="621253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870272" y="538438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757283" y="1113154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757283" y="160505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757283" y="209695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757283" y="2595533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757283" y="3087434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757283" y="3579335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757283" y="407123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757283" y="4569812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757283" y="5061714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757283" y="555361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757283" y="604551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870272" y="1037014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870272" y="1522240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870272" y="2020816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870272" y="2506043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870272" y="3004619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870272" y="3489845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870272" y="3988421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870272" y="4486837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870272" y="4985413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870272" y="5470640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870272" y="5969216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954369" y="5309597"/>
            <a:ext cx="181818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080453" y="5304483"/>
            <a:ext cx="18520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26613" y="4933395"/>
            <a:ext cx="181816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799322" y="5349588"/>
            <a:ext cx="134608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550098" y="6194177"/>
            <a:ext cx="143344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684362" y="455623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0" y="3092033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2033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133223" y="5813202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23" y="5813202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838032" y="581320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383790" y="38506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873210" y="384727"/>
            <a:ext cx="2044296" cy="596975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1" name="テキスト ボックス 590"/>
          <p:cNvSpPr txBox="1"/>
          <p:nvPr/>
        </p:nvSpPr>
        <p:spPr>
          <a:xfrm>
            <a:off x="1819967" y="-78647"/>
            <a:ext cx="202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ja-JP" altLang="en-US" sz="2800" dirty="0" smtClean="0"/>
              <a:t>文字列パス</a:t>
            </a:r>
            <a:endParaRPr kumimoji="1" lang="ja-JP" altLang="en-US" sz="2800" dirty="0"/>
          </a:p>
        </p:txBody>
      </p:sp>
      <p:sp>
        <p:nvSpPr>
          <p:cNvPr id="593" name="角丸四角形 592"/>
          <p:cNvSpPr/>
          <p:nvPr/>
        </p:nvSpPr>
        <p:spPr>
          <a:xfrm>
            <a:off x="3993174" y="384727"/>
            <a:ext cx="2137137" cy="596975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4" name="テキスト ボックス 593"/>
          <p:cNvSpPr txBox="1"/>
          <p:nvPr/>
        </p:nvSpPr>
        <p:spPr>
          <a:xfrm>
            <a:off x="3747020" y="-80420"/>
            <a:ext cx="269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ja-JP" altLang="en-US" sz="2800" dirty="0" smtClean="0"/>
              <a:t>フェイタルゾーン</a:t>
            </a:r>
            <a:endParaRPr kumimoji="1" lang="ja-JP" altLang="en-US" sz="2800" dirty="0"/>
          </a:p>
        </p:txBody>
      </p:sp>
      <p:sp>
        <p:nvSpPr>
          <p:cNvPr id="595" name="角丸四角形 594"/>
          <p:cNvSpPr/>
          <p:nvPr/>
        </p:nvSpPr>
        <p:spPr>
          <a:xfrm>
            <a:off x="6202641" y="384727"/>
            <a:ext cx="2840228" cy="596975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6" name="テキスト ボックス 595"/>
          <p:cNvSpPr txBox="1"/>
          <p:nvPr/>
        </p:nvSpPr>
        <p:spPr>
          <a:xfrm>
            <a:off x="6338129" y="-79895"/>
            <a:ext cx="164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ja-JP" altLang="en-US" sz="2800" dirty="0" smtClean="0"/>
              <a:t>閾値パス</a:t>
            </a:r>
            <a:endParaRPr kumimoji="1" lang="ja-JP" altLang="en-US" sz="2800" dirty="0"/>
          </a:p>
        </p:txBody>
      </p:sp>
      <p:sp>
        <p:nvSpPr>
          <p:cNvPr id="597" name="角丸四角形 596"/>
          <p:cNvSpPr/>
          <p:nvPr/>
        </p:nvSpPr>
        <p:spPr>
          <a:xfrm>
            <a:off x="1434076" y="384727"/>
            <a:ext cx="361753" cy="596975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8" name="テキスト ボックス 597"/>
              <p:cNvSpPr txBox="1"/>
              <p:nvPr/>
            </p:nvSpPr>
            <p:spPr>
              <a:xfrm>
                <a:off x="662460" y="-78647"/>
                <a:ext cx="1274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パス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98" name="テキスト ボックス 5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60" y="-78647"/>
                <a:ext cx="1274032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6279" r="-5263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角丸四角形 598"/>
          <p:cNvSpPr/>
          <p:nvPr/>
        </p:nvSpPr>
        <p:spPr>
          <a:xfrm>
            <a:off x="9096500" y="384727"/>
            <a:ext cx="2174410" cy="596975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テキスト ボックス 599"/>
              <p:cNvSpPr txBox="1"/>
              <p:nvPr/>
            </p:nvSpPr>
            <p:spPr>
              <a:xfrm>
                <a:off x="8972258" y="-78647"/>
                <a:ext cx="1274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パス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600" name="テキスト ボックス 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258" y="-78647"/>
                <a:ext cx="1274032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6279" r="-3828" b="-2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グループ化 918"/>
          <p:cNvGrpSpPr/>
          <p:nvPr/>
        </p:nvGrpSpPr>
        <p:grpSpPr>
          <a:xfrm>
            <a:off x="1446162" y="300893"/>
            <a:ext cx="9800296" cy="5755523"/>
            <a:chOff x="1695239" y="110887"/>
            <a:chExt cx="10040735" cy="6254866"/>
          </a:xfrm>
        </p:grpSpPr>
        <p:cxnSp>
          <p:nvCxnSpPr>
            <p:cNvPr id="513" name="直線コネクタ 512"/>
            <p:cNvCxnSpPr>
              <a:stCxn id="252" idx="6"/>
              <a:endCxn id="97" idx="2"/>
            </p:cNvCxnSpPr>
            <p:nvPr/>
          </p:nvCxnSpPr>
          <p:spPr>
            <a:xfrm>
              <a:off x="9471086" y="6185753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>
              <a:stCxn id="251" idx="6"/>
              <a:endCxn id="93" idx="2"/>
            </p:cNvCxnSpPr>
            <p:nvPr/>
          </p:nvCxnSpPr>
          <p:spPr>
            <a:xfrm>
              <a:off x="9462334" y="5651175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stCxn id="250" idx="6"/>
              <a:endCxn id="89" idx="2"/>
            </p:cNvCxnSpPr>
            <p:nvPr/>
          </p:nvCxnSpPr>
          <p:spPr>
            <a:xfrm>
              <a:off x="9471086" y="511659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>
              <a:stCxn id="249" idx="6"/>
              <a:endCxn id="85" idx="2"/>
            </p:cNvCxnSpPr>
            <p:nvPr/>
          </p:nvCxnSpPr>
          <p:spPr>
            <a:xfrm>
              <a:off x="9471086" y="4582019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>
              <a:stCxn id="203" idx="6"/>
              <a:endCxn id="77" idx="2"/>
            </p:cNvCxnSpPr>
            <p:nvPr/>
          </p:nvCxnSpPr>
          <p:spPr>
            <a:xfrm flipV="1">
              <a:off x="9471086" y="4040187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直線コネクタ 494"/>
            <p:cNvCxnSpPr>
              <a:stCxn id="202" idx="6"/>
              <a:endCxn id="73" idx="2"/>
            </p:cNvCxnSpPr>
            <p:nvPr/>
          </p:nvCxnSpPr>
          <p:spPr>
            <a:xfrm flipV="1">
              <a:off x="9462334" y="3505609"/>
              <a:ext cx="1913640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stCxn id="201" idx="6"/>
              <a:endCxn id="69" idx="2"/>
            </p:cNvCxnSpPr>
            <p:nvPr/>
          </p:nvCxnSpPr>
          <p:spPr>
            <a:xfrm flipV="1">
              <a:off x="9471086" y="2971031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stCxn id="200" idx="6"/>
              <a:endCxn id="65" idx="2"/>
            </p:cNvCxnSpPr>
            <p:nvPr/>
          </p:nvCxnSpPr>
          <p:spPr>
            <a:xfrm flipV="1">
              <a:off x="9471086" y="2436453"/>
              <a:ext cx="1904888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>
              <a:stCxn id="42" idx="6"/>
              <a:endCxn id="57" idx="2"/>
            </p:cNvCxnSpPr>
            <p:nvPr/>
          </p:nvCxnSpPr>
          <p:spPr>
            <a:xfrm>
              <a:off x="9471086" y="1894621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stCxn id="41" idx="6"/>
              <a:endCxn id="53" idx="2"/>
            </p:cNvCxnSpPr>
            <p:nvPr/>
          </p:nvCxnSpPr>
          <p:spPr>
            <a:xfrm>
              <a:off x="9462334" y="1360043"/>
              <a:ext cx="191364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>
              <a:stCxn id="40" idx="6"/>
              <a:endCxn id="49" idx="2"/>
            </p:cNvCxnSpPr>
            <p:nvPr/>
          </p:nvCxnSpPr>
          <p:spPr>
            <a:xfrm>
              <a:off x="9471086" y="825465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>
              <a:stCxn id="39" idx="6"/>
              <a:endCxn id="45" idx="2"/>
            </p:cNvCxnSpPr>
            <p:nvPr/>
          </p:nvCxnSpPr>
          <p:spPr>
            <a:xfrm>
              <a:off x="9471086" y="290887"/>
              <a:ext cx="190488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>
              <a:stCxn id="435" idx="4"/>
              <a:endCxn id="456" idx="0"/>
            </p:cNvCxnSpPr>
            <p:nvPr/>
          </p:nvCxnSpPr>
          <p:spPr>
            <a:xfrm>
              <a:off x="230626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/>
            <p:cNvCxnSpPr>
              <a:stCxn id="394" idx="4"/>
              <a:endCxn id="415" idx="0"/>
            </p:cNvCxnSpPr>
            <p:nvPr/>
          </p:nvCxnSpPr>
          <p:spPr>
            <a:xfrm>
              <a:off x="317837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44" idx="4"/>
              <a:endCxn id="96" idx="0"/>
            </p:cNvCxnSpPr>
            <p:nvPr/>
          </p:nvCxnSpPr>
          <p:spPr>
            <a:xfrm>
              <a:off x="1113055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36" idx="4"/>
              <a:endCxn id="94" idx="0"/>
            </p:cNvCxnSpPr>
            <p:nvPr/>
          </p:nvCxnSpPr>
          <p:spPr>
            <a:xfrm>
              <a:off x="9716502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43" idx="4"/>
              <a:endCxn id="95" idx="0"/>
            </p:cNvCxnSpPr>
            <p:nvPr/>
          </p:nvCxnSpPr>
          <p:spPr>
            <a:xfrm>
              <a:off x="10141918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stCxn id="30" idx="4"/>
              <a:endCxn id="299" idx="0"/>
            </p:cNvCxnSpPr>
            <p:nvPr/>
          </p:nvCxnSpPr>
          <p:spPr>
            <a:xfrm>
              <a:off x="274399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>
              <a:stCxn id="98" idx="4"/>
              <a:endCxn id="301" idx="0"/>
            </p:cNvCxnSpPr>
            <p:nvPr/>
          </p:nvCxnSpPr>
          <p:spPr>
            <a:xfrm>
              <a:off x="490759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>
              <a:stCxn id="99" idx="4"/>
              <a:endCxn id="302" idx="0"/>
            </p:cNvCxnSpPr>
            <p:nvPr/>
          </p:nvCxnSpPr>
          <p:spPr>
            <a:xfrm>
              <a:off x="447321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stCxn id="16" idx="4"/>
              <a:endCxn id="296" idx="0"/>
            </p:cNvCxnSpPr>
            <p:nvPr/>
          </p:nvCxnSpPr>
          <p:spPr>
            <a:xfrm>
              <a:off x="403548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>
              <a:stCxn id="22" idx="4"/>
              <a:endCxn id="297" idx="0"/>
            </p:cNvCxnSpPr>
            <p:nvPr/>
          </p:nvCxnSpPr>
          <p:spPr>
            <a:xfrm>
              <a:off x="360693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65" idx="6"/>
              <a:endCxn id="98" idx="2"/>
            </p:cNvCxnSpPr>
            <p:nvPr/>
          </p:nvCxnSpPr>
          <p:spPr>
            <a:xfrm>
              <a:off x="2055239" y="2908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366" idx="6"/>
              <a:endCxn id="287" idx="2"/>
            </p:cNvCxnSpPr>
            <p:nvPr/>
          </p:nvCxnSpPr>
          <p:spPr>
            <a:xfrm>
              <a:off x="2055239" y="82546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>
              <a:stCxn id="367" idx="6"/>
              <a:endCxn id="294" idx="2"/>
            </p:cNvCxnSpPr>
            <p:nvPr/>
          </p:nvCxnSpPr>
          <p:spPr>
            <a:xfrm>
              <a:off x="2055239" y="136004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stCxn id="368" idx="6"/>
              <a:endCxn id="301" idx="2"/>
            </p:cNvCxnSpPr>
            <p:nvPr/>
          </p:nvCxnSpPr>
          <p:spPr>
            <a:xfrm>
              <a:off x="2055239" y="189462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>
              <a:stCxn id="21" idx="6"/>
              <a:endCxn id="39" idx="2"/>
            </p:cNvCxnSpPr>
            <p:nvPr/>
          </p:nvCxnSpPr>
          <p:spPr>
            <a:xfrm>
              <a:off x="6037711" y="29088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158" idx="6"/>
              <a:endCxn id="40" idx="2"/>
            </p:cNvCxnSpPr>
            <p:nvPr/>
          </p:nvCxnSpPr>
          <p:spPr>
            <a:xfrm>
              <a:off x="6037711" y="82546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60" idx="6"/>
              <a:endCxn id="41" idx="2"/>
            </p:cNvCxnSpPr>
            <p:nvPr/>
          </p:nvCxnSpPr>
          <p:spPr>
            <a:xfrm>
              <a:off x="6037711" y="1360043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>
              <a:stCxn id="162" idx="6"/>
              <a:endCxn id="42" idx="2"/>
            </p:cNvCxnSpPr>
            <p:nvPr/>
          </p:nvCxnSpPr>
          <p:spPr>
            <a:xfrm>
              <a:off x="6037711" y="1894621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stCxn id="20" idx="4"/>
              <a:endCxn id="161" idx="0"/>
            </p:cNvCxnSpPr>
            <p:nvPr/>
          </p:nvCxnSpPr>
          <p:spPr>
            <a:xfrm>
              <a:off x="629209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>
              <a:stCxn id="21" idx="4"/>
              <a:endCxn id="162" idx="0"/>
            </p:cNvCxnSpPr>
            <p:nvPr/>
          </p:nvCxnSpPr>
          <p:spPr>
            <a:xfrm>
              <a:off x="5857711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>
              <a:stCxn id="15" idx="4"/>
              <a:endCxn id="153" idx="0"/>
            </p:cNvCxnSpPr>
            <p:nvPr/>
          </p:nvCxnSpPr>
          <p:spPr>
            <a:xfrm>
              <a:off x="6717512" y="470887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39" idx="4"/>
              <a:endCxn id="42" idx="0"/>
            </p:cNvCxnSpPr>
            <p:nvPr/>
          </p:nvCxnSpPr>
          <p:spPr>
            <a:xfrm>
              <a:off x="9291086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stCxn id="27" idx="4"/>
              <a:endCxn id="112" idx="0"/>
            </p:cNvCxnSpPr>
            <p:nvPr/>
          </p:nvCxnSpPr>
          <p:spPr>
            <a:xfrm>
              <a:off x="8865670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45" idx="4"/>
              <a:endCxn id="97" idx="0"/>
            </p:cNvCxnSpPr>
            <p:nvPr/>
          </p:nvCxnSpPr>
          <p:spPr>
            <a:xfrm>
              <a:off x="11555974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537512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855487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7834838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112096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5677711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426931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406282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998375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68567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868567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868567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563990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8260254" y="11088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26267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971897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536502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9111086" y="1108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9111086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9102334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9111086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996191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950558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375974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9536502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996191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095055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1375974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9536502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996191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095055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375974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9536502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996191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10950558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1375974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9536502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996191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0950558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1375974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9536502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996191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10950558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11375974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9536502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996191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0950558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375974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9536502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996191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0950558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11375974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9536502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996191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0950558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11375974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9536502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996191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1095055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1375974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9536502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996191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095055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1375974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9536502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996191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10950558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/楕円 96"/>
            <p:cNvSpPr/>
            <p:nvPr/>
          </p:nvSpPr>
          <p:spPr>
            <a:xfrm>
              <a:off x="11375974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4727595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4293210" y="1108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868567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endCxn id="136" idx="0"/>
            </p:cNvCxnSpPr>
            <p:nvPr/>
          </p:nvCxnSpPr>
          <p:spPr>
            <a:xfrm>
              <a:off x="8014838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円/楕円 133"/>
            <p:cNvSpPr/>
            <p:nvPr/>
          </p:nvSpPr>
          <p:spPr>
            <a:xfrm>
              <a:off x="7834838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7834838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7834838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endCxn id="140" idx="0"/>
            </p:cNvCxnSpPr>
            <p:nvPr/>
          </p:nvCxnSpPr>
          <p:spPr>
            <a:xfrm>
              <a:off x="715189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円/楕円 137"/>
            <p:cNvSpPr/>
            <p:nvPr/>
          </p:nvSpPr>
          <p:spPr>
            <a:xfrm>
              <a:off x="6971897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6971897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6971897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/>
            <p:cNvCxnSpPr>
              <a:endCxn id="144" idx="0"/>
            </p:cNvCxnSpPr>
            <p:nvPr/>
          </p:nvCxnSpPr>
          <p:spPr>
            <a:xfrm>
              <a:off x="758942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円/楕円 141"/>
            <p:cNvSpPr/>
            <p:nvPr/>
          </p:nvSpPr>
          <p:spPr>
            <a:xfrm>
              <a:off x="7409423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7400671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409423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50" idx="0"/>
            </p:cNvCxnSpPr>
            <p:nvPr/>
          </p:nvCxnSpPr>
          <p:spPr>
            <a:xfrm>
              <a:off x="8440253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8260253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8251501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8260253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6543124" y="64546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6534372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6543124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6112096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5677711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6112096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677711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6112096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5677711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/>
            <p:cNvCxnSpPr>
              <a:stCxn id="193" idx="6"/>
              <a:endCxn id="200" idx="2"/>
            </p:cNvCxnSpPr>
            <p:nvPr/>
          </p:nvCxnSpPr>
          <p:spPr>
            <a:xfrm>
              <a:off x="6037711" y="2438285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>
              <a:stCxn id="225" idx="6"/>
              <a:endCxn id="201" idx="2"/>
            </p:cNvCxnSpPr>
            <p:nvPr/>
          </p:nvCxnSpPr>
          <p:spPr>
            <a:xfrm>
              <a:off x="6037711" y="297286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>
              <a:stCxn id="227" idx="6"/>
              <a:endCxn id="202" idx="2"/>
            </p:cNvCxnSpPr>
            <p:nvPr/>
          </p:nvCxnSpPr>
          <p:spPr>
            <a:xfrm>
              <a:off x="6037711" y="3507441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>
              <a:stCxn id="229" idx="6"/>
              <a:endCxn id="203" idx="2"/>
            </p:cNvCxnSpPr>
            <p:nvPr/>
          </p:nvCxnSpPr>
          <p:spPr>
            <a:xfrm>
              <a:off x="6037711" y="404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>
              <a:stCxn id="192" idx="4"/>
              <a:endCxn id="228" idx="0"/>
            </p:cNvCxnSpPr>
            <p:nvPr/>
          </p:nvCxnSpPr>
          <p:spPr>
            <a:xfrm>
              <a:off x="629209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>
              <a:stCxn id="193" idx="4"/>
              <a:endCxn id="229" idx="0"/>
            </p:cNvCxnSpPr>
            <p:nvPr/>
          </p:nvCxnSpPr>
          <p:spPr>
            <a:xfrm>
              <a:off x="5857711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>
              <a:stCxn id="190" idx="4"/>
              <a:endCxn id="223" idx="0"/>
            </p:cNvCxnSpPr>
            <p:nvPr/>
          </p:nvCxnSpPr>
          <p:spPr>
            <a:xfrm>
              <a:off x="6717512" y="2618285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>
              <a:stCxn id="200" idx="4"/>
              <a:endCxn id="203" idx="0"/>
            </p:cNvCxnSpPr>
            <p:nvPr/>
          </p:nvCxnSpPr>
          <p:spPr>
            <a:xfrm>
              <a:off x="9291086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>
              <a:stCxn id="195" idx="4"/>
              <a:endCxn id="204" idx="0"/>
            </p:cNvCxnSpPr>
            <p:nvPr/>
          </p:nvCxnSpPr>
          <p:spPr>
            <a:xfrm>
              <a:off x="8865670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円/楕円 189"/>
            <p:cNvSpPr/>
            <p:nvPr/>
          </p:nvSpPr>
          <p:spPr>
            <a:xfrm>
              <a:off x="6537512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834838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6112096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5677711" y="225828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406282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685670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685670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685670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260254" y="22582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6971897" y="225828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9111086" y="225828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9111086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9102334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9111086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8685670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5" name="直線コネクタ 204"/>
            <p:cNvCxnSpPr>
              <a:endCxn id="208" idx="0"/>
            </p:cNvCxnSpPr>
            <p:nvPr/>
          </p:nvCxnSpPr>
          <p:spPr>
            <a:xfrm>
              <a:off x="8014838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円/楕円 205"/>
            <p:cNvSpPr/>
            <p:nvPr/>
          </p:nvSpPr>
          <p:spPr>
            <a:xfrm>
              <a:off x="7834838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/>
            <p:cNvSpPr/>
            <p:nvPr/>
          </p:nvSpPr>
          <p:spPr>
            <a:xfrm>
              <a:off x="7834838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/>
            <p:cNvSpPr/>
            <p:nvPr/>
          </p:nvSpPr>
          <p:spPr>
            <a:xfrm>
              <a:off x="7834838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9" name="直線コネクタ 208"/>
            <p:cNvCxnSpPr>
              <a:endCxn id="212" idx="0"/>
            </p:cNvCxnSpPr>
            <p:nvPr/>
          </p:nvCxnSpPr>
          <p:spPr>
            <a:xfrm>
              <a:off x="7151897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円/楕円 209"/>
            <p:cNvSpPr/>
            <p:nvPr/>
          </p:nvSpPr>
          <p:spPr>
            <a:xfrm>
              <a:off x="6971897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/>
            <p:cNvSpPr/>
            <p:nvPr/>
          </p:nvSpPr>
          <p:spPr>
            <a:xfrm>
              <a:off x="6971897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/>
            <p:cNvSpPr/>
            <p:nvPr/>
          </p:nvSpPr>
          <p:spPr>
            <a:xfrm>
              <a:off x="6971897" y="386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6" idx="0"/>
            </p:cNvCxnSpPr>
            <p:nvPr/>
          </p:nvCxnSpPr>
          <p:spPr>
            <a:xfrm>
              <a:off x="758942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円/楕円 213"/>
            <p:cNvSpPr/>
            <p:nvPr/>
          </p:nvSpPr>
          <p:spPr>
            <a:xfrm>
              <a:off x="7409423" y="279286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>
              <a:off x="7400671" y="332744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7409423" y="386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コネクタ 216"/>
            <p:cNvCxnSpPr>
              <a:endCxn id="220" idx="0"/>
            </p:cNvCxnSpPr>
            <p:nvPr/>
          </p:nvCxnSpPr>
          <p:spPr>
            <a:xfrm>
              <a:off x="8440253" y="2618285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円/楕円 217"/>
            <p:cNvSpPr/>
            <p:nvPr/>
          </p:nvSpPr>
          <p:spPr>
            <a:xfrm>
              <a:off x="8260253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>
              <a:off x="8251501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>
              <a:off x="8260253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>
              <a:off x="6543124" y="279286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6534372" y="332744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>
              <a:off x="6543124" y="386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>
              <a:off x="6112096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5677711" y="279286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6112096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5677711" y="332744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6112096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5677711" y="386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0" name="直線コネクタ 229"/>
            <p:cNvCxnSpPr>
              <a:stCxn id="242" idx="6"/>
              <a:endCxn id="249" idx="2"/>
            </p:cNvCxnSpPr>
            <p:nvPr/>
          </p:nvCxnSpPr>
          <p:spPr>
            <a:xfrm>
              <a:off x="6037711" y="4582019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>
              <a:stCxn id="274" idx="6"/>
              <a:endCxn id="250" idx="2"/>
            </p:cNvCxnSpPr>
            <p:nvPr/>
          </p:nvCxnSpPr>
          <p:spPr>
            <a:xfrm>
              <a:off x="6037711" y="5116597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>
              <a:stCxn id="276" idx="6"/>
              <a:endCxn id="251" idx="2"/>
            </p:cNvCxnSpPr>
            <p:nvPr/>
          </p:nvCxnSpPr>
          <p:spPr>
            <a:xfrm>
              <a:off x="6037711" y="5651175"/>
              <a:ext cx="306462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>
              <a:stCxn id="278" idx="6"/>
              <a:endCxn id="252" idx="2"/>
            </p:cNvCxnSpPr>
            <p:nvPr/>
          </p:nvCxnSpPr>
          <p:spPr>
            <a:xfrm>
              <a:off x="6037711" y="6185753"/>
              <a:ext cx="3073375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>
              <a:stCxn id="241" idx="4"/>
              <a:endCxn id="277" idx="0"/>
            </p:cNvCxnSpPr>
            <p:nvPr/>
          </p:nvCxnSpPr>
          <p:spPr>
            <a:xfrm>
              <a:off x="629209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>
              <a:stCxn id="242" idx="4"/>
              <a:endCxn id="278" idx="0"/>
            </p:cNvCxnSpPr>
            <p:nvPr/>
          </p:nvCxnSpPr>
          <p:spPr>
            <a:xfrm>
              <a:off x="585771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>
              <a:stCxn id="239" idx="4"/>
              <a:endCxn id="272" idx="0"/>
            </p:cNvCxnSpPr>
            <p:nvPr/>
          </p:nvCxnSpPr>
          <p:spPr>
            <a:xfrm>
              <a:off x="6717512" y="4762019"/>
              <a:ext cx="5612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>
              <a:stCxn id="249" idx="4"/>
              <a:endCxn id="252" idx="0"/>
            </p:cNvCxnSpPr>
            <p:nvPr/>
          </p:nvCxnSpPr>
          <p:spPr>
            <a:xfrm>
              <a:off x="9291086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>
              <a:stCxn id="244" idx="4"/>
              <a:endCxn id="253" idx="0"/>
            </p:cNvCxnSpPr>
            <p:nvPr/>
          </p:nvCxnSpPr>
          <p:spPr>
            <a:xfrm>
              <a:off x="886567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円/楕円 238"/>
            <p:cNvSpPr/>
            <p:nvPr/>
          </p:nvSpPr>
          <p:spPr>
            <a:xfrm>
              <a:off x="6537512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7834838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6112096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5677711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7406282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68567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68567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68567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/>
            <p:cNvSpPr/>
            <p:nvPr/>
          </p:nvSpPr>
          <p:spPr>
            <a:xfrm>
              <a:off x="8260254" y="440201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6971897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9111086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9111086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9102334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9111086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68567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>
              <a:endCxn id="257" idx="0"/>
            </p:cNvCxnSpPr>
            <p:nvPr/>
          </p:nvCxnSpPr>
          <p:spPr>
            <a:xfrm>
              <a:off x="8014838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円/楕円 254"/>
            <p:cNvSpPr/>
            <p:nvPr/>
          </p:nvSpPr>
          <p:spPr>
            <a:xfrm>
              <a:off x="7834838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7834838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7834838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8" name="直線コネクタ 257"/>
            <p:cNvCxnSpPr>
              <a:endCxn id="261" idx="0"/>
            </p:cNvCxnSpPr>
            <p:nvPr/>
          </p:nvCxnSpPr>
          <p:spPr>
            <a:xfrm>
              <a:off x="715189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円/楕円 258"/>
            <p:cNvSpPr/>
            <p:nvPr/>
          </p:nvSpPr>
          <p:spPr>
            <a:xfrm>
              <a:off x="6971897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円/楕円 259"/>
            <p:cNvSpPr/>
            <p:nvPr/>
          </p:nvSpPr>
          <p:spPr>
            <a:xfrm>
              <a:off x="6971897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円/楕円 260"/>
            <p:cNvSpPr/>
            <p:nvPr/>
          </p:nvSpPr>
          <p:spPr>
            <a:xfrm>
              <a:off x="6971897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2" name="直線コネクタ 261"/>
            <p:cNvCxnSpPr>
              <a:endCxn id="265" idx="0"/>
            </p:cNvCxnSpPr>
            <p:nvPr/>
          </p:nvCxnSpPr>
          <p:spPr>
            <a:xfrm>
              <a:off x="758942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円/楕円 262"/>
            <p:cNvSpPr/>
            <p:nvPr/>
          </p:nvSpPr>
          <p:spPr>
            <a:xfrm>
              <a:off x="7409423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円/楕円 263"/>
            <p:cNvSpPr/>
            <p:nvPr/>
          </p:nvSpPr>
          <p:spPr>
            <a:xfrm>
              <a:off x="7400671" y="54711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/楕円 264"/>
            <p:cNvSpPr/>
            <p:nvPr/>
          </p:nvSpPr>
          <p:spPr>
            <a:xfrm>
              <a:off x="7409423" y="600575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6" name="直線コネクタ 265"/>
            <p:cNvCxnSpPr>
              <a:endCxn id="269" idx="0"/>
            </p:cNvCxnSpPr>
            <p:nvPr/>
          </p:nvCxnSpPr>
          <p:spPr>
            <a:xfrm>
              <a:off x="8440253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円/楕円 266"/>
            <p:cNvSpPr/>
            <p:nvPr/>
          </p:nvSpPr>
          <p:spPr>
            <a:xfrm>
              <a:off x="8260253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円/楕円 267"/>
            <p:cNvSpPr/>
            <p:nvPr/>
          </p:nvSpPr>
          <p:spPr>
            <a:xfrm>
              <a:off x="8251501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円/楕円 268"/>
            <p:cNvSpPr/>
            <p:nvPr/>
          </p:nvSpPr>
          <p:spPr>
            <a:xfrm>
              <a:off x="8260253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円/楕円 269"/>
            <p:cNvSpPr/>
            <p:nvPr/>
          </p:nvSpPr>
          <p:spPr>
            <a:xfrm>
              <a:off x="6543124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6534372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6543124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6112096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5677711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6112096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5677711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6112096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5677711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855487" y="64546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3426931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998375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563990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126267" y="64546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4727595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4293210" y="64546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855487" y="1180043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426931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98375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563990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126267" y="118004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4727595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4293210" y="118004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3855487" y="171462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426931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2998375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563990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126267" y="171462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4727595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4293210" y="171462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2" name="直線コネクタ 331"/>
            <p:cNvCxnSpPr>
              <a:stCxn id="33" idx="4"/>
              <a:endCxn id="300" idx="0"/>
            </p:cNvCxnSpPr>
            <p:nvPr/>
          </p:nvCxnSpPr>
          <p:spPr>
            <a:xfrm>
              <a:off x="2306267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stCxn id="24" idx="4"/>
              <a:endCxn id="298" idx="0"/>
            </p:cNvCxnSpPr>
            <p:nvPr/>
          </p:nvCxnSpPr>
          <p:spPr>
            <a:xfrm>
              <a:off x="3178375" y="470887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>
              <a:stCxn id="365" idx="4"/>
              <a:endCxn id="376" idx="0"/>
            </p:cNvCxnSpPr>
            <p:nvPr/>
          </p:nvCxnSpPr>
          <p:spPr>
            <a:xfrm>
              <a:off x="1875239" y="470887"/>
              <a:ext cx="0" cy="55348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円/楕円 364"/>
            <p:cNvSpPr/>
            <p:nvPr/>
          </p:nvSpPr>
          <p:spPr>
            <a:xfrm>
              <a:off x="1695239" y="1108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1695239" y="64546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1695239" y="118004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1695239" y="17146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1695239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1695239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1695239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1695239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1695239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1695239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1695239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1695239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3" name="直線コネクタ 382"/>
            <p:cNvCxnSpPr>
              <a:stCxn id="395" idx="4"/>
              <a:endCxn id="416" idx="0"/>
            </p:cNvCxnSpPr>
            <p:nvPr/>
          </p:nvCxnSpPr>
          <p:spPr>
            <a:xfrm>
              <a:off x="274399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>
              <a:stCxn id="397" idx="4"/>
              <a:endCxn id="418" idx="0"/>
            </p:cNvCxnSpPr>
            <p:nvPr/>
          </p:nvCxnSpPr>
          <p:spPr>
            <a:xfrm>
              <a:off x="4907595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>
              <a:stCxn id="398" idx="4"/>
              <a:endCxn id="419" idx="0"/>
            </p:cNvCxnSpPr>
            <p:nvPr/>
          </p:nvCxnSpPr>
          <p:spPr>
            <a:xfrm>
              <a:off x="4473210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>
              <a:stCxn id="392" idx="4"/>
              <a:endCxn id="413" idx="0"/>
            </p:cNvCxnSpPr>
            <p:nvPr/>
          </p:nvCxnSpPr>
          <p:spPr>
            <a:xfrm>
              <a:off x="403548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stCxn id="393" idx="4"/>
              <a:endCxn id="414" idx="0"/>
            </p:cNvCxnSpPr>
            <p:nvPr/>
          </p:nvCxnSpPr>
          <p:spPr>
            <a:xfrm>
              <a:off x="3606931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>
              <a:endCxn id="397" idx="2"/>
            </p:cNvCxnSpPr>
            <p:nvPr/>
          </p:nvCxnSpPr>
          <p:spPr>
            <a:xfrm>
              <a:off x="2055239" y="24364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>
              <a:endCxn id="404" idx="2"/>
            </p:cNvCxnSpPr>
            <p:nvPr/>
          </p:nvCxnSpPr>
          <p:spPr>
            <a:xfrm>
              <a:off x="2055239" y="2971031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>
              <a:endCxn id="411" idx="2"/>
            </p:cNvCxnSpPr>
            <p:nvPr/>
          </p:nvCxnSpPr>
          <p:spPr>
            <a:xfrm>
              <a:off x="2055239" y="350560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コネクタ 390"/>
            <p:cNvCxnSpPr>
              <a:endCxn id="418" idx="2"/>
            </p:cNvCxnSpPr>
            <p:nvPr/>
          </p:nvCxnSpPr>
          <p:spPr>
            <a:xfrm>
              <a:off x="2055239" y="404018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円/楕円 391"/>
            <p:cNvSpPr/>
            <p:nvPr/>
          </p:nvSpPr>
          <p:spPr>
            <a:xfrm>
              <a:off x="385548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円/楕円 392"/>
            <p:cNvSpPr/>
            <p:nvPr/>
          </p:nvSpPr>
          <p:spPr>
            <a:xfrm>
              <a:off x="3426931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円/楕円 393"/>
            <p:cNvSpPr/>
            <p:nvPr/>
          </p:nvSpPr>
          <p:spPr>
            <a:xfrm>
              <a:off x="2998375" y="22564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円/楕円 394"/>
            <p:cNvSpPr/>
            <p:nvPr/>
          </p:nvSpPr>
          <p:spPr>
            <a:xfrm>
              <a:off x="2563990" y="22564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円/楕円 395"/>
            <p:cNvSpPr/>
            <p:nvPr/>
          </p:nvSpPr>
          <p:spPr>
            <a:xfrm>
              <a:off x="2126267" y="22564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円/楕円 396"/>
            <p:cNvSpPr/>
            <p:nvPr/>
          </p:nvSpPr>
          <p:spPr>
            <a:xfrm>
              <a:off x="4727595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円/楕円 397"/>
            <p:cNvSpPr/>
            <p:nvPr/>
          </p:nvSpPr>
          <p:spPr>
            <a:xfrm>
              <a:off x="4293210" y="22564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円/楕円 398"/>
            <p:cNvSpPr/>
            <p:nvPr/>
          </p:nvSpPr>
          <p:spPr>
            <a:xfrm>
              <a:off x="385548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426931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2998375" y="2791031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2563990" y="279103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2126267" y="279103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円/楕円 403"/>
            <p:cNvSpPr/>
            <p:nvPr/>
          </p:nvSpPr>
          <p:spPr>
            <a:xfrm>
              <a:off x="4727595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円/楕円 404"/>
            <p:cNvSpPr/>
            <p:nvPr/>
          </p:nvSpPr>
          <p:spPr>
            <a:xfrm>
              <a:off x="4293210" y="2791031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円/楕円 405"/>
            <p:cNvSpPr/>
            <p:nvPr/>
          </p:nvSpPr>
          <p:spPr>
            <a:xfrm>
              <a:off x="385548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円/楕円 406"/>
            <p:cNvSpPr/>
            <p:nvPr/>
          </p:nvSpPr>
          <p:spPr>
            <a:xfrm>
              <a:off x="3426931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円/楕円 407"/>
            <p:cNvSpPr/>
            <p:nvPr/>
          </p:nvSpPr>
          <p:spPr>
            <a:xfrm>
              <a:off x="2998375" y="332560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円/楕円 408"/>
            <p:cNvSpPr/>
            <p:nvPr/>
          </p:nvSpPr>
          <p:spPr>
            <a:xfrm>
              <a:off x="2563990" y="332560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円/楕円 409"/>
            <p:cNvSpPr/>
            <p:nvPr/>
          </p:nvSpPr>
          <p:spPr>
            <a:xfrm>
              <a:off x="2126267" y="332560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/楕円 410"/>
            <p:cNvSpPr/>
            <p:nvPr/>
          </p:nvSpPr>
          <p:spPr>
            <a:xfrm>
              <a:off x="4727595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/楕円 411"/>
            <p:cNvSpPr/>
            <p:nvPr/>
          </p:nvSpPr>
          <p:spPr>
            <a:xfrm>
              <a:off x="4293210" y="332560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円/楕円 412"/>
            <p:cNvSpPr/>
            <p:nvPr/>
          </p:nvSpPr>
          <p:spPr>
            <a:xfrm>
              <a:off x="385548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円/楕円 413"/>
            <p:cNvSpPr/>
            <p:nvPr/>
          </p:nvSpPr>
          <p:spPr>
            <a:xfrm>
              <a:off x="3426931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円/楕円 414"/>
            <p:cNvSpPr/>
            <p:nvPr/>
          </p:nvSpPr>
          <p:spPr>
            <a:xfrm>
              <a:off x="2998375" y="386018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円/楕円 415"/>
            <p:cNvSpPr/>
            <p:nvPr/>
          </p:nvSpPr>
          <p:spPr>
            <a:xfrm>
              <a:off x="2563990" y="38601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円/楕円 416"/>
            <p:cNvSpPr/>
            <p:nvPr/>
          </p:nvSpPr>
          <p:spPr>
            <a:xfrm>
              <a:off x="2126267" y="386018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円/楕円 417"/>
            <p:cNvSpPr/>
            <p:nvPr/>
          </p:nvSpPr>
          <p:spPr>
            <a:xfrm>
              <a:off x="4727595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円/楕円 418"/>
            <p:cNvSpPr/>
            <p:nvPr/>
          </p:nvSpPr>
          <p:spPr>
            <a:xfrm>
              <a:off x="4293210" y="386018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0" name="直線コネクタ 419"/>
            <p:cNvCxnSpPr>
              <a:stCxn id="396" idx="4"/>
              <a:endCxn id="417" idx="0"/>
            </p:cNvCxnSpPr>
            <p:nvPr/>
          </p:nvCxnSpPr>
          <p:spPr>
            <a:xfrm>
              <a:off x="2306267" y="2616453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>
              <a:stCxn id="434" idx="4"/>
              <a:endCxn id="455" idx="0"/>
            </p:cNvCxnSpPr>
            <p:nvPr/>
          </p:nvCxnSpPr>
          <p:spPr>
            <a:xfrm>
              <a:off x="274399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>
              <a:stCxn id="436" idx="4"/>
              <a:endCxn id="457" idx="0"/>
            </p:cNvCxnSpPr>
            <p:nvPr/>
          </p:nvCxnSpPr>
          <p:spPr>
            <a:xfrm>
              <a:off x="490759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/>
            <p:cNvCxnSpPr>
              <a:stCxn id="437" idx="4"/>
              <a:endCxn id="458" idx="0"/>
            </p:cNvCxnSpPr>
            <p:nvPr/>
          </p:nvCxnSpPr>
          <p:spPr>
            <a:xfrm>
              <a:off x="4473210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/>
            <p:cNvCxnSpPr>
              <a:stCxn id="431" idx="4"/>
              <a:endCxn id="452" idx="0"/>
            </p:cNvCxnSpPr>
            <p:nvPr/>
          </p:nvCxnSpPr>
          <p:spPr>
            <a:xfrm>
              <a:off x="4035487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>
              <a:stCxn id="432" idx="4"/>
              <a:endCxn id="453" idx="0"/>
            </p:cNvCxnSpPr>
            <p:nvPr/>
          </p:nvCxnSpPr>
          <p:spPr>
            <a:xfrm>
              <a:off x="3606931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線コネクタ 426"/>
            <p:cNvCxnSpPr>
              <a:endCxn id="436" idx="2"/>
            </p:cNvCxnSpPr>
            <p:nvPr/>
          </p:nvCxnSpPr>
          <p:spPr>
            <a:xfrm>
              <a:off x="2055239" y="4582019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線コネクタ 427"/>
            <p:cNvCxnSpPr>
              <a:endCxn id="443" idx="2"/>
            </p:cNvCxnSpPr>
            <p:nvPr/>
          </p:nvCxnSpPr>
          <p:spPr>
            <a:xfrm>
              <a:off x="2055239" y="5116597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線コネクタ 428"/>
            <p:cNvCxnSpPr>
              <a:endCxn id="450" idx="2"/>
            </p:cNvCxnSpPr>
            <p:nvPr/>
          </p:nvCxnSpPr>
          <p:spPr>
            <a:xfrm>
              <a:off x="2055239" y="5651175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>
              <a:endCxn id="457" idx="2"/>
            </p:cNvCxnSpPr>
            <p:nvPr/>
          </p:nvCxnSpPr>
          <p:spPr>
            <a:xfrm>
              <a:off x="2055239" y="6185753"/>
              <a:ext cx="267235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円/楕円 430"/>
            <p:cNvSpPr/>
            <p:nvPr/>
          </p:nvSpPr>
          <p:spPr>
            <a:xfrm>
              <a:off x="3855487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3426931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2998375" y="440201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2563990" y="4402019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2126267" y="4402019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4727595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4293210" y="4402019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3855487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3426931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2998375" y="4936597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2563990" y="493659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2126267" y="4936597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4727595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4293210" y="4936597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円/楕円 444"/>
            <p:cNvSpPr/>
            <p:nvPr/>
          </p:nvSpPr>
          <p:spPr>
            <a:xfrm>
              <a:off x="3855487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/楕円 445"/>
            <p:cNvSpPr/>
            <p:nvPr/>
          </p:nvSpPr>
          <p:spPr>
            <a:xfrm>
              <a:off x="3426931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998375" y="547117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563990" y="54711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126267" y="5471175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4727595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4293210" y="5471175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855487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426931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998375" y="600575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2563990" y="600575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126267" y="6005753"/>
              <a:ext cx="360000" cy="36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4727595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4293210" y="6005753"/>
              <a:ext cx="360000" cy="3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0" name="直線コネクタ 459"/>
            <p:cNvCxnSpPr>
              <a:stCxn id="433" idx="4"/>
              <a:endCxn id="454" idx="0"/>
            </p:cNvCxnSpPr>
            <p:nvPr/>
          </p:nvCxnSpPr>
          <p:spPr>
            <a:xfrm>
              <a:off x="3178375" y="4762019"/>
              <a:ext cx="0" cy="12437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2" name="グループ化 471"/>
            <p:cNvGrpSpPr/>
            <p:nvPr/>
          </p:nvGrpSpPr>
          <p:grpSpPr>
            <a:xfrm>
              <a:off x="10464522" y="200887"/>
              <a:ext cx="360674" cy="180000"/>
              <a:chOff x="4462667" y="581891"/>
              <a:chExt cx="501219" cy="190005"/>
            </a:xfrm>
          </p:grpSpPr>
          <p:sp>
            <p:nvSpPr>
              <p:cNvPr id="471" name="正方形/長方形 47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0" name="グループ化 46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467" name="円/楕円 466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円/楕円 467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9" name="円/楕円 468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23" name="グループ化 522"/>
            <p:cNvGrpSpPr/>
            <p:nvPr/>
          </p:nvGrpSpPr>
          <p:grpSpPr>
            <a:xfrm>
              <a:off x="10464522" y="735465"/>
              <a:ext cx="360674" cy="180000"/>
              <a:chOff x="4462667" y="581891"/>
              <a:chExt cx="501219" cy="190005"/>
            </a:xfrm>
          </p:grpSpPr>
          <p:sp>
            <p:nvSpPr>
              <p:cNvPr id="524" name="正方形/長方形 52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5" name="グループ化 52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26" name="円/楕円 52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7" name="円/楕円 52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8" name="円/楕円 52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0" name="グループ化 529"/>
            <p:cNvGrpSpPr/>
            <p:nvPr/>
          </p:nvGrpSpPr>
          <p:grpSpPr>
            <a:xfrm>
              <a:off x="10464522" y="1277297"/>
              <a:ext cx="360674" cy="180000"/>
              <a:chOff x="4462667" y="581891"/>
              <a:chExt cx="501219" cy="190005"/>
            </a:xfrm>
          </p:grpSpPr>
          <p:sp>
            <p:nvSpPr>
              <p:cNvPr id="531" name="正方形/長方形 53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2" name="グループ化 53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3" name="円/楕円 53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4" name="円/楕円 53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5" name="円/楕円 53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6" name="グループ化 535"/>
            <p:cNvGrpSpPr/>
            <p:nvPr/>
          </p:nvGrpSpPr>
          <p:grpSpPr>
            <a:xfrm>
              <a:off x="10464522" y="1811875"/>
              <a:ext cx="360674" cy="180000"/>
              <a:chOff x="4462667" y="581891"/>
              <a:chExt cx="501219" cy="190005"/>
            </a:xfrm>
          </p:grpSpPr>
          <p:sp>
            <p:nvSpPr>
              <p:cNvPr id="537" name="正方形/長方形 536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8" name="グループ化 537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39" name="円/楕円 538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0" name="円/楕円 539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1" name="円/楕円 540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2" name="グループ化 541"/>
            <p:cNvGrpSpPr/>
            <p:nvPr/>
          </p:nvGrpSpPr>
          <p:grpSpPr>
            <a:xfrm>
              <a:off x="10464522" y="2349726"/>
              <a:ext cx="360674" cy="180000"/>
              <a:chOff x="4462667" y="581891"/>
              <a:chExt cx="501219" cy="190005"/>
            </a:xfrm>
          </p:grpSpPr>
          <p:sp>
            <p:nvSpPr>
              <p:cNvPr id="543" name="正方形/長方形 542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4" name="グループ化 543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45" name="円/楕円 544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6" name="円/楕円 545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7" name="円/楕円 546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48" name="グループ化 547"/>
            <p:cNvGrpSpPr/>
            <p:nvPr/>
          </p:nvGrpSpPr>
          <p:grpSpPr>
            <a:xfrm>
              <a:off x="10464522" y="2884304"/>
              <a:ext cx="360674" cy="180000"/>
              <a:chOff x="4462667" y="581891"/>
              <a:chExt cx="501219" cy="190005"/>
            </a:xfrm>
          </p:grpSpPr>
          <p:sp>
            <p:nvSpPr>
              <p:cNvPr id="549" name="正方形/長方形 548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0" name="グループ化 549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1" name="円/楕円 550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2" name="円/楕円 551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3" name="円/楕円 552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55" name="グループ化 554"/>
            <p:cNvGrpSpPr/>
            <p:nvPr/>
          </p:nvGrpSpPr>
          <p:grpSpPr>
            <a:xfrm>
              <a:off x="10464522" y="3418881"/>
              <a:ext cx="360674" cy="180000"/>
              <a:chOff x="4462667" y="581891"/>
              <a:chExt cx="501219" cy="190005"/>
            </a:xfrm>
          </p:grpSpPr>
          <p:sp>
            <p:nvSpPr>
              <p:cNvPr id="556" name="正方形/長方形 5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57" name="グループ化 5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58" name="円/楕円 5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9" name="円/楕円 5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0" name="円/楕円 5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1" name="グループ化 560"/>
            <p:cNvGrpSpPr/>
            <p:nvPr/>
          </p:nvGrpSpPr>
          <p:grpSpPr>
            <a:xfrm>
              <a:off x="10464522" y="3953459"/>
              <a:ext cx="360674" cy="180000"/>
              <a:chOff x="4462667" y="581891"/>
              <a:chExt cx="501219" cy="190005"/>
            </a:xfrm>
          </p:grpSpPr>
          <p:sp>
            <p:nvSpPr>
              <p:cNvPr id="562" name="正方形/長方形 5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3" name="グループ化 5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64" name="円/楕円 5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5" name="円/楕円 5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6" name="円/楕円 5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67" name="グループ化 566"/>
            <p:cNvGrpSpPr/>
            <p:nvPr/>
          </p:nvGrpSpPr>
          <p:grpSpPr>
            <a:xfrm>
              <a:off x="10464522" y="4492019"/>
              <a:ext cx="360674" cy="180000"/>
              <a:chOff x="4462667" y="581891"/>
              <a:chExt cx="501219" cy="190005"/>
            </a:xfrm>
          </p:grpSpPr>
          <p:sp>
            <p:nvSpPr>
              <p:cNvPr id="568" name="正方形/長方形 5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69" name="グループ化 5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0" name="円/楕円 5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円/楕円 5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円/楕円 5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3" name="グループ化 572"/>
            <p:cNvGrpSpPr/>
            <p:nvPr/>
          </p:nvGrpSpPr>
          <p:grpSpPr>
            <a:xfrm>
              <a:off x="10464522" y="5026597"/>
              <a:ext cx="360674" cy="180000"/>
              <a:chOff x="4462667" y="581891"/>
              <a:chExt cx="501219" cy="190005"/>
            </a:xfrm>
          </p:grpSpPr>
          <p:sp>
            <p:nvSpPr>
              <p:cNvPr id="574" name="正方形/長方形 57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75" name="グループ化 57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76" name="円/楕円 57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円/楕円 57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円/楕円 57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79" name="グループ化 578"/>
            <p:cNvGrpSpPr/>
            <p:nvPr/>
          </p:nvGrpSpPr>
          <p:grpSpPr>
            <a:xfrm>
              <a:off x="10464522" y="5561175"/>
              <a:ext cx="360674" cy="180000"/>
              <a:chOff x="4462667" y="581891"/>
              <a:chExt cx="501219" cy="190005"/>
            </a:xfrm>
          </p:grpSpPr>
          <p:sp>
            <p:nvSpPr>
              <p:cNvPr id="580" name="正方形/長方形 5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1" name="グループ化 5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2" name="円/楕円 5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円/楕円 5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円/楕円 5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5" name="グループ化 584"/>
            <p:cNvGrpSpPr/>
            <p:nvPr/>
          </p:nvGrpSpPr>
          <p:grpSpPr>
            <a:xfrm>
              <a:off x="10464522" y="6095753"/>
              <a:ext cx="360674" cy="180000"/>
              <a:chOff x="4462667" y="581891"/>
              <a:chExt cx="501219" cy="190005"/>
            </a:xfrm>
          </p:grpSpPr>
          <p:sp>
            <p:nvSpPr>
              <p:cNvPr id="586" name="正方形/長方形 5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7" name="グループ化 5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588" name="円/楕円 5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9" name="円/楕円 5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0" name="円/楕円 5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592" name="直線コネクタ 591"/>
            <p:cNvCxnSpPr>
              <a:stCxn id="98" idx="6"/>
              <a:endCxn id="21" idx="2"/>
            </p:cNvCxnSpPr>
            <p:nvPr/>
          </p:nvCxnSpPr>
          <p:spPr>
            <a:xfrm>
              <a:off x="5087595" y="29088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40" name="グループ化 739"/>
            <p:cNvGrpSpPr/>
            <p:nvPr/>
          </p:nvGrpSpPr>
          <p:grpSpPr>
            <a:xfrm>
              <a:off x="5203356" y="200887"/>
              <a:ext cx="360674" cy="180000"/>
              <a:chOff x="4462667" y="581891"/>
              <a:chExt cx="501219" cy="190005"/>
            </a:xfrm>
          </p:grpSpPr>
          <p:sp>
            <p:nvSpPr>
              <p:cNvPr id="741" name="正方形/長方形 740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42" name="グループ化 741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43" name="円/楕円 742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4" name="円/楕円 743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5" name="円/楕円 744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747" name="直線コネクタ 746"/>
            <p:cNvCxnSpPr>
              <a:stCxn id="287" idx="6"/>
              <a:endCxn id="158" idx="2"/>
            </p:cNvCxnSpPr>
            <p:nvPr/>
          </p:nvCxnSpPr>
          <p:spPr>
            <a:xfrm>
              <a:off x="5087595" y="82546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線コネクタ 749"/>
            <p:cNvCxnSpPr>
              <a:stCxn id="294" idx="6"/>
              <a:endCxn id="160" idx="2"/>
            </p:cNvCxnSpPr>
            <p:nvPr/>
          </p:nvCxnSpPr>
          <p:spPr>
            <a:xfrm>
              <a:off x="5087595" y="136004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線コネクタ 752"/>
            <p:cNvCxnSpPr>
              <a:stCxn id="301" idx="6"/>
              <a:endCxn id="162" idx="2"/>
            </p:cNvCxnSpPr>
            <p:nvPr/>
          </p:nvCxnSpPr>
          <p:spPr>
            <a:xfrm>
              <a:off x="5087595" y="1894621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線コネクタ 755"/>
            <p:cNvCxnSpPr>
              <a:stCxn id="397" idx="6"/>
              <a:endCxn id="193" idx="2"/>
            </p:cNvCxnSpPr>
            <p:nvPr/>
          </p:nvCxnSpPr>
          <p:spPr>
            <a:xfrm>
              <a:off x="5087595" y="2436453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線コネクタ 757"/>
            <p:cNvCxnSpPr>
              <a:stCxn id="404" idx="6"/>
              <a:endCxn id="225" idx="2"/>
            </p:cNvCxnSpPr>
            <p:nvPr/>
          </p:nvCxnSpPr>
          <p:spPr>
            <a:xfrm>
              <a:off x="5087595" y="2971031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線コネクタ 758"/>
            <p:cNvCxnSpPr>
              <a:stCxn id="411" idx="6"/>
              <a:endCxn id="227" idx="2"/>
            </p:cNvCxnSpPr>
            <p:nvPr/>
          </p:nvCxnSpPr>
          <p:spPr>
            <a:xfrm>
              <a:off x="5087595" y="3505609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線コネクタ 759"/>
            <p:cNvCxnSpPr>
              <a:stCxn id="418" idx="6"/>
              <a:endCxn id="229" idx="2"/>
            </p:cNvCxnSpPr>
            <p:nvPr/>
          </p:nvCxnSpPr>
          <p:spPr>
            <a:xfrm>
              <a:off x="5087595" y="4040187"/>
              <a:ext cx="590116" cy="18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>
              <a:stCxn id="436" idx="6"/>
              <a:endCxn id="242" idx="2"/>
            </p:cNvCxnSpPr>
            <p:nvPr/>
          </p:nvCxnSpPr>
          <p:spPr>
            <a:xfrm>
              <a:off x="5087595" y="4582019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8" name="直線コネクタ 767"/>
            <p:cNvCxnSpPr>
              <a:stCxn id="443" idx="6"/>
              <a:endCxn id="274" idx="2"/>
            </p:cNvCxnSpPr>
            <p:nvPr/>
          </p:nvCxnSpPr>
          <p:spPr>
            <a:xfrm>
              <a:off x="5087595" y="5116597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9" name="直線コネクタ 768"/>
            <p:cNvCxnSpPr>
              <a:stCxn id="450" idx="6"/>
              <a:endCxn id="276" idx="2"/>
            </p:cNvCxnSpPr>
            <p:nvPr/>
          </p:nvCxnSpPr>
          <p:spPr>
            <a:xfrm>
              <a:off x="5087595" y="5651175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0" name="直線コネクタ 769"/>
            <p:cNvCxnSpPr>
              <a:stCxn id="457" idx="6"/>
              <a:endCxn id="278" idx="2"/>
            </p:cNvCxnSpPr>
            <p:nvPr/>
          </p:nvCxnSpPr>
          <p:spPr>
            <a:xfrm>
              <a:off x="5087595" y="6185753"/>
              <a:ext cx="590116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9" name="グループ化 778"/>
            <p:cNvGrpSpPr/>
            <p:nvPr/>
          </p:nvGrpSpPr>
          <p:grpSpPr>
            <a:xfrm>
              <a:off x="5203356" y="742719"/>
              <a:ext cx="360674" cy="180000"/>
              <a:chOff x="4462667" y="581891"/>
              <a:chExt cx="501219" cy="190005"/>
            </a:xfrm>
          </p:grpSpPr>
          <p:sp>
            <p:nvSpPr>
              <p:cNvPr id="780" name="正方形/長方形 77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1" name="グループ化 78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2" name="円/楕円 78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3" name="円/楕円 78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4" name="円/楕円 78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85" name="グループ化 784"/>
            <p:cNvGrpSpPr/>
            <p:nvPr/>
          </p:nvGrpSpPr>
          <p:grpSpPr>
            <a:xfrm>
              <a:off x="5203356" y="1270043"/>
              <a:ext cx="360674" cy="180000"/>
              <a:chOff x="4462667" y="581891"/>
              <a:chExt cx="501219" cy="190005"/>
            </a:xfrm>
          </p:grpSpPr>
          <p:sp>
            <p:nvSpPr>
              <p:cNvPr id="786" name="正方形/長方形 78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7" name="グループ化 78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88" name="円/楕円 78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9" name="円/楕円 78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0" name="円/楕円 78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91" name="グループ化 790"/>
            <p:cNvGrpSpPr/>
            <p:nvPr/>
          </p:nvGrpSpPr>
          <p:grpSpPr>
            <a:xfrm>
              <a:off x="5203356" y="1811875"/>
              <a:ext cx="360674" cy="180000"/>
              <a:chOff x="4462667" y="581891"/>
              <a:chExt cx="501219" cy="190005"/>
            </a:xfrm>
          </p:grpSpPr>
          <p:sp>
            <p:nvSpPr>
              <p:cNvPr id="792" name="正方形/長方形 79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3" name="グループ化 79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794" name="円/楕円 79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5" name="円/楕円 79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6" name="円/楕円 79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25" name="グループ化 824"/>
            <p:cNvGrpSpPr/>
            <p:nvPr/>
          </p:nvGrpSpPr>
          <p:grpSpPr>
            <a:xfrm>
              <a:off x="5203356" y="2339199"/>
              <a:ext cx="360674" cy="180000"/>
              <a:chOff x="4462667" y="581891"/>
              <a:chExt cx="501219" cy="190005"/>
            </a:xfrm>
          </p:grpSpPr>
          <p:sp>
            <p:nvSpPr>
              <p:cNvPr id="826" name="正方形/長方形 82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28" name="円/楕円 82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9" name="円/楕円 82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0" name="円/楕円 82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1" name="グループ化 830"/>
            <p:cNvGrpSpPr/>
            <p:nvPr/>
          </p:nvGrpSpPr>
          <p:grpSpPr>
            <a:xfrm>
              <a:off x="5203356" y="2881031"/>
              <a:ext cx="360674" cy="180000"/>
              <a:chOff x="4462667" y="581891"/>
              <a:chExt cx="501219" cy="190005"/>
            </a:xfrm>
          </p:grpSpPr>
          <p:sp>
            <p:nvSpPr>
              <p:cNvPr id="832" name="正方形/長方形 83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3" name="グループ化 83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34" name="円/楕円 83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5" name="円/楕円 83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6" name="円/楕円 83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37" name="グループ化 836"/>
            <p:cNvGrpSpPr/>
            <p:nvPr/>
          </p:nvGrpSpPr>
          <p:grpSpPr>
            <a:xfrm>
              <a:off x="5203356" y="3408355"/>
              <a:ext cx="360674" cy="180000"/>
              <a:chOff x="4462667" y="581891"/>
              <a:chExt cx="501219" cy="190005"/>
            </a:xfrm>
          </p:grpSpPr>
          <p:sp>
            <p:nvSpPr>
              <p:cNvPr id="838" name="正方形/長方形 83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39" name="グループ化 83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0" name="円/楕円 83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1" name="円/楕円 84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2" name="円/楕円 84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3" name="グループ化 842"/>
            <p:cNvGrpSpPr/>
            <p:nvPr/>
          </p:nvGrpSpPr>
          <p:grpSpPr>
            <a:xfrm>
              <a:off x="5203356" y="3950187"/>
              <a:ext cx="360674" cy="180000"/>
              <a:chOff x="4462667" y="581891"/>
              <a:chExt cx="501219" cy="190005"/>
            </a:xfrm>
          </p:grpSpPr>
          <p:sp>
            <p:nvSpPr>
              <p:cNvPr id="844" name="正方形/長方形 843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5" name="グループ化 844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46" name="円/楕円 845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7" name="円/楕円 846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8" name="円/楕円 847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5203356" y="4491845"/>
              <a:ext cx="360674" cy="180000"/>
              <a:chOff x="4462667" y="581891"/>
              <a:chExt cx="501219" cy="190005"/>
            </a:xfrm>
          </p:grpSpPr>
          <p:sp>
            <p:nvSpPr>
              <p:cNvPr id="850" name="正方形/長方形 849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1" name="グループ化 850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2" name="円/楕円 851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3" name="円/楕円 852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4" name="円/楕円 853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5" name="グループ化 854"/>
            <p:cNvGrpSpPr/>
            <p:nvPr/>
          </p:nvGrpSpPr>
          <p:grpSpPr>
            <a:xfrm>
              <a:off x="5203356" y="5033677"/>
              <a:ext cx="360674" cy="180000"/>
              <a:chOff x="4462667" y="581891"/>
              <a:chExt cx="501219" cy="190005"/>
            </a:xfrm>
          </p:grpSpPr>
          <p:sp>
            <p:nvSpPr>
              <p:cNvPr id="856" name="正方形/長方形 855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0" name="円/楕円 859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1" name="グループ化 860"/>
            <p:cNvGrpSpPr/>
            <p:nvPr/>
          </p:nvGrpSpPr>
          <p:grpSpPr>
            <a:xfrm>
              <a:off x="5203356" y="5561001"/>
              <a:ext cx="360674" cy="180000"/>
              <a:chOff x="4462667" y="581891"/>
              <a:chExt cx="501219" cy="190005"/>
            </a:xfrm>
          </p:grpSpPr>
          <p:sp>
            <p:nvSpPr>
              <p:cNvPr id="862" name="正方形/長方形 861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3" name="グループ化 862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64" name="円/楕円 863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5" name="円/楕円 864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67" name="グループ化 866"/>
            <p:cNvGrpSpPr/>
            <p:nvPr/>
          </p:nvGrpSpPr>
          <p:grpSpPr>
            <a:xfrm>
              <a:off x="5203356" y="6102833"/>
              <a:ext cx="360674" cy="180000"/>
              <a:chOff x="4462667" y="581891"/>
              <a:chExt cx="501219" cy="190005"/>
            </a:xfrm>
          </p:grpSpPr>
          <p:sp>
            <p:nvSpPr>
              <p:cNvPr id="868" name="正方形/長方形 867"/>
              <p:cNvSpPr/>
              <p:nvPr/>
            </p:nvSpPr>
            <p:spPr>
              <a:xfrm>
                <a:off x="4462667" y="581891"/>
                <a:ext cx="501219" cy="190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9" name="グループ化 868"/>
              <p:cNvGrpSpPr/>
              <p:nvPr/>
            </p:nvGrpSpPr>
            <p:grpSpPr>
              <a:xfrm>
                <a:off x="4518837" y="632369"/>
                <a:ext cx="389952" cy="93245"/>
                <a:chOff x="4536374" y="457141"/>
                <a:chExt cx="709270" cy="180000"/>
              </a:xfrm>
            </p:grpSpPr>
            <p:sp>
              <p:nvSpPr>
                <p:cNvPr id="870" name="円/楕円 869"/>
                <p:cNvSpPr/>
                <p:nvPr/>
              </p:nvSpPr>
              <p:spPr>
                <a:xfrm>
                  <a:off x="4536374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1" name="円/楕円 870"/>
                <p:cNvSpPr/>
                <p:nvPr/>
              </p:nvSpPr>
              <p:spPr>
                <a:xfrm>
                  <a:off x="4806818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2" name="円/楕円 871"/>
                <p:cNvSpPr/>
                <p:nvPr/>
              </p:nvSpPr>
              <p:spPr>
                <a:xfrm>
                  <a:off x="5057890" y="457141"/>
                  <a:ext cx="187754" cy="18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909" name="左中かっこ 908"/>
          <p:cNvSpPr/>
          <p:nvPr/>
        </p:nvSpPr>
        <p:spPr>
          <a:xfrm rot="16200000">
            <a:off x="4867647" y="5222876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9992113" y="5216144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439891" y="4846673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712600" y="5262869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461892" y="6105973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684362" y="300893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838032" y="565847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383790" y="23033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テキスト ボックス 515"/>
              <p:cNvSpPr txBox="1"/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6" name="テキスト ボックス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テキスト ボックス 516"/>
              <p:cNvSpPr txBox="1"/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7" name="テキスト ボックス 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テキスト ボックス 517"/>
              <p:cNvSpPr txBox="1"/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8" name="テキスト ボックス 5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テキスト ボックス 518"/>
              <p:cNvSpPr txBox="1"/>
              <p:nvPr/>
            </p:nvSpPr>
            <p:spPr>
              <a:xfrm>
                <a:off x="5900315" y="-84750"/>
                <a:ext cx="587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9" name="テキスト ボックス 5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-84750"/>
                <a:ext cx="58772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042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テキスト ボックス 519"/>
              <p:cNvSpPr txBox="1"/>
              <p:nvPr/>
            </p:nvSpPr>
            <p:spPr>
              <a:xfrm>
                <a:off x="5900315" y="1946344"/>
                <a:ext cx="594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0" name="テキスト ボックス 5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1946344"/>
                <a:ext cx="59484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03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テキスト ボックス 520"/>
              <p:cNvSpPr txBox="1"/>
              <p:nvPr/>
            </p:nvSpPr>
            <p:spPr>
              <a:xfrm>
                <a:off x="5900315" y="3931624"/>
                <a:ext cx="594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1" name="テキスト ボックス 5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3931624"/>
                <a:ext cx="59484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031"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テキスト ボックス 521"/>
              <p:cNvSpPr txBox="1"/>
              <p:nvPr/>
            </p:nvSpPr>
            <p:spPr>
              <a:xfrm>
                <a:off x="1598940" y="-84750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2" name="テキスト ボックス 5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-84750"/>
                <a:ext cx="546752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テキスト ボックス 528"/>
              <p:cNvSpPr txBox="1"/>
              <p:nvPr/>
            </p:nvSpPr>
            <p:spPr>
              <a:xfrm>
                <a:off x="1598940" y="1946344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9" name="テキスト ボックス 5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1946344"/>
                <a:ext cx="553870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テキスト ボックス 553"/>
              <p:cNvSpPr txBox="1"/>
              <p:nvPr/>
            </p:nvSpPr>
            <p:spPr>
              <a:xfrm>
                <a:off x="1598940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4" name="テキスト ボックス 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3931624"/>
                <a:ext cx="550086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145311" y="5831409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136768" y="533950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145311" y="484760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145311" y="4355705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145311" y="3857129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136768" y="3365228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145311" y="2873327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145311" y="238142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145311" y="1882850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136768" y="139094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145311" y="89904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145311" y="40714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1520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3003287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765045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384850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800079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579304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691099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26711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83987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42158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907046" y="40714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907046" y="89904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907046" y="139094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907046" y="1882850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794153" y="40714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794153" y="89904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794153" y="139094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794153" y="188285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604244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6184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457675" y="572776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96962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554392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180273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2819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6641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54824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86675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442773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45891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2995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27598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378703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37870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7870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40361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963474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976373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705968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209160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79393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793931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785389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793931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62438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589355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1004584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209160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62438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58935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1004584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209160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62438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58935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1004584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209160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62438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589355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1004584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209160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62438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589355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1004584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209160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62438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589355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1004584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209160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62438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589355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1004584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209160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62438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589355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1004584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209160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62438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589355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1004584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209160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62438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58935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1004584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209160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62438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58935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1004584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209160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62438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589355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1004584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51540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409142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378703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72393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54824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54824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54824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881658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705968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705968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705968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30870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133017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12447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133017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1391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96347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95493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9634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28746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27892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28746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86675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44277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86675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44277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86675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442773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794153" y="2383111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794153" y="287501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794153" y="3366914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794153" y="385881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6042446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6184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457675" y="254874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969621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554392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281985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548245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866756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442773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12995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378703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37870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37870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963474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705968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79393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793931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785389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793931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378703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723935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548245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548245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548245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881658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705968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705968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705968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308707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33017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24475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133017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1391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96347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95493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96347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28746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27892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28746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866756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44277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866756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44277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866756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442773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794153" y="435570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794153" y="484760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794153" y="533950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794153" y="5831409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604244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6184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457675" y="4521335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96962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554392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281985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54824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86675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442773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12995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378703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37870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37870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963474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705968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79393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793931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785389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793931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378703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72393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54824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54824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54824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881658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705968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705968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705968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30870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133017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124475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133017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1391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9634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95493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96347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28746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27892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28746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86675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44277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86675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44277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86675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442773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664185" y="73341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245891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827598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403615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976373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51540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409142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66418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245891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827598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403615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976373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51540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409142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664185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245891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827598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40361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9763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51540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409142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1520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300328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731357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555667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555667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555667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555667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555667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555667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555667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555667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555667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555667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555667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555667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579304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691099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267116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839875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421581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907046" y="238142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907046" y="287332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907046" y="336522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907046" y="385712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664185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245891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827598" y="221579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403615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976373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51540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4091426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664185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245891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827598" y="270769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403615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976373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51540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4091426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664185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245891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827598" y="319959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403615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976373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51540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4091426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664185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245891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827598" y="369149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403615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976373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51540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4091426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152063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579304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691099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26711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83987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42158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907046" y="435570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907046" y="484760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907046" y="533950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907046" y="583140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664185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245891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827598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40361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976373" y="419007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51540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409142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664185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245891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827598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403615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9763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51540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409142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664185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245891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827598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403615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6373" y="517387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51540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409142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664185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245891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827598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40361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976373" y="566577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51540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409142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300328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114958" y="324331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114958" y="816232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114958" y="1314808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114958" y="1806709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114958" y="2301622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114958" y="2793524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114958" y="3285424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114958" y="3777325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114958" y="4272890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114958" y="4764791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114958" y="5256693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114958" y="5748594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866788" y="40714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979777" y="324331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866788" y="89904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866788" y="139094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866788" y="1882850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866788" y="238142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866788" y="2873327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866788" y="3365228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866788" y="3857129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866788" y="435570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866788" y="484760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866788" y="533950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866788" y="5831409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979777" y="822907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979777" y="1308133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979777" y="1806709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979777" y="2291936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979777" y="2790512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979777" y="3275738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979777" y="3774314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979777" y="4272730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979777" y="4771306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979777" y="5256533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979777" y="5755109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68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18</cp:revision>
  <dcterms:created xsi:type="dcterms:W3CDTF">2019-02-20T03:47:51Z</dcterms:created>
  <dcterms:modified xsi:type="dcterms:W3CDTF">2020-02-19T03:13:07Z</dcterms:modified>
</cp:coreProperties>
</file>