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6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8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A85E-C83F-4421-9251-FB230E4AD7D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C37A-7018-4ABA-8C80-E7DC81F7A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直線コネクタ 512"/>
          <p:cNvCxnSpPr>
            <a:stCxn id="252" idx="6"/>
            <a:endCxn id="97" idx="2"/>
          </p:cNvCxnSpPr>
          <p:nvPr/>
        </p:nvCxnSpPr>
        <p:spPr>
          <a:xfrm>
            <a:off x="9035806" y="5890786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>
            <a:stCxn id="251" idx="6"/>
            <a:endCxn id="93" idx="2"/>
          </p:cNvCxnSpPr>
          <p:nvPr/>
        </p:nvCxnSpPr>
        <p:spPr>
          <a:xfrm>
            <a:off x="9027263" y="5398885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直線コネクタ 506"/>
          <p:cNvCxnSpPr>
            <a:stCxn id="250" idx="6"/>
            <a:endCxn id="89" idx="2"/>
          </p:cNvCxnSpPr>
          <p:nvPr/>
        </p:nvCxnSpPr>
        <p:spPr>
          <a:xfrm>
            <a:off x="9035806" y="4906984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>
            <a:stCxn id="249" idx="6"/>
            <a:endCxn id="85" idx="2"/>
          </p:cNvCxnSpPr>
          <p:nvPr/>
        </p:nvCxnSpPr>
        <p:spPr>
          <a:xfrm>
            <a:off x="9035806" y="4415082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203" idx="6"/>
            <a:endCxn id="77" idx="2"/>
          </p:cNvCxnSpPr>
          <p:nvPr/>
        </p:nvCxnSpPr>
        <p:spPr>
          <a:xfrm flipV="1">
            <a:off x="9035806" y="3916506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202" idx="6"/>
            <a:endCxn id="73" idx="2"/>
          </p:cNvCxnSpPr>
          <p:nvPr/>
        </p:nvCxnSpPr>
        <p:spPr>
          <a:xfrm flipV="1">
            <a:off x="9027263" y="3424605"/>
            <a:ext cx="186781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直線コネクタ 491"/>
          <p:cNvCxnSpPr>
            <a:stCxn id="201" idx="6"/>
            <a:endCxn id="69" idx="2"/>
          </p:cNvCxnSpPr>
          <p:nvPr/>
        </p:nvCxnSpPr>
        <p:spPr>
          <a:xfrm flipV="1">
            <a:off x="9035806" y="2932704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直線コネクタ 488"/>
          <p:cNvCxnSpPr>
            <a:stCxn id="200" idx="6"/>
            <a:endCxn id="65" idx="2"/>
          </p:cNvCxnSpPr>
          <p:nvPr/>
        </p:nvCxnSpPr>
        <p:spPr>
          <a:xfrm flipV="1">
            <a:off x="9035806" y="2440803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6" name="直線コネクタ 485"/>
          <p:cNvCxnSpPr>
            <a:stCxn id="42" idx="6"/>
            <a:endCxn id="57" idx="2"/>
          </p:cNvCxnSpPr>
          <p:nvPr/>
        </p:nvCxnSpPr>
        <p:spPr>
          <a:xfrm>
            <a:off x="9035806" y="194222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直線コネクタ 482"/>
          <p:cNvCxnSpPr>
            <a:stCxn id="41" idx="6"/>
            <a:endCxn id="53" idx="2"/>
          </p:cNvCxnSpPr>
          <p:nvPr/>
        </p:nvCxnSpPr>
        <p:spPr>
          <a:xfrm>
            <a:off x="9027263" y="1450325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直線コネクタ 480"/>
          <p:cNvCxnSpPr>
            <a:stCxn id="40" idx="6"/>
            <a:endCxn id="49" idx="2"/>
          </p:cNvCxnSpPr>
          <p:nvPr/>
        </p:nvCxnSpPr>
        <p:spPr>
          <a:xfrm>
            <a:off x="9035806" y="958424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>
            <a:stCxn id="39" idx="6"/>
            <a:endCxn id="45" idx="2"/>
          </p:cNvCxnSpPr>
          <p:nvPr/>
        </p:nvCxnSpPr>
        <p:spPr>
          <a:xfrm>
            <a:off x="9035806" y="466523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>
            <a:stCxn id="435" idx="4"/>
            <a:endCxn id="456" idx="0"/>
          </p:cNvCxnSpPr>
          <p:nvPr/>
        </p:nvCxnSpPr>
        <p:spPr>
          <a:xfrm>
            <a:off x="2042558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コネクタ 420"/>
          <p:cNvCxnSpPr>
            <a:stCxn id="394" idx="4"/>
            <a:endCxn id="415" idx="0"/>
          </p:cNvCxnSpPr>
          <p:nvPr/>
        </p:nvCxnSpPr>
        <p:spPr>
          <a:xfrm>
            <a:off x="2893782" y="260643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44" idx="4"/>
            <a:endCxn id="96" idx="0"/>
          </p:cNvCxnSpPr>
          <p:nvPr/>
        </p:nvCxnSpPr>
        <p:spPr>
          <a:xfrm>
            <a:off x="10655540" y="63215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36" idx="4"/>
            <a:endCxn id="94" idx="0"/>
          </p:cNvCxnSpPr>
          <p:nvPr/>
        </p:nvCxnSpPr>
        <p:spPr>
          <a:xfrm>
            <a:off x="9275345" y="63215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43" idx="4"/>
            <a:endCxn id="95" idx="0"/>
          </p:cNvCxnSpPr>
          <p:nvPr/>
        </p:nvCxnSpPr>
        <p:spPr>
          <a:xfrm>
            <a:off x="9690574" y="63215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30" idx="4"/>
            <a:endCxn id="299" idx="0"/>
          </p:cNvCxnSpPr>
          <p:nvPr/>
        </p:nvCxnSpPr>
        <p:spPr>
          <a:xfrm>
            <a:off x="2469799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98" idx="4"/>
            <a:endCxn id="301" idx="0"/>
          </p:cNvCxnSpPr>
          <p:nvPr/>
        </p:nvCxnSpPr>
        <p:spPr>
          <a:xfrm>
            <a:off x="4581594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99" idx="4"/>
            <a:endCxn id="302" idx="0"/>
          </p:cNvCxnSpPr>
          <p:nvPr/>
        </p:nvCxnSpPr>
        <p:spPr>
          <a:xfrm>
            <a:off x="4157611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16" idx="4"/>
            <a:endCxn id="296" idx="0"/>
          </p:cNvCxnSpPr>
          <p:nvPr/>
        </p:nvCxnSpPr>
        <p:spPr>
          <a:xfrm>
            <a:off x="3730370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2" idx="4"/>
            <a:endCxn id="297" idx="0"/>
          </p:cNvCxnSpPr>
          <p:nvPr/>
        </p:nvCxnSpPr>
        <p:spPr>
          <a:xfrm>
            <a:off x="3312076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>
            <a:stCxn id="365" idx="6"/>
            <a:endCxn id="98" idx="2"/>
          </p:cNvCxnSpPr>
          <p:nvPr/>
        </p:nvCxnSpPr>
        <p:spPr>
          <a:xfrm>
            <a:off x="1797541" y="466523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>
            <a:stCxn id="366" idx="6"/>
            <a:endCxn id="287" idx="2"/>
          </p:cNvCxnSpPr>
          <p:nvPr/>
        </p:nvCxnSpPr>
        <p:spPr>
          <a:xfrm>
            <a:off x="1797541" y="958424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>
            <a:stCxn id="367" idx="6"/>
            <a:endCxn id="294" idx="2"/>
          </p:cNvCxnSpPr>
          <p:nvPr/>
        </p:nvCxnSpPr>
        <p:spPr>
          <a:xfrm>
            <a:off x="1797541" y="145032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>
            <a:stCxn id="368" idx="6"/>
            <a:endCxn id="301" idx="2"/>
          </p:cNvCxnSpPr>
          <p:nvPr/>
        </p:nvCxnSpPr>
        <p:spPr>
          <a:xfrm>
            <a:off x="1797541" y="194222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21" idx="6"/>
            <a:endCxn id="39" idx="2"/>
          </p:cNvCxnSpPr>
          <p:nvPr/>
        </p:nvCxnSpPr>
        <p:spPr>
          <a:xfrm>
            <a:off x="5684648" y="466523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58" idx="6"/>
            <a:endCxn id="40" idx="2"/>
          </p:cNvCxnSpPr>
          <p:nvPr/>
        </p:nvCxnSpPr>
        <p:spPr>
          <a:xfrm>
            <a:off x="5684648" y="958424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0" idx="6"/>
            <a:endCxn id="41" idx="2"/>
          </p:cNvCxnSpPr>
          <p:nvPr/>
        </p:nvCxnSpPr>
        <p:spPr>
          <a:xfrm>
            <a:off x="5684648" y="1450325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2" idx="6"/>
            <a:endCxn id="42" idx="2"/>
          </p:cNvCxnSpPr>
          <p:nvPr/>
        </p:nvCxnSpPr>
        <p:spPr>
          <a:xfrm>
            <a:off x="5684648" y="194222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20" idx="4"/>
            <a:endCxn id="161" idx="0"/>
          </p:cNvCxnSpPr>
          <p:nvPr/>
        </p:nvCxnSpPr>
        <p:spPr>
          <a:xfrm>
            <a:off x="5932941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21" idx="4"/>
            <a:endCxn id="162" idx="0"/>
          </p:cNvCxnSpPr>
          <p:nvPr/>
        </p:nvCxnSpPr>
        <p:spPr>
          <a:xfrm>
            <a:off x="5508958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" idx="4"/>
            <a:endCxn id="153" idx="0"/>
          </p:cNvCxnSpPr>
          <p:nvPr/>
        </p:nvCxnSpPr>
        <p:spPr>
          <a:xfrm>
            <a:off x="6348170" y="632153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39" idx="4"/>
            <a:endCxn id="42" idx="0"/>
          </p:cNvCxnSpPr>
          <p:nvPr/>
        </p:nvCxnSpPr>
        <p:spPr>
          <a:xfrm>
            <a:off x="8860116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7" idx="4"/>
            <a:endCxn id="112" idx="0"/>
          </p:cNvCxnSpPr>
          <p:nvPr/>
        </p:nvCxnSpPr>
        <p:spPr>
          <a:xfrm>
            <a:off x="8444887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5" idx="4"/>
            <a:endCxn id="97" idx="0"/>
          </p:cNvCxnSpPr>
          <p:nvPr/>
        </p:nvCxnSpPr>
        <p:spPr>
          <a:xfrm>
            <a:off x="11070768" y="63215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172480" y="300893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554680" y="300893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438740" y="30089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757251" y="30089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333268" y="30089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136386" y="30089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020446" y="30089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718093" y="30089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269198" y="30089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269198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269198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294110" y="30089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853969" y="300893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866868" y="30089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596463" y="30089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099655" y="30089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684426" y="30089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684426" y="79279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675884" y="128469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684426" y="177659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9514884" y="30089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0479850" y="30089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0895079" y="30089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099655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514884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479850" y="79279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0895079" y="79279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9099655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514884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0479850" y="128469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0895079" y="128469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099655" y="177659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514884" y="177659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0479850" y="1776597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0895079" y="1776597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9099655" y="227517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9514884" y="227517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0479850" y="227517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0895079" y="227517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099655" y="276707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514884" y="276707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0479850" y="276707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10895079" y="2767074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9099655" y="325897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9514884" y="325897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0479850" y="325897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0895079" y="325897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099655" y="375087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514884" y="375087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479850" y="375087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0895079" y="375087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9099655" y="424945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9514884" y="424945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0479850" y="4249452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0895079" y="4249452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9099655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9514884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0479850" y="474135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0895079" y="4741353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9099655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9514884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0479850" y="523325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0895079" y="5233255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099655" y="572515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514884" y="572515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479850" y="572515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10895079" y="5725156"/>
            <a:ext cx="351379" cy="33126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405904" y="30089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3981921" y="30089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269198" y="177659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>
            <a:endCxn id="136" idx="0"/>
          </p:cNvCxnSpPr>
          <p:nvPr/>
        </p:nvCxnSpPr>
        <p:spPr>
          <a:xfrm>
            <a:off x="7614430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7438740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438740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438740" y="177659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endCxn id="140" idx="0"/>
          </p:cNvCxnSpPr>
          <p:nvPr/>
        </p:nvCxnSpPr>
        <p:spPr>
          <a:xfrm>
            <a:off x="6772153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6596463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596463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6596463" y="177659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endCxn id="144" idx="0"/>
          </p:cNvCxnSpPr>
          <p:nvPr/>
        </p:nvCxnSpPr>
        <p:spPr>
          <a:xfrm>
            <a:off x="7199202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円/楕円 141"/>
          <p:cNvSpPr/>
          <p:nvPr/>
        </p:nvSpPr>
        <p:spPr>
          <a:xfrm>
            <a:off x="7023512" y="79279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7014970" y="128469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7023512" y="177659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>
            <a:endCxn id="150" idx="0"/>
          </p:cNvCxnSpPr>
          <p:nvPr/>
        </p:nvCxnSpPr>
        <p:spPr>
          <a:xfrm>
            <a:off x="8029658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7853968" y="792794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7845425" y="128469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7853968" y="17765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6177958" y="792794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6169415" y="128469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6177958" y="17765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5757251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5333268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5757251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5333268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5757251" y="177659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333268" y="177659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93" idx="6"/>
            <a:endCxn id="200" idx="2"/>
          </p:cNvCxnSpPr>
          <p:nvPr/>
        </p:nvCxnSpPr>
        <p:spPr>
          <a:xfrm>
            <a:off x="5684648" y="2442488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225" idx="6"/>
            <a:endCxn id="201" idx="2"/>
          </p:cNvCxnSpPr>
          <p:nvPr/>
        </p:nvCxnSpPr>
        <p:spPr>
          <a:xfrm>
            <a:off x="5684648" y="2934390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27" idx="6"/>
            <a:endCxn id="202" idx="2"/>
          </p:cNvCxnSpPr>
          <p:nvPr/>
        </p:nvCxnSpPr>
        <p:spPr>
          <a:xfrm>
            <a:off x="5684648" y="3426291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229" idx="6"/>
            <a:endCxn id="203" idx="2"/>
          </p:cNvCxnSpPr>
          <p:nvPr/>
        </p:nvCxnSpPr>
        <p:spPr>
          <a:xfrm>
            <a:off x="5684648" y="3918192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92" idx="4"/>
            <a:endCxn id="228" idx="0"/>
          </p:cNvCxnSpPr>
          <p:nvPr/>
        </p:nvCxnSpPr>
        <p:spPr>
          <a:xfrm>
            <a:off x="5932941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93" idx="4"/>
            <a:endCxn id="229" idx="0"/>
          </p:cNvCxnSpPr>
          <p:nvPr/>
        </p:nvCxnSpPr>
        <p:spPr>
          <a:xfrm>
            <a:off x="5508958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90" idx="4"/>
            <a:endCxn id="223" idx="0"/>
          </p:cNvCxnSpPr>
          <p:nvPr/>
        </p:nvCxnSpPr>
        <p:spPr>
          <a:xfrm>
            <a:off x="6348170" y="2608119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200" idx="4"/>
            <a:endCxn id="203" idx="0"/>
          </p:cNvCxnSpPr>
          <p:nvPr/>
        </p:nvCxnSpPr>
        <p:spPr>
          <a:xfrm>
            <a:off x="8860116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95" idx="4"/>
            <a:endCxn id="204" idx="0"/>
          </p:cNvCxnSpPr>
          <p:nvPr/>
        </p:nvCxnSpPr>
        <p:spPr>
          <a:xfrm>
            <a:off x="8444887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円/楕円 189"/>
          <p:cNvSpPr/>
          <p:nvPr/>
        </p:nvSpPr>
        <p:spPr>
          <a:xfrm>
            <a:off x="6172480" y="227685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7438740" y="2276858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757251" y="2276858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333268" y="2276858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7020446" y="227685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269198" y="2276858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8269198" y="276876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8269198" y="326066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853969" y="227685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596463" y="2276858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684426" y="227685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8684426" y="276876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8675884" y="326066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8684426" y="375256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8269198" y="375256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/>
          <p:cNvCxnSpPr>
            <a:endCxn id="208" idx="0"/>
          </p:cNvCxnSpPr>
          <p:nvPr/>
        </p:nvCxnSpPr>
        <p:spPr>
          <a:xfrm>
            <a:off x="7614430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円/楕円 205"/>
          <p:cNvSpPr/>
          <p:nvPr/>
        </p:nvSpPr>
        <p:spPr>
          <a:xfrm>
            <a:off x="7438740" y="276876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438740" y="326066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7438740" y="375256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endCxn id="212" idx="0"/>
          </p:cNvCxnSpPr>
          <p:nvPr/>
        </p:nvCxnSpPr>
        <p:spPr>
          <a:xfrm>
            <a:off x="6772153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96463" y="276876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6596463" y="326066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6596463" y="375256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コネクタ 212"/>
          <p:cNvCxnSpPr>
            <a:endCxn id="216" idx="0"/>
          </p:cNvCxnSpPr>
          <p:nvPr/>
        </p:nvCxnSpPr>
        <p:spPr>
          <a:xfrm>
            <a:off x="7199202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023512" y="276876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014970" y="326066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023512" y="375256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/>
          <p:cNvCxnSpPr>
            <a:endCxn id="220" idx="0"/>
          </p:cNvCxnSpPr>
          <p:nvPr/>
        </p:nvCxnSpPr>
        <p:spPr>
          <a:xfrm>
            <a:off x="8029658" y="2608119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853968" y="2768760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845425" y="326066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853968" y="375256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177958" y="2768760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169415" y="326066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6177958" y="375256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757251" y="276876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333268" y="2768760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5757251" y="326066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5333268" y="3260661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5757251" y="375256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5333268" y="375256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42" idx="6"/>
            <a:endCxn id="249" idx="2"/>
          </p:cNvCxnSpPr>
          <p:nvPr/>
        </p:nvCxnSpPr>
        <p:spPr>
          <a:xfrm>
            <a:off x="5684648" y="4415082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74" idx="6"/>
            <a:endCxn id="250" idx="2"/>
          </p:cNvCxnSpPr>
          <p:nvPr/>
        </p:nvCxnSpPr>
        <p:spPr>
          <a:xfrm>
            <a:off x="5684648" y="4906984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76" idx="6"/>
            <a:endCxn id="251" idx="2"/>
          </p:cNvCxnSpPr>
          <p:nvPr/>
        </p:nvCxnSpPr>
        <p:spPr>
          <a:xfrm>
            <a:off x="5684648" y="5398885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78" idx="6"/>
            <a:endCxn id="252" idx="2"/>
          </p:cNvCxnSpPr>
          <p:nvPr/>
        </p:nvCxnSpPr>
        <p:spPr>
          <a:xfrm>
            <a:off x="5684648" y="5890786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41" idx="4"/>
            <a:endCxn id="277" idx="0"/>
          </p:cNvCxnSpPr>
          <p:nvPr/>
        </p:nvCxnSpPr>
        <p:spPr>
          <a:xfrm>
            <a:off x="5932941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42" idx="4"/>
            <a:endCxn id="278" idx="0"/>
          </p:cNvCxnSpPr>
          <p:nvPr/>
        </p:nvCxnSpPr>
        <p:spPr>
          <a:xfrm>
            <a:off x="5508958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39" idx="4"/>
            <a:endCxn id="272" idx="0"/>
          </p:cNvCxnSpPr>
          <p:nvPr/>
        </p:nvCxnSpPr>
        <p:spPr>
          <a:xfrm>
            <a:off x="6348170" y="4580712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49" idx="4"/>
            <a:endCxn id="252" idx="0"/>
          </p:cNvCxnSpPr>
          <p:nvPr/>
        </p:nvCxnSpPr>
        <p:spPr>
          <a:xfrm>
            <a:off x="8860116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44" idx="4"/>
            <a:endCxn id="253" idx="0"/>
          </p:cNvCxnSpPr>
          <p:nvPr/>
        </p:nvCxnSpPr>
        <p:spPr>
          <a:xfrm>
            <a:off x="8444887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円/楕円 238"/>
          <p:cNvSpPr/>
          <p:nvPr/>
        </p:nvSpPr>
        <p:spPr>
          <a:xfrm>
            <a:off x="6172480" y="424945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7438740" y="424945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5757251" y="424945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5333268" y="424945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7020446" y="424945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8269198" y="424945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8269198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8269198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7853969" y="4249452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6596463" y="424945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8684426" y="424945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8684426" y="474135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8675884" y="523325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8684426" y="572515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8269198" y="572515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>
            <a:endCxn id="257" idx="0"/>
          </p:cNvCxnSpPr>
          <p:nvPr/>
        </p:nvCxnSpPr>
        <p:spPr>
          <a:xfrm>
            <a:off x="7614430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7438740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438740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7438740" y="572515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コネクタ 257"/>
          <p:cNvCxnSpPr>
            <a:endCxn id="261" idx="0"/>
          </p:cNvCxnSpPr>
          <p:nvPr/>
        </p:nvCxnSpPr>
        <p:spPr>
          <a:xfrm>
            <a:off x="6772153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円/楕円 258"/>
          <p:cNvSpPr/>
          <p:nvPr/>
        </p:nvSpPr>
        <p:spPr>
          <a:xfrm>
            <a:off x="6596463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596463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596463" y="572515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2" name="直線コネクタ 261"/>
          <p:cNvCxnSpPr>
            <a:endCxn id="265" idx="0"/>
          </p:cNvCxnSpPr>
          <p:nvPr/>
        </p:nvCxnSpPr>
        <p:spPr>
          <a:xfrm>
            <a:off x="7199202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円/楕円 262"/>
          <p:cNvSpPr/>
          <p:nvPr/>
        </p:nvSpPr>
        <p:spPr>
          <a:xfrm>
            <a:off x="7023512" y="474135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7014970" y="523325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7023512" y="572515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直線コネクタ 265"/>
          <p:cNvCxnSpPr>
            <a:endCxn id="269" idx="0"/>
          </p:cNvCxnSpPr>
          <p:nvPr/>
        </p:nvCxnSpPr>
        <p:spPr>
          <a:xfrm>
            <a:off x="8029658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円/楕円 266"/>
          <p:cNvSpPr/>
          <p:nvPr/>
        </p:nvSpPr>
        <p:spPr>
          <a:xfrm>
            <a:off x="7853968" y="474135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7845425" y="523325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7853968" y="572515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177958" y="474135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169415" y="523325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177958" y="572515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5757251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5333268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757251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333268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757251" y="572515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333268" y="572515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554680" y="79279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3136386" y="79279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718093" y="79279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294110" y="79279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1866868" y="79279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4405904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3981921" y="79279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3554680" y="128469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3136386" y="128469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718093" y="128469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294110" y="128469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1866868" y="128469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4405904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3981921" y="128469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3554680" y="177659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3136386" y="177659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2718093" y="17765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2294110" y="1776597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1866868" y="17765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4405904" y="177659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3981921" y="1776597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2" name="直線コネクタ 331"/>
          <p:cNvCxnSpPr>
            <a:stCxn id="33" idx="4"/>
            <a:endCxn id="300" idx="0"/>
          </p:cNvCxnSpPr>
          <p:nvPr/>
        </p:nvCxnSpPr>
        <p:spPr>
          <a:xfrm>
            <a:off x="2042558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4" idx="4"/>
            <a:endCxn id="298" idx="0"/>
          </p:cNvCxnSpPr>
          <p:nvPr/>
        </p:nvCxnSpPr>
        <p:spPr>
          <a:xfrm>
            <a:off x="2893782" y="63215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>
            <a:stCxn id="365" idx="4"/>
            <a:endCxn id="376" idx="0"/>
          </p:cNvCxnSpPr>
          <p:nvPr/>
        </p:nvCxnSpPr>
        <p:spPr>
          <a:xfrm>
            <a:off x="1621852" y="632153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円/楕円 364"/>
          <p:cNvSpPr/>
          <p:nvPr/>
        </p:nvSpPr>
        <p:spPr>
          <a:xfrm>
            <a:off x="1446162" y="300893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446162" y="792794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446162" y="1284695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446162" y="1776597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446162" y="2275173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446162" y="2767074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446162" y="3258975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446162" y="3750876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446162" y="4249452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446162" y="4741353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446162" y="5233255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1446162" y="5725156"/>
            <a:ext cx="351379" cy="33126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3" name="直線コネクタ 382"/>
          <p:cNvCxnSpPr>
            <a:stCxn id="395" idx="4"/>
            <a:endCxn id="416" idx="0"/>
          </p:cNvCxnSpPr>
          <p:nvPr/>
        </p:nvCxnSpPr>
        <p:spPr>
          <a:xfrm>
            <a:off x="2469799" y="260643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>
            <a:stCxn id="397" idx="4"/>
            <a:endCxn id="418" idx="0"/>
          </p:cNvCxnSpPr>
          <p:nvPr/>
        </p:nvCxnSpPr>
        <p:spPr>
          <a:xfrm>
            <a:off x="4581594" y="260643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>
            <a:stCxn id="398" idx="4"/>
            <a:endCxn id="419" idx="0"/>
          </p:cNvCxnSpPr>
          <p:nvPr/>
        </p:nvCxnSpPr>
        <p:spPr>
          <a:xfrm>
            <a:off x="4157611" y="260643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>
            <a:stCxn id="392" idx="4"/>
            <a:endCxn id="413" idx="0"/>
          </p:cNvCxnSpPr>
          <p:nvPr/>
        </p:nvCxnSpPr>
        <p:spPr>
          <a:xfrm>
            <a:off x="3730370" y="260643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>
            <a:stCxn id="393" idx="4"/>
            <a:endCxn id="414" idx="0"/>
          </p:cNvCxnSpPr>
          <p:nvPr/>
        </p:nvCxnSpPr>
        <p:spPr>
          <a:xfrm>
            <a:off x="3312076" y="260643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>
            <a:endCxn id="397" idx="2"/>
          </p:cNvCxnSpPr>
          <p:nvPr/>
        </p:nvCxnSpPr>
        <p:spPr>
          <a:xfrm>
            <a:off x="1797541" y="2440803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>
            <a:endCxn id="404" idx="2"/>
          </p:cNvCxnSpPr>
          <p:nvPr/>
        </p:nvCxnSpPr>
        <p:spPr>
          <a:xfrm>
            <a:off x="1797541" y="2932704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>
            <a:endCxn id="411" idx="2"/>
          </p:cNvCxnSpPr>
          <p:nvPr/>
        </p:nvCxnSpPr>
        <p:spPr>
          <a:xfrm>
            <a:off x="1797541" y="342460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418" idx="2"/>
          </p:cNvCxnSpPr>
          <p:nvPr/>
        </p:nvCxnSpPr>
        <p:spPr>
          <a:xfrm>
            <a:off x="1797541" y="391650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3554680" y="227517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136386" y="227517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2718093" y="227517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2294110" y="227517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1866868" y="227517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405904" y="227517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3981921" y="227517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円/楕円 398"/>
          <p:cNvSpPr/>
          <p:nvPr/>
        </p:nvSpPr>
        <p:spPr>
          <a:xfrm>
            <a:off x="3554680" y="276707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円/楕円 399"/>
          <p:cNvSpPr/>
          <p:nvPr/>
        </p:nvSpPr>
        <p:spPr>
          <a:xfrm>
            <a:off x="3136386" y="276707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円/楕円 400"/>
          <p:cNvSpPr/>
          <p:nvPr/>
        </p:nvSpPr>
        <p:spPr>
          <a:xfrm>
            <a:off x="2718093" y="2767074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円/楕円 401"/>
          <p:cNvSpPr/>
          <p:nvPr/>
        </p:nvSpPr>
        <p:spPr>
          <a:xfrm>
            <a:off x="2294110" y="2767074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円/楕円 402"/>
          <p:cNvSpPr/>
          <p:nvPr/>
        </p:nvSpPr>
        <p:spPr>
          <a:xfrm>
            <a:off x="1866868" y="276707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/>
          <p:cNvSpPr/>
          <p:nvPr/>
        </p:nvSpPr>
        <p:spPr>
          <a:xfrm>
            <a:off x="4405904" y="276707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3981921" y="2767074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3554680" y="32589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3136386" y="325897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2718093" y="325897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2294110" y="325897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1866868" y="32589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4405904" y="325897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3981921" y="325897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3554680" y="37508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3136386" y="375087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2718093" y="37508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2294110" y="375087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1866868" y="37508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4405904" y="375087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/>
          <p:nvPr/>
        </p:nvSpPr>
        <p:spPr>
          <a:xfrm>
            <a:off x="3981921" y="375087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0" name="直線コネクタ 419"/>
          <p:cNvCxnSpPr>
            <a:stCxn id="396" idx="4"/>
            <a:endCxn id="417" idx="0"/>
          </p:cNvCxnSpPr>
          <p:nvPr/>
        </p:nvCxnSpPr>
        <p:spPr>
          <a:xfrm>
            <a:off x="2042558" y="2606433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434" idx="4"/>
            <a:endCxn id="455" idx="0"/>
          </p:cNvCxnSpPr>
          <p:nvPr/>
        </p:nvCxnSpPr>
        <p:spPr>
          <a:xfrm>
            <a:off x="2469799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436" idx="4"/>
            <a:endCxn id="457" idx="0"/>
          </p:cNvCxnSpPr>
          <p:nvPr/>
        </p:nvCxnSpPr>
        <p:spPr>
          <a:xfrm>
            <a:off x="4581594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437" idx="4"/>
            <a:endCxn id="458" idx="0"/>
          </p:cNvCxnSpPr>
          <p:nvPr/>
        </p:nvCxnSpPr>
        <p:spPr>
          <a:xfrm>
            <a:off x="4157611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線コネクタ 424"/>
          <p:cNvCxnSpPr>
            <a:stCxn id="431" idx="4"/>
            <a:endCxn id="452" idx="0"/>
          </p:cNvCxnSpPr>
          <p:nvPr/>
        </p:nvCxnSpPr>
        <p:spPr>
          <a:xfrm>
            <a:off x="3730370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>
            <a:stCxn id="432" idx="4"/>
            <a:endCxn id="453" idx="0"/>
          </p:cNvCxnSpPr>
          <p:nvPr/>
        </p:nvCxnSpPr>
        <p:spPr>
          <a:xfrm>
            <a:off x="3312076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>
            <a:endCxn id="436" idx="2"/>
          </p:cNvCxnSpPr>
          <p:nvPr/>
        </p:nvCxnSpPr>
        <p:spPr>
          <a:xfrm>
            <a:off x="1797541" y="4415082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>
            <a:endCxn id="443" idx="2"/>
          </p:cNvCxnSpPr>
          <p:nvPr/>
        </p:nvCxnSpPr>
        <p:spPr>
          <a:xfrm>
            <a:off x="1797541" y="4906984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直線コネクタ 428"/>
          <p:cNvCxnSpPr>
            <a:endCxn id="450" idx="2"/>
          </p:cNvCxnSpPr>
          <p:nvPr/>
        </p:nvCxnSpPr>
        <p:spPr>
          <a:xfrm>
            <a:off x="1797541" y="539888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直線コネクタ 429"/>
          <p:cNvCxnSpPr>
            <a:endCxn id="457" idx="2"/>
          </p:cNvCxnSpPr>
          <p:nvPr/>
        </p:nvCxnSpPr>
        <p:spPr>
          <a:xfrm>
            <a:off x="1797541" y="589078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円/楕円 430"/>
          <p:cNvSpPr/>
          <p:nvPr/>
        </p:nvSpPr>
        <p:spPr>
          <a:xfrm>
            <a:off x="3554680" y="424945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円/楕円 431"/>
          <p:cNvSpPr/>
          <p:nvPr/>
        </p:nvSpPr>
        <p:spPr>
          <a:xfrm>
            <a:off x="3136386" y="424945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円/楕円 432"/>
          <p:cNvSpPr/>
          <p:nvPr/>
        </p:nvSpPr>
        <p:spPr>
          <a:xfrm>
            <a:off x="2718093" y="4249452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円/楕円 433"/>
          <p:cNvSpPr/>
          <p:nvPr/>
        </p:nvSpPr>
        <p:spPr>
          <a:xfrm>
            <a:off x="2294110" y="4249452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円/楕円 434"/>
          <p:cNvSpPr/>
          <p:nvPr/>
        </p:nvSpPr>
        <p:spPr>
          <a:xfrm>
            <a:off x="1866868" y="4249452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円/楕円 435"/>
          <p:cNvSpPr/>
          <p:nvPr/>
        </p:nvSpPr>
        <p:spPr>
          <a:xfrm>
            <a:off x="4405904" y="424945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円/楕円 436"/>
          <p:cNvSpPr/>
          <p:nvPr/>
        </p:nvSpPr>
        <p:spPr>
          <a:xfrm>
            <a:off x="3981921" y="4249452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円/楕円 437"/>
          <p:cNvSpPr/>
          <p:nvPr/>
        </p:nvSpPr>
        <p:spPr>
          <a:xfrm>
            <a:off x="3554680" y="474135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3136386" y="474135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円/楕円 439"/>
          <p:cNvSpPr/>
          <p:nvPr/>
        </p:nvSpPr>
        <p:spPr>
          <a:xfrm>
            <a:off x="2718093" y="474135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円/楕円 440"/>
          <p:cNvSpPr/>
          <p:nvPr/>
        </p:nvSpPr>
        <p:spPr>
          <a:xfrm>
            <a:off x="2294110" y="4741353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1866868" y="474135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4405904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3981921" y="4741353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3554680" y="523325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3136386" y="523325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2718093" y="523325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294110" y="5233255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866868" y="523325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4405904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3981921" y="5233255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3554680" y="572515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3136386" y="572515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718093" y="572515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2294110" y="5725156"/>
            <a:ext cx="351379" cy="331260"/>
          </a:xfrm>
          <a:prstGeom prst="ellipse">
            <a:avLst/>
          </a:prstGeom>
          <a:pattFill prst="wdUpDia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1866868" y="572515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4405904" y="572515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3981921" y="5725156"/>
            <a:ext cx="351379" cy="331260"/>
          </a:xfrm>
          <a:prstGeom prst="ellipse">
            <a:avLst/>
          </a:prstGeom>
          <a:pattFill prst="pct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>
            <a:stCxn id="433" idx="4"/>
            <a:endCxn id="454" idx="0"/>
          </p:cNvCxnSpPr>
          <p:nvPr/>
        </p:nvCxnSpPr>
        <p:spPr>
          <a:xfrm>
            <a:off x="2893782" y="458071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2" name="グループ化 471"/>
          <p:cNvGrpSpPr/>
          <p:nvPr/>
        </p:nvGrpSpPr>
        <p:grpSpPr>
          <a:xfrm>
            <a:off x="10005453" y="383708"/>
            <a:ext cx="352037" cy="165630"/>
            <a:chOff x="4462667" y="581891"/>
            <a:chExt cx="501219" cy="190005"/>
          </a:xfrm>
        </p:grpSpPr>
        <p:sp>
          <p:nvSpPr>
            <p:cNvPr id="471" name="正方形/長方形 47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0" name="グループ化 46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23" name="グループ化 522"/>
          <p:cNvGrpSpPr/>
          <p:nvPr/>
        </p:nvGrpSpPr>
        <p:grpSpPr>
          <a:xfrm>
            <a:off x="10005453" y="875609"/>
            <a:ext cx="352037" cy="165630"/>
            <a:chOff x="4462667" y="581891"/>
            <a:chExt cx="501219" cy="190005"/>
          </a:xfrm>
        </p:grpSpPr>
        <p:sp>
          <p:nvSpPr>
            <p:cNvPr id="524" name="正方形/長方形 52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26" name="円/楕円 52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0" name="グループ化 529"/>
          <p:cNvGrpSpPr/>
          <p:nvPr/>
        </p:nvGrpSpPr>
        <p:grpSpPr>
          <a:xfrm>
            <a:off x="10005453" y="1374185"/>
            <a:ext cx="352037" cy="165630"/>
            <a:chOff x="4462667" y="581891"/>
            <a:chExt cx="501219" cy="190005"/>
          </a:xfrm>
        </p:grpSpPr>
        <p:sp>
          <p:nvSpPr>
            <p:cNvPr id="531" name="正方形/長方形 53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2" name="グループ化 53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3" name="円/楕円 53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/>
          <p:cNvGrpSpPr/>
          <p:nvPr/>
        </p:nvGrpSpPr>
        <p:grpSpPr>
          <a:xfrm>
            <a:off x="10005453" y="1866086"/>
            <a:ext cx="352037" cy="165630"/>
            <a:chOff x="4462667" y="581891"/>
            <a:chExt cx="501219" cy="190005"/>
          </a:xfrm>
        </p:grpSpPr>
        <p:sp>
          <p:nvSpPr>
            <p:cNvPr id="537" name="正方形/長方形 536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8" name="グループ化 537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9" name="円/楕円 538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2" name="グループ化 541"/>
          <p:cNvGrpSpPr/>
          <p:nvPr/>
        </p:nvGrpSpPr>
        <p:grpSpPr>
          <a:xfrm>
            <a:off x="10005453" y="2360999"/>
            <a:ext cx="352037" cy="165630"/>
            <a:chOff x="4462667" y="581891"/>
            <a:chExt cx="501219" cy="190005"/>
          </a:xfrm>
        </p:grpSpPr>
        <p:sp>
          <p:nvSpPr>
            <p:cNvPr id="543" name="正方形/長方形 542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4" name="グループ化 543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45" name="円/楕円 544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8" name="グループ化 547"/>
          <p:cNvGrpSpPr/>
          <p:nvPr/>
        </p:nvGrpSpPr>
        <p:grpSpPr>
          <a:xfrm>
            <a:off x="10005453" y="2852901"/>
            <a:ext cx="352037" cy="165630"/>
            <a:chOff x="4462667" y="581891"/>
            <a:chExt cx="501219" cy="190005"/>
          </a:xfrm>
        </p:grpSpPr>
        <p:sp>
          <p:nvSpPr>
            <p:cNvPr id="549" name="正方形/長方形 548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0" name="グループ化 54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1" name="円/楕円 550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5" name="グループ化 554"/>
          <p:cNvGrpSpPr/>
          <p:nvPr/>
        </p:nvGrpSpPr>
        <p:grpSpPr>
          <a:xfrm>
            <a:off x="10005453" y="3344801"/>
            <a:ext cx="352037" cy="165630"/>
            <a:chOff x="4462667" y="581891"/>
            <a:chExt cx="501219" cy="190005"/>
          </a:xfrm>
        </p:grpSpPr>
        <p:sp>
          <p:nvSpPr>
            <p:cNvPr id="556" name="正方形/長方形 5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7" name="グループ化 5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8" name="円/楕円 5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1" name="グループ化 560"/>
          <p:cNvGrpSpPr/>
          <p:nvPr/>
        </p:nvGrpSpPr>
        <p:grpSpPr>
          <a:xfrm>
            <a:off x="10005453" y="3836702"/>
            <a:ext cx="352037" cy="165630"/>
            <a:chOff x="4462667" y="581891"/>
            <a:chExt cx="501219" cy="190005"/>
          </a:xfrm>
        </p:grpSpPr>
        <p:sp>
          <p:nvSpPr>
            <p:cNvPr id="562" name="正方形/長方形 5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64" name="円/楕円 5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7" name="グループ化 566"/>
          <p:cNvGrpSpPr/>
          <p:nvPr/>
        </p:nvGrpSpPr>
        <p:grpSpPr>
          <a:xfrm>
            <a:off x="10005453" y="4332267"/>
            <a:ext cx="352037" cy="165630"/>
            <a:chOff x="4462667" y="581891"/>
            <a:chExt cx="501219" cy="190005"/>
          </a:xfrm>
        </p:grpSpPr>
        <p:sp>
          <p:nvSpPr>
            <p:cNvPr id="568" name="正方形/長方形 5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9" name="グループ化 5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0" name="円/楕円 5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/>
          <p:cNvGrpSpPr/>
          <p:nvPr/>
        </p:nvGrpSpPr>
        <p:grpSpPr>
          <a:xfrm>
            <a:off x="10005453" y="4824168"/>
            <a:ext cx="352037" cy="165630"/>
            <a:chOff x="4462667" y="581891"/>
            <a:chExt cx="501219" cy="190005"/>
          </a:xfrm>
        </p:grpSpPr>
        <p:sp>
          <p:nvSpPr>
            <p:cNvPr id="574" name="正方形/長方形 57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5" name="グループ化 57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6" name="円/楕円 57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9" name="グループ化 578"/>
          <p:cNvGrpSpPr/>
          <p:nvPr/>
        </p:nvGrpSpPr>
        <p:grpSpPr>
          <a:xfrm>
            <a:off x="10005453" y="5316070"/>
            <a:ext cx="352037" cy="165630"/>
            <a:chOff x="4462667" y="581891"/>
            <a:chExt cx="501219" cy="190005"/>
          </a:xfrm>
        </p:grpSpPr>
        <p:sp>
          <p:nvSpPr>
            <p:cNvPr id="580" name="正方形/長方形 5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1" name="グループ化 5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2" name="円/楕円 5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85" name="グループ化 584"/>
          <p:cNvGrpSpPr/>
          <p:nvPr/>
        </p:nvGrpSpPr>
        <p:grpSpPr>
          <a:xfrm>
            <a:off x="10005453" y="5807971"/>
            <a:ext cx="352037" cy="165630"/>
            <a:chOff x="4462667" y="581891"/>
            <a:chExt cx="501219" cy="190005"/>
          </a:xfrm>
        </p:grpSpPr>
        <p:sp>
          <p:nvSpPr>
            <p:cNvPr id="586" name="正方形/長方形 5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7" name="グループ化 5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8" name="円/楕円 5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92" name="直線コネクタ 591"/>
          <p:cNvCxnSpPr>
            <a:stCxn id="98" idx="6"/>
            <a:endCxn id="21" idx="2"/>
          </p:cNvCxnSpPr>
          <p:nvPr/>
        </p:nvCxnSpPr>
        <p:spPr>
          <a:xfrm>
            <a:off x="4757283" y="466523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0" name="グループ化 739"/>
          <p:cNvGrpSpPr/>
          <p:nvPr/>
        </p:nvGrpSpPr>
        <p:grpSpPr>
          <a:xfrm>
            <a:off x="4870272" y="383708"/>
            <a:ext cx="352037" cy="165630"/>
            <a:chOff x="4462667" y="581891"/>
            <a:chExt cx="501219" cy="190005"/>
          </a:xfrm>
        </p:grpSpPr>
        <p:sp>
          <p:nvSpPr>
            <p:cNvPr id="741" name="正方形/長方形 74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2" name="グループ化 74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43" name="円/楕円 74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円/楕円 74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円/楕円 74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7" name="直線コネクタ 746"/>
          <p:cNvCxnSpPr>
            <a:stCxn id="287" idx="6"/>
            <a:endCxn id="158" idx="2"/>
          </p:cNvCxnSpPr>
          <p:nvPr/>
        </p:nvCxnSpPr>
        <p:spPr>
          <a:xfrm>
            <a:off x="4757283" y="958424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stCxn id="294" idx="6"/>
            <a:endCxn id="160" idx="2"/>
          </p:cNvCxnSpPr>
          <p:nvPr/>
        </p:nvCxnSpPr>
        <p:spPr>
          <a:xfrm>
            <a:off x="4757283" y="145032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3" name="直線コネクタ 752"/>
          <p:cNvCxnSpPr>
            <a:stCxn id="301" idx="6"/>
            <a:endCxn id="162" idx="2"/>
          </p:cNvCxnSpPr>
          <p:nvPr/>
        </p:nvCxnSpPr>
        <p:spPr>
          <a:xfrm>
            <a:off x="4757283" y="194222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6" name="直線コネクタ 755"/>
          <p:cNvCxnSpPr>
            <a:stCxn id="397" idx="6"/>
            <a:endCxn id="193" idx="2"/>
          </p:cNvCxnSpPr>
          <p:nvPr/>
        </p:nvCxnSpPr>
        <p:spPr>
          <a:xfrm>
            <a:off x="4757283" y="2440803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8" name="直線コネクタ 757"/>
          <p:cNvCxnSpPr>
            <a:stCxn id="404" idx="6"/>
            <a:endCxn id="225" idx="2"/>
          </p:cNvCxnSpPr>
          <p:nvPr/>
        </p:nvCxnSpPr>
        <p:spPr>
          <a:xfrm>
            <a:off x="4757283" y="2932704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9" name="直線コネクタ 758"/>
          <p:cNvCxnSpPr>
            <a:stCxn id="411" idx="6"/>
            <a:endCxn id="227" idx="2"/>
          </p:cNvCxnSpPr>
          <p:nvPr/>
        </p:nvCxnSpPr>
        <p:spPr>
          <a:xfrm>
            <a:off x="4757283" y="3424605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0" name="直線コネクタ 759"/>
          <p:cNvCxnSpPr>
            <a:stCxn id="418" idx="6"/>
            <a:endCxn id="229" idx="2"/>
          </p:cNvCxnSpPr>
          <p:nvPr/>
        </p:nvCxnSpPr>
        <p:spPr>
          <a:xfrm>
            <a:off x="4757283" y="3916506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7" name="直線コネクタ 766"/>
          <p:cNvCxnSpPr>
            <a:stCxn id="436" idx="6"/>
            <a:endCxn id="242" idx="2"/>
          </p:cNvCxnSpPr>
          <p:nvPr/>
        </p:nvCxnSpPr>
        <p:spPr>
          <a:xfrm>
            <a:off x="4757283" y="4415082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8" name="直線コネクタ 767"/>
          <p:cNvCxnSpPr>
            <a:stCxn id="443" idx="6"/>
            <a:endCxn id="274" idx="2"/>
          </p:cNvCxnSpPr>
          <p:nvPr/>
        </p:nvCxnSpPr>
        <p:spPr>
          <a:xfrm>
            <a:off x="4757283" y="4906984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9" name="直線コネクタ 768"/>
          <p:cNvCxnSpPr>
            <a:stCxn id="450" idx="6"/>
            <a:endCxn id="276" idx="2"/>
          </p:cNvCxnSpPr>
          <p:nvPr/>
        </p:nvCxnSpPr>
        <p:spPr>
          <a:xfrm>
            <a:off x="4757283" y="539888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0" name="直線コネクタ 769"/>
          <p:cNvCxnSpPr>
            <a:stCxn id="457" idx="6"/>
            <a:endCxn id="278" idx="2"/>
          </p:cNvCxnSpPr>
          <p:nvPr/>
        </p:nvCxnSpPr>
        <p:spPr>
          <a:xfrm>
            <a:off x="4757283" y="5890786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9" name="グループ化 778"/>
          <p:cNvGrpSpPr/>
          <p:nvPr/>
        </p:nvGrpSpPr>
        <p:grpSpPr>
          <a:xfrm>
            <a:off x="4870272" y="882284"/>
            <a:ext cx="352037" cy="165630"/>
            <a:chOff x="4462667" y="581891"/>
            <a:chExt cx="501219" cy="190005"/>
          </a:xfrm>
        </p:grpSpPr>
        <p:sp>
          <p:nvSpPr>
            <p:cNvPr id="780" name="正方形/長方形 7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1" name="グループ化 7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2" name="円/楕円 7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円/楕円 7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5" name="グループ化 784"/>
          <p:cNvGrpSpPr/>
          <p:nvPr/>
        </p:nvGrpSpPr>
        <p:grpSpPr>
          <a:xfrm>
            <a:off x="4870272" y="1367510"/>
            <a:ext cx="352037" cy="165630"/>
            <a:chOff x="4462667" y="581891"/>
            <a:chExt cx="501219" cy="190005"/>
          </a:xfrm>
        </p:grpSpPr>
        <p:sp>
          <p:nvSpPr>
            <p:cNvPr id="786" name="正方形/長方形 7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7" name="グループ化 7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8" name="円/楕円 7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円/楕円 7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円/楕円 7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1" name="グループ化 790"/>
          <p:cNvGrpSpPr/>
          <p:nvPr/>
        </p:nvGrpSpPr>
        <p:grpSpPr>
          <a:xfrm>
            <a:off x="4870272" y="1866086"/>
            <a:ext cx="352037" cy="165630"/>
            <a:chOff x="4462667" y="581891"/>
            <a:chExt cx="501219" cy="190005"/>
          </a:xfrm>
        </p:grpSpPr>
        <p:sp>
          <p:nvSpPr>
            <p:cNvPr id="792" name="正方形/長方形 79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3" name="グループ化 79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94" name="円/楕円 79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円/楕円 79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6" name="円/楕円 79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5" name="グループ化 824"/>
          <p:cNvGrpSpPr/>
          <p:nvPr/>
        </p:nvGrpSpPr>
        <p:grpSpPr>
          <a:xfrm>
            <a:off x="4870272" y="2351313"/>
            <a:ext cx="352037" cy="165630"/>
            <a:chOff x="4462667" y="581891"/>
            <a:chExt cx="501219" cy="190005"/>
          </a:xfrm>
        </p:grpSpPr>
        <p:sp>
          <p:nvSpPr>
            <p:cNvPr id="826" name="正方形/長方形 82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28" name="円/楕円 82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円/楕円 82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円/楕円 82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1" name="グループ化 830"/>
          <p:cNvGrpSpPr/>
          <p:nvPr/>
        </p:nvGrpSpPr>
        <p:grpSpPr>
          <a:xfrm>
            <a:off x="4870272" y="2849889"/>
            <a:ext cx="352037" cy="165630"/>
            <a:chOff x="4462667" y="581891"/>
            <a:chExt cx="501219" cy="190005"/>
          </a:xfrm>
        </p:grpSpPr>
        <p:sp>
          <p:nvSpPr>
            <p:cNvPr id="832" name="正方形/長方形 83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3" name="グループ化 83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34" name="円/楕円 83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円/楕円 83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円/楕円 83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7" name="グループ化 836"/>
          <p:cNvGrpSpPr/>
          <p:nvPr/>
        </p:nvGrpSpPr>
        <p:grpSpPr>
          <a:xfrm>
            <a:off x="4870272" y="3335115"/>
            <a:ext cx="352037" cy="165630"/>
            <a:chOff x="4462667" y="581891"/>
            <a:chExt cx="501219" cy="190005"/>
          </a:xfrm>
        </p:grpSpPr>
        <p:sp>
          <p:nvSpPr>
            <p:cNvPr id="838" name="正方形/長方形 83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9" name="グループ化 83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0" name="円/楕円 83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1" name="円/楕円 84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2" name="円/楕円 84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3" name="グループ化 842"/>
          <p:cNvGrpSpPr/>
          <p:nvPr/>
        </p:nvGrpSpPr>
        <p:grpSpPr>
          <a:xfrm>
            <a:off x="4870272" y="3833691"/>
            <a:ext cx="352037" cy="165630"/>
            <a:chOff x="4462667" y="581891"/>
            <a:chExt cx="501219" cy="190005"/>
          </a:xfrm>
        </p:grpSpPr>
        <p:sp>
          <p:nvSpPr>
            <p:cNvPr id="844" name="正方形/長方形 84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5" name="グループ化 84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7" name="円/楕円 84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8" name="円/楕円 84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9" name="グループ化 848"/>
          <p:cNvGrpSpPr/>
          <p:nvPr/>
        </p:nvGrpSpPr>
        <p:grpSpPr>
          <a:xfrm>
            <a:off x="4870272" y="4332107"/>
            <a:ext cx="352037" cy="165630"/>
            <a:chOff x="4462667" y="581891"/>
            <a:chExt cx="501219" cy="190005"/>
          </a:xfrm>
        </p:grpSpPr>
        <p:sp>
          <p:nvSpPr>
            <p:cNvPr id="850" name="正方形/長方形 84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2" name="円/楕円 85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円/楕円 85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55" name="グループ化 854"/>
          <p:cNvGrpSpPr/>
          <p:nvPr/>
        </p:nvGrpSpPr>
        <p:grpSpPr>
          <a:xfrm>
            <a:off x="4870272" y="4830683"/>
            <a:ext cx="352037" cy="165630"/>
            <a:chOff x="4462667" y="581891"/>
            <a:chExt cx="501219" cy="190005"/>
          </a:xfrm>
        </p:grpSpPr>
        <p:sp>
          <p:nvSpPr>
            <p:cNvPr id="856" name="正方形/長方形 8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7" name="グループ化 8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8" name="円/楕円 8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9" name="円/楕円 8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円/楕円 8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1" name="グループ化 860"/>
          <p:cNvGrpSpPr/>
          <p:nvPr/>
        </p:nvGrpSpPr>
        <p:grpSpPr>
          <a:xfrm>
            <a:off x="4870272" y="5315910"/>
            <a:ext cx="352037" cy="165630"/>
            <a:chOff x="4462667" y="581891"/>
            <a:chExt cx="501219" cy="190005"/>
          </a:xfrm>
        </p:grpSpPr>
        <p:sp>
          <p:nvSpPr>
            <p:cNvPr id="862" name="正方形/長方形 8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64" name="円/楕円 8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円/楕円 8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円/楕円 8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7" name="グループ化 866"/>
          <p:cNvGrpSpPr/>
          <p:nvPr/>
        </p:nvGrpSpPr>
        <p:grpSpPr>
          <a:xfrm>
            <a:off x="4870272" y="5814486"/>
            <a:ext cx="352037" cy="165630"/>
            <a:chOff x="4462667" y="581891"/>
            <a:chExt cx="501219" cy="190005"/>
          </a:xfrm>
        </p:grpSpPr>
        <p:sp>
          <p:nvSpPr>
            <p:cNvPr id="868" name="正方形/長方形 8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9" name="グループ化 8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70" name="円/楕円 8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円/楕円 8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円/楕円 8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09" name="左中かっこ 908"/>
          <p:cNvSpPr/>
          <p:nvPr/>
        </p:nvSpPr>
        <p:spPr>
          <a:xfrm rot="16200000">
            <a:off x="4867647" y="5222876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9992113" y="5216144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439891" y="4846673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712600" y="5262869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10" y="6417487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26" y="6425386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461892" y="6105973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45" y="6425387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05" y="6425386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68" y="6425387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684362" y="300893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7303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23" y="5630651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838032" y="5658472"/>
            <a:ext cx="468000" cy="4680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383790" y="230332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97" y="-95510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テキスト ボックス 515"/>
              <p:cNvSpPr txBox="1"/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6" name="テキスト ボックス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-84750"/>
                <a:ext cx="55008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テキスト ボックス 516"/>
              <p:cNvSpPr txBox="1"/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7" name="テキスト ボックス 5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1946344"/>
                <a:ext cx="55008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テキスト ボックス 517"/>
              <p:cNvSpPr txBox="1"/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8" name="テキスト ボックス 5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48" y="3931624"/>
                <a:ext cx="55008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テキスト ボックス 518"/>
              <p:cNvSpPr txBox="1"/>
              <p:nvPr/>
            </p:nvSpPr>
            <p:spPr>
              <a:xfrm>
                <a:off x="5900315" y="-84750"/>
                <a:ext cx="587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9" name="テキスト ボックス 5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-84750"/>
                <a:ext cx="58772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042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テキスト ボックス 519"/>
              <p:cNvSpPr txBox="1"/>
              <p:nvPr/>
            </p:nvSpPr>
            <p:spPr>
              <a:xfrm>
                <a:off x="5900315" y="1946344"/>
                <a:ext cx="594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0" name="テキスト ボックス 5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1946344"/>
                <a:ext cx="59484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03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テキスト ボックス 520"/>
              <p:cNvSpPr txBox="1"/>
              <p:nvPr/>
            </p:nvSpPr>
            <p:spPr>
              <a:xfrm>
                <a:off x="5900315" y="3931624"/>
                <a:ext cx="594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1" name="テキスト ボックス 5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15" y="3931624"/>
                <a:ext cx="59484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031"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テキスト ボックス 521"/>
              <p:cNvSpPr txBox="1"/>
              <p:nvPr/>
            </p:nvSpPr>
            <p:spPr>
              <a:xfrm>
                <a:off x="1598940" y="-84750"/>
                <a:ext cx="54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2" name="テキスト ボックス 5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-84750"/>
                <a:ext cx="546752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テキスト ボックス 528"/>
              <p:cNvSpPr txBox="1"/>
              <p:nvPr/>
            </p:nvSpPr>
            <p:spPr>
              <a:xfrm>
                <a:off x="1598940" y="1946344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9" name="テキスト ボックス 5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1946344"/>
                <a:ext cx="553870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テキスト ボックス 553"/>
              <p:cNvSpPr txBox="1"/>
              <p:nvPr/>
            </p:nvSpPr>
            <p:spPr>
              <a:xfrm>
                <a:off x="1598940" y="3931624"/>
                <a:ext cx="550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4" name="テキスト ボックス 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40" y="3931624"/>
                <a:ext cx="550086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直線コネクタ 512"/>
          <p:cNvCxnSpPr>
            <a:stCxn id="252" idx="6"/>
            <a:endCxn id="97" idx="2"/>
          </p:cNvCxnSpPr>
          <p:nvPr/>
        </p:nvCxnSpPr>
        <p:spPr>
          <a:xfrm>
            <a:off x="9145311" y="5831409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0" name="直線コネクタ 509"/>
          <p:cNvCxnSpPr>
            <a:stCxn id="251" idx="6"/>
            <a:endCxn id="93" idx="2"/>
          </p:cNvCxnSpPr>
          <p:nvPr/>
        </p:nvCxnSpPr>
        <p:spPr>
          <a:xfrm>
            <a:off x="9136768" y="533950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直線コネクタ 506"/>
          <p:cNvCxnSpPr>
            <a:stCxn id="250" idx="6"/>
            <a:endCxn id="89" idx="2"/>
          </p:cNvCxnSpPr>
          <p:nvPr/>
        </p:nvCxnSpPr>
        <p:spPr>
          <a:xfrm>
            <a:off x="9145311" y="484760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直線コネクタ 503"/>
          <p:cNvCxnSpPr>
            <a:stCxn id="249" idx="6"/>
            <a:endCxn id="85" idx="2"/>
          </p:cNvCxnSpPr>
          <p:nvPr/>
        </p:nvCxnSpPr>
        <p:spPr>
          <a:xfrm>
            <a:off x="9145311" y="4355705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203" idx="6"/>
            <a:endCxn id="77" idx="2"/>
          </p:cNvCxnSpPr>
          <p:nvPr/>
        </p:nvCxnSpPr>
        <p:spPr>
          <a:xfrm flipV="1">
            <a:off x="9145311" y="3857129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線コネクタ 494"/>
          <p:cNvCxnSpPr>
            <a:stCxn id="202" idx="6"/>
            <a:endCxn id="73" idx="2"/>
          </p:cNvCxnSpPr>
          <p:nvPr/>
        </p:nvCxnSpPr>
        <p:spPr>
          <a:xfrm flipV="1">
            <a:off x="9136768" y="3365228"/>
            <a:ext cx="186781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直線コネクタ 491"/>
          <p:cNvCxnSpPr>
            <a:stCxn id="201" idx="6"/>
            <a:endCxn id="69" idx="2"/>
          </p:cNvCxnSpPr>
          <p:nvPr/>
        </p:nvCxnSpPr>
        <p:spPr>
          <a:xfrm flipV="1">
            <a:off x="9145311" y="2873327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直線コネクタ 488"/>
          <p:cNvCxnSpPr>
            <a:stCxn id="200" idx="6"/>
            <a:endCxn id="65" idx="2"/>
          </p:cNvCxnSpPr>
          <p:nvPr/>
        </p:nvCxnSpPr>
        <p:spPr>
          <a:xfrm flipV="1">
            <a:off x="9145311" y="2381426"/>
            <a:ext cx="1859273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6" name="直線コネクタ 485"/>
          <p:cNvCxnSpPr>
            <a:stCxn id="42" idx="6"/>
            <a:endCxn id="57" idx="2"/>
          </p:cNvCxnSpPr>
          <p:nvPr/>
        </p:nvCxnSpPr>
        <p:spPr>
          <a:xfrm>
            <a:off x="9145311" y="1882850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直線コネクタ 482"/>
          <p:cNvCxnSpPr>
            <a:stCxn id="41" idx="6"/>
            <a:endCxn id="53" idx="2"/>
          </p:cNvCxnSpPr>
          <p:nvPr/>
        </p:nvCxnSpPr>
        <p:spPr>
          <a:xfrm>
            <a:off x="9136768" y="1390948"/>
            <a:ext cx="18678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1" name="直線コネクタ 480"/>
          <p:cNvCxnSpPr>
            <a:stCxn id="40" idx="6"/>
            <a:endCxn id="49" idx="2"/>
          </p:cNvCxnSpPr>
          <p:nvPr/>
        </p:nvCxnSpPr>
        <p:spPr>
          <a:xfrm>
            <a:off x="9145311" y="899047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直線コネクタ 462"/>
          <p:cNvCxnSpPr>
            <a:stCxn id="39" idx="6"/>
            <a:endCxn id="45" idx="2"/>
          </p:cNvCxnSpPr>
          <p:nvPr/>
        </p:nvCxnSpPr>
        <p:spPr>
          <a:xfrm>
            <a:off x="9145311" y="407146"/>
            <a:ext cx="18592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9" name="直線コネクタ 458"/>
          <p:cNvCxnSpPr>
            <a:stCxn id="435" idx="4"/>
            <a:endCxn id="456" idx="0"/>
          </p:cNvCxnSpPr>
          <p:nvPr/>
        </p:nvCxnSpPr>
        <p:spPr>
          <a:xfrm>
            <a:off x="21520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直線コネクタ 420"/>
          <p:cNvCxnSpPr>
            <a:stCxn id="394" idx="4"/>
            <a:endCxn id="415" idx="0"/>
          </p:cNvCxnSpPr>
          <p:nvPr/>
        </p:nvCxnSpPr>
        <p:spPr>
          <a:xfrm>
            <a:off x="3003287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44" idx="4"/>
            <a:endCxn id="96" idx="0"/>
          </p:cNvCxnSpPr>
          <p:nvPr/>
        </p:nvCxnSpPr>
        <p:spPr>
          <a:xfrm>
            <a:off x="10765045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36" idx="4"/>
            <a:endCxn id="94" idx="0"/>
          </p:cNvCxnSpPr>
          <p:nvPr/>
        </p:nvCxnSpPr>
        <p:spPr>
          <a:xfrm>
            <a:off x="9384850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43" idx="4"/>
            <a:endCxn id="95" idx="0"/>
          </p:cNvCxnSpPr>
          <p:nvPr/>
        </p:nvCxnSpPr>
        <p:spPr>
          <a:xfrm>
            <a:off x="9800079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30" idx="4"/>
            <a:endCxn id="299" idx="0"/>
          </p:cNvCxnSpPr>
          <p:nvPr/>
        </p:nvCxnSpPr>
        <p:spPr>
          <a:xfrm>
            <a:off x="2579304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98" idx="4"/>
            <a:endCxn id="301" idx="0"/>
          </p:cNvCxnSpPr>
          <p:nvPr/>
        </p:nvCxnSpPr>
        <p:spPr>
          <a:xfrm>
            <a:off x="4691099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99" idx="4"/>
            <a:endCxn id="302" idx="0"/>
          </p:cNvCxnSpPr>
          <p:nvPr/>
        </p:nvCxnSpPr>
        <p:spPr>
          <a:xfrm>
            <a:off x="426711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16" idx="4"/>
            <a:endCxn id="296" idx="0"/>
          </p:cNvCxnSpPr>
          <p:nvPr/>
        </p:nvCxnSpPr>
        <p:spPr>
          <a:xfrm>
            <a:off x="383987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2" idx="4"/>
            <a:endCxn id="297" idx="0"/>
          </p:cNvCxnSpPr>
          <p:nvPr/>
        </p:nvCxnSpPr>
        <p:spPr>
          <a:xfrm>
            <a:off x="342158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>
            <a:stCxn id="365" idx="6"/>
            <a:endCxn id="98" idx="2"/>
          </p:cNvCxnSpPr>
          <p:nvPr/>
        </p:nvCxnSpPr>
        <p:spPr>
          <a:xfrm>
            <a:off x="1907046" y="40714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>
            <a:stCxn id="366" idx="6"/>
            <a:endCxn id="287" idx="2"/>
          </p:cNvCxnSpPr>
          <p:nvPr/>
        </p:nvCxnSpPr>
        <p:spPr>
          <a:xfrm>
            <a:off x="1907046" y="89904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>
            <a:stCxn id="367" idx="6"/>
            <a:endCxn id="294" idx="2"/>
          </p:cNvCxnSpPr>
          <p:nvPr/>
        </p:nvCxnSpPr>
        <p:spPr>
          <a:xfrm>
            <a:off x="1907046" y="139094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>
            <a:stCxn id="368" idx="6"/>
            <a:endCxn id="301" idx="2"/>
          </p:cNvCxnSpPr>
          <p:nvPr/>
        </p:nvCxnSpPr>
        <p:spPr>
          <a:xfrm>
            <a:off x="1907046" y="1882850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21" idx="6"/>
            <a:endCxn id="39" idx="2"/>
          </p:cNvCxnSpPr>
          <p:nvPr/>
        </p:nvCxnSpPr>
        <p:spPr>
          <a:xfrm>
            <a:off x="5794153" y="407146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58" idx="6"/>
            <a:endCxn id="40" idx="2"/>
          </p:cNvCxnSpPr>
          <p:nvPr/>
        </p:nvCxnSpPr>
        <p:spPr>
          <a:xfrm>
            <a:off x="5794153" y="89904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0" idx="6"/>
            <a:endCxn id="41" idx="2"/>
          </p:cNvCxnSpPr>
          <p:nvPr/>
        </p:nvCxnSpPr>
        <p:spPr>
          <a:xfrm>
            <a:off x="5794153" y="139094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2" idx="6"/>
            <a:endCxn id="42" idx="2"/>
          </p:cNvCxnSpPr>
          <p:nvPr/>
        </p:nvCxnSpPr>
        <p:spPr>
          <a:xfrm>
            <a:off x="5794153" y="1882850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20" idx="4"/>
            <a:endCxn id="161" idx="0"/>
          </p:cNvCxnSpPr>
          <p:nvPr/>
        </p:nvCxnSpPr>
        <p:spPr>
          <a:xfrm>
            <a:off x="6042446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21" idx="4"/>
            <a:endCxn id="162" idx="0"/>
          </p:cNvCxnSpPr>
          <p:nvPr/>
        </p:nvCxnSpPr>
        <p:spPr>
          <a:xfrm>
            <a:off x="56184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5" idx="4"/>
            <a:endCxn id="153" idx="0"/>
          </p:cNvCxnSpPr>
          <p:nvPr/>
        </p:nvCxnSpPr>
        <p:spPr>
          <a:xfrm>
            <a:off x="6457675" y="572776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39" idx="4"/>
            <a:endCxn id="42" idx="0"/>
          </p:cNvCxnSpPr>
          <p:nvPr/>
        </p:nvCxnSpPr>
        <p:spPr>
          <a:xfrm>
            <a:off x="8969621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7" idx="4"/>
            <a:endCxn id="112" idx="0"/>
          </p:cNvCxnSpPr>
          <p:nvPr/>
        </p:nvCxnSpPr>
        <p:spPr>
          <a:xfrm>
            <a:off x="8554392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45" idx="4"/>
            <a:endCxn id="97" idx="0"/>
          </p:cNvCxnSpPr>
          <p:nvPr/>
        </p:nvCxnSpPr>
        <p:spPr>
          <a:xfrm>
            <a:off x="11180273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2819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664185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754824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86675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442773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245891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12995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827598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378703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837870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37870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403615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963474" y="241516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976373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6705968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209160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793931" y="24151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8793931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785389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8793931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962438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10589355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1004584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209160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62438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58935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1004584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9209160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62438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058935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1004584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9209160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962438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0589355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11004584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9209160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962438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10589355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1004584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209160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62438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0589355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11004584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9209160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962438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0589355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1004584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9209160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962438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589355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1004584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9209160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962438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10589355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1004584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9209160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962438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1058935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1004584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9209160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962438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058935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1004584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209160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62438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589355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11004584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4515409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4091426" y="24151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378703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>
            <a:endCxn id="136" idx="0"/>
          </p:cNvCxnSpPr>
          <p:nvPr/>
        </p:nvCxnSpPr>
        <p:spPr>
          <a:xfrm>
            <a:off x="7723935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円/楕円 133"/>
          <p:cNvSpPr/>
          <p:nvPr/>
        </p:nvSpPr>
        <p:spPr>
          <a:xfrm>
            <a:off x="7548245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/>
          <p:cNvSpPr/>
          <p:nvPr/>
        </p:nvSpPr>
        <p:spPr>
          <a:xfrm>
            <a:off x="7548245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754824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endCxn id="140" idx="0"/>
          </p:cNvCxnSpPr>
          <p:nvPr/>
        </p:nvCxnSpPr>
        <p:spPr>
          <a:xfrm>
            <a:off x="6881658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6705968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6705968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6705968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/>
          <p:cNvCxnSpPr>
            <a:endCxn id="144" idx="0"/>
          </p:cNvCxnSpPr>
          <p:nvPr/>
        </p:nvCxnSpPr>
        <p:spPr>
          <a:xfrm>
            <a:off x="730870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円/楕円 141"/>
          <p:cNvSpPr/>
          <p:nvPr/>
        </p:nvSpPr>
        <p:spPr>
          <a:xfrm>
            <a:off x="7133017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712447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7133017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>
            <a:endCxn id="150" idx="0"/>
          </p:cNvCxnSpPr>
          <p:nvPr/>
        </p:nvCxnSpPr>
        <p:spPr>
          <a:xfrm>
            <a:off x="81391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796347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795493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79634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6287463" y="73341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6278920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628746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586675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5442773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586675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5442773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586675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442773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/>
          <p:cNvCxnSpPr>
            <a:stCxn id="193" idx="6"/>
            <a:endCxn id="200" idx="2"/>
          </p:cNvCxnSpPr>
          <p:nvPr/>
        </p:nvCxnSpPr>
        <p:spPr>
          <a:xfrm>
            <a:off x="5794153" y="2383111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225" idx="6"/>
            <a:endCxn id="201" idx="2"/>
          </p:cNvCxnSpPr>
          <p:nvPr/>
        </p:nvCxnSpPr>
        <p:spPr>
          <a:xfrm>
            <a:off x="5794153" y="2875013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227" idx="6"/>
            <a:endCxn id="202" idx="2"/>
          </p:cNvCxnSpPr>
          <p:nvPr/>
        </p:nvCxnSpPr>
        <p:spPr>
          <a:xfrm>
            <a:off x="5794153" y="3366914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229" idx="6"/>
            <a:endCxn id="203" idx="2"/>
          </p:cNvCxnSpPr>
          <p:nvPr/>
        </p:nvCxnSpPr>
        <p:spPr>
          <a:xfrm>
            <a:off x="5794153" y="385881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92" idx="4"/>
            <a:endCxn id="228" idx="0"/>
          </p:cNvCxnSpPr>
          <p:nvPr/>
        </p:nvCxnSpPr>
        <p:spPr>
          <a:xfrm>
            <a:off x="6042446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93" idx="4"/>
            <a:endCxn id="229" idx="0"/>
          </p:cNvCxnSpPr>
          <p:nvPr/>
        </p:nvCxnSpPr>
        <p:spPr>
          <a:xfrm>
            <a:off x="56184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90" idx="4"/>
            <a:endCxn id="223" idx="0"/>
          </p:cNvCxnSpPr>
          <p:nvPr/>
        </p:nvCxnSpPr>
        <p:spPr>
          <a:xfrm>
            <a:off x="6457675" y="2548742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200" idx="4"/>
            <a:endCxn id="203" idx="0"/>
          </p:cNvCxnSpPr>
          <p:nvPr/>
        </p:nvCxnSpPr>
        <p:spPr>
          <a:xfrm>
            <a:off x="8969621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95" idx="4"/>
            <a:endCxn id="204" idx="0"/>
          </p:cNvCxnSpPr>
          <p:nvPr/>
        </p:nvCxnSpPr>
        <p:spPr>
          <a:xfrm>
            <a:off x="8554392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円/楕円 189"/>
          <p:cNvSpPr/>
          <p:nvPr/>
        </p:nvSpPr>
        <p:spPr>
          <a:xfrm>
            <a:off x="6281985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7548245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866756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442773" y="2217481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712995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8378703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837870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837870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963474" y="2217481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705968" y="2217481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793931" y="2217481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8793931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8785389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8793931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8378703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/>
          <p:cNvCxnSpPr>
            <a:endCxn id="208" idx="0"/>
          </p:cNvCxnSpPr>
          <p:nvPr/>
        </p:nvCxnSpPr>
        <p:spPr>
          <a:xfrm>
            <a:off x="7723935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円/楕円 205"/>
          <p:cNvSpPr/>
          <p:nvPr/>
        </p:nvSpPr>
        <p:spPr>
          <a:xfrm>
            <a:off x="7548245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548245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7548245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endCxn id="212" idx="0"/>
          </p:cNvCxnSpPr>
          <p:nvPr/>
        </p:nvCxnSpPr>
        <p:spPr>
          <a:xfrm>
            <a:off x="6881658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705968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6705968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6705968" y="369318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コネクタ 212"/>
          <p:cNvCxnSpPr>
            <a:endCxn id="216" idx="0"/>
          </p:cNvCxnSpPr>
          <p:nvPr/>
        </p:nvCxnSpPr>
        <p:spPr>
          <a:xfrm>
            <a:off x="7308707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円/楕円 213"/>
          <p:cNvSpPr/>
          <p:nvPr/>
        </p:nvSpPr>
        <p:spPr>
          <a:xfrm>
            <a:off x="7133017" y="2709383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124475" y="3201284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133017" y="369318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/>
          <p:cNvCxnSpPr>
            <a:endCxn id="220" idx="0"/>
          </p:cNvCxnSpPr>
          <p:nvPr/>
        </p:nvCxnSpPr>
        <p:spPr>
          <a:xfrm>
            <a:off x="8139163" y="2548742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96347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95493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96347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6287463" y="2709383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6278920" y="3201284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6287463" y="369318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5866756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5442773" y="2709383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5866756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5442773" y="3201284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5866756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5442773" y="369318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stCxn id="242" idx="6"/>
            <a:endCxn id="249" idx="2"/>
          </p:cNvCxnSpPr>
          <p:nvPr/>
        </p:nvCxnSpPr>
        <p:spPr>
          <a:xfrm>
            <a:off x="5794153" y="4355705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74" idx="6"/>
            <a:endCxn id="250" idx="2"/>
          </p:cNvCxnSpPr>
          <p:nvPr/>
        </p:nvCxnSpPr>
        <p:spPr>
          <a:xfrm>
            <a:off x="5794153" y="4847607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76" idx="6"/>
            <a:endCxn id="251" idx="2"/>
          </p:cNvCxnSpPr>
          <p:nvPr/>
        </p:nvCxnSpPr>
        <p:spPr>
          <a:xfrm>
            <a:off x="5794153" y="5339508"/>
            <a:ext cx="29912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78" idx="6"/>
            <a:endCxn id="252" idx="2"/>
          </p:cNvCxnSpPr>
          <p:nvPr/>
        </p:nvCxnSpPr>
        <p:spPr>
          <a:xfrm>
            <a:off x="5794153" y="5831409"/>
            <a:ext cx="299977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41" idx="4"/>
            <a:endCxn id="277" idx="0"/>
          </p:cNvCxnSpPr>
          <p:nvPr/>
        </p:nvCxnSpPr>
        <p:spPr>
          <a:xfrm>
            <a:off x="604244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42" idx="4"/>
            <a:endCxn id="278" idx="0"/>
          </p:cNvCxnSpPr>
          <p:nvPr/>
        </p:nvCxnSpPr>
        <p:spPr>
          <a:xfrm>
            <a:off x="56184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39" idx="4"/>
            <a:endCxn id="272" idx="0"/>
          </p:cNvCxnSpPr>
          <p:nvPr/>
        </p:nvCxnSpPr>
        <p:spPr>
          <a:xfrm>
            <a:off x="6457675" y="4521335"/>
            <a:ext cx="5478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49" idx="4"/>
            <a:endCxn id="252" idx="0"/>
          </p:cNvCxnSpPr>
          <p:nvPr/>
        </p:nvCxnSpPr>
        <p:spPr>
          <a:xfrm>
            <a:off x="896962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44" idx="4"/>
            <a:endCxn id="253" idx="0"/>
          </p:cNvCxnSpPr>
          <p:nvPr/>
        </p:nvCxnSpPr>
        <p:spPr>
          <a:xfrm>
            <a:off x="8554392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円/楕円 238"/>
          <p:cNvSpPr/>
          <p:nvPr/>
        </p:nvSpPr>
        <p:spPr>
          <a:xfrm>
            <a:off x="6281985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754824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586675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5442773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712995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8378703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837870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837870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7963474" y="4190075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6705968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8793931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8793931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8785389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8793931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8378703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>
            <a:endCxn id="257" idx="0"/>
          </p:cNvCxnSpPr>
          <p:nvPr/>
        </p:nvCxnSpPr>
        <p:spPr>
          <a:xfrm>
            <a:off x="772393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7548245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7548245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円/楕円 256"/>
          <p:cNvSpPr/>
          <p:nvPr/>
        </p:nvSpPr>
        <p:spPr>
          <a:xfrm>
            <a:off x="754824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8" name="直線コネクタ 257"/>
          <p:cNvCxnSpPr>
            <a:endCxn id="261" idx="0"/>
          </p:cNvCxnSpPr>
          <p:nvPr/>
        </p:nvCxnSpPr>
        <p:spPr>
          <a:xfrm>
            <a:off x="6881658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円/楕円 258"/>
          <p:cNvSpPr/>
          <p:nvPr/>
        </p:nvSpPr>
        <p:spPr>
          <a:xfrm>
            <a:off x="6705968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6705968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6705968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2" name="直線コネクタ 261"/>
          <p:cNvCxnSpPr>
            <a:endCxn id="265" idx="0"/>
          </p:cNvCxnSpPr>
          <p:nvPr/>
        </p:nvCxnSpPr>
        <p:spPr>
          <a:xfrm>
            <a:off x="730870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3" name="円/楕円 262"/>
          <p:cNvSpPr/>
          <p:nvPr/>
        </p:nvSpPr>
        <p:spPr>
          <a:xfrm>
            <a:off x="7133017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7124475" y="517387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7133017" y="5665779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直線コネクタ 265"/>
          <p:cNvCxnSpPr>
            <a:endCxn id="269" idx="0"/>
          </p:cNvCxnSpPr>
          <p:nvPr/>
        </p:nvCxnSpPr>
        <p:spPr>
          <a:xfrm>
            <a:off x="8139163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円/楕円 266"/>
          <p:cNvSpPr/>
          <p:nvPr/>
        </p:nvSpPr>
        <p:spPr>
          <a:xfrm>
            <a:off x="79634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795493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796347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28746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6278920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6287463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586675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5442773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586675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5442773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586675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5442773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664185" y="733417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3245891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/>
          <p:cNvSpPr/>
          <p:nvPr/>
        </p:nvSpPr>
        <p:spPr>
          <a:xfrm>
            <a:off x="2827598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円/楕円 284"/>
          <p:cNvSpPr/>
          <p:nvPr/>
        </p:nvSpPr>
        <p:spPr>
          <a:xfrm>
            <a:off x="2403615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/>
          <p:cNvSpPr/>
          <p:nvPr/>
        </p:nvSpPr>
        <p:spPr>
          <a:xfrm>
            <a:off x="1976373" y="73341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/>
          <p:cNvSpPr/>
          <p:nvPr/>
        </p:nvSpPr>
        <p:spPr>
          <a:xfrm>
            <a:off x="4515409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/>
          <p:cNvSpPr/>
          <p:nvPr/>
        </p:nvSpPr>
        <p:spPr>
          <a:xfrm>
            <a:off x="4091426" y="73341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円/楕円 288"/>
          <p:cNvSpPr/>
          <p:nvPr/>
        </p:nvSpPr>
        <p:spPr>
          <a:xfrm>
            <a:off x="3664185" y="1225318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円/楕円 289"/>
          <p:cNvSpPr/>
          <p:nvPr/>
        </p:nvSpPr>
        <p:spPr>
          <a:xfrm>
            <a:off x="3245891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円/楕円 290"/>
          <p:cNvSpPr/>
          <p:nvPr/>
        </p:nvSpPr>
        <p:spPr>
          <a:xfrm>
            <a:off x="2827598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円/楕円 291"/>
          <p:cNvSpPr/>
          <p:nvPr/>
        </p:nvSpPr>
        <p:spPr>
          <a:xfrm>
            <a:off x="2403615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円/楕円 292"/>
          <p:cNvSpPr/>
          <p:nvPr/>
        </p:nvSpPr>
        <p:spPr>
          <a:xfrm>
            <a:off x="1976373" y="122531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円/楕円 293"/>
          <p:cNvSpPr/>
          <p:nvPr/>
        </p:nvSpPr>
        <p:spPr>
          <a:xfrm>
            <a:off x="4515409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円/楕円 294"/>
          <p:cNvSpPr/>
          <p:nvPr/>
        </p:nvSpPr>
        <p:spPr>
          <a:xfrm>
            <a:off x="4091426" y="122531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円/楕円 295"/>
          <p:cNvSpPr/>
          <p:nvPr/>
        </p:nvSpPr>
        <p:spPr>
          <a:xfrm>
            <a:off x="3664185" y="1717220"/>
            <a:ext cx="351379" cy="331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/>
          <p:cNvSpPr/>
          <p:nvPr/>
        </p:nvSpPr>
        <p:spPr>
          <a:xfrm>
            <a:off x="3245891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/>
          <p:cNvSpPr/>
          <p:nvPr/>
        </p:nvSpPr>
        <p:spPr>
          <a:xfrm>
            <a:off x="2827598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2403615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円/楕円 299"/>
          <p:cNvSpPr/>
          <p:nvPr/>
        </p:nvSpPr>
        <p:spPr>
          <a:xfrm>
            <a:off x="1976373" y="1717220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円/楕円 300"/>
          <p:cNvSpPr/>
          <p:nvPr/>
        </p:nvSpPr>
        <p:spPr>
          <a:xfrm>
            <a:off x="4515409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円/楕円 301"/>
          <p:cNvSpPr/>
          <p:nvPr/>
        </p:nvSpPr>
        <p:spPr>
          <a:xfrm>
            <a:off x="4091426" y="1717220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2" name="直線コネクタ 331"/>
          <p:cNvCxnSpPr>
            <a:stCxn id="33" idx="4"/>
            <a:endCxn id="300" idx="0"/>
          </p:cNvCxnSpPr>
          <p:nvPr/>
        </p:nvCxnSpPr>
        <p:spPr>
          <a:xfrm>
            <a:off x="2152063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4" idx="4"/>
            <a:endCxn id="298" idx="0"/>
          </p:cNvCxnSpPr>
          <p:nvPr/>
        </p:nvCxnSpPr>
        <p:spPr>
          <a:xfrm>
            <a:off x="3003287" y="57277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>
            <a:stCxn id="365" idx="4"/>
            <a:endCxn id="376" idx="0"/>
          </p:cNvCxnSpPr>
          <p:nvPr/>
        </p:nvCxnSpPr>
        <p:spPr>
          <a:xfrm>
            <a:off x="1731357" y="572776"/>
            <a:ext cx="0" cy="509300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円/楕円 364"/>
          <p:cNvSpPr/>
          <p:nvPr/>
        </p:nvSpPr>
        <p:spPr>
          <a:xfrm>
            <a:off x="1555667" y="24151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1555667" y="73341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1555667" y="122531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1555667" y="1717220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1555667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1555667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555667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1555667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1555667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円/楕円 373"/>
          <p:cNvSpPr/>
          <p:nvPr/>
        </p:nvSpPr>
        <p:spPr>
          <a:xfrm>
            <a:off x="1555667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/>
          <p:cNvSpPr/>
          <p:nvPr/>
        </p:nvSpPr>
        <p:spPr>
          <a:xfrm>
            <a:off x="1555667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1555667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3" name="直線コネクタ 382"/>
          <p:cNvCxnSpPr>
            <a:stCxn id="395" idx="4"/>
            <a:endCxn id="416" idx="0"/>
          </p:cNvCxnSpPr>
          <p:nvPr/>
        </p:nvCxnSpPr>
        <p:spPr>
          <a:xfrm>
            <a:off x="2579304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>
            <a:stCxn id="397" idx="4"/>
            <a:endCxn id="418" idx="0"/>
          </p:cNvCxnSpPr>
          <p:nvPr/>
        </p:nvCxnSpPr>
        <p:spPr>
          <a:xfrm>
            <a:off x="4691099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線コネクタ 384"/>
          <p:cNvCxnSpPr>
            <a:stCxn id="398" idx="4"/>
            <a:endCxn id="419" idx="0"/>
          </p:cNvCxnSpPr>
          <p:nvPr/>
        </p:nvCxnSpPr>
        <p:spPr>
          <a:xfrm>
            <a:off x="4267116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>
            <a:stCxn id="392" idx="4"/>
            <a:endCxn id="413" idx="0"/>
          </p:cNvCxnSpPr>
          <p:nvPr/>
        </p:nvCxnSpPr>
        <p:spPr>
          <a:xfrm>
            <a:off x="3839875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>
            <a:stCxn id="393" idx="4"/>
            <a:endCxn id="414" idx="0"/>
          </p:cNvCxnSpPr>
          <p:nvPr/>
        </p:nvCxnSpPr>
        <p:spPr>
          <a:xfrm>
            <a:off x="3421581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>
            <a:endCxn id="397" idx="2"/>
          </p:cNvCxnSpPr>
          <p:nvPr/>
        </p:nvCxnSpPr>
        <p:spPr>
          <a:xfrm>
            <a:off x="1907046" y="2381426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>
            <a:endCxn id="404" idx="2"/>
          </p:cNvCxnSpPr>
          <p:nvPr/>
        </p:nvCxnSpPr>
        <p:spPr>
          <a:xfrm>
            <a:off x="1907046" y="287332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>
            <a:endCxn id="411" idx="2"/>
          </p:cNvCxnSpPr>
          <p:nvPr/>
        </p:nvCxnSpPr>
        <p:spPr>
          <a:xfrm>
            <a:off x="1907046" y="336522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418" idx="2"/>
          </p:cNvCxnSpPr>
          <p:nvPr/>
        </p:nvCxnSpPr>
        <p:spPr>
          <a:xfrm>
            <a:off x="1907046" y="385712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3664185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円/楕円 392"/>
          <p:cNvSpPr/>
          <p:nvPr/>
        </p:nvSpPr>
        <p:spPr>
          <a:xfrm>
            <a:off x="3245891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円/楕円 393"/>
          <p:cNvSpPr/>
          <p:nvPr/>
        </p:nvSpPr>
        <p:spPr>
          <a:xfrm>
            <a:off x="2827598" y="221579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2403615" y="221579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円/楕円 395"/>
          <p:cNvSpPr/>
          <p:nvPr/>
        </p:nvSpPr>
        <p:spPr>
          <a:xfrm>
            <a:off x="1976373" y="221579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4515409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円/楕円 397"/>
          <p:cNvSpPr/>
          <p:nvPr/>
        </p:nvSpPr>
        <p:spPr>
          <a:xfrm>
            <a:off x="4091426" y="221579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円/楕円 398"/>
          <p:cNvSpPr/>
          <p:nvPr/>
        </p:nvSpPr>
        <p:spPr>
          <a:xfrm>
            <a:off x="3664185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円/楕円 399"/>
          <p:cNvSpPr/>
          <p:nvPr/>
        </p:nvSpPr>
        <p:spPr>
          <a:xfrm>
            <a:off x="3245891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円/楕円 400"/>
          <p:cNvSpPr/>
          <p:nvPr/>
        </p:nvSpPr>
        <p:spPr>
          <a:xfrm>
            <a:off x="2827598" y="2707697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円/楕円 401"/>
          <p:cNvSpPr/>
          <p:nvPr/>
        </p:nvSpPr>
        <p:spPr>
          <a:xfrm>
            <a:off x="2403615" y="2707697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円/楕円 402"/>
          <p:cNvSpPr/>
          <p:nvPr/>
        </p:nvSpPr>
        <p:spPr>
          <a:xfrm>
            <a:off x="1976373" y="2707697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円/楕円 403"/>
          <p:cNvSpPr/>
          <p:nvPr/>
        </p:nvSpPr>
        <p:spPr>
          <a:xfrm>
            <a:off x="4515409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円/楕円 404"/>
          <p:cNvSpPr/>
          <p:nvPr/>
        </p:nvSpPr>
        <p:spPr>
          <a:xfrm>
            <a:off x="4091426" y="2707697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3664185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/>
          <p:nvPr/>
        </p:nvSpPr>
        <p:spPr>
          <a:xfrm>
            <a:off x="3245891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円/楕円 407"/>
          <p:cNvSpPr/>
          <p:nvPr/>
        </p:nvSpPr>
        <p:spPr>
          <a:xfrm>
            <a:off x="2827598" y="319959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円/楕円 408"/>
          <p:cNvSpPr/>
          <p:nvPr/>
        </p:nvSpPr>
        <p:spPr>
          <a:xfrm>
            <a:off x="2403615" y="319959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円/楕円 409"/>
          <p:cNvSpPr/>
          <p:nvPr/>
        </p:nvSpPr>
        <p:spPr>
          <a:xfrm>
            <a:off x="1976373" y="319959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円/楕円 410"/>
          <p:cNvSpPr/>
          <p:nvPr/>
        </p:nvSpPr>
        <p:spPr>
          <a:xfrm>
            <a:off x="4515409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/>
          <p:nvPr/>
        </p:nvSpPr>
        <p:spPr>
          <a:xfrm>
            <a:off x="4091426" y="319959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円/楕円 412"/>
          <p:cNvSpPr/>
          <p:nvPr/>
        </p:nvSpPr>
        <p:spPr>
          <a:xfrm>
            <a:off x="3664185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円/楕円 413"/>
          <p:cNvSpPr/>
          <p:nvPr/>
        </p:nvSpPr>
        <p:spPr>
          <a:xfrm>
            <a:off x="3245891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円/楕円 414"/>
          <p:cNvSpPr/>
          <p:nvPr/>
        </p:nvSpPr>
        <p:spPr>
          <a:xfrm>
            <a:off x="2827598" y="369149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円/楕円 415"/>
          <p:cNvSpPr/>
          <p:nvPr/>
        </p:nvSpPr>
        <p:spPr>
          <a:xfrm>
            <a:off x="2403615" y="369149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円/楕円 416"/>
          <p:cNvSpPr/>
          <p:nvPr/>
        </p:nvSpPr>
        <p:spPr>
          <a:xfrm>
            <a:off x="1976373" y="369149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4515409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/>
          <p:nvPr/>
        </p:nvSpPr>
        <p:spPr>
          <a:xfrm>
            <a:off x="4091426" y="369149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0" name="直線コネクタ 419"/>
          <p:cNvCxnSpPr>
            <a:stCxn id="396" idx="4"/>
            <a:endCxn id="417" idx="0"/>
          </p:cNvCxnSpPr>
          <p:nvPr/>
        </p:nvCxnSpPr>
        <p:spPr>
          <a:xfrm>
            <a:off x="2152063" y="2547056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434" idx="4"/>
            <a:endCxn id="455" idx="0"/>
          </p:cNvCxnSpPr>
          <p:nvPr/>
        </p:nvCxnSpPr>
        <p:spPr>
          <a:xfrm>
            <a:off x="2579304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436" idx="4"/>
            <a:endCxn id="457" idx="0"/>
          </p:cNvCxnSpPr>
          <p:nvPr/>
        </p:nvCxnSpPr>
        <p:spPr>
          <a:xfrm>
            <a:off x="4691099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437" idx="4"/>
            <a:endCxn id="458" idx="0"/>
          </p:cNvCxnSpPr>
          <p:nvPr/>
        </p:nvCxnSpPr>
        <p:spPr>
          <a:xfrm>
            <a:off x="4267116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直線コネクタ 424"/>
          <p:cNvCxnSpPr>
            <a:stCxn id="431" idx="4"/>
            <a:endCxn id="452" idx="0"/>
          </p:cNvCxnSpPr>
          <p:nvPr/>
        </p:nvCxnSpPr>
        <p:spPr>
          <a:xfrm>
            <a:off x="3839875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>
            <a:stCxn id="432" idx="4"/>
            <a:endCxn id="453" idx="0"/>
          </p:cNvCxnSpPr>
          <p:nvPr/>
        </p:nvCxnSpPr>
        <p:spPr>
          <a:xfrm>
            <a:off x="3421581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>
            <a:endCxn id="436" idx="2"/>
          </p:cNvCxnSpPr>
          <p:nvPr/>
        </p:nvCxnSpPr>
        <p:spPr>
          <a:xfrm>
            <a:off x="1907046" y="4355705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>
            <a:endCxn id="443" idx="2"/>
          </p:cNvCxnSpPr>
          <p:nvPr/>
        </p:nvCxnSpPr>
        <p:spPr>
          <a:xfrm>
            <a:off x="1907046" y="4847607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直線コネクタ 428"/>
          <p:cNvCxnSpPr>
            <a:endCxn id="450" idx="2"/>
          </p:cNvCxnSpPr>
          <p:nvPr/>
        </p:nvCxnSpPr>
        <p:spPr>
          <a:xfrm>
            <a:off x="1907046" y="5339508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直線コネクタ 429"/>
          <p:cNvCxnSpPr>
            <a:endCxn id="457" idx="2"/>
          </p:cNvCxnSpPr>
          <p:nvPr/>
        </p:nvCxnSpPr>
        <p:spPr>
          <a:xfrm>
            <a:off x="1907046" y="5831409"/>
            <a:ext cx="260836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1" name="円/楕円 430"/>
          <p:cNvSpPr/>
          <p:nvPr/>
        </p:nvSpPr>
        <p:spPr>
          <a:xfrm>
            <a:off x="3664185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円/楕円 431"/>
          <p:cNvSpPr/>
          <p:nvPr/>
        </p:nvSpPr>
        <p:spPr>
          <a:xfrm>
            <a:off x="3245891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円/楕円 432"/>
          <p:cNvSpPr/>
          <p:nvPr/>
        </p:nvSpPr>
        <p:spPr>
          <a:xfrm>
            <a:off x="2827598" y="4190075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円/楕円 433"/>
          <p:cNvSpPr/>
          <p:nvPr/>
        </p:nvSpPr>
        <p:spPr>
          <a:xfrm>
            <a:off x="2403615" y="4190075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円/楕円 434"/>
          <p:cNvSpPr/>
          <p:nvPr/>
        </p:nvSpPr>
        <p:spPr>
          <a:xfrm>
            <a:off x="1976373" y="4190075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円/楕円 435"/>
          <p:cNvSpPr/>
          <p:nvPr/>
        </p:nvSpPr>
        <p:spPr>
          <a:xfrm>
            <a:off x="4515409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円/楕円 436"/>
          <p:cNvSpPr/>
          <p:nvPr/>
        </p:nvSpPr>
        <p:spPr>
          <a:xfrm>
            <a:off x="4091426" y="4190075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円/楕円 437"/>
          <p:cNvSpPr/>
          <p:nvPr/>
        </p:nvSpPr>
        <p:spPr>
          <a:xfrm>
            <a:off x="3664185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3245891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円/楕円 439"/>
          <p:cNvSpPr/>
          <p:nvPr/>
        </p:nvSpPr>
        <p:spPr>
          <a:xfrm>
            <a:off x="2827598" y="4681976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円/楕円 440"/>
          <p:cNvSpPr/>
          <p:nvPr/>
        </p:nvSpPr>
        <p:spPr>
          <a:xfrm>
            <a:off x="2403615" y="4681976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1976373" y="4681976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4515409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4091426" y="4681976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3664185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3245891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2827598" y="5173878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403615" y="5173878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1976373" y="5173878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4515409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4091426" y="5173878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3664185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3245891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2827598" y="5665779"/>
            <a:ext cx="351379" cy="3312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2403615" y="5665779"/>
            <a:ext cx="351379" cy="3312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1976373" y="5665779"/>
            <a:ext cx="351379" cy="331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4515409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4091426" y="5665779"/>
            <a:ext cx="351379" cy="3312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>
            <a:stCxn id="433" idx="4"/>
            <a:endCxn id="454" idx="0"/>
          </p:cNvCxnSpPr>
          <p:nvPr/>
        </p:nvCxnSpPr>
        <p:spPr>
          <a:xfrm>
            <a:off x="3003287" y="4521335"/>
            <a:ext cx="0" cy="1144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2" name="グループ化 471"/>
          <p:cNvGrpSpPr/>
          <p:nvPr/>
        </p:nvGrpSpPr>
        <p:grpSpPr>
          <a:xfrm>
            <a:off x="10114958" y="324331"/>
            <a:ext cx="352037" cy="165630"/>
            <a:chOff x="4462667" y="581891"/>
            <a:chExt cx="501219" cy="190005"/>
          </a:xfrm>
        </p:grpSpPr>
        <p:sp>
          <p:nvSpPr>
            <p:cNvPr id="471" name="正方形/長方形 47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0" name="グループ化 46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467" name="円/楕円 466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8" name="円/楕円 467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円/楕円 468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23" name="グループ化 522"/>
          <p:cNvGrpSpPr/>
          <p:nvPr/>
        </p:nvGrpSpPr>
        <p:grpSpPr>
          <a:xfrm>
            <a:off x="10114958" y="816232"/>
            <a:ext cx="352037" cy="165630"/>
            <a:chOff x="4462667" y="581891"/>
            <a:chExt cx="501219" cy="190005"/>
          </a:xfrm>
        </p:grpSpPr>
        <p:sp>
          <p:nvSpPr>
            <p:cNvPr id="524" name="正方形/長方形 52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26" name="円/楕円 52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円/楕円 52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円/楕円 52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0" name="グループ化 529"/>
          <p:cNvGrpSpPr/>
          <p:nvPr/>
        </p:nvGrpSpPr>
        <p:grpSpPr>
          <a:xfrm>
            <a:off x="10114958" y="1314808"/>
            <a:ext cx="352037" cy="165630"/>
            <a:chOff x="4462667" y="581891"/>
            <a:chExt cx="501219" cy="190005"/>
          </a:xfrm>
        </p:grpSpPr>
        <p:sp>
          <p:nvSpPr>
            <p:cNvPr id="531" name="正方形/長方形 53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2" name="グループ化 53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3" name="円/楕円 53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円/楕円 53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円/楕円 53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36" name="グループ化 535"/>
          <p:cNvGrpSpPr/>
          <p:nvPr/>
        </p:nvGrpSpPr>
        <p:grpSpPr>
          <a:xfrm>
            <a:off x="10114958" y="1806709"/>
            <a:ext cx="352037" cy="165630"/>
            <a:chOff x="4462667" y="581891"/>
            <a:chExt cx="501219" cy="190005"/>
          </a:xfrm>
        </p:grpSpPr>
        <p:sp>
          <p:nvSpPr>
            <p:cNvPr id="537" name="正方形/長方形 536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8" name="グループ化 537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39" name="円/楕円 538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円/楕円 539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円/楕円 540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2" name="グループ化 541"/>
          <p:cNvGrpSpPr/>
          <p:nvPr/>
        </p:nvGrpSpPr>
        <p:grpSpPr>
          <a:xfrm>
            <a:off x="10114958" y="2301622"/>
            <a:ext cx="352037" cy="165630"/>
            <a:chOff x="4462667" y="581891"/>
            <a:chExt cx="501219" cy="190005"/>
          </a:xfrm>
        </p:grpSpPr>
        <p:sp>
          <p:nvSpPr>
            <p:cNvPr id="543" name="正方形/長方形 542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4" name="グループ化 543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45" name="円/楕円 544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円/楕円 545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円/楕円 546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8" name="グループ化 547"/>
          <p:cNvGrpSpPr/>
          <p:nvPr/>
        </p:nvGrpSpPr>
        <p:grpSpPr>
          <a:xfrm>
            <a:off x="10114958" y="2793524"/>
            <a:ext cx="352037" cy="165630"/>
            <a:chOff x="4462667" y="581891"/>
            <a:chExt cx="501219" cy="190005"/>
          </a:xfrm>
        </p:grpSpPr>
        <p:sp>
          <p:nvSpPr>
            <p:cNvPr id="549" name="正方形/長方形 548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0" name="グループ化 549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1" name="円/楕円 550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円/楕円 551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円/楕円 552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5" name="グループ化 554"/>
          <p:cNvGrpSpPr/>
          <p:nvPr/>
        </p:nvGrpSpPr>
        <p:grpSpPr>
          <a:xfrm>
            <a:off x="10114958" y="3285424"/>
            <a:ext cx="352037" cy="165630"/>
            <a:chOff x="4462667" y="581891"/>
            <a:chExt cx="501219" cy="190005"/>
          </a:xfrm>
        </p:grpSpPr>
        <p:sp>
          <p:nvSpPr>
            <p:cNvPr id="556" name="正方形/長方形 5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57" name="グループ化 5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58" name="円/楕円 5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円/楕円 5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1" name="グループ化 560"/>
          <p:cNvGrpSpPr/>
          <p:nvPr/>
        </p:nvGrpSpPr>
        <p:grpSpPr>
          <a:xfrm>
            <a:off x="10114958" y="3777325"/>
            <a:ext cx="352037" cy="165630"/>
            <a:chOff x="4462667" y="581891"/>
            <a:chExt cx="501219" cy="190005"/>
          </a:xfrm>
        </p:grpSpPr>
        <p:sp>
          <p:nvSpPr>
            <p:cNvPr id="562" name="正方形/長方形 5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64" name="円/楕円 5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円/楕円 5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67" name="グループ化 566"/>
          <p:cNvGrpSpPr/>
          <p:nvPr/>
        </p:nvGrpSpPr>
        <p:grpSpPr>
          <a:xfrm>
            <a:off x="10114958" y="4272890"/>
            <a:ext cx="352037" cy="165630"/>
            <a:chOff x="4462667" y="581891"/>
            <a:chExt cx="501219" cy="190005"/>
          </a:xfrm>
        </p:grpSpPr>
        <p:sp>
          <p:nvSpPr>
            <p:cNvPr id="568" name="正方形/長方形 5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9" name="グループ化 5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0" name="円/楕円 5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1" name="円/楕円 5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2" name="円/楕円 5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3" name="グループ化 572"/>
          <p:cNvGrpSpPr/>
          <p:nvPr/>
        </p:nvGrpSpPr>
        <p:grpSpPr>
          <a:xfrm>
            <a:off x="10114958" y="4764791"/>
            <a:ext cx="352037" cy="165630"/>
            <a:chOff x="4462667" y="581891"/>
            <a:chExt cx="501219" cy="190005"/>
          </a:xfrm>
        </p:grpSpPr>
        <p:sp>
          <p:nvSpPr>
            <p:cNvPr id="574" name="正方形/長方形 57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5" name="グループ化 57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76" name="円/楕円 57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円/楕円 57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円/楕円 57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79" name="グループ化 578"/>
          <p:cNvGrpSpPr/>
          <p:nvPr/>
        </p:nvGrpSpPr>
        <p:grpSpPr>
          <a:xfrm>
            <a:off x="10114958" y="5256693"/>
            <a:ext cx="352037" cy="165630"/>
            <a:chOff x="4462667" y="581891"/>
            <a:chExt cx="501219" cy="190005"/>
          </a:xfrm>
        </p:grpSpPr>
        <p:sp>
          <p:nvSpPr>
            <p:cNvPr id="580" name="正方形/長方形 5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1" name="グループ化 5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2" name="円/楕円 5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円/楕円 5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円/楕円 5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85" name="グループ化 584"/>
          <p:cNvGrpSpPr/>
          <p:nvPr/>
        </p:nvGrpSpPr>
        <p:grpSpPr>
          <a:xfrm>
            <a:off x="10114958" y="5748594"/>
            <a:ext cx="352037" cy="165630"/>
            <a:chOff x="4462667" y="581891"/>
            <a:chExt cx="501219" cy="190005"/>
          </a:xfrm>
        </p:grpSpPr>
        <p:sp>
          <p:nvSpPr>
            <p:cNvPr id="586" name="正方形/長方形 5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7" name="グループ化 5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588" name="円/楕円 5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9" name="円/楕円 5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円/楕円 5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592" name="直線コネクタ 591"/>
          <p:cNvCxnSpPr>
            <a:stCxn id="98" idx="6"/>
            <a:endCxn id="21" idx="2"/>
          </p:cNvCxnSpPr>
          <p:nvPr/>
        </p:nvCxnSpPr>
        <p:spPr>
          <a:xfrm>
            <a:off x="4866788" y="407146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0" name="グループ化 739"/>
          <p:cNvGrpSpPr/>
          <p:nvPr/>
        </p:nvGrpSpPr>
        <p:grpSpPr>
          <a:xfrm>
            <a:off x="4979777" y="324331"/>
            <a:ext cx="352037" cy="165630"/>
            <a:chOff x="4462667" y="581891"/>
            <a:chExt cx="501219" cy="190005"/>
          </a:xfrm>
        </p:grpSpPr>
        <p:sp>
          <p:nvSpPr>
            <p:cNvPr id="741" name="正方形/長方形 740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2" name="グループ化 741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43" name="円/楕円 742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円/楕円 743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円/楕円 744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7" name="直線コネクタ 746"/>
          <p:cNvCxnSpPr>
            <a:stCxn id="287" idx="6"/>
            <a:endCxn id="158" idx="2"/>
          </p:cNvCxnSpPr>
          <p:nvPr/>
        </p:nvCxnSpPr>
        <p:spPr>
          <a:xfrm>
            <a:off x="4866788" y="89904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>
            <a:stCxn id="294" idx="6"/>
            <a:endCxn id="160" idx="2"/>
          </p:cNvCxnSpPr>
          <p:nvPr/>
        </p:nvCxnSpPr>
        <p:spPr>
          <a:xfrm>
            <a:off x="4866788" y="139094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3" name="直線コネクタ 752"/>
          <p:cNvCxnSpPr>
            <a:stCxn id="301" idx="6"/>
            <a:endCxn id="162" idx="2"/>
          </p:cNvCxnSpPr>
          <p:nvPr/>
        </p:nvCxnSpPr>
        <p:spPr>
          <a:xfrm>
            <a:off x="4866788" y="1882850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6" name="直線コネクタ 755"/>
          <p:cNvCxnSpPr>
            <a:stCxn id="397" idx="6"/>
            <a:endCxn id="193" idx="2"/>
          </p:cNvCxnSpPr>
          <p:nvPr/>
        </p:nvCxnSpPr>
        <p:spPr>
          <a:xfrm>
            <a:off x="4866788" y="2381426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8" name="直線コネクタ 757"/>
          <p:cNvCxnSpPr>
            <a:stCxn id="404" idx="6"/>
            <a:endCxn id="225" idx="2"/>
          </p:cNvCxnSpPr>
          <p:nvPr/>
        </p:nvCxnSpPr>
        <p:spPr>
          <a:xfrm>
            <a:off x="4866788" y="2873327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9" name="直線コネクタ 758"/>
          <p:cNvCxnSpPr>
            <a:stCxn id="411" idx="6"/>
            <a:endCxn id="227" idx="2"/>
          </p:cNvCxnSpPr>
          <p:nvPr/>
        </p:nvCxnSpPr>
        <p:spPr>
          <a:xfrm>
            <a:off x="4866788" y="3365228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0" name="直線コネクタ 759"/>
          <p:cNvCxnSpPr>
            <a:stCxn id="418" idx="6"/>
            <a:endCxn id="229" idx="2"/>
          </p:cNvCxnSpPr>
          <p:nvPr/>
        </p:nvCxnSpPr>
        <p:spPr>
          <a:xfrm>
            <a:off x="4866788" y="3857129"/>
            <a:ext cx="575985" cy="16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7" name="直線コネクタ 766"/>
          <p:cNvCxnSpPr>
            <a:stCxn id="436" idx="6"/>
            <a:endCxn id="242" idx="2"/>
          </p:cNvCxnSpPr>
          <p:nvPr/>
        </p:nvCxnSpPr>
        <p:spPr>
          <a:xfrm>
            <a:off x="4866788" y="4355705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8" name="直線コネクタ 767"/>
          <p:cNvCxnSpPr>
            <a:stCxn id="443" idx="6"/>
            <a:endCxn id="274" idx="2"/>
          </p:cNvCxnSpPr>
          <p:nvPr/>
        </p:nvCxnSpPr>
        <p:spPr>
          <a:xfrm>
            <a:off x="4866788" y="4847607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9" name="直線コネクタ 768"/>
          <p:cNvCxnSpPr>
            <a:stCxn id="450" idx="6"/>
            <a:endCxn id="276" idx="2"/>
          </p:cNvCxnSpPr>
          <p:nvPr/>
        </p:nvCxnSpPr>
        <p:spPr>
          <a:xfrm>
            <a:off x="4866788" y="5339508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0" name="直線コネクタ 769"/>
          <p:cNvCxnSpPr>
            <a:stCxn id="457" idx="6"/>
            <a:endCxn id="278" idx="2"/>
          </p:cNvCxnSpPr>
          <p:nvPr/>
        </p:nvCxnSpPr>
        <p:spPr>
          <a:xfrm>
            <a:off x="4866788" y="5831409"/>
            <a:ext cx="5759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9" name="グループ化 778"/>
          <p:cNvGrpSpPr/>
          <p:nvPr/>
        </p:nvGrpSpPr>
        <p:grpSpPr>
          <a:xfrm>
            <a:off x="4979777" y="822907"/>
            <a:ext cx="352037" cy="165630"/>
            <a:chOff x="4462667" y="581891"/>
            <a:chExt cx="501219" cy="190005"/>
          </a:xfrm>
        </p:grpSpPr>
        <p:sp>
          <p:nvSpPr>
            <p:cNvPr id="780" name="正方形/長方形 77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1" name="グループ化 78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2" name="円/楕円 78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3" name="円/楕円 78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4" name="円/楕円 78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5" name="グループ化 784"/>
          <p:cNvGrpSpPr/>
          <p:nvPr/>
        </p:nvGrpSpPr>
        <p:grpSpPr>
          <a:xfrm>
            <a:off x="4979777" y="1308133"/>
            <a:ext cx="352037" cy="165630"/>
            <a:chOff x="4462667" y="581891"/>
            <a:chExt cx="501219" cy="190005"/>
          </a:xfrm>
        </p:grpSpPr>
        <p:sp>
          <p:nvSpPr>
            <p:cNvPr id="786" name="正方形/長方形 78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7" name="グループ化 78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88" name="円/楕円 78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9" name="円/楕円 78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0" name="円/楕円 78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1" name="グループ化 790"/>
          <p:cNvGrpSpPr/>
          <p:nvPr/>
        </p:nvGrpSpPr>
        <p:grpSpPr>
          <a:xfrm>
            <a:off x="4979777" y="1806709"/>
            <a:ext cx="352037" cy="165630"/>
            <a:chOff x="4462667" y="581891"/>
            <a:chExt cx="501219" cy="190005"/>
          </a:xfrm>
        </p:grpSpPr>
        <p:sp>
          <p:nvSpPr>
            <p:cNvPr id="792" name="正方形/長方形 79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3" name="グループ化 79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794" name="円/楕円 79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5" name="円/楕円 79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6" name="円/楕円 79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25" name="グループ化 824"/>
          <p:cNvGrpSpPr/>
          <p:nvPr/>
        </p:nvGrpSpPr>
        <p:grpSpPr>
          <a:xfrm>
            <a:off x="4979777" y="2291936"/>
            <a:ext cx="352037" cy="165630"/>
            <a:chOff x="4462667" y="581891"/>
            <a:chExt cx="501219" cy="190005"/>
          </a:xfrm>
        </p:grpSpPr>
        <p:sp>
          <p:nvSpPr>
            <p:cNvPr id="826" name="正方形/長方形 82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28" name="円/楕円 82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円/楕円 82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0" name="円/楕円 82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1" name="グループ化 830"/>
          <p:cNvGrpSpPr/>
          <p:nvPr/>
        </p:nvGrpSpPr>
        <p:grpSpPr>
          <a:xfrm>
            <a:off x="4979777" y="2790512"/>
            <a:ext cx="352037" cy="165630"/>
            <a:chOff x="4462667" y="581891"/>
            <a:chExt cx="501219" cy="190005"/>
          </a:xfrm>
        </p:grpSpPr>
        <p:sp>
          <p:nvSpPr>
            <p:cNvPr id="832" name="正方形/長方形 83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3" name="グループ化 83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34" name="円/楕円 83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円/楕円 83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円/楕円 83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37" name="グループ化 836"/>
          <p:cNvGrpSpPr/>
          <p:nvPr/>
        </p:nvGrpSpPr>
        <p:grpSpPr>
          <a:xfrm>
            <a:off x="4979777" y="3275738"/>
            <a:ext cx="352037" cy="165630"/>
            <a:chOff x="4462667" y="581891"/>
            <a:chExt cx="501219" cy="190005"/>
          </a:xfrm>
        </p:grpSpPr>
        <p:sp>
          <p:nvSpPr>
            <p:cNvPr id="838" name="正方形/長方形 83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9" name="グループ化 83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0" name="円/楕円 83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1" name="円/楕円 84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2" name="円/楕円 84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3" name="グループ化 842"/>
          <p:cNvGrpSpPr/>
          <p:nvPr/>
        </p:nvGrpSpPr>
        <p:grpSpPr>
          <a:xfrm>
            <a:off x="4979777" y="3774314"/>
            <a:ext cx="352037" cy="165630"/>
            <a:chOff x="4462667" y="581891"/>
            <a:chExt cx="501219" cy="190005"/>
          </a:xfrm>
        </p:grpSpPr>
        <p:sp>
          <p:nvSpPr>
            <p:cNvPr id="844" name="正方形/長方形 843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5" name="グループ化 844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7" name="円/楕円 846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8" name="円/楕円 847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49" name="グループ化 848"/>
          <p:cNvGrpSpPr/>
          <p:nvPr/>
        </p:nvGrpSpPr>
        <p:grpSpPr>
          <a:xfrm>
            <a:off x="4979777" y="4272730"/>
            <a:ext cx="352037" cy="165630"/>
            <a:chOff x="4462667" y="581891"/>
            <a:chExt cx="501219" cy="190005"/>
          </a:xfrm>
        </p:grpSpPr>
        <p:sp>
          <p:nvSpPr>
            <p:cNvPr id="850" name="正方形/長方形 849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2" name="円/楕円 851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円/楕円 852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55" name="グループ化 854"/>
          <p:cNvGrpSpPr/>
          <p:nvPr/>
        </p:nvGrpSpPr>
        <p:grpSpPr>
          <a:xfrm>
            <a:off x="4979777" y="4771306"/>
            <a:ext cx="352037" cy="165630"/>
            <a:chOff x="4462667" y="581891"/>
            <a:chExt cx="501219" cy="190005"/>
          </a:xfrm>
        </p:grpSpPr>
        <p:sp>
          <p:nvSpPr>
            <p:cNvPr id="856" name="正方形/長方形 855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7" name="グループ化 856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58" name="円/楕円 857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9" name="円/楕円 858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円/楕円 859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1" name="グループ化 860"/>
          <p:cNvGrpSpPr/>
          <p:nvPr/>
        </p:nvGrpSpPr>
        <p:grpSpPr>
          <a:xfrm>
            <a:off x="4979777" y="5256533"/>
            <a:ext cx="352037" cy="165630"/>
            <a:chOff x="4462667" y="581891"/>
            <a:chExt cx="501219" cy="190005"/>
          </a:xfrm>
        </p:grpSpPr>
        <p:sp>
          <p:nvSpPr>
            <p:cNvPr id="862" name="正方形/長方形 861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64" name="円/楕円 863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円/楕円 864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6" name="円/楕円 865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7" name="グループ化 866"/>
          <p:cNvGrpSpPr/>
          <p:nvPr/>
        </p:nvGrpSpPr>
        <p:grpSpPr>
          <a:xfrm>
            <a:off x="4979777" y="5755109"/>
            <a:ext cx="352037" cy="165630"/>
            <a:chOff x="4462667" y="581891"/>
            <a:chExt cx="501219" cy="190005"/>
          </a:xfrm>
        </p:grpSpPr>
        <p:sp>
          <p:nvSpPr>
            <p:cNvPr id="868" name="正方形/長方形 867"/>
            <p:cNvSpPr/>
            <p:nvPr/>
          </p:nvSpPr>
          <p:spPr>
            <a:xfrm>
              <a:off x="4462667" y="581891"/>
              <a:ext cx="501219" cy="190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9" name="グループ化 868"/>
            <p:cNvGrpSpPr/>
            <p:nvPr/>
          </p:nvGrpSpPr>
          <p:grpSpPr>
            <a:xfrm>
              <a:off x="4518837" y="632369"/>
              <a:ext cx="389952" cy="93245"/>
              <a:chOff x="4536374" y="457141"/>
              <a:chExt cx="709270" cy="180000"/>
            </a:xfrm>
          </p:grpSpPr>
          <p:sp>
            <p:nvSpPr>
              <p:cNvPr id="870" name="円/楕円 869"/>
              <p:cNvSpPr/>
              <p:nvPr/>
            </p:nvSpPr>
            <p:spPr>
              <a:xfrm>
                <a:off x="4536374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1" name="円/楕円 870"/>
              <p:cNvSpPr/>
              <p:nvPr/>
            </p:nvSpPr>
            <p:spPr>
              <a:xfrm>
                <a:off x="4806818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2" name="円/楕円 871"/>
              <p:cNvSpPr/>
              <p:nvPr/>
            </p:nvSpPr>
            <p:spPr>
              <a:xfrm>
                <a:off x="5057890" y="457141"/>
                <a:ext cx="187754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09" name="左中かっこ 908"/>
          <p:cNvSpPr/>
          <p:nvPr/>
        </p:nvSpPr>
        <p:spPr>
          <a:xfrm rot="16200000">
            <a:off x="4977152" y="5163499"/>
            <a:ext cx="355260" cy="2126711"/>
          </a:xfrm>
          <a:prstGeom prst="leftBrace">
            <a:avLst>
              <a:gd name="adj1" fmla="val 10925"/>
              <a:gd name="adj2" fmla="val 50558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0" name="左中かっこ 909"/>
          <p:cNvSpPr/>
          <p:nvPr/>
        </p:nvSpPr>
        <p:spPr>
          <a:xfrm rot="16200000">
            <a:off x="10101618" y="5156767"/>
            <a:ext cx="361889" cy="214680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1" name="左中かっこ 910"/>
          <p:cNvSpPr/>
          <p:nvPr/>
        </p:nvSpPr>
        <p:spPr>
          <a:xfrm rot="16200000">
            <a:off x="7549396" y="4787296"/>
            <a:ext cx="355260" cy="287912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2" name="左中かっこ 911"/>
          <p:cNvSpPr/>
          <p:nvPr/>
        </p:nvSpPr>
        <p:spPr>
          <a:xfrm rot="16200000">
            <a:off x="2822105" y="5203492"/>
            <a:ext cx="308050" cy="199951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3" name="テキスト ボックス 912"/>
              <p:cNvSpPr txBox="1"/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3" name="テキスト ボックス 9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15" y="6358110"/>
                <a:ext cx="1580578" cy="7918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4" name="テキスト ボックス 913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31" y="6366009"/>
                <a:ext cx="1504405" cy="7918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5" name="左中かっこ 91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571397" y="6046596"/>
            <a:ext cx="319752" cy="31907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テキスト ボックス 915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50" y="6366010"/>
                <a:ext cx="564045" cy="7995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7" name="テキスト ボックス 916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 xmlns=""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0" y="6366009"/>
                <a:ext cx="2761799" cy="791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8" name="テキスト ボックス 917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18" name="テキスト ボックス 9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73" y="6366010"/>
                <a:ext cx="798560" cy="7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左中かっこ 919">
            <a:extLst>
              <a:ext uri="{FF2B5EF4-FFF2-40B4-BE49-F238E27FC236}">
                <a16:creationId xmlns="" xmlns:a16="http://schemas.microsoft.com/office/drawing/2014/main" id="{D2B35B43-3535-4E27-BDFC-B8165A3301B0}"/>
              </a:ext>
            </a:extLst>
          </p:cNvPr>
          <p:cNvSpPr/>
          <p:nvPr/>
        </p:nvSpPr>
        <p:spPr>
          <a:xfrm>
            <a:off x="793867" y="241516"/>
            <a:ext cx="287741" cy="5755523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" name="テキスト ボックス 920">
                <a:extLst>
                  <a:ext uri="{FF2B5EF4-FFF2-40B4-BE49-F238E27FC236}">
                    <a16:creationId xmlns="" xmlns:a16="http://schemas.microsoft.com/office/drawing/2014/main" id="{298A6F79-47C5-44F3-AA0A-54172F8B0BB3}"/>
                  </a:ext>
                </a:extLst>
              </p:cNvPr>
              <p:cNvSpPr txBox="1"/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A6F79-47C5-44F3-AA0A-54172F8B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" y="2877926"/>
                <a:ext cx="69792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テキスト ボックス 921"/>
              <p:cNvSpPr txBox="1"/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2" name="テキスト ボックス 9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728" y="5571274"/>
                <a:ext cx="901423" cy="11394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" name="円/楕円 922"/>
          <p:cNvSpPr/>
          <p:nvPr/>
        </p:nvSpPr>
        <p:spPr>
          <a:xfrm>
            <a:off x="10947537" y="559909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4" name="円/楕円 923"/>
          <p:cNvSpPr/>
          <p:nvPr/>
        </p:nvSpPr>
        <p:spPr>
          <a:xfrm>
            <a:off x="1493295" y="170955"/>
            <a:ext cx="468000" cy="46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" name="テキスト ボックス 924"/>
              <p:cNvSpPr txBox="1"/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5" name="テキスト ボックス 9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2" y="-154887"/>
                <a:ext cx="63395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15</cp:revision>
  <dcterms:created xsi:type="dcterms:W3CDTF">2019-02-20T03:47:51Z</dcterms:created>
  <dcterms:modified xsi:type="dcterms:W3CDTF">2020-02-19T01:46:38Z</dcterms:modified>
</cp:coreProperties>
</file>