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8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FF75-8DF7-4850-88C7-C654A37AD9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411C-3166-486E-8428-B8BF78F10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83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FF75-8DF7-4850-88C7-C654A37AD9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411C-3166-486E-8428-B8BF78F10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7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FF75-8DF7-4850-88C7-C654A37AD9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411C-3166-486E-8428-B8BF78F10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71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FF75-8DF7-4850-88C7-C654A37AD9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411C-3166-486E-8428-B8BF78F10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20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FF75-8DF7-4850-88C7-C654A37AD9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411C-3166-486E-8428-B8BF78F10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31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FF75-8DF7-4850-88C7-C654A37AD9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411C-3166-486E-8428-B8BF78F10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30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FF75-8DF7-4850-88C7-C654A37AD9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411C-3166-486E-8428-B8BF78F10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55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FF75-8DF7-4850-88C7-C654A37AD9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411C-3166-486E-8428-B8BF78F10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8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FF75-8DF7-4850-88C7-C654A37AD9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411C-3166-486E-8428-B8BF78F10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0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FF75-8DF7-4850-88C7-C654A37AD9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411C-3166-486E-8428-B8BF78F10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97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FF75-8DF7-4850-88C7-C654A37AD9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411C-3166-486E-8428-B8BF78F10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78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FFF75-8DF7-4850-88C7-C654A37AD9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5411C-3166-486E-8428-B8BF78F10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27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>
            <a:stCxn id="15" idx="4"/>
            <a:endCxn id="18" idx="0"/>
          </p:cNvCxnSpPr>
          <p:nvPr/>
        </p:nvCxnSpPr>
        <p:spPr>
          <a:xfrm>
            <a:off x="2906306" y="1226522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31" idx="4"/>
            <a:endCxn id="34" idx="0"/>
          </p:cNvCxnSpPr>
          <p:nvPr/>
        </p:nvCxnSpPr>
        <p:spPr>
          <a:xfrm>
            <a:off x="8653966" y="1226522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27" idx="4"/>
            <a:endCxn id="30" idx="0"/>
          </p:cNvCxnSpPr>
          <p:nvPr/>
        </p:nvCxnSpPr>
        <p:spPr>
          <a:xfrm>
            <a:off x="7217051" y="1226522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23" idx="4"/>
            <a:endCxn id="26" idx="0"/>
          </p:cNvCxnSpPr>
          <p:nvPr/>
        </p:nvCxnSpPr>
        <p:spPr>
          <a:xfrm>
            <a:off x="5780136" y="1226522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19" idx="4"/>
            <a:endCxn id="22" idx="0"/>
          </p:cNvCxnSpPr>
          <p:nvPr/>
        </p:nvCxnSpPr>
        <p:spPr>
          <a:xfrm>
            <a:off x="4343221" y="1226522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18" idx="6"/>
          </p:cNvCxnSpPr>
          <p:nvPr/>
        </p:nvCxnSpPr>
        <p:spPr>
          <a:xfrm>
            <a:off x="3266306" y="5153993"/>
            <a:ext cx="612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17" idx="6"/>
          </p:cNvCxnSpPr>
          <p:nvPr/>
        </p:nvCxnSpPr>
        <p:spPr>
          <a:xfrm>
            <a:off x="3266306" y="3724836"/>
            <a:ext cx="612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16" idx="6"/>
          </p:cNvCxnSpPr>
          <p:nvPr/>
        </p:nvCxnSpPr>
        <p:spPr>
          <a:xfrm>
            <a:off x="3266306" y="2295679"/>
            <a:ext cx="612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5" idx="6"/>
          </p:cNvCxnSpPr>
          <p:nvPr/>
        </p:nvCxnSpPr>
        <p:spPr>
          <a:xfrm>
            <a:off x="3266306" y="866522"/>
            <a:ext cx="612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2546306" y="506522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546306" y="193567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546306" y="3364836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546306" y="4793993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3983221" y="506522"/>
            <a:ext cx="720000" cy="720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3983221" y="1935679"/>
            <a:ext cx="720000" cy="720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3983221" y="3364836"/>
            <a:ext cx="720000" cy="720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983221" y="4793993"/>
            <a:ext cx="720000" cy="720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420136" y="506522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420136" y="1935679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20136" y="3364836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420136" y="4793993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857051" y="506522"/>
            <a:ext cx="720000" cy="720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857051" y="1935679"/>
            <a:ext cx="720000" cy="720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857051" y="3364836"/>
            <a:ext cx="720000" cy="720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857051" y="4793993"/>
            <a:ext cx="720000" cy="720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8293966" y="506522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8293966" y="1935679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8293966" y="3364836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8293966" y="4793993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中かっこ 46"/>
          <p:cNvSpPr/>
          <p:nvPr/>
        </p:nvSpPr>
        <p:spPr>
          <a:xfrm rot="5400000">
            <a:off x="5441114" y="2459814"/>
            <a:ext cx="518673" cy="6627029"/>
          </a:xfrm>
          <a:prstGeom prst="rightBrace">
            <a:avLst>
              <a:gd name="adj1" fmla="val 40387"/>
              <a:gd name="adj2" fmla="val 4925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4884944" y="6129021"/>
                <a:ext cx="17903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44" y="6129021"/>
                <a:ext cx="1790383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/>
          <p:cNvCxnSpPr/>
          <p:nvPr/>
        </p:nvCxnSpPr>
        <p:spPr>
          <a:xfrm>
            <a:off x="2189390" y="866522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189390" y="2293323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2189390" y="3724836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2186306" y="5153993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右中かっこ 52"/>
          <p:cNvSpPr/>
          <p:nvPr/>
        </p:nvSpPr>
        <p:spPr>
          <a:xfrm rot="10800000">
            <a:off x="1814373" y="403761"/>
            <a:ext cx="459121" cy="5110231"/>
          </a:xfrm>
          <a:prstGeom prst="rightBrace">
            <a:avLst>
              <a:gd name="adj1" fmla="val 40387"/>
              <a:gd name="adj2" fmla="val 4949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930911" y="2655679"/>
                <a:ext cx="6900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11" y="2655679"/>
                <a:ext cx="69000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65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>
            <a:stCxn id="15" idx="4"/>
            <a:endCxn id="18" idx="0"/>
          </p:cNvCxnSpPr>
          <p:nvPr/>
        </p:nvCxnSpPr>
        <p:spPr>
          <a:xfrm>
            <a:off x="2906306" y="1226522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31" idx="4"/>
            <a:endCxn id="34" idx="0"/>
          </p:cNvCxnSpPr>
          <p:nvPr/>
        </p:nvCxnSpPr>
        <p:spPr>
          <a:xfrm>
            <a:off x="8653966" y="1226522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27" idx="4"/>
            <a:endCxn id="30" idx="0"/>
          </p:cNvCxnSpPr>
          <p:nvPr/>
        </p:nvCxnSpPr>
        <p:spPr>
          <a:xfrm>
            <a:off x="7217051" y="1226522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23" idx="4"/>
            <a:endCxn id="26" idx="0"/>
          </p:cNvCxnSpPr>
          <p:nvPr/>
        </p:nvCxnSpPr>
        <p:spPr>
          <a:xfrm>
            <a:off x="5780136" y="1226522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19" idx="4"/>
            <a:endCxn id="22" idx="0"/>
          </p:cNvCxnSpPr>
          <p:nvPr/>
        </p:nvCxnSpPr>
        <p:spPr>
          <a:xfrm>
            <a:off x="4343221" y="1226522"/>
            <a:ext cx="0" cy="356747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18" idx="6"/>
          </p:cNvCxnSpPr>
          <p:nvPr/>
        </p:nvCxnSpPr>
        <p:spPr>
          <a:xfrm>
            <a:off x="3266306" y="5153993"/>
            <a:ext cx="612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17" idx="6"/>
          </p:cNvCxnSpPr>
          <p:nvPr/>
        </p:nvCxnSpPr>
        <p:spPr>
          <a:xfrm>
            <a:off x="3266306" y="3724836"/>
            <a:ext cx="612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16" idx="6"/>
          </p:cNvCxnSpPr>
          <p:nvPr/>
        </p:nvCxnSpPr>
        <p:spPr>
          <a:xfrm>
            <a:off x="3266306" y="2295679"/>
            <a:ext cx="612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5" idx="6"/>
          </p:cNvCxnSpPr>
          <p:nvPr/>
        </p:nvCxnSpPr>
        <p:spPr>
          <a:xfrm>
            <a:off x="3266306" y="866522"/>
            <a:ext cx="612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2546306" y="506522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546306" y="193567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546306" y="3364836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546306" y="4793993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3983221" y="506522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3983221" y="1935679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3983221" y="3364836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983221" y="4793993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420136" y="506522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420136" y="1935679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20136" y="3364836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420136" y="4793993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857051" y="506522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857051" y="1935679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857051" y="3364836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857051" y="4793993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8293966" y="506522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8293966" y="1935679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8293966" y="3364836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8293966" y="4793993"/>
            <a:ext cx="720000" cy="72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中かっこ 46"/>
          <p:cNvSpPr/>
          <p:nvPr/>
        </p:nvSpPr>
        <p:spPr>
          <a:xfrm rot="5400000">
            <a:off x="5441114" y="2459814"/>
            <a:ext cx="518673" cy="6627029"/>
          </a:xfrm>
          <a:prstGeom prst="rightBrace">
            <a:avLst>
              <a:gd name="adj1" fmla="val 40387"/>
              <a:gd name="adj2" fmla="val 4925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4884944" y="6129021"/>
                <a:ext cx="17903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44" y="6129021"/>
                <a:ext cx="1790383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/>
          <p:cNvCxnSpPr/>
          <p:nvPr/>
        </p:nvCxnSpPr>
        <p:spPr>
          <a:xfrm>
            <a:off x="2189390" y="866522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189390" y="2293323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2189390" y="3724836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2186306" y="5153993"/>
            <a:ext cx="360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右中かっこ 52"/>
          <p:cNvSpPr/>
          <p:nvPr/>
        </p:nvSpPr>
        <p:spPr>
          <a:xfrm rot="10800000">
            <a:off x="1814373" y="403761"/>
            <a:ext cx="459121" cy="5110231"/>
          </a:xfrm>
          <a:prstGeom prst="rightBrace">
            <a:avLst>
              <a:gd name="adj1" fmla="val 40387"/>
              <a:gd name="adj2" fmla="val 4949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930911" y="2655679"/>
                <a:ext cx="6900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11" y="2655679"/>
                <a:ext cx="69000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65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2</cp:revision>
  <dcterms:created xsi:type="dcterms:W3CDTF">2019-02-20T05:52:53Z</dcterms:created>
  <dcterms:modified xsi:type="dcterms:W3CDTF">2020-02-19T01:52:11Z</dcterms:modified>
</cp:coreProperties>
</file>