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38" d="100"/>
          <a:sy n="38" d="100"/>
        </p:scale>
        <p:origin x="4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2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3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B540-D7DE-40CB-AEBE-DB0584920C66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AF5A-9CCE-46CB-839B-3479164E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=""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48855" y="716374"/>
          <a:ext cx="9017050" cy="507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15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</a:tblGrid>
              <a:tr h="1359133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/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11762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pct50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pct50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1176248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135913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pattFill prst="wdUpDiag"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=""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=""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6964773" y="1493731"/>
            <a:ext cx="185213" cy="901705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左中かっこ 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2286521" y="712520"/>
            <a:ext cx="144883" cy="507076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4000" dirty="0"/>
                  <a:t>+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6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=""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837238"/>
              </p:ext>
            </p:extLst>
          </p:nvPr>
        </p:nvGraphicFramePr>
        <p:xfrm>
          <a:off x="2548855" y="716374"/>
          <a:ext cx="9017050" cy="507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15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128815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</a:tblGrid>
              <a:tr h="1359133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11762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1176248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135913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=""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4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−1)×2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893" y="6150114"/>
                <a:ext cx="3521717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=""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6964773" y="1493731"/>
            <a:ext cx="185213" cy="901705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左中かっこ 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2286521" y="712520"/>
            <a:ext cx="144883" cy="507076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4000" dirty="0"/>
                  <a:t>+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" y="2893958"/>
                <a:ext cx="2536282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</cp:revision>
  <dcterms:created xsi:type="dcterms:W3CDTF">2019-05-10T07:24:55Z</dcterms:created>
  <dcterms:modified xsi:type="dcterms:W3CDTF">2020-02-19T02:05:21Z</dcterms:modified>
</cp:coreProperties>
</file>