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4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4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32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7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07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16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0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9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0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D4C9-DAC0-4C94-8291-7426FC9D68B0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4B1D-EBBA-4740-9980-AAF3A0366F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66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>
            <a:stCxn id="4" idx="4"/>
            <a:endCxn id="7" idx="0"/>
          </p:cNvCxnSpPr>
          <p:nvPr/>
        </p:nvCxnSpPr>
        <p:spPr>
          <a:xfrm>
            <a:off x="177815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8" idx="4"/>
            <a:endCxn id="31" idx="0"/>
          </p:cNvCxnSpPr>
          <p:nvPr/>
        </p:nvCxnSpPr>
        <p:spPr>
          <a:xfrm>
            <a:off x="1039964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4" idx="4"/>
            <a:endCxn id="27" idx="0"/>
          </p:cNvCxnSpPr>
          <p:nvPr/>
        </p:nvCxnSpPr>
        <p:spPr>
          <a:xfrm>
            <a:off x="8962725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0" idx="4"/>
            <a:endCxn id="23" idx="0"/>
          </p:cNvCxnSpPr>
          <p:nvPr/>
        </p:nvCxnSpPr>
        <p:spPr>
          <a:xfrm>
            <a:off x="752581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6" idx="4"/>
            <a:endCxn id="19" idx="0"/>
          </p:cNvCxnSpPr>
          <p:nvPr/>
        </p:nvCxnSpPr>
        <p:spPr>
          <a:xfrm>
            <a:off x="6088895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2" idx="4"/>
            <a:endCxn id="15" idx="0"/>
          </p:cNvCxnSpPr>
          <p:nvPr/>
        </p:nvCxnSpPr>
        <p:spPr>
          <a:xfrm>
            <a:off x="465198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4"/>
            <a:endCxn id="11" idx="0"/>
          </p:cNvCxnSpPr>
          <p:nvPr/>
        </p:nvCxnSpPr>
        <p:spPr>
          <a:xfrm>
            <a:off x="3215065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7" idx="6"/>
            <a:endCxn id="31" idx="2"/>
          </p:cNvCxnSpPr>
          <p:nvPr/>
        </p:nvCxnSpPr>
        <p:spPr>
          <a:xfrm>
            <a:off x="2138150" y="5213370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" idx="6"/>
            <a:endCxn id="30" idx="2"/>
          </p:cNvCxnSpPr>
          <p:nvPr/>
        </p:nvCxnSpPr>
        <p:spPr>
          <a:xfrm>
            <a:off x="2138150" y="3784213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" idx="6"/>
            <a:endCxn id="29" idx="2"/>
          </p:cNvCxnSpPr>
          <p:nvPr/>
        </p:nvCxnSpPr>
        <p:spPr>
          <a:xfrm>
            <a:off x="2138150" y="2355056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4" idx="6"/>
            <a:endCxn id="28" idx="2"/>
          </p:cNvCxnSpPr>
          <p:nvPr/>
        </p:nvCxnSpPr>
        <p:spPr>
          <a:xfrm>
            <a:off x="2138150" y="925899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1418150" y="5658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418150" y="199505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18150" y="342421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418150" y="4853370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855065" y="565899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855065" y="1995056"/>
            <a:ext cx="720000" cy="720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855065" y="3424213"/>
            <a:ext cx="720000" cy="720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855065" y="4853370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291980" y="56589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291980" y="199505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291980" y="342421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291980" y="485337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728895" y="565899"/>
            <a:ext cx="720000" cy="72000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728895" y="1995056"/>
            <a:ext cx="720000" cy="720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728895" y="3424213"/>
            <a:ext cx="720000" cy="720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28895" y="4853370"/>
            <a:ext cx="720000" cy="72000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7165810" y="5658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165810" y="199505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7165810" y="342421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165810" y="4853370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8602725" y="565899"/>
            <a:ext cx="720000" cy="72000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8602725" y="1995056"/>
            <a:ext cx="720000" cy="720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8602725" y="3424213"/>
            <a:ext cx="720000" cy="72000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02725" y="4853370"/>
            <a:ext cx="720000" cy="72000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10039640" y="56589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0039640" y="199505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0039640" y="342421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0039640" y="485337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0762724" y="925899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10762724" y="235270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V="1">
            <a:off x="10762724" y="378421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10759640" y="521337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右中かっこ 89"/>
          <p:cNvSpPr/>
          <p:nvPr/>
        </p:nvSpPr>
        <p:spPr>
          <a:xfrm rot="5400000">
            <a:off x="5749873" y="1082277"/>
            <a:ext cx="518673" cy="9500857"/>
          </a:xfrm>
          <a:prstGeom prst="rightBrace">
            <a:avLst>
              <a:gd name="adj1" fmla="val 40387"/>
              <a:gd name="adj2" fmla="val 4925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5193703" y="6144638"/>
                <a:ext cx="1790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703" y="6144638"/>
                <a:ext cx="1790383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コネクタ 92"/>
          <p:cNvCxnSpPr/>
          <p:nvPr/>
        </p:nvCxnSpPr>
        <p:spPr>
          <a:xfrm>
            <a:off x="1061234" y="925899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1061234" y="235270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1061234" y="378421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V="1">
            <a:off x="1058150" y="521337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右中かっこ 97"/>
          <p:cNvSpPr/>
          <p:nvPr/>
        </p:nvSpPr>
        <p:spPr>
          <a:xfrm rot="10800000">
            <a:off x="686217" y="463138"/>
            <a:ext cx="459121" cy="5110231"/>
          </a:xfrm>
          <a:prstGeom prst="rightBrace">
            <a:avLst>
              <a:gd name="adj1" fmla="val 40387"/>
              <a:gd name="adj2" fmla="val 494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0" y="2746468"/>
                <a:ext cx="690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6468"/>
                <a:ext cx="69000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7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>
            <a:stCxn id="4" idx="4"/>
            <a:endCxn id="7" idx="0"/>
          </p:cNvCxnSpPr>
          <p:nvPr/>
        </p:nvCxnSpPr>
        <p:spPr>
          <a:xfrm>
            <a:off x="177815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8" idx="4"/>
            <a:endCxn id="31" idx="0"/>
          </p:cNvCxnSpPr>
          <p:nvPr/>
        </p:nvCxnSpPr>
        <p:spPr>
          <a:xfrm>
            <a:off x="1039964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4" idx="4"/>
            <a:endCxn id="27" idx="0"/>
          </p:cNvCxnSpPr>
          <p:nvPr/>
        </p:nvCxnSpPr>
        <p:spPr>
          <a:xfrm>
            <a:off x="8962725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0" idx="4"/>
            <a:endCxn id="23" idx="0"/>
          </p:cNvCxnSpPr>
          <p:nvPr/>
        </p:nvCxnSpPr>
        <p:spPr>
          <a:xfrm>
            <a:off x="752581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6" idx="4"/>
            <a:endCxn id="19" idx="0"/>
          </p:cNvCxnSpPr>
          <p:nvPr/>
        </p:nvCxnSpPr>
        <p:spPr>
          <a:xfrm>
            <a:off x="6088895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2" idx="4"/>
            <a:endCxn id="15" idx="0"/>
          </p:cNvCxnSpPr>
          <p:nvPr/>
        </p:nvCxnSpPr>
        <p:spPr>
          <a:xfrm>
            <a:off x="4651980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4"/>
            <a:endCxn id="11" idx="0"/>
          </p:cNvCxnSpPr>
          <p:nvPr/>
        </p:nvCxnSpPr>
        <p:spPr>
          <a:xfrm>
            <a:off x="3215065" y="1285899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7" idx="6"/>
            <a:endCxn id="31" idx="2"/>
          </p:cNvCxnSpPr>
          <p:nvPr/>
        </p:nvCxnSpPr>
        <p:spPr>
          <a:xfrm>
            <a:off x="2138150" y="5213370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" idx="6"/>
            <a:endCxn id="30" idx="2"/>
          </p:cNvCxnSpPr>
          <p:nvPr/>
        </p:nvCxnSpPr>
        <p:spPr>
          <a:xfrm>
            <a:off x="2138150" y="3784213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" idx="6"/>
            <a:endCxn id="29" idx="2"/>
          </p:cNvCxnSpPr>
          <p:nvPr/>
        </p:nvCxnSpPr>
        <p:spPr>
          <a:xfrm>
            <a:off x="2138150" y="2355056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4" idx="6"/>
            <a:endCxn id="28" idx="2"/>
          </p:cNvCxnSpPr>
          <p:nvPr/>
        </p:nvCxnSpPr>
        <p:spPr>
          <a:xfrm>
            <a:off x="2138150" y="925899"/>
            <a:ext cx="790149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1418150" y="5658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418150" y="199505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18150" y="342421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418150" y="4853370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855065" y="565899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855065" y="1995056"/>
            <a:ext cx="72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855065" y="3424213"/>
            <a:ext cx="72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855065" y="4853370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291980" y="56589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291980" y="199505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291980" y="342421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291980" y="485337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728895" y="565899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728895" y="1995056"/>
            <a:ext cx="72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728895" y="3424213"/>
            <a:ext cx="72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28895" y="4853370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7165810" y="5658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165810" y="199505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7165810" y="342421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165810" y="4853370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8602725" y="565899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8602725" y="1995056"/>
            <a:ext cx="72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8602725" y="3424213"/>
            <a:ext cx="7200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02725" y="4853370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10039640" y="56589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0039640" y="199505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0039640" y="342421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0039640" y="485337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0762724" y="925899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10762724" y="235270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V="1">
            <a:off x="10762724" y="378421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10759640" y="521337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右中かっこ 89"/>
          <p:cNvSpPr/>
          <p:nvPr/>
        </p:nvSpPr>
        <p:spPr>
          <a:xfrm rot="5400000">
            <a:off x="5749873" y="1082277"/>
            <a:ext cx="518673" cy="9500857"/>
          </a:xfrm>
          <a:prstGeom prst="rightBrace">
            <a:avLst>
              <a:gd name="adj1" fmla="val 40387"/>
              <a:gd name="adj2" fmla="val 4925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5193703" y="6144638"/>
                <a:ext cx="1790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703" y="6144638"/>
                <a:ext cx="1790383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コネクタ 92"/>
          <p:cNvCxnSpPr/>
          <p:nvPr/>
        </p:nvCxnSpPr>
        <p:spPr>
          <a:xfrm>
            <a:off x="1061234" y="925899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1061234" y="235270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1061234" y="378421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V="1">
            <a:off x="1058150" y="5213370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右中かっこ 97"/>
          <p:cNvSpPr/>
          <p:nvPr/>
        </p:nvSpPr>
        <p:spPr>
          <a:xfrm rot="10800000">
            <a:off x="686217" y="463138"/>
            <a:ext cx="459121" cy="5110231"/>
          </a:xfrm>
          <a:prstGeom prst="rightBrace">
            <a:avLst>
              <a:gd name="adj1" fmla="val 40387"/>
              <a:gd name="adj2" fmla="val 494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0" y="2746468"/>
                <a:ext cx="690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6468"/>
                <a:ext cx="69000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9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4</cp:revision>
  <dcterms:created xsi:type="dcterms:W3CDTF">2019-02-19T06:32:02Z</dcterms:created>
  <dcterms:modified xsi:type="dcterms:W3CDTF">2020-02-19T01:57:24Z</dcterms:modified>
</cp:coreProperties>
</file>