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notesSlides/notesSlide15.xml" ContentType="application/vnd.openxmlformats-officedocument.presentationml.notesSlid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1"/>
  </p:notesMasterIdLst>
  <p:handoutMasterIdLst>
    <p:handoutMasterId r:id="rId52"/>
  </p:handoutMasterIdLst>
  <p:sldIdLst>
    <p:sldId id="539" r:id="rId2"/>
    <p:sldId id="540" r:id="rId3"/>
    <p:sldId id="256" r:id="rId4"/>
    <p:sldId id="259" r:id="rId5"/>
    <p:sldId id="267" r:id="rId6"/>
    <p:sldId id="265" r:id="rId7"/>
    <p:sldId id="260" r:id="rId8"/>
    <p:sldId id="261" r:id="rId9"/>
    <p:sldId id="289" r:id="rId10"/>
    <p:sldId id="534" r:id="rId11"/>
    <p:sldId id="438" r:id="rId12"/>
    <p:sldId id="470" r:id="rId13"/>
    <p:sldId id="426" r:id="rId14"/>
    <p:sldId id="458" r:id="rId15"/>
    <p:sldId id="437" r:id="rId16"/>
    <p:sldId id="461" r:id="rId17"/>
    <p:sldId id="454" r:id="rId18"/>
    <p:sldId id="463" r:id="rId19"/>
    <p:sldId id="507" r:id="rId20"/>
    <p:sldId id="518" r:id="rId21"/>
    <p:sldId id="509" r:id="rId22"/>
    <p:sldId id="494" r:id="rId23"/>
    <p:sldId id="536" r:id="rId24"/>
    <p:sldId id="535" r:id="rId25"/>
    <p:sldId id="528" r:id="rId26"/>
    <p:sldId id="525" r:id="rId27"/>
    <p:sldId id="495" r:id="rId28"/>
    <p:sldId id="496" r:id="rId29"/>
    <p:sldId id="497" r:id="rId30"/>
    <p:sldId id="527" r:id="rId31"/>
    <p:sldId id="499" r:id="rId32"/>
    <p:sldId id="510" r:id="rId33"/>
    <p:sldId id="516" r:id="rId34"/>
    <p:sldId id="517" r:id="rId35"/>
    <p:sldId id="500" r:id="rId36"/>
    <p:sldId id="502" r:id="rId37"/>
    <p:sldId id="501" r:id="rId38"/>
    <p:sldId id="505" r:id="rId39"/>
    <p:sldId id="537" r:id="rId40"/>
    <p:sldId id="513" r:id="rId41"/>
    <p:sldId id="515" r:id="rId42"/>
    <p:sldId id="538" r:id="rId43"/>
    <p:sldId id="529" r:id="rId44"/>
    <p:sldId id="519" r:id="rId45"/>
    <p:sldId id="520" r:id="rId46"/>
    <p:sldId id="521" r:id="rId47"/>
    <p:sldId id="522" r:id="rId48"/>
    <p:sldId id="523" r:id="rId49"/>
    <p:sldId id="524" r:id="rId50"/>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9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66FF"/>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8" autoAdjust="0"/>
    <p:restoredTop sz="94074" autoAdjust="0"/>
  </p:normalViewPr>
  <p:slideViewPr>
    <p:cSldViewPr snapToGrid="0">
      <p:cViewPr varScale="1">
        <p:scale>
          <a:sx n="102" d="100"/>
          <a:sy n="102" d="100"/>
        </p:scale>
        <p:origin x="114" y="144"/>
      </p:cViewPr>
      <p:guideLst>
        <p:guide orient="horz" pos="2478"/>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___4.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___7.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___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9550-404C-9E6E-3443916F399C}"/>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9550-404C-9E6E-3443916F399C}"/>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9550-404C-9E6E-3443916F399C}"/>
              </c:ext>
            </c:extLst>
          </c:dPt>
          <c:dLbls>
            <c:dLbl>
              <c:idx val="0"/>
              <c:tx>
                <c:rich>
                  <a:bodyPr/>
                  <a:lstStyle/>
                  <a:p>
                    <a:r>
                      <a:rPr lang="en-US" altLang="ja-JP" dirty="0" smtClean="0">
                        <a:solidFill>
                          <a:schemeClr val="bg1"/>
                        </a:solidFill>
                      </a:rPr>
                      <a:t>63.9%</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9550-404C-9E6E-3443916F399C}"/>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9550-404C-9E6E-3443916F399C}"/>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9550-404C-9E6E-3443916F399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907E-4DC4-8008-90B19AAD144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907E-4DC4-8008-90B19AAD144E}"/>
            </c:ext>
          </c:extLst>
        </c:ser>
        <c:dLbls>
          <c:showLegendKey val="0"/>
          <c:showVal val="0"/>
          <c:showCatName val="0"/>
          <c:showSerName val="0"/>
          <c:showPercent val="0"/>
          <c:showBubbleSize val="0"/>
        </c:dLbls>
        <c:gapWidth val="219"/>
        <c:overlap val="-27"/>
        <c:axId val="393438360"/>
        <c:axId val="393444632"/>
      </c:barChart>
      <c:catAx>
        <c:axId val="393438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93444632"/>
        <c:crosses val="autoZero"/>
        <c:auto val="1"/>
        <c:lblAlgn val="ctr"/>
        <c:lblOffset val="100"/>
        <c:noMultiLvlLbl val="0"/>
      </c:catAx>
      <c:valAx>
        <c:axId val="39344463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93438360"/>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勝率</a:t>
            </a:r>
          </a:p>
        </c:rich>
      </c:tx>
      <c:overlay val="0"/>
      <c:spPr>
        <a:noFill/>
        <a:ln>
          <a:noFill/>
        </a:ln>
        <a:effectLst/>
      </c:sp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A188-4118-8E4D-CBFC3BC9609A}"/>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A188-4118-8E4D-CBFC3BC9609A}"/>
            </c:ext>
          </c:extLst>
        </c:ser>
        <c:dLbls>
          <c:showLegendKey val="0"/>
          <c:showVal val="0"/>
          <c:showCatName val="0"/>
          <c:showSerName val="0"/>
          <c:showPercent val="0"/>
          <c:showBubbleSize val="0"/>
        </c:dLbls>
        <c:gapWidth val="219"/>
        <c:overlap val="-27"/>
        <c:axId val="393441888"/>
        <c:axId val="393442672"/>
      </c:barChart>
      <c:catAx>
        <c:axId val="393441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93442672"/>
        <c:crosses val="autoZero"/>
        <c:auto val="1"/>
        <c:lblAlgn val="ctr"/>
        <c:lblOffset val="100"/>
        <c:noMultiLvlLbl val="0"/>
      </c:catAx>
      <c:valAx>
        <c:axId val="39344267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93441888"/>
        <c:crosses val="autoZero"/>
        <c:crossBetween val="between"/>
        <c:majorUnit val="10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E17E-470C-9295-3806DC240E8D}"/>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E17E-470C-9295-3806DC240E8D}"/>
            </c:ext>
          </c:extLst>
        </c:ser>
        <c:dLbls>
          <c:showLegendKey val="0"/>
          <c:showVal val="0"/>
          <c:showCatName val="0"/>
          <c:showSerName val="0"/>
          <c:showPercent val="0"/>
          <c:showBubbleSize val="0"/>
        </c:dLbls>
        <c:gapWidth val="219"/>
        <c:overlap val="-27"/>
        <c:axId val="393443848"/>
        <c:axId val="393446200"/>
      </c:barChart>
      <c:catAx>
        <c:axId val="393443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93446200"/>
        <c:crosses val="autoZero"/>
        <c:auto val="1"/>
        <c:lblAlgn val="ctr"/>
        <c:lblOffset val="100"/>
        <c:noMultiLvlLbl val="0"/>
      </c:catAx>
      <c:valAx>
        <c:axId val="39344620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93443848"/>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勝率</a:t>
            </a:r>
          </a:p>
        </c:rich>
      </c:tx>
      <c:overlay val="0"/>
      <c:spPr>
        <a:noFill/>
        <a:ln>
          <a:noFill/>
        </a:ln>
        <a:effectLst/>
      </c:sp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8465-45D6-8129-5CE4FED6013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8465-45D6-8129-5CE4FED6013E}"/>
            </c:ext>
          </c:extLst>
        </c:ser>
        <c:dLbls>
          <c:showLegendKey val="0"/>
          <c:showVal val="0"/>
          <c:showCatName val="0"/>
          <c:showSerName val="0"/>
          <c:showPercent val="0"/>
          <c:showBubbleSize val="0"/>
        </c:dLbls>
        <c:gapWidth val="219"/>
        <c:overlap val="-27"/>
        <c:axId val="393453256"/>
        <c:axId val="393454824"/>
      </c:barChart>
      <c:catAx>
        <c:axId val="393453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93454824"/>
        <c:crosses val="autoZero"/>
        <c:auto val="1"/>
        <c:lblAlgn val="ctr"/>
        <c:lblOffset val="100"/>
        <c:noMultiLvlLbl val="0"/>
      </c:catAx>
      <c:valAx>
        <c:axId val="39345482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93453256"/>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勝率</a:t>
            </a:r>
          </a:p>
        </c:rich>
      </c:tx>
      <c:overlay val="0"/>
      <c:spPr>
        <a:noFill/>
        <a:ln>
          <a:noFill/>
        </a:ln>
        <a:effectLst/>
      </c:sp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2019/4/24</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2019/4/24</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4267152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370563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3778749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3311251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404634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40</a:t>
            </a:fld>
            <a:endParaRPr kumimoji="1" lang="ja-JP" altLang="en-US"/>
          </a:p>
        </p:txBody>
      </p:sp>
    </p:spTree>
    <p:extLst>
      <p:ext uri="{BB962C8B-B14F-4D97-AF65-F5344CB8AC3E}">
        <p14:creationId xmlns:p14="http://schemas.microsoft.com/office/powerpoint/2010/main" val="420033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実験早口で</a:t>
            </a:r>
            <a:r>
              <a:rPr kumimoji="1" lang="en-US" altLang="ja-JP" dirty="0"/>
              <a:t>7</a:t>
            </a:r>
            <a:r>
              <a:rPr kumimoji="1" lang="ja-JP" altLang="en-US" dirty="0"/>
              <a:t>分半</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42</a:t>
            </a:fld>
            <a:endParaRPr kumimoji="1" lang="ja-JP" altLang="en-US"/>
          </a:p>
        </p:txBody>
      </p:sp>
    </p:spTree>
    <p:extLst>
      <p:ext uri="{BB962C8B-B14F-4D97-AF65-F5344CB8AC3E}">
        <p14:creationId xmlns:p14="http://schemas.microsoft.com/office/powerpoint/2010/main" val="471025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49</a:t>
            </a:fld>
            <a:endParaRPr kumimoji="1" lang="ja-JP" altLang="en-US"/>
          </a:p>
        </p:txBody>
      </p:sp>
    </p:spTree>
    <p:extLst>
      <p:ext uri="{BB962C8B-B14F-4D97-AF65-F5344CB8AC3E}">
        <p14:creationId xmlns:p14="http://schemas.microsoft.com/office/powerpoint/2010/main" val="289945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早口で</a:t>
            </a:r>
            <a:r>
              <a:rPr kumimoji="1" lang="en-US" altLang="ja-JP" dirty="0"/>
              <a:t>5</a:t>
            </a:r>
            <a:r>
              <a:rPr kumimoji="1" lang="ja-JP" altLang="en-US"/>
              <a:t>分</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365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130620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26</a:t>
            </a:fld>
            <a:endParaRPr kumimoji="1" lang="ja-JP" altLang="en-US"/>
          </a:p>
        </p:txBody>
      </p:sp>
    </p:spTree>
    <p:extLst>
      <p:ext uri="{BB962C8B-B14F-4D97-AF65-F5344CB8AC3E}">
        <p14:creationId xmlns:p14="http://schemas.microsoft.com/office/powerpoint/2010/main" val="315518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3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584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603" name="左中かっこ 602">
            <a:extLst>
              <a:ext uri="{FF2B5EF4-FFF2-40B4-BE49-F238E27FC236}">
                <a16:creationId xmlns=""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a:t>
            </a:fld>
            <a:endParaRPr lang="ja-JP" altLang="en-US" dirty="0"/>
          </a:p>
        </p:txBody>
      </p:sp>
    </p:spTree>
    <p:extLst>
      <p:ext uri="{BB962C8B-B14F-4D97-AF65-F5344CB8AC3E}">
        <p14:creationId xmlns:p14="http://schemas.microsoft.com/office/powerpoint/2010/main" val="644923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42175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val="20000"/>
                        </a:ext>
                      </a:extLst>
                    </a:gridCol>
                    <a:gridCol w="2916283">
                      <a:extLst>
                        <a:ext uri="{9D8B030D-6E8A-4147-A177-3AD203B41FA5}">
                          <a16:colId xmlns=""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822959" y="5002032"/>
            <a:ext cx="3495041" cy="1767068"/>
            <a:chOff x="599823" y="3105828"/>
            <a:chExt cx="7944354" cy="3240000"/>
          </a:xfrm>
        </p:grpSpPr>
        <p:cxnSp>
          <p:nvCxnSpPr>
            <p:cNvPr id="6" name="直線コネクタ 5">
              <a:extLst>
                <a:ext uri="{FF2B5EF4-FFF2-40B4-BE49-F238E27FC236}">
                  <a16:creationId xmlns="" xmlns:a16="http://schemas.microsoft.com/office/drawing/2014/main" id="{9D5757A3-4452-4919-83E6-B7B8110911E4}"/>
                </a:ext>
              </a:extLst>
            </p:cNvPr>
            <p:cNvCxnSpPr>
              <a:cxnSpLocks/>
              <a:stCxn id="59" idx="4"/>
              <a:endCxn id="63" idx="0"/>
            </p:cNvCxnSpPr>
            <p:nvPr/>
          </p:nvCxnSpPr>
          <p:spPr>
            <a:xfrm>
              <a:off x="7626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99384BF3-97B7-4405-B266-0ACEC5462D37}"/>
                </a:ext>
              </a:extLst>
            </p:cNvPr>
            <p:cNvCxnSpPr>
              <a:cxnSpLocks/>
              <a:stCxn id="64" idx="4"/>
              <a:endCxn id="68" idx="0"/>
            </p:cNvCxnSpPr>
            <p:nvPr/>
          </p:nvCxnSpPr>
          <p:spPr>
            <a:xfrm>
              <a:off x="8274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 xmlns:a16="http://schemas.microsoft.com/office/drawing/2014/main" id="{6627B5D7-394D-4D77-A139-AF8D0D1CFC58}"/>
                </a:ext>
              </a:extLst>
            </p:cNvPr>
            <p:cNvCxnSpPr>
              <a:cxnSpLocks/>
              <a:stCxn id="49" idx="6"/>
              <a:endCxn id="68" idx="2"/>
            </p:cNvCxnSpPr>
            <p:nvPr/>
          </p:nvCxnSpPr>
          <p:spPr>
            <a:xfrm>
              <a:off x="5952177" y="6018516"/>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 xmlns:a16="http://schemas.microsoft.com/office/drawing/2014/main" id="{09C8680A-62E6-4B81-8D4D-062E6740D495}"/>
                </a:ext>
              </a:extLst>
            </p:cNvPr>
            <p:cNvCxnSpPr>
              <a:cxnSpLocks/>
              <a:stCxn id="48" idx="6"/>
              <a:endCxn id="67" idx="2"/>
            </p:cNvCxnSpPr>
            <p:nvPr/>
          </p:nvCxnSpPr>
          <p:spPr>
            <a:xfrm>
              <a:off x="5952177" y="5372172"/>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9E23E653-70A9-4AC1-8AE6-5EDF750EC15A}"/>
                </a:ext>
              </a:extLst>
            </p:cNvPr>
            <p:cNvCxnSpPr>
              <a:cxnSpLocks/>
              <a:stCxn id="47" idx="6"/>
              <a:endCxn id="66" idx="2"/>
            </p:cNvCxnSpPr>
            <p:nvPr/>
          </p:nvCxnSpPr>
          <p:spPr>
            <a:xfrm>
              <a:off x="5952177" y="4725828"/>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 xmlns:a16="http://schemas.microsoft.com/office/drawing/2014/main" id="{FA98E4C6-EA5B-4CF5-A3E9-026FA4F8FFAB}"/>
                </a:ext>
              </a:extLst>
            </p:cNvPr>
            <p:cNvCxnSpPr>
              <a:cxnSpLocks/>
              <a:stCxn id="55" idx="4"/>
              <a:endCxn id="58" idx="0"/>
            </p:cNvCxnSpPr>
            <p:nvPr/>
          </p:nvCxnSpPr>
          <p:spPr>
            <a:xfrm>
              <a:off x="6978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354FCEC6-D073-488D-84A5-339CAF404D69}"/>
                </a:ext>
              </a:extLst>
            </p:cNvPr>
            <p:cNvCxnSpPr>
              <a:cxnSpLocks/>
              <a:stCxn id="46" idx="6"/>
              <a:endCxn id="65" idx="2"/>
            </p:cNvCxnSpPr>
            <p:nvPr/>
          </p:nvCxnSpPr>
          <p:spPr>
            <a:xfrm>
              <a:off x="5952177" y="4077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 xmlns:a16="http://schemas.microsoft.com/office/drawing/2014/main" id="{CAF5F06A-62DD-4515-A308-664C7C19DF14}"/>
                </a:ext>
              </a:extLst>
            </p:cNvPr>
            <p:cNvSpPr/>
            <p:nvPr/>
          </p:nvSpPr>
          <p:spPr>
            <a:xfrm>
              <a:off x="6708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439191A5-0CF9-4607-AEF2-979823DA2B71}"/>
                </a:ext>
              </a:extLst>
            </p:cNvPr>
            <p:cNvCxnSpPr>
              <a:cxnSpLocks/>
              <a:stCxn id="45" idx="6"/>
              <a:endCxn id="64" idx="2"/>
            </p:cNvCxnSpPr>
            <p:nvPr/>
          </p:nvCxnSpPr>
          <p:spPr>
            <a:xfrm>
              <a:off x="5952177" y="3429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3B2F1349-7B46-4195-B337-4F79EC0A541E}"/>
                </a:ext>
              </a:extLst>
            </p:cNvPr>
            <p:cNvCxnSpPr>
              <a:cxnSpLocks/>
              <a:stCxn id="45" idx="4"/>
              <a:endCxn id="49" idx="0"/>
            </p:cNvCxnSpPr>
            <p:nvPr/>
          </p:nvCxnSpPr>
          <p:spPr>
            <a:xfrm>
              <a:off x="5682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2269F720-6D91-4FD1-83A9-1EC7AB3A2EE7}"/>
                </a:ext>
              </a:extLst>
            </p:cNvPr>
            <p:cNvCxnSpPr>
              <a:cxnSpLocks/>
              <a:stCxn id="50" idx="4"/>
              <a:endCxn id="54" idx="0"/>
            </p:cNvCxnSpPr>
            <p:nvPr/>
          </p:nvCxnSpPr>
          <p:spPr>
            <a:xfrm>
              <a:off x="6330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 xmlns:a16="http://schemas.microsoft.com/office/drawing/2014/main" id="{9F731302-CDAD-4109-9678-5238D0E93073}"/>
                </a:ext>
              </a:extLst>
            </p:cNvPr>
            <p:cNvSpPr/>
            <p:nvPr/>
          </p:nvSpPr>
          <p:spPr>
            <a:xfrm>
              <a:off x="5412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 xmlns:a16="http://schemas.microsoft.com/office/drawing/2014/main" id="{8DE5CC2E-6BD5-41D2-9BEA-FA4801492C04}"/>
                </a:ext>
              </a:extLst>
            </p:cNvPr>
            <p:cNvSpPr/>
            <p:nvPr/>
          </p:nvSpPr>
          <p:spPr>
            <a:xfrm>
              <a:off x="5412177" y="3807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 xmlns:a16="http://schemas.microsoft.com/office/drawing/2014/main" id="{DA81B0B3-5819-4895-BD0C-67623E4FF08A}"/>
                </a:ext>
              </a:extLst>
            </p:cNvPr>
            <p:cNvSpPr/>
            <p:nvPr/>
          </p:nvSpPr>
          <p:spPr>
            <a:xfrm>
              <a:off x="5412177" y="4455828"/>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 xmlns:a16="http://schemas.microsoft.com/office/drawing/2014/main" id="{832F675F-7CE8-4D49-984D-7FCB862A9D50}"/>
                </a:ext>
              </a:extLst>
            </p:cNvPr>
            <p:cNvSpPr/>
            <p:nvPr/>
          </p:nvSpPr>
          <p:spPr>
            <a:xfrm>
              <a:off x="5412177" y="5102172"/>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 xmlns:a16="http://schemas.microsoft.com/office/drawing/2014/main" id="{2D1A92E7-64C3-4807-A876-D40ADEAD8475}"/>
                </a:ext>
              </a:extLst>
            </p:cNvPr>
            <p:cNvSpPr/>
            <p:nvPr/>
          </p:nvSpPr>
          <p:spPr>
            <a:xfrm>
              <a:off x="5412177" y="5748516"/>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 xmlns:a16="http://schemas.microsoft.com/office/drawing/2014/main" id="{E3EDD4A3-2C13-40A6-8CAA-328458F7DEA2}"/>
                </a:ext>
              </a:extLst>
            </p:cNvPr>
            <p:cNvSpPr/>
            <p:nvPr/>
          </p:nvSpPr>
          <p:spPr>
            <a:xfrm>
              <a:off x="6060177" y="3159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 xmlns:a16="http://schemas.microsoft.com/office/drawing/2014/main" id="{D8D17298-EB72-46AB-A032-69E21307D5A2}"/>
                </a:ext>
              </a:extLst>
            </p:cNvPr>
            <p:cNvSpPr/>
            <p:nvPr/>
          </p:nvSpPr>
          <p:spPr>
            <a:xfrm>
              <a:off x="6060177" y="3807000"/>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 xmlns:a16="http://schemas.microsoft.com/office/drawing/2014/main" id="{1719E95F-10D2-4FA0-8D9F-0ED4E26F0DDB}"/>
                </a:ext>
              </a:extLst>
            </p:cNvPr>
            <p:cNvSpPr/>
            <p:nvPr/>
          </p:nvSpPr>
          <p:spPr>
            <a:xfrm>
              <a:off x="6060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 xmlns:a16="http://schemas.microsoft.com/office/drawing/2014/main" id="{9DD8463C-B9A0-470A-AF9C-B4CAE6BAC386}"/>
                </a:ext>
              </a:extLst>
            </p:cNvPr>
            <p:cNvSpPr/>
            <p:nvPr/>
          </p:nvSpPr>
          <p:spPr>
            <a:xfrm>
              <a:off x="6060177" y="5102172"/>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 xmlns:a16="http://schemas.microsoft.com/office/drawing/2014/main" id="{C0979B31-B2FD-4360-9C51-C8D3897D3A2A}"/>
                </a:ext>
              </a:extLst>
            </p:cNvPr>
            <p:cNvSpPr/>
            <p:nvPr/>
          </p:nvSpPr>
          <p:spPr>
            <a:xfrm>
              <a:off x="6060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 xmlns:a16="http://schemas.microsoft.com/office/drawing/2014/main" id="{02429D70-F678-49A9-8EDB-4DB032778F17}"/>
                </a:ext>
              </a:extLst>
            </p:cNvPr>
            <p:cNvSpPr/>
            <p:nvPr/>
          </p:nvSpPr>
          <p:spPr>
            <a:xfrm>
              <a:off x="6708177" y="3159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 xmlns:a16="http://schemas.microsoft.com/office/drawing/2014/main" id="{A271B694-F533-4348-BD45-A77E8C27C080}"/>
                </a:ext>
              </a:extLst>
            </p:cNvPr>
            <p:cNvSpPr/>
            <p:nvPr/>
          </p:nvSpPr>
          <p:spPr>
            <a:xfrm>
              <a:off x="6708177" y="4455828"/>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 xmlns:a16="http://schemas.microsoft.com/office/drawing/2014/main" id="{0A62E3A6-B410-4B1C-A5E2-0739C4CEA58D}"/>
                </a:ext>
              </a:extLst>
            </p:cNvPr>
            <p:cNvSpPr/>
            <p:nvPr/>
          </p:nvSpPr>
          <p:spPr>
            <a:xfrm>
              <a:off x="6708177" y="5102172"/>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 xmlns:a16="http://schemas.microsoft.com/office/drawing/2014/main" id="{B43B509A-EFED-4F43-843B-71E2651BED84}"/>
                </a:ext>
              </a:extLst>
            </p:cNvPr>
            <p:cNvSpPr/>
            <p:nvPr/>
          </p:nvSpPr>
          <p:spPr>
            <a:xfrm>
              <a:off x="6708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 xmlns:a16="http://schemas.microsoft.com/office/drawing/2014/main" id="{0FE73DAF-91C2-4471-A782-4D410A98695A}"/>
                </a:ext>
              </a:extLst>
            </p:cNvPr>
            <p:cNvSpPr/>
            <p:nvPr/>
          </p:nvSpPr>
          <p:spPr>
            <a:xfrm>
              <a:off x="7356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 xmlns:a16="http://schemas.microsoft.com/office/drawing/2014/main" id="{4853A309-9E16-40EC-B69A-4D62BFF3D2C5}"/>
                </a:ext>
              </a:extLst>
            </p:cNvPr>
            <p:cNvSpPr/>
            <p:nvPr/>
          </p:nvSpPr>
          <p:spPr>
            <a:xfrm>
              <a:off x="7356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 xmlns:a16="http://schemas.microsoft.com/office/drawing/2014/main" id="{732BD0FF-C606-4828-B947-A1D78B46E2D6}"/>
                </a:ext>
              </a:extLst>
            </p:cNvPr>
            <p:cNvSpPr/>
            <p:nvPr/>
          </p:nvSpPr>
          <p:spPr>
            <a:xfrm>
              <a:off x="7356177" y="4455828"/>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 xmlns:a16="http://schemas.microsoft.com/office/drawing/2014/main" id="{B686966C-E84D-4453-B888-F66BAC7D5699}"/>
                </a:ext>
              </a:extLst>
            </p:cNvPr>
            <p:cNvSpPr/>
            <p:nvPr/>
          </p:nvSpPr>
          <p:spPr>
            <a:xfrm>
              <a:off x="7356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 xmlns:a16="http://schemas.microsoft.com/office/drawing/2014/main" id="{915C6F1F-841B-494D-B97B-050107B8D405}"/>
                </a:ext>
              </a:extLst>
            </p:cNvPr>
            <p:cNvSpPr/>
            <p:nvPr/>
          </p:nvSpPr>
          <p:spPr>
            <a:xfrm>
              <a:off x="7356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 xmlns:a16="http://schemas.microsoft.com/office/drawing/2014/main" id="{3A6DEC22-2FD8-46FC-A4A0-75CB4CB8D4AB}"/>
                </a:ext>
              </a:extLst>
            </p:cNvPr>
            <p:cNvSpPr/>
            <p:nvPr/>
          </p:nvSpPr>
          <p:spPr>
            <a:xfrm>
              <a:off x="8004177" y="3159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 xmlns:a16="http://schemas.microsoft.com/office/drawing/2014/main" id="{C34CA9B6-7CED-4CEF-9E02-406755B73A97}"/>
                </a:ext>
              </a:extLst>
            </p:cNvPr>
            <p:cNvSpPr/>
            <p:nvPr/>
          </p:nvSpPr>
          <p:spPr>
            <a:xfrm>
              <a:off x="8004177" y="3807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 xmlns:a16="http://schemas.microsoft.com/office/drawing/2014/main" id="{D0C7CC2B-DB9F-46FC-84D6-584DAE291EBF}"/>
                </a:ext>
              </a:extLst>
            </p:cNvPr>
            <p:cNvSpPr/>
            <p:nvPr/>
          </p:nvSpPr>
          <p:spPr>
            <a:xfrm>
              <a:off x="8004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 xmlns:a16="http://schemas.microsoft.com/office/drawing/2014/main" id="{44EF5624-8D81-480E-8D3D-002AD3B922C0}"/>
                </a:ext>
              </a:extLst>
            </p:cNvPr>
            <p:cNvSpPr/>
            <p:nvPr/>
          </p:nvSpPr>
          <p:spPr>
            <a:xfrm>
              <a:off x="8004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 xmlns:a16="http://schemas.microsoft.com/office/drawing/2014/main" id="{39D56DBB-BB37-4F86-8457-6B6D81DF7F99}"/>
                </a:ext>
              </a:extLst>
            </p:cNvPr>
            <p:cNvSpPr/>
            <p:nvPr/>
          </p:nvSpPr>
          <p:spPr>
            <a:xfrm>
              <a:off x="8004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4912360" y="5311302"/>
            <a:ext cx="3454400"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2881084" y="4948125"/>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2381454" y="4900452"/>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2381454" y="4900452"/>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4314931" y="6338757"/>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4314931" y="6338757"/>
                <a:ext cx="576297" cy="461665"/>
              </a:xfrm>
              <a:prstGeom prst="rect">
                <a:avLst/>
              </a:prstGeom>
              <a:blipFill rotWithShape="0">
                <a:blip r:embed="rId4"/>
                <a:stretch>
                  <a:fillRect b="-1316"/>
                </a:stretch>
              </a:blipFill>
            </p:spPr>
            <p:txBody>
              <a:bodyPr/>
              <a:lstStyle/>
              <a:p>
                <a:r>
                  <a:rPr lang="ja-JP" altLang="en-US">
                    <a:noFill/>
                  </a:rPr>
                  <a:t> </a:t>
                </a:r>
              </a:p>
            </p:txBody>
          </p:sp>
        </mc:Fallback>
      </mc:AlternateContent>
      <p:sp>
        <p:nvSpPr>
          <p:cNvPr id="163" name="円/楕円 162"/>
          <p:cNvSpPr/>
          <p:nvPr/>
        </p:nvSpPr>
        <p:spPr>
          <a:xfrm>
            <a:off x="4009899" y="6367190"/>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既存の結果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0" i="0" u="none" strike="noStrike" kern="1200" cap="none" spc="0" normalizeH="0" baseline="0" noProof="0" dirty="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228947"/>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b="0" i="0" u="none" strike="noStrike" kern="1200" cap="none" spc="0" normalizeH="0" baseline="0" noProof="0" dirty="0" smtClean="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15" name="テキスト ボックス 14"/>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cxnSp>
        <p:nvCxnSpPr>
          <p:cNvPr id="16" name="直線コネクタ 15"/>
          <p:cNvCxnSpPr>
            <a:endCxn id="12"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2" idx="2"/>
            <a:endCxn id="15"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角丸四角形吹き出し 1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4" name="グループ化 13"/>
          <p:cNvGrpSpPr/>
          <p:nvPr/>
        </p:nvGrpSpPr>
        <p:grpSpPr>
          <a:xfrm>
            <a:off x="7086600" y="4809926"/>
            <a:ext cx="1800000" cy="1800000"/>
            <a:chOff x="567609" y="2857500"/>
            <a:chExt cx="3600000" cy="3600000"/>
          </a:xfrm>
        </p:grpSpPr>
        <p:sp>
          <p:nvSpPr>
            <p:cNvPr id="18" name="正方形/長方形 17"/>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9" name="正方形/長方形 18"/>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テキスト ボックス 43"/>
          <p:cNvSpPr txBox="1"/>
          <p:nvPr/>
        </p:nvSpPr>
        <p:spPr>
          <a:xfrm>
            <a:off x="2740838" y="5354139"/>
            <a:ext cx="1793630" cy="461665"/>
          </a:xfrm>
          <a:prstGeom prst="rect">
            <a:avLst/>
          </a:prstGeom>
          <a:noFill/>
          <a:ln>
            <a:solidFill>
              <a:schemeClr val="tx1"/>
            </a:solidFill>
          </a:ln>
        </p:spPr>
        <p:txBody>
          <a:bodyPr wrap="square" rtlCol="0">
            <a:spAutoFit/>
          </a:bodyPr>
          <a:lstStyle/>
          <a:p>
            <a:r>
              <a:rPr kumimoji="1" lang="ja-JP" altLang="en-US" sz="2400" dirty="0"/>
              <a:t>部分グリッド</a:t>
            </a:r>
          </a:p>
        </p:txBody>
      </p:sp>
      <p:cxnSp>
        <p:nvCxnSpPr>
          <p:cNvPr id="45" name="直線コネクタ 44"/>
          <p:cNvCxnSpPr>
            <a:endCxn id="44"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4" idx="2"/>
            <a:endCxn id="47"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テキスト ボックス 46"/>
          <p:cNvSpPr txBox="1"/>
          <p:nvPr/>
        </p:nvSpPr>
        <p:spPr>
          <a:xfrm>
            <a:off x="3063618" y="5957649"/>
            <a:ext cx="1148071" cy="461665"/>
          </a:xfrm>
          <a:prstGeom prst="rect">
            <a:avLst/>
          </a:prstGeom>
          <a:solidFill>
            <a:schemeClr val="bg1"/>
          </a:solidFill>
          <a:ln>
            <a:solidFill>
              <a:schemeClr val="tx1"/>
            </a:solidFill>
          </a:ln>
        </p:spPr>
        <p:txBody>
          <a:bodyPr wrap="none" rtlCol="0">
            <a:spAutoFit/>
          </a:bodyPr>
          <a:lstStyle/>
          <a:p>
            <a:r>
              <a:rPr kumimoji="1" lang="ja-JP" altLang="en-US" sz="2400" dirty="0"/>
              <a:t>グリッド</a:t>
            </a:r>
          </a:p>
        </p:txBody>
      </p:sp>
    </p:spTree>
    <p:extLst>
      <p:ext uri="{BB962C8B-B14F-4D97-AF65-F5344CB8AC3E}">
        <p14:creationId xmlns:p14="http://schemas.microsoft.com/office/powerpoint/2010/main" val="3229972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7F6D5F1-A7E9-4E3D-A273-1FF4D2B5E228}"/>
              </a:ext>
            </a:extLst>
          </p:cNvPr>
          <p:cNvSpPr>
            <a:spLocks noGrp="1"/>
          </p:cNvSpPr>
          <p:nvPr>
            <p:ph type="title"/>
          </p:nvPr>
        </p:nvSpPr>
        <p:spPr/>
        <p:txBody>
          <a:bodyPr/>
          <a:lstStyle/>
          <a:p>
            <a:r>
              <a:rPr kumimoji="1" lang="ja-JP" altLang="en-US" dirty="0"/>
              <a:t>証明の流れ</a:t>
            </a:r>
          </a:p>
        </p:txBody>
      </p:sp>
      <p:sp>
        <p:nvSpPr>
          <p:cNvPr id="3" name="コンテンツ プレースホルダー 2">
            <a:extLst>
              <a:ext uri="{FF2B5EF4-FFF2-40B4-BE49-F238E27FC236}">
                <a16:creationId xmlns="" xmlns:a16="http://schemas.microsoft.com/office/drawing/2014/main" id="{FF1AEBCD-8080-443B-8D28-D3C3FE23AE32}"/>
              </a:ext>
            </a:extLst>
          </p:cNvPr>
          <p:cNvSpPr>
            <a:spLocks noGrp="1"/>
          </p:cNvSpPr>
          <p:nvPr>
            <p:ph idx="1"/>
          </p:nvPr>
        </p:nvSpPr>
        <p:spPr>
          <a:xfrm>
            <a:off x="2760509" y="1049753"/>
            <a:ext cx="3696008" cy="513393"/>
          </a:xfrm>
          <a:ln>
            <a:solidFill>
              <a:schemeClr val="tx1"/>
            </a:solidFill>
          </a:ln>
        </p:spPr>
        <p:txBody>
          <a:bodyPr/>
          <a:lstStyle/>
          <a:p>
            <a:r>
              <a:rPr kumimoji="1" lang="ja-JP" altLang="en-US" sz="3200" dirty="0"/>
              <a:t>最短共通上位列問題</a:t>
            </a:r>
            <a:endParaRPr kumimoji="1" lang="en-US" altLang="ja-JP" sz="3200" dirty="0"/>
          </a:p>
        </p:txBody>
      </p:sp>
      <p:sp>
        <p:nvSpPr>
          <p:cNvPr id="4" name="スライド番号プレースホルダー 3">
            <a:extLst>
              <a:ext uri="{FF2B5EF4-FFF2-40B4-BE49-F238E27FC236}">
                <a16:creationId xmlns=""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822960" y="2676075"/>
            <a:ext cx="7864503"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部分グリッドにおける</a:t>
            </a:r>
            <a:r>
              <a:rPr lang="en-US" altLang="ja-JP" sz="3200" dirty="0"/>
              <a:t>Flood-It</a:t>
            </a:r>
            <a:r>
              <a:rPr lang="ja-JP" altLang="en-US" sz="3200" dirty="0"/>
              <a:t>の困難性の証明</a:t>
            </a:r>
            <a:endParaRPr lang="en-US" altLang="ja-JP" sz="3200" dirty="0"/>
          </a:p>
        </p:txBody>
      </p:sp>
      <p:sp>
        <p:nvSpPr>
          <p:cNvPr id="7" name="下矢印 6"/>
          <p:cNvSpPr/>
          <p:nvPr/>
        </p:nvSpPr>
        <p:spPr>
          <a:xfrm>
            <a:off x="3225149" y="1719599"/>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帰着</a:t>
            </a:r>
          </a:p>
        </p:txBody>
      </p:sp>
      <p:sp>
        <p:nvSpPr>
          <p:cNvPr id="9" name="下矢印 8"/>
          <p:cNvSpPr/>
          <p:nvPr/>
        </p:nvSpPr>
        <p:spPr>
          <a:xfrm>
            <a:off x="3211496" y="3446405"/>
            <a:ext cx="2766727" cy="768626"/>
          </a:xfrm>
          <a:prstGeom prst="downArrow">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0"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1065723" y="4417705"/>
            <a:ext cx="7012554"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グリッドにおける</a:t>
            </a:r>
            <a:r>
              <a:rPr lang="en-US" altLang="ja-JP" sz="3200" dirty="0"/>
              <a:t>Flood-It</a:t>
            </a:r>
            <a:r>
              <a:rPr lang="ja-JP" altLang="en-US" sz="3200" dirty="0"/>
              <a:t>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822959" y="3759839"/>
                <a:ext cx="1621858" cy="270694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問題例</a:t>
                </a:r>
                <a:endParaRPr lang="en-US" altLang="ja-JP" dirty="0" smtClean="0"/>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smtClean="0"/>
              </a:p>
              <a:p>
                <a:pPr/>
                <a14:m>
                  <m:oMathPara xmlns:m="http://schemas.openxmlformats.org/officeDocument/2006/math">
                    <m:oMathParaPr>
                      <m:jc m:val="centerGroup"/>
                    </m:oMathParaPr>
                    <m:oMath xmlns:m="http://schemas.openxmlformats.org/officeDocument/2006/math">
                      <m:r>
                        <a:rPr lang="el-GR" altLang="ja-JP" i="1">
                          <a:latin typeface="Cambria Math" panose="02040503050406030204" pitchFamily="18" charset="0"/>
                          <a:ea typeface="Cambria Math" panose="02040503050406030204" pitchFamily="18" charset="0"/>
                        </a:rPr>
                        <m:t>𝛴</m:t>
                      </m:r>
                      <m:r>
                        <a:rPr lang="en-US" altLang="ja-JP" b="0" i="1" smtClean="0">
                          <a:latin typeface="Cambria Math" panose="02040503050406030204" pitchFamily="18" charset="0"/>
                          <a:ea typeface="Cambria Math" panose="02040503050406030204" pitchFamily="18" charset="0"/>
                        </a:rPr>
                        <m:t>={0,1}</m:t>
                      </m:r>
                    </m:oMath>
                  </m:oMathPara>
                </a14:m>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p:txBody>
          </p:sp>
        </mc:Choice>
        <mc:Fallback xmlns="">
          <p:sp>
            <p:nvSpPr>
              <p:cNvPr id="8" name="コンテンツ プレースホルダー 2">
                <a:extLst>
                  <a:ext uri="{FF2B5EF4-FFF2-40B4-BE49-F238E27FC236}">
                    <a16:creationId xmlns="" xmlns:a16="http://schemas.microsoft.com/office/drawing/2014/main"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706949"/>
              </a:xfrm>
              <a:prstGeom prst="rect">
                <a:avLst/>
              </a:prstGeom>
              <a:blipFill rotWithShape="0">
                <a:blip r:embed="rId2"/>
                <a:stretch>
                  <a:fillRect l="-13158" t="-4730" r="-41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 xmlns:a16="http://schemas.microsoft.com/office/drawing/2014/main" val="20000"/>
                        </a:ext>
                      </a:extLst>
                    </a:gridCol>
                    <a:gridCol w="4197315">
                      <a:extLst>
                        <a:ext uri="{9D8B030D-6E8A-4147-A177-3AD203B41FA5}">
                          <a16:colId xmlns=""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536265" y="387247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536265" y="3872476"/>
                <a:ext cx="3440301" cy="523220"/>
              </a:xfrm>
              <a:prstGeom prst="rect">
                <a:avLst/>
              </a:prstGeom>
              <a:blipFill rotWithShape="0">
                <a:blip r:embed="rId5"/>
                <a:stretch>
                  <a:fillRect t="-15116" r="-2482"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2090918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950715"/>
              </a:xfrm>
            </p:spPr>
            <p:txBody>
              <a:bodyPr/>
              <a:lstStyle/>
              <a:p>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以下の共通上位列がある場合は先手が</a:t>
                </a:r>
                <a:endParaRPr kumimoji="1" lang="en-US" altLang="ja-JP" dirty="0"/>
              </a:p>
              <a:p>
                <a:r>
                  <a:rPr kumimoji="1" lang="ja-JP" altLang="en-US" dirty="0"/>
                  <a:t>大きいブロックを全部取れて先手の勝ち．</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950715"/>
              </a:xfrm>
              <a:blipFill rotWithShape="0">
                <a:blip r:embed="rId2"/>
                <a:stretch>
                  <a:fillRect l="-2827" t="-12821" b="-198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pSp>
        <p:nvGrpSpPr>
          <p:cNvPr id="11" name="グループ化 10"/>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 name="正方形/長方形 3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129336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mc:AlternateContent xmlns:mc="http://schemas.openxmlformats.org/markup-compatibility/2006" xmlns:a14="http://schemas.microsoft.com/office/drawing/2010/main">
        <mc:Choice Requires="a14">
          <p:sp>
            <p:nvSpPr>
              <p:cNvPr id="31" name="コンテンツ プレースホルダー 2"/>
              <p:cNvSpPr txBox="1">
                <a:spLocks/>
              </p:cNvSpPr>
              <p:nvPr/>
            </p:nvSpPr>
            <p:spPr>
              <a:xfrm>
                <a:off x="822959" y="758815"/>
                <a:ext cx="7543801" cy="95071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𝑡</m:t>
                    </m:r>
                  </m:oMath>
                </a14:m>
                <a:r>
                  <a:rPr lang="ja-JP" altLang="en-US" dirty="0"/>
                  <a:t>以下の共通上位列がない場合は後手が</a:t>
                </a:r>
                <a:endParaRPr lang="en-US" altLang="ja-JP" dirty="0"/>
              </a:p>
              <a:p>
                <a:r>
                  <a:rPr lang="ja-JP" altLang="en-US" dirty="0"/>
                  <a:t>大きいブロックをひとつ以上取れて後手の勝ち．</a:t>
                </a:r>
              </a:p>
            </p:txBody>
          </p:sp>
        </mc:Choice>
        <mc:Fallback xmlns="">
          <p:sp>
            <p:nvSpPr>
              <p:cNvPr id="31" name="コンテンツ プレースホルダー 2"/>
              <p:cNvSpPr txBox="1">
                <a:spLocks noRot="1" noChangeAspect="1" noMove="1" noResize="1" noEditPoints="1" noAdjustHandles="1" noChangeArrowheads="1" noChangeShapeType="1" noTextEdit="1"/>
              </p:cNvSpPr>
              <p:nvPr/>
            </p:nvSpPr>
            <p:spPr>
              <a:xfrm>
                <a:off x="822959" y="758815"/>
                <a:ext cx="7543801" cy="950715"/>
              </a:xfrm>
              <a:prstGeom prst="rect">
                <a:avLst/>
              </a:prstGeom>
              <a:blipFill rotWithShape="0">
                <a:blip r:embed="rId2"/>
                <a:stretch>
                  <a:fillRect l="-2827" t="-12821" b="-19872"/>
                </a:stretch>
              </a:blipFill>
            </p:spPr>
            <p:txBody>
              <a:bodyPr/>
              <a:lstStyle/>
              <a:p>
                <a:r>
                  <a:rPr lang="ja-JP" altLang="en-US">
                    <a:noFill/>
                  </a:rPr>
                  <a:t> </a:t>
                </a:r>
              </a:p>
            </p:txBody>
          </p:sp>
        </mc:Fallback>
      </mc:AlternateContent>
      <p:grpSp>
        <p:nvGrpSpPr>
          <p:cNvPr id="3" name="グループ化 2"/>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 name="正方形/長方形 31"/>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4" name="正方形/長方形 33"/>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607247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3" name="グループ化 2"/>
          <p:cNvGrpSpPr/>
          <p:nvPr/>
        </p:nvGrpSpPr>
        <p:grpSpPr>
          <a:xfrm>
            <a:off x="150903" y="1551830"/>
            <a:ext cx="8887914" cy="5306170"/>
            <a:chOff x="62202" y="1183847"/>
            <a:chExt cx="8887914" cy="5306170"/>
          </a:xfrm>
        </p:grpSpPr>
        <p:grpSp>
          <p:nvGrpSpPr>
            <p:cNvPr id="1546" name="グループ化 1545"/>
            <p:cNvGrpSpPr/>
            <p:nvPr/>
          </p:nvGrpSpPr>
          <p:grpSpPr>
            <a:xfrm>
              <a:off x="605575" y="1183847"/>
              <a:ext cx="8344541" cy="5306170"/>
              <a:chOff x="595401" y="741085"/>
              <a:chExt cx="8344541" cy="5306170"/>
            </a:xfrm>
          </p:grpSpPr>
          <p:cxnSp>
            <p:nvCxnSpPr>
              <p:cNvPr id="1547" name="直線コネクタ 1546"/>
              <p:cNvCxnSpPr>
                <a:stCxn id="1749" idx="6"/>
                <a:endCxn id="1649" idx="2"/>
              </p:cNvCxnSpPr>
              <p:nvPr/>
            </p:nvCxnSpPr>
            <p:spPr>
              <a:xfrm>
                <a:off x="6858984" y="5230807"/>
                <a:ext cx="1394455" cy="0"/>
              </a:xfrm>
              <a:prstGeom prst="line">
                <a:avLst/>
              </a:prstGeom>
              <a:noFill/>
              <a:ln w="38100" cap="flat" cmpd="sng" algn="ctr">
                <a:solidFill>
                  <a:sysClr val="windowText" lastClr="000000"/>
                </a:solidFill>
                <a:prstDash val="solid"/>
                <a:miter lim="800000"/>
              </a:ln>
              <a:effectLst/>
            </p:spPr>
          </p:cxnSp>
          <p:cxnSp>
            <p:nvCxnSpPr>
              <p:cNvPr id="1548" name="直線コネクタ 1547"/>
              <p:cNvCxnSpPr>
                <a:stCxn id="1748" idx="6"/>
                <a:endCxn id="1645" idx="2"/>
              </p:cNvCxnSpPr>
              <p:nvPr/>
            </p:nvCxnSpPr>
            <p:spPr>
              <a:xfrm>
                <a:off x="6852577" y="4861881"/>
                <a:ext cx="1400861" cy="0"/>
              </a:xfrm>
              <a:prstGeom prst="line">
                <a:avLst/>
              </a:prstGeom>
              <a:noFill/>
              <a:ln w="38100" cap="flat" cmpd="sng" algn="ctr">
                <a:solidFill>
                  <a:sysClr val="windowText" lastClr="000000"/>
                </a:solidFill>
                <a:prstDash val="solid"/>
                <a:miter lim="800000"/>
              </a:ln>
              <a:effectLst/>
            </p:spPr>
          </p:cxnSp>
          <p:cxnSp>
            <p:nvCxnSpPr>
              <p:cNvPr id="1549" name="直線コネクタ 1548"/>
              <p:cNvCxnSpPr>
                <a:stCxn id="1747" idx="6"/>
                <a:endCxn id="1641" idx="2"/>
              </p:cNvCxnSpPr>
              <p:nvPr/>
            </p:nvCxnSpPr>
            <p:spPr>
              <a:xfrm>
                <a:off x="6858984" y="4492955"/>
                <a:ext cx="1394455" cy="0"/>
              </a:xfrm>
              <a:prstGeom prst="line">
                <a:avLst/>
              </a:prstGeom>
              <a:noFill/>
              <a:ln w="38100" cap="flat" cmpd="sng" algn="ctr">
                <a:solidFill>
                  <a:sysClr val="windowText" lastClr="000000"/>
                </a:solidFill>
                <a:prstDash val="solid"/>
                <a:miter lim="800000"/>
              </a:ln>
              <a:effectLst/>
            </p:spPr>
          </p:cxnSp>
          <p:cxnSp>
            <p:nvCxnSpPr>
              <p:cNvPr id="1550" name="直線コネクタ 1549"/>
              <p:cNvCxnSpPr>
                <a:stCxn id="1746" idx="6"/>
                <a:endCxn id="1637" idx="2"/>
              </p:cNvCxnSpPr>
              <p:nvPr/>
            </p:nvCxnSpPr>
            <p:spPr>
              <a:xfrm>
                <a:off x="6858984" y="4124029"/>
                <a:ext cx="1394455" cy="0"/>
              </a:xfrm>
              <a:prstGeom prst="line">
                <a:avLst/>
              </a:prstGeom>
              <a:noFill/>
              <a:ln w="38100" cap="flat" cmpd="sng" algn="ctr">
                <a:solidFill>
                  <a:sysClr val="windowText" lastClr="000000"/>
                </a:solidFill>
                <a:prstDash val="solid"/>
                <a:miter lim="800000"/>
              </a:ln>
              <a:effectLst/>
            </p:spPr>
          </p:cxnSp>
          <p:cxnSp>
            <p:nvCxnSpPr>
              <p:cNvPr id="1551" name="直線コネクタ 1550"/>
              <p:cNvCxnSpPr>
                <a:stCxn id="1700" idx="6"/>
                <a:endCxn id="1633" idx="2"/>
              </p:cNvCxnSpPr>
              <p:nvPr/>
            </p:nvCxnSpPr>
            <p:spPr>
              <a:xfrm flipV="1">
                <a:off x="6858984" y="3750097"/>
                <a:ext cx="1394455" cy="1265"/>
              </a:xfrm>
              <a:prstGeom prst="line">
                <a:avLst/>
              </a:prstGeom>
              <a:noFill/>
              <a:ln w="38100" cap="flat" cmpd="sng" algn="ctr">
                <a:solidFill>
                  <a:sysClr val="windowText" lastClr="000000"/>
                </a:solidFill>
                <a:prstDash val="solid"/>
                <a:miter lim="800000"/>
              </a:ln>
              <a:effectLst/>
            </p:spPr>
          </p:cxnSp>
          <p:cxnSp>
            <p:nvCxnSpPr>
              <p:cNvPr id="1552" name="直線コネクタ 1551"/>
              <p:cNvCxnSpPr>
                <a:stCxn id="1699" idx="6"/>
                <a:endCxn id="1629" idx="2"/>
              </p:cNvCxnSpPr>
              <p:nvPr/>
            </p:nvCxnSpPr>
            <p:spPr>
              <a:xfrm flipV="1">
                <a:off x="6852577" y="3381171"/>
                <a:ext cx="1400861" cy="1265"/>
              </a:xfrm>
              <a:prstGeom prst="line">
                <a:avLst/>
              </a:prstGeom>
              <a:noFill/>
              <a:ln w="38100" cap="flat" cmpd="sng" algn="ctr">
                <a:solidFill>
                  <a:sysClr val="windowText" lastClr="000000"/>
                </a:solidFill>
                <a:prstDash val="solid"/>
                <a:miter lim="800000"/>
              </a:ln>
              <a:effectLst/>
            </p:spPr>
          </p:cxnSp>
          <p:cxnSp>
            <p:nvCxnSpPr>
              <p:cNvPr id="1553" name="直線コネクタ 1552"/>
              <p:cNvCxnSpPr>
                <a:stCxn id="1698" idx="6"/>
                <a:endCxn id="1625" idx="2"/>
              </p:cNvCxnSpPr>
              <p:nvPr/>
            </p:nvCxnSpPr>
            <p:spPr>
              <a:xfrm flipV="1">
                <a:off x="6858984" y="3012245"/>
                <a:ext cx="1394455" cy="1265"/>
              </a:xfrm>
              <a:prstGeom prst="line">
                <a:avLst/>
              </a:prstGeom>
              <a:noFill/>
              <a:ln w="38100" cap="flat" cmpd="sng" algn="ctr">
                <a:solidFill>
                  <a:sysClr val="windowText" lastClr="000000"/>
                </a:solidFill>
                <a:prstDash val="solid"/>
                <a:miter lim="800000"/>
              </a:ln>
              <a:effectLst/>
            </p:spPr>
          </p:cxnSp>
          <p:cxnSp>
            <p:nvCxnSpPr>
              <p:cNvPr id="1554" name="直線コネクタ 1553"/>
              <p:cNvCxnSpPr>
                <a:stCxn id="1697" idx="6"/>
                <a:endCxn id="1621" idx="2"/>
              </p:cNvCxnSpPr>
              <p:nvPr/>
            </p:nvCxnSpPr>
            <p:spPr>
              <a:xfrm flipV="1">
                <a:off x="6858984" y="2643319"/>
                <a:ext cx="1394455" cy="1265"/>
              </a:xfrm>
              <a:prstGeom prst="line">
                <a:avLst/>
              </a:prstGeom>
              <a:noFill/>
              <a:ln w="38100" cap="flat" cmpd="sng" algn="ctr">
                <a:solidFill>
                  <a:sysClr val="windowText" lastClr="000000"/>
                </a:solidFill>
                <a:prstDash val="solid"/>
                <a:miter lim="800000"/>
              </a:ln>
              <a:effectLst/>
            </p:spPr>
          </p:cxnSp>
          <p:cxnSp>
            <p:nvCxnSpPr>
              <p:cNvPr id="1555" name="直線コネクタ 1554"/>
              <p:cNvCxnSpPr>
                <a:stCxn id="1602" idx="6"/>
                <a:endCxn id="1617" idx="2"/>
              </p:cNvCxnSpPr>
              <p:nvPr/>
            </p:nvCxnSpPr>
            <p:spPr>
              <a:xfrm>
                <a:off x="6858984" y="2269388"/>
                <a:ext cx="1394455" cy="0"/>
              </a:xfrm>
              <a:prstGeom prst="line">
                <a:avLst/>
              </a:prstGeom>
              <a:noFill/>
              <a:ln w="38100" cap="flat" cmpd="sng" algn="ctr">
                <a:solidFill>
                  <a:sysClr val="windowText" lastClr="000000"/>
                </a:solidFill>
                <a:prstDash val="solid"/>
                <a:miter lim="800000"/>
              </a:ln>
              <a:effectLst/>
            </p:spPr>
          </p:cxnSp>
          <p:cxnSp>
            <p:nvCxnSpPr>
              <p:cNvPr id="1556" name="直線コネクタ 1555"/>
              <p:cNvCxnSpPr>
                <a:stCxn id="1601" idx="6"/>
                <a:endCxn id="1613" idx="2"/>
              </p:cNvCxnSpPr>
              <p:nvPr/>
            </p:nvCxnSpPr>
            <p:spPr>
              <a:xfrm>
                <a:off x="6852577" y="1900461"/>
                <a:ext cx="1400861" cy="0"/>
              </a:xfrm>
              <a:prstGeom prst="line">
                <a:avLst/>
              </a:prstGeom>
              <a:noFill/>
              <a:ln w="38100" cap="flat" cmpd="sng" algn="ctr">
                <a:solidFill>
                  <a:sysClr val="windowText" lastClr="000000"/>
                </a:solidFill>
                <a:prstDash val="solid"/>
                <a:miter lim="800000"/>
              </a:ln>
              <a:effectLst/>
            </p:spPr>
          </p:cxnSp>
          <p:cxnSp>
            <p:nvCxnSpPr>
              <p:cNvPr id="1557" name="直線コネクタ 1556"/>
              <p:cNvCxnSpPr>
                <a:stCxn id="1600" idx="6"/>
                <a:endCxn id="1609" idx="2"/>
              </p:cNvCxnSpPr>
              <p:nvPr/>
            </p:nvCxnSpPr>
            <p:spPr>
              <a:xfrm>
                <a:off x="6858984" y="1531535"/>
                <a:ext cx="1394455" cy="0"/>
              </a:xfrm>
              <a:prstGeom prst="line">
                <a:avLst/>
              </a:prstGeom>
              <a:noFill/>
              <a:ln w="38100" cap="flat" cmpd="sng" algn="ctr">
                <a:solidFill>
                  <a:sysClr val="windowText" lastClr="000000"/>
                </a:solidFill>
                <a:prstDash val="solid"/>
                <a:miter lim="800000"/>
              </a:ln>
              <a:effectLst/>
            </p:spPr>
          </p:cxnSp>
          <p:cxnSp>
            <p:nvCxnSpPr>
              <p:cNvPr id="1558" name="直線コネクタ 1557"/>
              <p:cNvCxnSpPr>
                <a:stCxn id="1599" idx="6"/>
                <a:endCxn id="1605" idx="2"/>
              </p:cNvCxnSpPr>
              <p:nvPr/>
            </p:nvCxnSpPr>
            <p:spPr>
              <a:xfrm>
                <a:off x="6858984" y="1162610"/>
                <a:ext cx="1394455" cy="0"/>
              </a:xfrm>
              <a:prstGeom prst="line">
                <a:avLst/>
              </a:prstGeom>
              <a:noFill/>
              <a:ln w="38100" cap="flat" cmpd="sng" algn="ctr">
                <a:solidFill>
                  <a:sysClr val="windowText" lastClr="000000"/>
                </a:solidFill>
                <a:prstDash val="solid"/>
                <a:miter lim="800000"/>
              </a:ln>
              <a:effectLst/>
            </p:spPr>
          </p:cxnSp>
          <p:cxnSp>
            <p:nvCxnSpPr>
              <p:cNvPr id="1559" name="直線コネクタ 1558"/>
              <p:cNvCxnSpPr>
                <a:stCxn id="1863" idx="4"/>
                <a:endCxn id="1884" idx="0"/>
              </p:cNvCxnSpPr>
              <p:nvPr/>
            </p:nvCxnSpPr>
            <p:spPr>
              <a:xfrm>
                <a:off x="1614047" y="4248252"/>
                <a:ext cx="0" cy="858332"/>
              </a:xfrm>
              <a:prstGeom prst="line">
                <a:avLst/>
              </a:prstGeom>
              <a:noFill/>
              <a:ln w="38100" cap="flat" cmpd="sng" algn="ctr">
                <a:solidFill>
                  <a:sysClr val="windowText" lastClr="000000"/>
                </a:solidFill>
                <a:prstDash val="solid"/>
                <a:miter lim="800000"/>
              </a:ln>
              <a:effectLst/>
            </p:spPr>
          </p:cxnSp>
          <p:cxnSp>
            <p:nvCxnSpPr>
              <p:cNvPr id="1560" name="直線コネクタ 1559"/>
              <p:cNvCxnSpPr>
                <a:stCxn id="1823" idx="4"/>
                <a:endCxn id="1844" idx="0"/>
              </p:cNvCxnSpPr>
              <p:nvPr/>
            </p:nvCxnSpPr>
            <p:spPr>
              <a:xfrm>
                <a:off x="2252465" y="2767543"/>
                <a:ext cx="0" cy="858332"/>
              </a:xfrm>
              <a:prstGeom prst="line">
                <a:avLst/>
              </a:prstGeom>
              <a:noFill/>
              <a:ln w="38100" cap="flat" cmpd="sng" algn="ctr">
                <a:solidFill>
                  <a:sysClr val="windowText" lastClr="000000"/>
                </a:solidFill>
                <a:prstDash val="solid"/>
                <a:miter lim="800000"/>
              </a:ln>
              <a:effectLst/>
            </p:spPr>
          </p:cxnSp>
          <p:cxnSp>
            <p:nvCxnSpPr>
              <p:cNvPr id="1561" name="直線コネクタ 1560"/>
              <p:cNvCxnSpPr>
                <a:stCxn id="1604" idx="4"/>
                <a:endCxn id="1648" idx="0"/>
              </p:cNvCxnSpPr>
              <p:nvPr/>
            </p:nvCxnSpPr>
            <p:spPr>
              <a:xfrm>
                <a:off x="8073784" y="1286833"/>
                <a:ext cx="0" cy="3819752"/>
              </a:xfrm>
              <a:prstGeom prst="line">
                <a:avLst/>
              </a:prstGeom>
              <a:noFill/>
              <a:ln w="38100" cap="flat" cmpd="sng" algn="ctr">
                <a:solidFill>
                  <a:sysClr val="windowText" lastClr="000000"/>
                </a:solidFill>
                <a:prstDash val="solid"/>
                <a:miter lim="800000"/>
              </a:ln>
              <a:effectLst/>
            </p:spPr>
          </p:cxnSp>
          <p:cxnSp>
            <p:nvCxnSpPr>
              <p:cNvPr id="1562" name="直線コネクタ 1561"/>
              <p:cNvCxnSpPr>
                <a:stCxn id="1598" idx="4"/>
                <a:endCxn id="1646" idx="0"/>
              </p:cNvCxnSpPr>
              <p:nvPr/>
            </p:nvCxnSpPr>
            <p:spPr>
              <a:xfrm>
                <a:off x="7038638" y="1286833"/>
                <a:ext cx="0" cy="3819752"/>
              </a:xfrm>
              <a:prstGeom prst="line">
                <a:avLst/>
              </a:prstGeom>
              <a:noFill/>
              <a:ln w="38100" cap="flat" cmpd="sng" algn="ctr">
                <a:solidFill>
                  <a:sysClr val="windowText" lastClr="000000"/>
                </a:solidFill>
                <a:prstDash val="solid"/>
                <a:miter lim="800000"/>
              </a:ln>
              <a:effectLst/>
            </p:spPr>
          </p:cxnSp>
          <p:cxnSp>
            <p:nvCxnSpPr>
              <p:cNvPr id="1563" name="直線コネクタ 1562"/>
              <p:cNvCxnSpPr>
                <a:stCxn id="1603" idx="4"/>
                <a:endCxn id="1647" idx="0"/>
              </p:cNvCxnSpPr>
              <p:nvPr/>
            </p:nvCxnSpPr>
            <p:spPr>
              <a:xfrm>
                <a:off x="7350059" y="1286833"/>
                <a:ext cx="0" cy="3819752"/>
              </a:xfrm>
              <a:prstGeom prst="line">
                <a:avLst/>
              </a:prstGeom>
              <a:noFill/>
              <a:ln w="38100" cap="flat" cmpd="sng" algn="ctr">
                <a:solidFill>
                  <a:sysClr val="windowText" lastClr="000000"/>
                </a:solidFill>
                <a:prstDash val="solid"/>
                <a:miter lim="800000"/>
              </a:ln>
              <a:effectLst/>
            </p:spPr>
          </p:cxnSp>
          <p:cxnSp>
            <p:nvCxnSpPr>
              <p:cNvPr id="1564" name="直線コネクタ 1563"/>
              <p:cNvCxnSpPr>
                <a:stCxn id="1594" idx="4"/>
                <a:endCxn id="1793" idx="0"/>
              </p:cNvCxnSpPr>
              <p:nvPr/>
            </p:nvCxnSpPr>
            <p:spPr>
              <a:xfrm>
                <a:off x="1934478" y="1286833"/>
                <a:ext cx="0" cy="858332"/>
              </a:xfrm>
              <a:prstGeom prst="line">
                <a:avLst/>
              </a:prstGeom>
              <a:noFill/>
              <a:ln w="38100" cap="flat" cmpd="sng" algn="ctr">
                <a:solidFill>
                  <a:sysClr val="windowText" lastClr="000000"/>
                </a:solidFill>
                <a:prstDash val="solid"/>
                <a:miter lim="800000"/>
              </a:ln>
              <a:effectLst/>
            </p:spPr>
          </p:cxnSp>
          <p:cxnSp>
            <p:nvCxnSpPr>
              <p:cNvPr id="1565" name="直線コネクタ 1564"/>
              <p:cNvCxnSpPr>
                <a:stCxn id="1650" idx="4"/>
                <a:endCxn id="1795" idx="0"/>
              </p:cNvCxnSpPr>
              <p:nvPr/>
            </p:nvCxnSpPr>
            <p:spPr>
              <a:xfrm>
                <a:off x="3518324" y="1286833"/>
                <a:ext cx="0" cy="858332"/>
              </a:xfrm>
              <a:prstGeom prst="line">
                <a:avLst/>
              </a:prstGeom>
              <a:noFill/>
              <a:ln w="38100" cap="flat" cmpd="sng" algn="ctr">
                <a:solidFill>
                  <a:sysClr val="windowText" lastClr="000000"/>
                </a:solidFill>
                <a:prstDash val="solid"/>
                <a:miter lim="800000"/>
              </a:ln>
              <a:effectLst/>
            </p:spPr>
          </p:cxnSp>
          <p:cxnSp>
            <p:nvCxnSpPr>
              <p:cNvPr id="1566" name="直線コネクタ 1565"/>
              <p:cNvCxnSpPr>
                <a:stCxn id="1651" idx="4"/>
                <a:endCxn id="1796" idx="0"/>
              </p:cNvCxnSpPr>
              <p:nvPr/>
            </p:nvCxnSpPr>
            <p:spPr>
              <a:xfrm>
                <a:off x="3200337" y="1286833"/>
                <a:ext cx="0" cy="858332"/>
              </a:xfrm>
              <a:prstGeom prst="line">
                <a:avLst/>
              </a:prstGeom>
              <a:noFill/>
              <a:ln w="38100" cap="flat" cmpd="sng" algn="ctr">
                <a:solidFill>
                  <a:sysClr val="windowText" lastClr="000000"/>
                </a:solidFill>
                <a:prstDash val="solid"/>
                <a:miter lim="800000"/>
              </a:ln>
              <a:effectLst/>
            </p:spPr>
          </p:cxnSp>
          <p:cxnSp>
            <p:nvCxnSpPr>
              <p:cNvPr id="1567" name="直線コネクタ 1566"/>
              <p:cNvCxnSpPr>
                <a:stCxn id="1584" idx="4"/>
                <a:endCxn id="1790" idx="0"/>
              </p:cNvCxnSpPr>
              <p:nvPr/>
            </p:nvCxnSpPr>
            <p:spPr>
              <a:xfrm>
                <a:off x="2879906" y="1286833"/>
                <a:ext cx="0" cy="858332"/>
              </a:xfrm>
              <a:prstGeom prst="line">
                <a:avLst/>
              </a:prstGeom>
              <a:noFill/>
              <a:ln w="38100" cap="flat" cmpd="sng" algn="ctr">
                <a:solidFill>
                  <a:sysClr val="windowText" lastClr="000000"/>
                </a:solidFill>
                <a:prstDash val="solid"/>
                <a:miter lim="800000"/>
              </a:ln>
              <a:effectLst/>
            </p:spPr>
          </p:cxnSp>
          <p:cxnSp>
            <p:nvCxnSpPr>
              <p:cNvPr id="1568" name="直線コネクタ 1567"/>
              <p:cNvCxnSpPr>
                <a:stCxn id="1588" idx="4"/>
                <a:endCxn id="1791" idx="0"/>
              </p:cNvCxnSpPr>
              <p:nvPr/>
            </p:nvCxnSpPr>
            <p:spPr>
              <a:xfrm>
                <a:off x="2566186" y="1286833"/>
                <a:ext cx="0" cy="858332"/>
              </a:xfrm>
              <a:prstGeom prst="line">
                <a:avLst/>
              </a:prstGeom>
              <a:noFill/>
              <a:ln w="38100" cap="flat" cmpd="sng" algn="ctr">
                <a:solidFill>
                  <a:sysClr val="windowText" lastClr="000000"/>
                </a:solidFill>
                <a:prstDash val="solid"/>
                <a:miter lim="800000"/>
              </a:ln>
              <a:effectLst/>
            </p:spPr>
          </p:cxnSp>
          <p:cxnSp>
            <p:nvCxnSpPr>
              <p:cNvPr id="1569" name="直線コネクタ 1568"/>
              <p:cNvCxnSpPr>
                <a:stCxn id="1800" idx="6"/>
                <a:endCxn id="1650" idx="2"/>
              </p:cNvCxnSpPr>
              <p:nvPr/>
            </p:nvCxnSpPr>
            <p:spPr>
              <a:xfrm>
                <a:off x="1430285" y="1162610"/>
                <a:ext cx="1956272" cy="0"/>
              </a:xfrm>
              <a:prstGeom prst="line">
                <a:avLst/>
              </a:prstGeom>
              <a:noFill/>
              <a:ln w="38100" cap="flat" cmpd="sng" algn="ctr">
                <a:solidFill>
                  <a:sysClr val="windowText" lastClr="000000"/>
                </a:solidFill>
                <a:prstDash val="solid"/>
                <a:miter lim="800000"/>
              </a:ln>
              <a:effectLst/>
            </p:spPr>
          </p:cxnSp>
          <p:cxnSp>
            <p:nvCxnSpPr>
              <p:cNvPr id="1570" name="直線コネクタ 1569"/>
              <p:cNvCxnSpPr>
                <a:stCxn id="1801" idx="6"/>
                <a:endCxn id="1781" idx="2"/>
              </p:cNvCxnSpPr>
              <p:nvPr/>
            </p:nvCxnSpPr>
            <p:spPr>
              <a:xfrm>
                <a:off x="1430285" y="1531535"/>
                <a:ext cx="1956272" cy="0"/>
              </a:xfrm>
              <a:prstGeom prst="line">
                <a:avLst/>
              </a:prstGeom>
              <a:noFill/>
              <a:ln w="38100" cap="flat" cmpd="sng" algn="ctr">
                <a:solidFill>
                  <a:sysClr val="windowText" lastClr="000000"/>
                </a:solidFill>
                <a:prstDash val="solid"/>
                <a:miter lim="800000"/>
              </a:ln>
              <a:effectLst/>
            </p:spPr>
          </p:cxnSp>
          <p:cxnSp>
            <p:nvCxnSpPr>
              <p:cNvPr id="1571" name="直線コネクタ 1570"/>
              <p:cNvCxnSpPr>
                <a:stCxn id="1802" idx="6"/>
                <a:endCxn id="1788" idx="2"/>
              </p:cNvCxnSpPr>
              <p:nvPr/>
            </p:nvCxnSpPr>
            <p:spPr>
              <a:xfrm>
                <a:off x="1430285" y="1900461"/>
                <a:ext cx="1956272" cy="0"/>
              </a:xfrm>
              <a:prstGeom prst="line">
                <a:avLst/>
              </a:prstGeom>
              <a:noFill/>
              <a:ln w="38100" cap="flat" cmpd="sng" algn="ctr">
                <a:solidFill>
                  <a:sysClr val="windowText" lastClr="000000"/>
                </a:solidFill>
                <a:prstDash val="solid"/>
                <a:miter lim="800000"/>
              </a:ln>
              <a:effectLst/>
            </p:spPr>
          </p:cxnSp>
          <p:cxnSp>
            <p:nvCxnSpPr>
              <p:cNvPr id="1572" name="直線コネクタ 1571"/>
              <p:cNvCxnSpPr>
                <a:stCxn id="1803" idx="6"/>
                <a:endCxn id="1795" idx="2"/>
              </p:cNvCxnSpPr>
              <p:nvPr/>
            </p:nvCxnSpPr>
            <p:spPr>
              <a:xfrm>
                <a:off x="1430285" y="2269388"/>
                <a:ext cx="1956272" cy="0"/>
              </a:xfrm>
              <a:prstGeom prst="line">
                <a:avLst/>
              </a:prstGeom>
              <a:noFill/>
              <a:ln w="38100" cap="flat" cmpd="sng" algn="ctr">
                <a:solidFill>
                  <a:sysClr val="windowText" lastClr="000000"/>
                </a:solidFill>
                <a:prstDash val="solid"/>
                <a:miter lim="800000"/>
              </a:ln>
              <a:effectLst/>
            </p:spPr>
          </p:cxnSp>
          <p:cxnSp>
            <p:nvCxnSpPr>
              <p:cNvPr id="1573" name="直線コネクタ 1572"/>
              <p:cNvCxnSpPr>
                <a:stCxn id="1587" idx="6"/>
                <a:endCxn id="1599" idx="2"/>
              </p:cNvCxnSpPr>
              <p:nvPr/>
            </p:nvCxnSpPr>
            <p:spPr>
              <a:xfrm>
                <a:off x="4345615" y="1162610"/>
                <a:ext cx="2249834" cy="0"/>
              </a:xfrm>
              <a:prstGeom prst="line">
                <a:avLst/>
              </a:prstGeom>
              <a:noFill/>
              <a:ln w="38100" cap="flat" cmpd="sng" algn="ctr">
                <a:solidFill>
                  <a:sysClr val="windowText" lastClr="000000"/>
                </a:solidFill>
                <a:prstDash val="solid"/>
                <a:miter lim="800000"/>
              </a:ln>
              <a:effectLst/>
            </p:spPr>
          </p:cxnSp>
          <p:cxnSp>
            <p:nvCxnSpPr>
              <p:cNvPr id="1574" name="直線コネクタ 1573"/>
              <p:cNvCxnSpPr>
                <a:stCxn id="1673" idx="6"/>
                <a:endCxn id="1600" idx="2"/>
              </p:cNvCxnSpPr>
              <p:nvPr/>
            </p:nvCxnSpPr>
            <p:spPr>
              <a:xfrm>
                <a:off x="4345615" y="1531535"/>
                <a:ext cx="2249834" cy="0"/>
              </a:xfrm>
              <a:prstGeom prst="line">
                <a:avLst/>
              </a:prstGeom>
              <a:noFill/>
              <a:ln w="38100" cap="flat" cmpd="sng" algn="ctr">
                <a:solidFill>
                  <a:sysClr val="windowText" lastClr="000000"/>
                </a:solidFill>
                <a:prstDash val="solid"/>
                <a:miter lim="800000"/>
              </a:ln>
              <a:effectLst/>
            </p:spPr>
          </p:cxnSp>
          <p:cxnSp>
            <p:nvCxnSpPr>
              <p:cNvPr id="1575" name="直線コネクタ 1574"/>
              <p:cNvCxnSpPr>
                <a:stCxn id="1675" idx="6"/>
                <a:endCxn id="1601" idx="2"/>
              </p:cNvCxnSpPr>
              <p:nvPr/>
            </p:nvCxnSpPr>
            <p:spPr>
              <a:xfrm>
                <a:off x="4345615" y="1900461"/>
                <a:ext cx="2243427" cy="0"/>
              </a:xfrm>
              <a:prstGeom prst="line">
                <a:avLst/>
              </a:prstGeom>
              <a:noFill/>
              <a:ln w="38100" cap="flat" cmpd="sng" algn="ctr">
                <a:solidFill>
                  <a:sysClr val="windowText" lastClr="000000"/>
                </a:solidFill>
                <a:prstDash val="solid"/>
                <a:miter lim="800000"/>
              </a:ln>
              <a:effectLst/>
            </p:spPr>
          </p:cxnSp>
          <p:cxnSp>
            <p:nvCxnSpPr>
              <p:cNvPr id="1576" name="直線コネクタ 1575"/>
              <p:cNvCxnSpPr>
                <a:stCxn id="1677" idx="6"/>
                <a:endCxn id="1602" idx="2"/>
              </p:cNvCxnSpPr>
              <p:nvPr/>
            </p:nvCxnSpPr>
            <p:spPr>
              <a:xfrm>
                <a:off x="4345615" y="2269388"/>
                <a:ext cx="2249834" cy="0"/>
              </a:xfrm>
              <a:prstGeom prst="line">
                <a:avLst/>
              </a:prstGeom>
              <a:noFill/>
              <a:ln w="38100" cap="flat" cmpd="sng" algn="ctr">
                <a:solidFill>
                  <a:sysClr val="windowText" lastClr="000000"/>
                </a:solidFill>
                <a:prstDash val="solid"/>
                <a:miter lim="800000"/>
              </a:ln>
              <a:effectLst/>
            </p:spPr>
          </p:cxnSp>
          <p:cxnSp>
            <p:nvCxnSpPr>
              <p:cNvPr id="1577" name="直線コネクタ 1576"/>
              <p:cNvCxnSpPr>
                <a:stCxn id="1586" idx="4"/>
                <a:endCxn id="1676" idx="0"/>
              </p:cNvCxnSpPr>
              <p:nvPr/>
            </p:nvCxnSpPr>
            <p:spPr>
              <a:xfrm>
                <a:off x="4531835" y="1286833"/>
                <a:ext cx="0" cy="858332"/>
              </a:xfrm>
              <a:prstGeom prst="line">
                <a:avLst/>
              </a:prstGeom>
              <a:noFill/>
              <a:ln w="38100" cap="flat" cmpd="sng" algn="ctr">
                <a:solidFill>
                  <a:sysClr val="windowText" lastClr="000000"/>
                </a:solidFill>
                <a:prstDash val="solid"/>
                <a:miter lim="800000"/>
              </a:ln>
              <a:effectLst/>
            </p:spPr>
          </p:cxnSp>
          <p:cxnSp>
            <p:nvCxnSpPr>
              <p:cNvPr id="1578" name="直線コネクタ 1577"/>
              <p:cNvCxnSpPr>
                <a:stCxn id="1587" idx="4"/>
                <a:endCxn id="1677" idx="0"/>
              </p:cNvCxnSpPr>
              <p:nvPr/>
            </p:nvCxnSpPr>
            <p:spPr>
              <a:xfrm>
                <a:off x="4213847" y="1286833"/>
                <a:ext cx="0" cy="858332"/>
              </a:xfrm>
              <a:prstGeom prst="line">
                <a:avLst/>
              </a:prstGeom>
              <a:noFill/>
              <a:ln w="38100" cap="flat" cmpd="sng" algn="ctr">
                <a:solidFill>
                  <a:sysClr val="windowText" lastClr="000000"/>
                </a:solidFill>
                <a:prstDash val="solid"/>
                <a:miter lim="800000"/>
              </a:ln>
              <a:effectLst/>
            </p:spPr>
          </p:cxnSp>
          <p:cxnSp>
            <p:nvCxnSpPr>
              <p:cNvPr id="1579" name="直線コネクタ 1578"/>
              <p:cNvCxnSpPr>
                <a:stCxn id="1583" idx="4"/>
                <a:endCxn id="1671" idx="0"/>
              </p:cNvCxnSpPr>
              <p:nvPr/>
            </p:nvCxnSpPr>
            <p:spPr>
              <a:xfrm>
                <a:off x="4843256" y="1286833"/>
                <a:ext cx="4109" cy="858332"/>
              </a:xfrm>
              <a:prstGeom prst="line">
                <a:avLst/>
              </a:prstGeom>
              <a:noFill/>
              <a:ln w="38100" cap="flat" cmpd="sng" algn="ctr">
                <a:solidFill>
                  <a:sysClr val="windowText" lastClr="000000"/>
                </a:solidFill>
                <a:prstDash val="solid"/>
                <a:miter lim="800000"/>
              </a:ln>
              <a:effectLst/>
            </p:spPr>
          </p:cxnSp>
          <p:cxnSp>
            <p:nvCxnSpPr>
              <p:cNvPr id="1580" name="直線コネクタ 1579"/>
              <p:cNvCxnSpPr>
                <a:stCxn id="1599" idx="4"/>
                <a:endCxn id="1602" idx="0"/>
              </p:cNvCxnSpPr>
              <p:nvPr/>
            </p:nvCxnSpPr>
            <p:spPr>
              <a:xfrm>
                <a:off x="6727216" y="1286833"/>
                <a:ext cx="0" cy="858332"/>
              </a:xfrm>
              <a:prstGeom prst="line">
                <a:avLst/>
              </a:prstGeom>
              <a:noFill/>
              <a:ln w="38100" cap="flat" cmpd="sng" algn="ctr">
                <a:solidFill>
                  <a:sysClr val="windowText" lastClr="000000"/>
                </a:solidFill>
                <a:prstDash val="solid"/>
                <a:miter lim="800000"/>
              </a:ln>
              <a:effectLst/>
            </p:spPr>
          </p:cxnSp>
          <p:cxnSp>
            <p:nvCxnSpPr>
              <p:cNvPr id="1581" name="直線コネクタ 1580"/>
              <p:cNvCxnSpPr>
                <a:stCxn id="1591" idx="4"/>
                <a:endCxn id="1652" idx="0"/>
              </p:cNvCxnSpPr>
              <p:nvPr/>
            </p:nvCxnSpPr>
            <p:spPr>
              <a:xfrm>
                <a:off x="6415794" y="1286833"/>
                <a:ext cx="0" cy="858332"/>
              </a:xfrm>
              <a:prstGeom prst="line">
                <a:avLst/>
              </a:prstGeom>
              <a:noFill/>
              <a:ln w="38100" cap="flat" cmpd="sng" algn="ctr">
                <a:solidFill>
                  <a:sysClr val="windowText" lastClr="000000"/>
                </a:solidFill>
                <a:prstDash val="solid"/>
                <a:miter lim="800000"/>
              </a:ln>
              <a:effectLst/>
            </p:spPr>
          </p:cxnSp>
          <p:cxnSp>
            <p:nvCxnSpPr>
              <p:cNvPr id="1582" name="直線コネクタ 1581"/>
              <p:cNvCxnSpPr>
                <a:stCxn id="1605" idx="4"/>
                <a:endCxn id="1649" idx="0"/>
              </p:cNvCxnSpPr>
              <p:nvPr/>
            </p:nvCxnSpPr>
            <p:spPr>
              <a:xfrm>
                <a:off x="8385205" y="1286833"/>
                <a:ext cx="0" cy="3819752"/>
              </a:xfrm>
              <a:prstGeom prst="line">
                <a:avLst/>
              </a:prstGeom>
              <a:noFill/>
              <a:ln w="38100" cap="flat" cmpd="sng" algn="ctr">
                <a:solidFill>
                  <a:sysClr val="windowText" lastClr="000000"/>
                </a:solidFill>
                <a:prstDash val="solid"/>
                <a:miter lim="800000"/>
              </a:ln>
              <a:effectLst/>
            </p:spPr>
          </p:cxnSp>
          <p:sp>
            <p:nvSpPr>
              <p:cNvPr id="1583" name="円/楕円 1582"/>
              <p:cNvSpPr/>
              <p:nvPr/>
            </p:nvSpPr>
            <p:spPr>
              <a:xfrm>
                <a:off x="471148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4" name="円/楕円 1583"/>
              <p:cNvSpPr/>
              <p:nvPr/>
            </p:nvSpPr>
            <p:spPr>
              <a:xfrm>
                <a:off x="274813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5" name="円/楕円 1584"/>
              <p:cNvSpPr/>
              <p:nvPr/>
            </p:nvSpPr>
            <p:spPr>
              <a:xfrm>
                <a:off x="5661184"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6" name="円/楕円 1585"/>
              <p:cNvSpPr/>
              <p:nvPr/>
            </p:nvSpPr>
            <p:spPr>
              <a:xfrm>
                <a:off x="4400068"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7" name="円/楕円 1586"/>
              <p:cNvSpPr/>
              <p:nvPr/>
            </p:nvSpPr>
            <p:spPr>
              <a:xfrm>
                <a:off x="408208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8" name="円/楕円 1587"/>
              <p:cNvSpPr/>
              <p:nvPr/>
            </p:nvSpPr>
            <p:spPr>
              <a:xfrm>
                <a:off x="2434419"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9" name="円/楕円 1588"/>
              <p:cNvSpPr/>
              <p:nvPr/>
            </p:nvSpPr>
            <p:spPr>
              <a:xfrm>
                <a:off x="5347464"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0" name="円/楕円 1589"/>
              <p:cNvSpPr/>
              <p:nvPr/>
            </p:nvSpPr>
            <p:spPr>
              <a:xfrm>
                <a:off x="212069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1" name="円/楕円 1590"/>
              <p:cNvSpPr/>
              <p:nvPr/>
            </p:nvSpPr>
            <p:spPr>
              <a:xfrm>
                <a:off x="6284028"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2" name="円/楕円 1591"/>
              <p:cNvSpPr/>
              <p:nvPr/>
            </p:nvSpPr>
            <p:spPr>
              <a:xfrm>
                <a:off x="628402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3" name="円/楕円 1592"/>
              <p:cNvSpPr/>
              <p:nvPr/>
            </p:nvSpPr>
            <p:spPr>
              <a:xfrm>
                <a:off x="628402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4" name="円/楕円 1593"/>
              <p:cNvSpPr/>
              <p:nvPr/>
            </p:nvSpPr>
            <p:spPr>
              <a:xfrm>
                <a:off x="1802712"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5" name="円/楕円 1594"/>
              <p:cNvSpPr/>
              <p:nvPr/>
            </p:nvSpPr>
            <p:spPr>
              <a:xfrm>
                <a:off x="5972606"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6" name="円/楕円 1595"/>
              <p:cNvSpPr/>
              <p:nvPr/>
            </p:nvSpPr>
            <p:spPr>
              <a:xfrm>
                <a:off x="1482280"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7" name="円/楕円 1596"/>
              <p:cNvSpPr/>
              <p:nvPr/>
            </p:nvSpPr>
            <p:spPr>
              <a:xfrm>
                <a:off x="5029477"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8" name="円/楕円 1597"/>
              <p:cNvSpPr/>
              <p:nvPr/>
            </p:nvSpPr>
            <p:spPr>
              <a:xfrm>
                <a:off x="6906871"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9" name="円/楕円 1598"/>
              <p:cNvSpPr/>
              <p:nvPr/>
            </p:nvSpPr>
            <p:spPr>
              <a:xfrm>
                <a:off x="659544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0" name="円/楕円 1599"/>
              <p:cNvSpPr/>
              <p:nvPr/>
            </p:nvSpPr>
            <p:spPr>
              <a:xfrm>
                <a:off x="659544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1" name="円/楕円 1600"/>
              <p:cNvSpPr/>
              <p:nvPr/>
            </p:nvSpPr>
            <p:spPr>
              <a:xfrm>
                <a:off x="6589042"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2" name="円/楕円 1601"/>
              <p:cNvSpPr/>
              <p:nvPr/>
            </p:nvSpPr>
            <p:spPr>
              <a:xfrm>
                <a:off x="659544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3" name="円/楕円 1602"/>
              <p:cNvSpPr/>
              <p:nvPr/>
            </p:nvSpPr>
            <p:spPr>
              <a:xfrm>
                <a:off x="7218292"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4" name="円/楕円 1603"/>
              <p:cNvSpPr/>
              <p:nvPr/>
            </p:nvSpPr>
            <p:spPr>
              <a:xfrm>
                <a:off x="794201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5" name="円/楕円 1604"/>
              <p:cNvSpPr/>
              <p:nvPr/>
            </p:nvSpPr>
            <p:spPr>
              <a:xfrm>
                <a:off x="8253439"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6" name="円/楕円 1605"/>
              <p:cNvSpPr/>
              <p:nvPr/>
            </p:nvSpPr>
            <p:spPr>
              <a:xfrm>
                <a:off x="6906871"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7" name="円/楕円 1606"/>
              <p:cNvSpPr/>
              <p:nvPr/>
            </p:nvSpPr>
            <p:spPr>
              <a:xfrm>
                <a:off x="7218292"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8" name="円/楕円 1607"/>
              <p:cNvSpPr/>
              <p:nvPr/>
            </p:nvSpPr>
            <p:spPr>
              <a:xfrm>
                <a:off x="794201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9" name="円/楕円 1608"/>
              <p:cNvSpPr/>
              <p:nvPr/>
            </p:nvSpPr>
            <p:spPr>
              <a:xfrm>
                <a:off x="8253439"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0" name="円/楕円 1609"/>
              <p:cNvSpPr/>
              <p:nvPr/>
            </p:nvSpPr>
            <p:spPr>
              <a:xfrm>
                <a:off x="6906871"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1" name="円/楕円 1610"/>
              <p:cNvSpPr/>
              <p:nvPr/>
            </p:nvSpPr>
            <p:spPr>
              <a:xfrm>
                <a:off x="7218292"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2" name="円/楕円 1611"/>
              <p:cNvSpPr/>
              <p:nvPr/>
            </p:nvSpPr>
            <p:spPr>
              <a:xfrm>
                <a:off x="794201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3" name="円/楕円 1612"/>
              <p:cNvSpPr/>
              <p:nvPr/>
            </p:nvSpPr>
            <p:spPr>
              <a:xfrm>
                <a:off x="8253439"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4" name="円/楕円 1613"/>
              <p:cNvSpPr/>
              <p:nvPr/>
            </p:nvSpPr>
            <p:spPr>
              <a:xfrm>
                <a:off x="6906871"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5" name="円/楕円 1614"/>
              <p:cNvSpPr/>
              <p:nvPr/>
            </p:nvSpPr>
            <p:spPr>
              <a:xfrm>
                <a:off x="7218292"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6" name="円/楕円 1615"/>
              <p:cNvSpPr/>
              <p:nvPr/>
            </p:nvSpPr>
            <p:spPr>
              <a:xfrm>
                <a:off x="794201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7" name="円/楕円 1616"/>
              <p:cNvSpPr/>
              <p:nvPr/>
            </p:nvSpPr>
            <p:spPr>
              <a:xfrm>
                <a:off x="8253439"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8" name="円/楕円 1617"/>
              <p:cNvSpPr/>
              <p:nvPr/>
            </p:nvSpPr>
            <p:spPr>
              <a:xfrm>
                <a:off x="6906871"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9" name="円/楕円 1618"/>
              <p:cNvSpPr/>
              <p:nvPr/>
            </p:nvSpPr>
            <p:spPr>
              <a:xfrm>
                <a:off x="7218292"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0" name="円/楕円 1619"/>
              <p:cNvSpPr/>
              <p:nvPr/>
            </p:nvSpPr>
            <p:spPr>
              <a:xfrm>
                <a:off x="794201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1" name="円/楕円 1620"/>
              <p:cNvSpPr/>
              <p:nvPr/>
            </p:nvSpPr>
            <p:spPr>
              <a:xfrm>
                <a:off x="8253439"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2" name="円/楕円 1621"/>
              <p:cNvSpPr/>
              <p:nvPr/>
            </p:nvSpPr>
            <p:spPr>
              <a:xfrm>
                <a:off x="6906871"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3" name="円/楕円 1622"/>
              <p:cNvSpPr/>
              <p:nvPr/>
            </p:nvSpPr>
            <p:spPr>
              <a:xfrm>
                <a:off x="7218292"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4" name="円/楕円 1623"/>
              <p:cNvSpPr/>
              <p:nvPr/>
            </p:nvSpPr>
            <p:spPr>
              <a:xfrm>
                <a:off x="794201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5" name="円/楕円 1624"/>
              <p:cNvSpPr/>
              <p:nvPr/>
            </p:nvSpPr>
            <p:spPr>
              <a:xfrm>
                <a:off x="8253439"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6" name="円/楕円 1625"/>
              <p:cNvSpPr/>
              <p:nvPr/>
            </p:nvSpPr>
            <p:spPr>
              <a:xfrm>
                <a:off x="6906871"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7" name="円/楕円 1626"/>
              <p:cNvSpPr/>
              <p:nvPr/>
            </p:nvSpPr>
            <p:spPr>
              <a:xfrm>
                <a:off x="7218292"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8" name="円/楕円 1627"/>
              <p:cNvSpPr/>
              <p:nvPr/>
            </p:nvSpPr>
            <p:spPr>
              <a:xfrm>
                <a:off x="794201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9" name="円/楕円 1628"/>
              <p:cNvSpPr/>
              <p:nvPr/>
            </p:nvSpPr>
            <p:spPr>
              <a:xfrm>
                <a:off x="8253439"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0" name="円/楕円 1629"/>
              <p:cNvSpPr/>
              <p:nvPr/>
            </p:nvSpPr>
            <p:spPr>
              <a:xfrm>
                <a:off x="6906871"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1" name="円/楕円 1630"/>
              <p:cNvSpPr/>
              <p:nvPr/>
            </p:nvSpPr>
            <p:spPr>
              <a:xfrm>
                <a:off x="7218292"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2" name="円/楕円 1631"/>
              <p:cNvSpPr/>
              <p:nvPr/>
            </p:nvSpPr>
            <p:spPr>
              <a:xfrm>
                <a:off x="794201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3" name="円/楕円 1632"/>
              <p:cNvSpPr/>
              <p:nvPr/>
            </p:nvSpPr>
            <p:spPr>
              <a:xfrm>
                <a:off x="8253439"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4" name="円/楕円 1633"/>
              <p:cNvSpPr/>
              <p:nvPr/>
            </p:nvSpPr>
            <p:spPr>
              <a:xfrm>
                <a:off x="6906871"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5" name="円/楕円 1634"/>
              <p:cNvSpPr/>
              <p:nvPr/>
            </p:nvSpPr>
            <p:spPr>
              <a:xfrm>
                <a:off x="7218292"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6" name="円/楕円 1635"/>
              <p:cNvSpPr/>
              <p:nvPr/>
            </p:nvSpPr>
            <p:spPr>
              <a:xfrm>
                <a:off x="794201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7" name="円/楕円 1636"/>
              <p:cNvSpPr/>
              <p:nvPr/>
            </p:nvSpPr>
            <p:spPr>
              <a:xfrm>
                <a:off x="8253439"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8" name="円/楕円 1637"/>
              <p:cNvSpPr/>
              <p:nvPr/>
            </p:nvSpPr>
            <p:spPr>
              <a:xfrm>
                <a:off x="6906871"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9" name="円/楕円 1638"/>
              <p:cNvSpPr/>
              <p:nvPr/>
            </p:nvSpPr>
            <p:spPr>
              <a:xfrm>
                <a:off x="7218292"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0" name="円/楕円 1639"/>
              <p:cNvSpPr/>
              <p:nvPr/>
            </p:nvSpPr>
            <p:spPr>
              <a:xfrm>
                <a:off x="794201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1" name="円/楕円 1640"/>
              <p:cNvSpPr/>
              <p:nvPr/>
            </p:nvSpPr>
            <p:spPr>
              <a:xfrm>
                <a:off x="8253439"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2" name="円/楕円 1641"/>
              <p:cNvSpPr/>
              <p:nvPr/>
            </p:nvSpPr>
            <p:spPr>
              <a:xfrm>
                <a:off x="6906871"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3" name="円/楕円 1642"/>
              <p:cNvSpPr/>
              <p:nvPr/>
            </p:nvSpPr>
            <p:spPr>
              <a:xfrm>
                <a:off x="7218292"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4" name="円/楕円 1643"/>
              <p:cNvSpPr/>
              <p:nvPr/>
            </p:nvSpPr>
            <p:spPr>
              <a:xfrm>
                <a:off x="794201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5" name="円/楕円 1644"/>
              <p:cNvSpPr/>
              <p:nvPr/>
            </p:nvSpPr>
            <p:spPr>
              <a:xfrm>
                <a:off x="8253439"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6" name="円/楕円 1645"/>
              <p:cNvSpPr/>
              <p:nvPr/>
            </p:nvSpPr>
            <p:spPr>
              <a:xfrm>
                <a:off x="6906871"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7" name="円/楕円 1646"/>
              <p:cNvSpPr/>
              <p:nvPr/>
            </p:nvSpPr>
            <p:spPr>
              <a:xfrm>
                <a:off x="7218292"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8" name="円/楕円 1647"/>
              <p:cNvSpPr/>
              <p:nvPr/>
            </p:nvSpPr>
            <p:spPr>
              <a:xfrm>
                <a:off x="794201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9" name="円/楕円 1648"/>
              <p:cNvSpPr/>
              <p:nvPr/>
            </p:nvSpPr>
            <p:spPr>
              <a:xfrm>
                <a:off x="8253439"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0" name="円/楕円 1649"/>
              <p:cNvSpPr/>
              <p:nvPr/>
            </p:nvSpPr>
            <p:spPr>
              <a:xfrm>
                <a:off x="338655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1" name="円/楕円 1650"/>
              <p:cNvSpPr/>
              <p:nvPr/>
            </p:nvSpPr>
            <p:spPr>
              <a:xfrm>
                <a:off x="306857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2" name="円/楕円 1651"/>
              <p:cNvSpPr/>
              <p:nvPr/>
            </p:nvSpPr>
            <p:spPr>
              <a:xfrm>
                <a:off x="6284028"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3" name="直線コネクタ 1652"/>
              <p:cNvCxnSpPr>
                <a:endCxn id="1656" idx="0"/>
              </p:cNvCxnSpPr>
              <p:nvPr/>
            </p:nvCxnSpPr>
            <p:spPr>
              <a:xfrm>
                <a:off x="5792951" y="1286833"/>
                <a:ext cx="0" cy="858332"/>
              </a:xfrm>
              <a:prstGeom prst="line">
                <a:avLst/>
              </a:prstGeom>
              <a:noFill/>
              <a:ln w="38100" cap="flat" cmpd="sng" algn="ctr">
                <a:solidFill>
                  <a:sysClr val="windowText" lastClr="000000"/>
                </a:solidFill>
                <a:prstDash val="solid"/>
                <a:miter lim="800000"/>
              </a:ln>
              <a:effectLst/>
            </p:spPr>
          </p:cxnSp>
          <p:sp>
            <p:nvSpPr>
              <p:cNvPr id="1654" name="円/楕円 1653"/>
              <p:cNvSpPr/>
              <p:nvPr/>
            </p:nvSpPr>
            <p:spPr>
              <a:xfrm>
                <a:off x="5661184"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5" name="円/楕円 1654"/>
              <p:cNvSpPr/>
              <p:nvPr/>
            </p:nvSpPr>
            <p:spPr>
              <a:xfrm>
                <a:off x="5661184"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6" name="円/楕円 1655"/>
              <p:cNvSpPr/>
              <p:nvPr/>
            </p:nvSpPr>
            <p:spPr>
              <a:xfrm>
                <a:off x="5661184"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7" name="直線コネクタ 1656"/>
              <p:cNvCxnSpPr>
                <a:endCxn id="1660" idx="0"/>
              </p:cNvCxnSpPr>
              <p:nvPr/>
            </p:nvCxnSpPr>
            <p:spPr>
              <a:xfrm>
                <a:off x="5161244" y="1286833"/>
                <a:ext cx="0" cy="858332"/>
              </a:xfrm>
              <a:prstGeom prst="line">
                <a:avLst/>
              </a:prstGeom>
              <a:noFill/>
              <a:ln w="38100" cap="flat" cmpd="sng" algn="ctr">
                <a:solidFill>
                  <a:sysClr val="windowText" lastClr="000000"/>
                </a:solidFill>
                <a:prstDash val="solid"/>
                <a:miter lim="800000"/>
              </a:ln>
              <a:effectLst/>
            </p:spPr>
          </p:cxnSp>
          <p:sp>
            <p:nvSpPr>
              <p:cNvPr id="1658" name="円/楕円 1657"/>
              <p:cNvSpPr/>
              <p:nvPr/>
            </p:nvSpPr>
            <p:spPr>
              <a:xfrm>
                <a:off x="502947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9" name="円/楕円 1658"/>
              <p:cNvSpPr/>
              <p:nvPr/>
            </p:nvSpPr>
            <p:spPr>
              <a:xfrm>
                <a:off x="502947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0" name="円/楕円 1659"/>
              <p:cNvSpPr/>
              <p:nvPr/>
            </p:nvSpPr>
            <p:spPr>
              <a:xfrm>
                <a:off x="5029477"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1" name="直線コネクタ 1660"/>
              <p:cNvCxnSpPr>
                <a:endCxn id="1664" idx="0"/>
              </p:cNvCxnSpPr>
              <p:nvPr/>
            </p:nvCxnSpPr>
            <p:spPr>
              <a:xfrm>
                <a:off x="5481530" y="1286833"/>
                <a:ext cx="0" cy="858332"/>
              </a:xfrm>
              <a:prstGeom prst="line">
                <a:avLst/>
              </a:prstGeom>
              <a:noFill/>
              <a:ln w="38100" cap="flat" cmpd="sng" algn="ctr">
                <a:solidFill>
                  <a:sysClr val="windowText" lastClr="000000"/>
                </a:solidFill>
                <a:prstDash val="solid"/>
                <a:miter lim="800000"/>
              </a:ln>
              <a:effectLst/>
            </p:spPr>
          </p:cxnSp>
          <p:sp>
            <p:nvSpPr>
              <p:cNvPr id="1662" name="円/楕円 1661"/>
              <p:cNvSpPr/>
              <p:nvPr/>
            </p:nvSpPr>
            <p:spPr>
              <a:xfrm>
                <a:off x="5349763"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3" name="円/楕円 1662"/>
              <p:cNvSpPr/>
              <p:nvPr/>
            </p:nvSpPr>
            <p:spPr>
              <a:xfrm>
                <a:off x="5343357"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4" name="円/楕円 1663"/>
              <p:cNvSpPr/>
              <p:nvPr/>
            </p:nvSpPr>
            <p:spPr>
              <a:xfrm>
                <a:off x="5349763"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5" name="直線コネクタ 1664"/>
              <p:cNvCxnSpPr>
                <a:endCxn id="1668" idx="0"/>
              </p:cNvCxnSpPr>
              <p:nvPr/>
            </p:nvCxnSpPr>
            <p:spPr>
              <a:xfrm>
                <a:off x="6104372" y="1286833"/>
                <a:ext cx="0" cy="858332"/>
              </a:xfrm>
              <a:prstGeom prst="line">
                <a:avLst/>
              </a:prstGeom>
              <a:noFill/>
              <a:ln w="38100" cap="flat" cmpd="sng" algn="ctr">
                <a:solidFill>
                  <a:sysClr val="windowText" lastClr="000000"/>
                </a:solidFill>
                <a:prstDash val="solid"/>
                <a:miter lim="800000"/>
              </a:ln>
              <a:effectLst/>
            </p:spPr>
          </p:cxnSp>
          <p:sp>
            <p:nvSpPr>
              <p:cNvPr id="1666" name="円/楕円 1665"/>
              <p:cNvSpPr/>
              <p:nvPr/>
            </p:nvSpPr>
            <p:spPr>
              <a:xfrm>
                <a:off x="5972605"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7" name="円/楕円 1666"/>
              <p:cNvSpPr/>
              <p:nvPr/>
            </p:nvSpPr>
            <p:spPr>
              <a:xfrm>
                <a:off x="5966198"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8" name="円/楕円 1667"/>
              <p:cNvSpPr/>
              <p:nvPr/>
            </p:nvSpPr>
            <p:spPr>
              <a:xfrm>
                <a:off x="5972605"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9" name="円/楕円 1668"/>
              <p:cNvSpPr/>
              <p:nvPr/>
            </p:nvSpPr>
            <p:spPr>
              <a:xfrm>
                <a:off x="4715598"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0" name="円/楕円 1669"/>
              <p:cNvSpPr/>
              <p:nvPr/>
            </p:nvSpPr>
            <p:spPr>
              <a:xfrm>
                <a:off x="4709191"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1" name="円/楕円 1670"/>
              <p:cNvSpPr/>
              <p:nvPr/>
            </p:nvSpPr>
            <p:spPr>
              <a:xfrm>
                <a:off x="4715598"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2" name="円/楕円 1671"/>
              <p:cNvSpPr/>
              <p:nvPr/>
            </p:nvSpPr>
            <p:spPr>
              <a:xfrm>
                <a:off x="440006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3" name="円/楕円 1672"/>
              <p:cNvSpPr/>
              <p:nvPr/>
            </p:nvSpPr>
            <p:spPr>
              <a:xfrm>
                <a:off x="408208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4" name="円/楕円 1673"/>
              <p:cNvSpPr/>
              <p:nvPr/>
            </p:nvSpPr>
            <p:spPr>
              <a:xfrm>
                <a:off x="440006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5" name="円/楕円 1674"/>
              <p:cNvSpPr/>
              <p:nvPr/>
            </p:nvSpPr>
            <p:spPr>
              <a:xfrm>
                <a:off x="408208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6" name="円/楕円 1675"/>
              <p:cNvSpPr/>
              <p:nvPr/>
            </p:nvSpPr>
            <p:spPr>
              <a:xfrm>
                <a:off x="4400068"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7" name="円/楕円 1676"/>
              <p:cNvSpPr/>
              <p:nvPr/>
            </p:nvSpPr>
            <p:spPr>
              <a:xfrm>
                <a:off x="408208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78" name="直線コネクタ 1677"/>
              <p:cNvCxnSpPr>
                <a:stCxn id="1690" idx="6"/>
                <a:endCxn id="1697" idx="2"/>
              </p:cNvCxnSpPr>
              <p:nvPr/>
            </p:nvCxnSpPr>
            <p:spPr>
              <a:xfrm>
                <a:off x="4345615" y="2644583"/>
                <a:ext cx="2249834" cy="0"/>
              </a:xfrm>
              <a:prstGeom prst="line">
                <a:avLst/>
              </a:prstGeom>
              <a:noFill/>
              <a:ln w="38100" cap="flat" cmpd="sng" algn="ctr">
                <a:solidFill>
                  <a:sysClr val="windowText" lastClr="000000"/>
                </a:solidFill>
                <a:prstDash val="solid"/>
                <a:miter lim="800000"/>
              </a:ln>
              <a:effectLst/>
            </p:spPr>
          </p:cxnSp>
          <p:cxnSp>
            <p:nvCxnSpPr>
              <p:cNvPr id="1679" name="直線コネクタ 1678"/>
              <p:cNvCxnSpPr>
                <a:stCxn id="1722" idx="6"/>
                <a:endCxn id="1698" idx="2"/>
              </p:cNvCxnSpPr>
              <p:nvPr/>
            </p:nvCxnSpPr>
            <p:spPr>
              <a:xfrm>
                <a:off x="4345615" y="3013510"/>
                <a:ext cx="2249834" cy="0"/>
              </a:xfrm>
              <a:prstGeom prst="line">
                <a:avLst/>
              </a:prstGeom>
              <a:noFill/>
              <a:ln w="38100" cap="flat" cmpd="sng" algn="ctr">
                <a:solidFill>
                  <a:sysClr val="windowText" lastClr="000000"/>
                </a:solidFill>
                <a:prstDash val="solid"/>
                <a:miter lim="800000"/>
              </a:ln>
              <a:effectLst/>
            </p:spPr>
          </p:cxnSp>
          <p:cxnSp>
            <p:nvCxnSpPr>
              <p:cNvPr id="1680" name="直線コネクタ 1679"/>
              <p:cNvCxnSpPr>
                <a:stCxn id="1724" idx="6"/>
                <a:endCxn id="1699" idx="2"/>
              </p:cNvCxnSpPr>
              <p:nvPr/>
            </p:nvCxnSpPr>
            <p:spPr>
              <a:xfrm>
                <a:off x="4345615" y="3382436"/>
                <a:ext cx="2243427" cy="0"/>
              </a:xfrm>
              <a:prstGeom prst="line">
                <a:avLst/>
              </a:prstGeom>
              <a:noFill/>
              <a:ln w="38100" cap="flat" cmpd="sng" algn="ctr">
                <a:solidFill>
                  <a:sysClr val="windowText" lastClr="000000"/>
                </a:solidFill>
                <a:prstDash val="solid"/>
                <a:miter lim="800000"/>
              </a:ln>
              <a:effectLst/>
            </p:spPr>
          </p:cxnSp>
          <p:cxnSp>
            <p:nvCxnSpPr>
              <p:cNvPr id="1681" name="直線コネクタ 1680"/>
              <p:cNvCxnSpPr>
                <a:stCxn id="1726" idx="6"/>
                <a:endCxn id="1700" idx="2"/>
              </p:cNvCxnSpPr>
              <p:nvPr/>
            </p:nvCxnSpPr>
            <p:spPr>
              <a:xfrm>
                <a:off x="4345615" y="3751361"/>
                <a:ext cx="2249834" cy="0"/>
              </a:xfrm>
              <a:prstGeom prst="line">
                <a:avLst/>
              </a:prstGeom>
              <a:noFill/>
              <a:ln w="38100" cap="flat" cmpd="sng" algn="ctr">
                <a:solidFill>
                  <a:sysClr val="windowText" lastClr="000000"/>
                </a:solidFill>
                <a:prstDash val="solid"/>
                <a:miter lim="800000"/>
              </a:ln>
              <a:effectLst/>
            </p:spPr>
          </p:cxnSp>
          <p:cxnSp>
            <p:nvCxnSpPr>
              <p:cNvPr id="1682" name="直線コネクタ 1681"/>
              <p:cNvCxnSpPr>
                <a:stCxn id="1689" idx="4"/>
                <a:endCxn id="1725" idx="0"/>
              </p:cNvCxnSpPr>
              <p:nvPr/>
            </p:nvCxnSpPr>
            <p:spPr>
              <a:xfrm>
                <a:off x="4531835" y="2768807"/>
                <a:ext cx="0" cy="858332"/>
              </a:xfrm>
              <a:prstGeom prst="line">
                <a:avLst/>
              </a:prstGeom>
              <a:noFill/>
              <a:ln w="38100" cap="flat" cmpd="sng" algn="ctr">
                <a:solidFill>
                  <a:sysClr val="windowText" lastClr="000000"/>
                </a:solidFill>
                <a:prstDash val="solid"/>
                <a:miter lim="800000"/>
              </a:ln>
              <a:effectLst/>
            </p:spPr>
          </p:cxnSp>
          <p:cxnSp>
            <p:nvCxnSpPr>
              <p:cNvPr id="1683" name="直線コネクタ 1682"/>
              <p:cNvCxnSpPr>
                <a:stCxn id="1690" idx="4"/>
                <a:endCxn id="1726" idx="0"/>
              </p:cNvCxnSpPr>
              <p:nvPr/>
            </p:nvCxnSpPr>
            <p:spPr>
              <a:xfrm>
                <a:off x="4213847" y="2768807"/>
                <a:ext cx="0" cy="858332"/>
              </a:xfrm>
              <a:prstGeom prst="line">
                <a:avLst/>
              </a:prstGeom>
              <a:noFill/>
              <a:ln w="38100" cap="flat" cmpd="sng" algn="ctr">
                <a:solidFill>
                  <a:sysClr val="windowText" lastClr="000000"/>
                </a:solidFill>
                <a:prstDash val="solid"/>
                <a:miter lim="800000"/>
              </a:ln>
              <a:effectLst/>
            </p:spPr>
          </p:cxnSp>
          <p:cxnSp>
            <p:nvCxnSpPr>
              <p:cNvPr id="1684" name="直線コネクタ 1683"/>
              <p:cNvCxnSpPr>
                <a:stCxn id="1687" idx="4"/>
                <a:endCxn id="1720" idx="0"/>
              </p:cNvCxnSpPr>
              <p:nvPr/>
            </p:nvCxnSpPr>
            <p:spPr>
              <a:xfrm>
                <a:off x="4843256" y="2768807"/>
                <a:ext cx="4109" cy="858332"/>
              </a:xfrm>
              <a:prstGeom prst="line">
                <a:avLst/>
              </a:prstGeom>
              <a:noFill/>
              <a:ln w="38100" cap="flat" cmpd="sng" algn="ctr">
                <a:solidFill>
                  <a:sysClr val="windowText" lastClr="000000"/>
                </a:solidFill>
                <a:prstDash val="solid"/>
                <a:miter lim="800000"/>
              </a:ln>
              <a:effectLst/>
            </p:spPr>
          </p:cxnSp>
          <p:cxnSp>
            <p:nvCxnSpPr>
              <p:cNvPr id="1685" name="直線コネクタ 1684"/>
              <p:cNvCxnSpPr>
                <a:stCxn id="1697" idx="4"/>
                <a:endCxn id="1700" idx="0"/>
              </p:cNvCxnSpPr>
              <p:nvPr/>
            </p:nvCxnSpPr>
            <p:spPr>
              <a:xfrm>
                <a:off x="6727216" y="2768807"/>
                <a:ext cx="0" cy="858332"/>
              </a:xfrm>
              <a:prstGeom prst="line">
                <a:avLst/>
              </a:prstGeom>
              <a:noFill/>
              <a:ln w="38100" cap="flat" cmpd="sng" algn="ctr">
                <a:solidFill>
                  <a:sysClr val="windowText" lastClr="000000"/>
                </a:solidFill>
                <a:prstDash val="solid"/>
                <a:miter lim="800000"/>
              </a:ln>
              <a:effectLst/>
            </p:spPr>
          </p:cxnSp>
          <p:cxnSp>
            <p:nvCxnSpPr>
              <p:cNvPr id="1686" name="直線コネクタ 1685"/>
              <p:cNvCxnSpPr>
                <a:stCxn id="1692" idx="4"/>
                <a:endCxn id="1701" idx="0"/>
              </p:cNvCxnSpPr>
              <p:nvPr/>
            </p:nvCxnSpPr>
            <p:spPr>
              <a:xfrm>
                <a:off x="6415794" y="2768807"/>
                <a:ext cx="0" cy="858332"/>
              </a:xfrm>
              <a:prstGeom prst="line">
                <a:avLst/>
              </a:prstGeom>
              <a:noFill/>
              <a:ln w="38100" cap="flat" cmpd="sng" algn="ctr">
                <a:solidFill>
                  <a:sysClr val="windowText" lastClr="000000"/>
                </a:solidFill>
                <a:prstDash val="solid"/>
                <a:miter lim="800000"/>
              </a:ln>
              <a:effectLst/>
            </p:spPr>
          </p:cxnSp>
          <p:sp>
            <p:nvSpPr>
              <p:cNvPr id="1687" name="円/楕円 1686"/>
              <p:cNvSpPr/>
              <p:nvPr/>
            </p:nvSpPr>
            <p:spPr>
              <a:xfrm>
                <a:off x="4711489"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8" name="円/楕円 1687"/>
              <p:cNvSpPr/>
              <p:nvPr/>
            </p:nvSpPr>
            <p:spPr>
              <a:xfrm>
                <a:off x="5661184"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9" name="円/楕円 1688"/>
              <p:cNvSpPr/>
              <p:nvPr/>
            </p:nvSpPr>
            <p:spPr>
              <a:xfrm>
                <a:off x="4400068"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0" name="円/楕円 1689"/>
              <p:cNvSpPr/>
              <p:nvPr/>
            </p:nvSpPr>
            <p:spPr>
              <a:xfrm>
                <a:off x="4082080"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1" name="円/楕円 1690"/>
              <p:cNvSpPr/>
              <p:nvPr/>
            </p:nvSpPr>
            <p:spPr>
              <a:xfrm>
                <a:off x="5347464"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2" name="円/楕円 1691"/>
              <p:cNvSpPr/>
              <p:nvPr/>
            </p:nvSpPr>
            <p:spPr>
              <a:xfrm>
                <a:off x="6284028"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3" name="円/楕円 1692"/>
              <p:cNvSpPr/>
              <p:nvPr/>
            </p:nvSpPr>
            <p:spPr>
              <a:xfrm>
                <a:off x="628402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4" name="円/楕円 1693"/>
              <p:cNvSpPr/>
              <p:nvPr/>
            </p:nvSpPr>
            <p:spPr>
              <a:xfrm>
                <a:off x="628402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5" name="円/楕円 1694"/>
              <p:cNvSpPr/>
              <p:nvPr/>
            </p:nvSpPr>
            <p:spPr>
              <a:xfrm>
                <a:off x="5972606"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6" name="円/楕円 1695"/>
              <p:cNvSpPr/>
              <p:nvPr/>
            </p:nvSpPr>
            <p:spPr>
              <a:xfrm>
                <a:off x="5029477"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7" name="円/楕円 1696"/>
              <p:cNvSpPr/>
              <p:nvPr/>
            </p:nvSpPr>
            <p:spPr>
              <a:xfrm>
                <a:off x="6595449"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8" name="円/楕円 1697"/>
              <p:cNvSpPr/>
              <p:nvPr/>
            </p:nvSpPr>
            <p:spPr>
              <a:xfrm>
                <a:off x="6595449"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9" name="円/楕円 1698"/>
              <p:cNvSpPr/>
              <p:nvPr/>
            </p:nvSpPr>
            <p:spPr>
              <a:xfrm>
                <a:off x="6589042"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0" name="円/楕円 1699"/>
              <p:cNvSpPr/>
              <p:nvPr/>
            </p:nvSpPr>
            <p:spPr>
              <a:xfrm>
                <a:off x="6595449"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1" name="円/楕円 1700"/>
              <p:cNvSpPr/>
              <p:nvPr/>
            </p:nvSpPr>
            <p:spPr>
              <a:xfrm>
                <a:off x="6284028"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2" name="直線コネクタ 1701"/>
              <p:cNvCxnSpPr>
                <a:endCxn id="1705" idx="0"/>
              </p:cNvCxnSpPr>
              <p:nvPr/>
            </p:nvCxnSpPr>
            <p:spPr>
              <a:xfrm>
                <a:off x="5792951" y="2768807"/>
                <a:ext cx="0" cy="858332"/>
              </a:xfrm>
              <a:prstGeom prst="line">
                <a:avLst/>
              </a:prstGeom>
              <a:noFill/>
              <a:ln w="38100" cap="flat" cmpd="sng" algn="ctr">
                <a:solidFill>
                  <a:sysClr val="windowText" lastClr="000000"/>
                </a:solidFill>
                <a:prstDash val="solid"/>
                <a:miter lim="800000"/>
              </a:ln>
              <a:effectLst/>
            </p:spPr>
          </p:cxnSp>
          <p:sp>
            <p:nvSpPr>
              <p:cNvPr id="1703" name="円/楕円 1702"/>
              <p:cNvSpPr/>
              <p:nvPr/>
            </p:nvSpPr>
            <p:spPr>
              <a:xfrm>
                <a:off x="5661184"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4" name="円/楕円 1703"/>
              <p:cNvSpPr/>
              <p:nvPr/>
            </p:nvSpPr>
            <p:spPr>
              <a:xfrm>
                <a:off x="5661184"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5" name="円/楕円 1704"/>
              <p:cNvSpPr/>
              <p:nvPr/>
            </p:nvSpPr>
            <p:spPr>
              <a:xfrm>
                <a:off x="5661184"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6" name="直線コネクタ 1705"/>
              <p:cNvCxnSpPr>
                <a:endCxn id="1709" idx="0"/>
              </p:cNvCxnSpPr>
              <p:nvPr/>
            </p:nvCxnSpPr>
            <p:spPr>
              <a:xfrm>
                <a:off x="5161244" y="2768807"/>
                <a:ext cx="0" cy="858332"/>
              </a:xfrm>
              <a:prstGeom prst="line">
                <a:avLst/>
              </a:prstGeom>
              <a:noFill/>
              <a:ln w="38100" cap="flat" cmpd="sng" algn="ctr">
                <a:solidFill>
                  <a:sysClr val="windowText" lastClr="000000"/>
                </a:solidFill>
                <a:prstDash val="solid"/>
                <a:miter lim="800000"/>
              </a:ln>
              <a:effectLst/>
            </p:spPr>
          </p:cxnSp>
          <p:sp>
            <p:nvSpPr>
              <p:cNvPr id="1707" name="円/楕円 1706"/>
              <p:cNvSpPr/>
              <p:nvPr/>
            </p:nvSpPr>
            <p:spPr>
              <a:xfrm>
                <a:off x="5029477"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8" name="円/楕円 1707"/>
              <p:cNvSpPr/>
              <p:nvPr/>
            </p:nvSpPr>
            <p:spPr>
              <a:xfrm>
                <a:off x="5029477"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9" name="円/楕円 1708"/>
              <p:cNvSpPr/>
              <p:nvPr/>
            </p:nvSpPr>
            <p:spPr>
              <a:xfrm>
                <a:off x="5029477"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0" name="直線コネクタ 1709"/>
              <p:cNvCxnSpPr>
                <a:endCxn id="1713" idx="0"/>
              </p:cNvCxnSpPr>
              <p:nvPr/>
            </p:nvCxnSpPr>
            <p:spPr>
              <a:xfrm>
                <a:off x="5481530" y="2768807"/>
                <a:ext cx="0" cy="858332"/>
              </a:xfrm>
              <a:prstGeom prst="line">
                <a:avLst/>
              </a:prstGeom>
              <a:noFill/>
              <a:ln w="38100" cap="flat" cmpd="sng" algn="ctr">
                <a:solidFill>
                  <a:sysClr val="windowText" lastClr="000000"/>
                </a:solidFill>
                <a:prstDash val="solid"/>
                <a:miter lim="800000"/>
              </a:ln>
              <a:effectLst/>
            </p:spPr>
          </p:cxnSp>
          <p:sp>
            <p:nvSpPr>
              <p:cNvPr id="1711" name="円/楕円 1710"/>
              <p:cNvSpPr/>
              <p:nvPr/>
            </p:nvSpPr>
            <p:spPr>
              <a:xfrm>
                <a:off x="5349763"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2" name="円/楕円 1711"/>
              <p:cNvSpPr/>
              <p:nvPr/>
            </p:nvSpPr>
            <p:spPr>
              <a:xfrm>
                <a:off x="5343357"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3" name="円/楕円 1712"/>
              <p:cNvSpPr/>
              <p:nvPr/>
            </p:nvSpPr>
            <p:spPr>
              <a:xfrm>
                <a:off x="5349763"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4" name="直線コネクタ 1713"/>
              <p:cNvCxnSpPr>
                <a:endCxn id="1717" idx="0"/>
              </p:cNvCxnSpPr>
              <p:nvPr/>
            </p:nvCxnSpPr>
            <p:spPr>
              <a:xfrm>
                <a:off x="6104372" y="2768807"/>
                <a:ext cx="0" cy="858332"/>
              </a:xfrm>
              <a:prstGeom prst="line">
                <a:avLst/>
              </a:prstGeom>
              <a:noFill/>
              <a:ln w="38100" cap="flat" cmpd="sng" algn="ctr">
                <a:solidFill>
                  <a:sysClr val="windowText" lastClr="000000"/>
                </a:solidFill>
                <a:prstDash val="solid"/>
                <a:miter lim="800000"/>
              </a:ln>
              <a:effectLst/>
            </p:spPr>
          </p:cxnSp>
          <p:sp>
            <p:nvSpPr>
              <p:cNvPr id="1715" name="円/楕円 1714"/>
              <p:cNvSpPr/>
              <p:nvPr/>
            </p:nvSpPr>
            <p:spPr>
              <a:xfrm>
                <a:off x="5972605"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6" name="円/楕円 1715"/>
              <p:cNvSpPr/>
              <p:nvPr/>
            </p:nvSpPr>
            <p:spPr>
              <a:xfrm>
                <a:off x="5966198"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7" name="円/楕円 1716"/>
              <p:cNvSpPr/>
              <p:nvPr/>
            </p:nvSpPr>
            <p:spPr>
              <a:xfrm>
                <a:off x="5972605"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8" name="円/楕円 1717"/>
              <p:cNvSpPr/>
              <p:nvPr/>
            </p:nvSpPr>
            <p:spPr>
              <a:xfrm>
                <a:off x="4715598"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9" name="円/楕円 1718"/>
              <p:cNvSpPr/>
              <p:nvPr/>
            </p:nvSpPr>
            <p:spPr>
              <a:xfrm>
                <a:off x="4709191"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0" name="円/楕円 1719"/>
              <p:cNvSpPr/>
              <p:nvPr/>
            </p:nvSpPr>
            <p:spPr>
              <a:xfrm>
                <a:off x="4715598"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1" name="円/楕円 1720"/>
              <p:cNvSpPr/>
              <p:nvPr/>
            </p:nvSpPr>
            <p:spPr>
              <a:xfrm>
                <a:off x="440006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2" name="円/楕円 1721"/>
              <p:cNvSpPr/>
              <p:nvPr/>
            </p:nvSpPr>
            <p:spPr>
              <a:xfrm>
                <a:off x="4082080"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3" name="円/楕円 1722"/>
              <p:cNvSpPr/>
              <p:nvPr/>
            </p:nvSpPr>
            <p:spPr>
              <a:xfrm>
                <a:off x="440006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4" name="円/楕円 1723"/>
              <p:cNvSpPr/>
              <p:nvPr/>
            </p:nvSpPr>
            <p:spPr>
              <a:xfrm>
                <a:off x="4082080"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5" name="円/楕円 1724"/>
              <p:cNvSpPr/>
              <p:nvPr/>
            </p:nvSpPr>
            <p:spPr>
              <a:xfrm>
                <a:off x="4400068"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6" name="円/楕円 1725"/>
              <p:cNvSpPr/>
              <p:nvPr/>
            </p:nvSpPr>
            <p:spPr>
              <a:xfrm>
                <a:off x="4082080"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27" name="直線コネクタ 1726"/>
              <p:cNvCxnSpPr>
                <a:stCxn id="1739" idx="6"/>
                <a:endCxn id="1746" idx="2"/>
              </p:cNvCxnSpPr>
              <p:nvPr/>
            </p:nvCxnSpPr>
            <p:spPr>
              <a:xfrm>
                <a:off x="4345615" y="4124029"/>
                <a:ext cx="2249834" cy="0"/>
              </a:xfrm>
              <a:prstGeom prst="line">
                <a:avLst/>
              </a:prstGeom>
              <a:noFill/>
              <a:ln w="38100" cap="flat" cmpd="sng" algn="ctr">
                <a:solidFill>
                  <a:sysClr val="windowText" lastClr="000000"/>
                </a:solidFill>
                <a:prstDash val="solid"/>
                <a:miter lim="800000"/>
              </a:ln>
              <a:effectLst/>
            </p:spPr>
          </p:cxnSp>
          <p:cxnSp>
            <p:nvCxnSpPr>
              <p:cNvPr id="1728" name="直線コネクタ 1727"/>
              <p:cNvCxnSpPr>
                <a:stCxn id="1771" idx="6"/>
                <a:endCxn id="1747" idx="2"/>
              </p:cNvCxnSpPr>
              <p:nvPr/>
            </p:nvCxnSpPr>
            <p:spPr>
              <a:xfrm>
                <a:off x="4345615" y="4492955"/>
                <a:ext cx="2249834" cy="0"/>
              </a:xfrm>
              <a:prstGeom prst="line">
                <a:avLst/>
              </a:prstGeom>
              <a:noFill/>
              <a:ln w="38100" cap="flat" cmpd="sng" algn="ctr">
                <a:solidFill>
                  <a:sysClr val="windowText" lastClr="000000"/>
                </a:solidFill>
                <a:prstDash val="solid"/>
                <a:miter lim="800000"/>
              </a:ln>
              <a:effectLst/>
            </p:spPr>
          </p:cxnSp>
          <p:cxnSp>
            <p:nvCxnSpPr>
              <p:cNvPr id="1729" name="直線コネクタ 1728"/>
              <p:cNvCxnSpPr>
                <a:stCxn id="1773" idx="6"/>
                <a:endCxn id="1748" idx="2"/>
              </p:cNvCxnSpPr>
              <p:nvPr/>
            </p:nvCxnSpPr>
            <p:spPr>
              <a:xfrm>
                <a:off x="4345615" y="4861881"/>
                <a:ext cx="2243427" cy="0"/>
              </a:xfrm>
              <a:prstGeom prst="line">
                <a:avLst/>
              </a:prstGeom>
              <a:noFill/>
              <a:ln w="38100" cap="flat" cmpd="sng" algn="ctr">
                <a:solidFill>
                  <a:sysClr val="windowText" lastClr="000000"/>
                </a:solidFill>
                <a:prstDash val="solid"/>
                <a:miter lim="800000"/>
              </a:ln>
              <a:effectLst/>
            </p:spPr>
          </p:cxnSp>
          <p:cxnSp>
            <p:nvCxnSpPr>
              <p:cNvPr id="1730" name="直線コネクタ 1729"/>
              <p:cNvCxnSpPr>
                <a:stCxn id="1775" idx="6"/>
                <a:endCxn id="1749" idx="2"/>
              </p:cNvCxnSpPr>
              <p:nvPr/>
            </p:nvCxnSpPr>
            <p:spPr>
              <a:xfrm>
                <a:off x="4345615" y="5230807"/>
                <a:ext cx="2249834" cy="0"/>
              </a:xfrm>
              <a:prstGeom prst="line">
                <a:avLst/>
              </a:prstGeom>
              <a:noFill/>
              <a:ln w="38100" cap="flat" cmpd="sng" algn="ctr">
                <a:solidFill>
                  <a:sysClr val="windowText" lastClr="000000"/>
                </a:solidFill>
                <a:prstDash val="solid"/>
                <a:miter lim="800000"/>
              </a:ln>
              <a:effectLst/>
            </p:spPr>
          </p:cxnSp>
          <p:cxnSp>
            <p:nvCxnSpPr>
              <p:cNvPr id="1731" name="直線コネクタ 1730"/>
              <p:cNvCxnSpPr>
                <a:stCxn id="1738" idx="4"/>
                <a:endCxn id="1774" idx="0"/>
              </p:cNvCxnSpPr>
              <p:nvPr/>
            </p:nvCxnSpPr>
            <p:spPr>
              <a:xfrm>
                <a:off x="4531835" y="4248252"/>
                <a:ext cx="0" cy="858332"/>
              </a:xfrm>
              <a:prstGeom prst="line">
                <a:avLst/>
              </a:prstGeom>
              <a:noFill/>
              <a:ln w="38100" cap="flat" cmpd="sng" algn="ctr">
                <a:solidFill>
                  <a:sysClr val="windowText" lastClr="000000"/>
                </a:solidFill>
                <a:prstDash val="solid"/>
                <a:miter lim="800000"/>
              </a:ln>
              <a:effectLst/>
            </p:spPr>
          </p:cxnSp>
          <p:cxnSp>
            <p:nvCxnSpPr>
              <p:cNvPr id="1732" name="直線コネクタ 1731"/>
              <p:cNvCxnSpPr>
                <a:stCxn id="1739" idx="4"/>
                <a:endCxn id="1775" idx="0"/>
              </p:cNvCxnSpPr>
              <p:nvPr/>
            </p:nvCxnSpPr>
            <p:spPr>
              <a:xfrm>
                <a:off x="4213847" y="4248252"/>
                <a:ext cx="0" cy="858332"/>
              </a:xfrm>
              <a:prstGeom prst="line">
                <a:avLst/>
              </a:prstGeom>
              <a:noFill/>
              <a:ln w="38100" cap="flat" cmpd="sng" algn="ctr">
                <a:solidFill>
                  <a:sysClr val="windowText" lastClr="000000"/>
                </a:solidFill>
                <a:prstDash val="solid"/>
                <a:miter lim="800000"/>
              </a:ln>
              <a:effectLst/>
            </p:spPr>
          </p:cxnSp>
          <p:cxnSp>
            <p:nvCxnSpPr>
              <p:cNvPr id="1733" name="直線コネクタ 1732"/>
              <p:cNvCxnSpPr>
                <a:stCxn id="1736" idx="4"/>
                <a:endCxn id="1769" idx="0"/>
              </p:cNvCxnSpPr>
              <p:nvPr/>
            </p:nvCxnSpPr>
            <p:spPr>
              <a:xfrm>
                <a:off x="4843256" y="4248252"/>
                <a:ext cx="4109" cy="858332"/>
              </a:xfrm>
              <a:prstGeom prst="line">
                <a:avLst/>
              </a:prstGeom>
              <a:noFill/>
              <a:ln w="38100" cap="flat" cmpd="sng" algn="ctr">
                <a:solidFill>
                  <a:sysClr val="windowText" lastClr="000000"/>
                </a:solidFill>
                <a:prstDash val="solid"/>
                <a:miter lim="800000"/>
              </a:ln>
              <a:effectLst/>
            </p:spPr>
          </p:cxnSp>
          <p:cxnSp>
            <p:nvCxnSpPr>
              <p:cNvPr id="1734" name="直線コネクタ 1733"/>
              <p:cNvCxnSpPr>
                <a:stCxn id="1746" idx="4"/>
                <a:endCxn id="1749" idx="0"/>
              </p:cNvCxnSpPr>
              <p:nvPr/>
            </p:nvCxnSpPr>
            <p:spPr>
              <a:xfrm>
                <a:off x="6727216" y="4248252"/>
                <a:ext cx="0" cy="858332"/>
              </a:xfrm>
              <a:prstGeom prst="line">
                <a:avLst/>
              </a:prstGeom>
              <a:noFill/>
              <a:ln w="38100" cap="flat" cmpd="sng" algn="ctr">
                <a:solidFill>
                  <a:sysClr val="windowText" lastClr="000000"/>
                </a:solidFill>
                <a:prstDash val="solid"/>
                <a:miter lim="800000"/>
              </a:ln>
              <a:effectLst/>
            </p:spPr>
          </p:cxnSp>
          <p:cxnSp>
            <p:nvCxnSpPr>
              <p:cNvPr id="1735" name="直線コネクタ 1734"/>
              <p:cNvCxnSpPr>
                <a:stCxn id="1741" idx="4"/>
                <a:endCxn id="1750" idx="0"/>
              </p:cNvCxnSpPr>
              <p:nvPr/>
            </p:nvCxnSpPr>
            <p:spPr>
              <a:xfrm>
                <a:off x="6415794" y="4248252"/>
                <a:ext cx="0" cy="858332"/>
              </a:xfrm>
              <a:prstGeom prst="line">
                <a:avLst/>
              </a:prstGeom>
              <a:noFill/>
              <a:ln w="38100" cap="flat" cmpd="sng" algn="ctr">
                <a:solidFill>
                  <a:sysClr val="windowText" lastClr="000000"/>
                </a:solidFill>
                <a:prstDash val="solid"/>
                <a:miter lim="800000"/>
              </a:ln>
              <a:effectLst/>
            </p:spPr>
          </p:cxnSp>
          <p:sp>
            <p:nvSpPr>
              <p:cNvPr id="1736" name="円/楕円 1735"/>
              <p:cNvSpPr/>
              <p:nvPr/>
            </p:nvSpPr>
            <p:spPr>
              <a:xfrm>
                <a:off x="4711489"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7" name="円/楕円 1736"/>
              <p:cNvSpPr/>
              <p:nvPr/>
            </p:nvSpPr>
            <p:spPr>
              <a:xfrm>
                <a:off x="5661184"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8" name="円/楕円 1737"/>
              <p:cNvSpPr/>
              <p:nvPr/>
            </p:nvSpPr>
            <p:spPr>
              <a:xfrm>
                <a:off x="4400068"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9" name="円/楕円 1738"/>
              <p:cNvSpPr/>
              <p:nvPr/>
            </p:nvSpPr>
            <p:spPr>
              <a:xfrm>
                <a:off x="408208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0" name="円/楕円 1739"/>
              <p:cNvSpPr/>
              <p:nvPr/>
            </p:nvSpPr>
            <p:spPr>
              <a:xfrm>
                <a:off x="5347464"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1" name="円/楕円 1740"/>
              <p:cNvSpPr/>
              <p:nvPr/>
            </p:nvSpPr>
            <p:spPr>
              <a:xfrm>
                <a:off x="6284028"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2" name="円/楕円 1741"/>
              <p:cNvSpPr/>
              <p:nvPr/>
            </p:nvSpPr>
            <p:spPr>
              <a:xfrm>
                <a:off x="628402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3" name="円/楕円 1742"/>
              <p:cNvSpPr/>
              <p:nvPr/>
            </p:nvSpPr>
            <p:spPr>
              <a:xfrm>
                <a:off x="628402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4" name="円/楕円 1743"/>
              <p:cNvSpPr/>
              <p:nvPr/>
            </p:nvSpPr>
            <p:spPr>
              <a:xfrm>
                <a:off x="5972606"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5" name="円/楕円 1744"/>
              <p:cNvSpPr/>
              <p:nvPr/>
            </p:nvSpPr>
            <p:spPr>
              <a:xfrm>
                <a:off x="5029477"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6" name="円/楕円 1745"/>
              <p:cNvSpPr/>
              <p:nvPr/>
            </p:nvSpPr>
            <p:spPr>
              <a:xfrm>
                <a:off x="659544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7" name="円/楕円 1746"/>
              <p:cNvSpPr/>
              <p:nvPr/>
            </p:nvSpPr>
            <p:spPr>
              <a:xfrm>
                <a:off x="659544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8" name="円/楕円 1747"/>
              <p:cNvSpPr/>
              <p:nvPr/>
            </p:nvSpPr>
            <p:spPr>
              <a:xfrm>
                <a:off x="6589042"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9" name="円/楕円 1748"/>
              <p:cNvSpPr/>
              <p:nvPr/>
            </p:nvSpPr>
            <p:spPr>
              <a:xfrm>
                <a:off x="6595449"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0" name="円/楕円 1749"/>
              <p:cNvSpPr/>
              <p:nvPr/>
            </p:nvSpPr>
            <p:spPr>
              <a:xfrm>
                <a:off x="6284028"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1" name="直線コネクタ 1750"/>
              <p:cNvCxnSpPr>
                <a:endCxn id="1754" idx="0"/>
              </p:cNvCxnSpPr>
              <p:nvPr/>
            </p:nvCxnSpPr>
            <p:spPr>
              <a:xfrm>
                <a:off x="5792951" y="4248252"/>
                <a:ext cx="0" cy="858332"/>
              </a:xfrm>
              <a:prstGeom prst="line">
                <a:avLst/>
              </a:prstGeom>
              <a:noFill/>
              <a:ln w="38100" cap="flat" cmpd="sng" algn="ctr">
                <a:solidFill>
                  <a:sysClr val="windowText" lastClr="000000"/>
                </a:solidFill>
                <a:prstDash val="solid"/>
                <a:miter lim="800000"/>
              </a:ln>
              <a:effectLst/>
            </p:spPr>
          </p:cxnSp>
          <p:sp>
            <p:nvSpPr>
              <p:cNvPr id="1752" name="円/楕円 1751"/>
              <p:cNvSpPr/>
              <p:nvPr/>
            </p:nvSpPr>
            <p:spPr>
              <a:xfrm>
                <a:off x="5661184"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3" name="円/楕円 1752"/>
              <p:cNvSpPr/>
              <p:nvPr/>
            </p:nvSpPr>
            <p:spPr>
              <a:xfrm>
                <a:off x="5661184"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4" name="円/楕円 1753"/>
              <p:cNvSpPr/>
              <p:nvPr/>
            </p:nvSpPr>
            <p:spPr>
              <a:xfrm>
                <a:off x="5661184"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5" name="直線コネクタ 1754"/>
              <p:cNvCxnSpPr>
                <a:endCxn id="1758" idx="0"/>
              </p:cNvCxnSpPr>
              <p:nvPr/>
            </p:nvCxnSpPr>
            <p:spPr>
              <a:xfrm>
                <a:off x="5161244" y="4248252"/>
                <a:ext cx="0" cy="858332"/>
              </a:xfrm>
              <a:prstGeom prst="line">
                <a:avLst/>
              </a:prstGeom>
              <a:noFill/>
              <a:ln w="38100" cap="flat" cmpd="sng" algn="ctr">
                <a:solidFill>
                  <a:sysClr val="windowText" lastClr="000000"/>
                </a:solidFill>
                <a:prstDash val="solid"/>
                <a:miter lim="800000"/>
              </a:ln>
              <a:effectLst/>
            </p:spPr>
          </p:cxnSp>
          <p:sp>
            <p:nvSpPr>
              <p:cNvPr id="1756" name="円/楕円 1755"/>
              <p:cNvSpPr/>
              <p:nvPr/>
            </p:nvSpPr>
            <p:spPr>
              <a:xfrm>
                <a:off x="502947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7" name="円/楕円 1756"/>
              <p:cNvSpPr/>
              <p:nvPr/>
            </p:nvSpPr>
            <p:spPr>
              <a:xfrm>
                <a:off x="502947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8" name="円/楕円 1757"/>
              <p:cNvSpPr/>
              <p:nvPr/>
            </p:nvSpPr>
            <p:spPr>
              <a:xfrm>
                <a:off x="5029477"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9" name="直線コネクタ 1758"/>
              <p:cNvCxnSpPr>
                <a:endCxn id="1762" idx="0"/>
              </p:cNvCxnSpPr>
              <p:nvPr/>
            </p:nvCxnSpPr>
            <p:spPr>
              <a:xfrm>
                <a:off x="5481530" y="4248252"/>
                <a:ext cx="0" cy="858332"/>
              </a:xfrm>
              <a:prstGeom prst="line">
                <a:avLst/>
              </a:prstGeom>
              <a:noFill/>
              <a:ln w="38100" cap="flat" cmpd="sng" algn="ctr">
                <a:solidFill>
                  <a:sysClr val="windowText" lastClr="000000"/>
                </a:solidFill>
                <a:prstDash val="solid"/>
                <a:miter lim="800000"/>
              </a:ln>
              <a:effectLst/>
            </p:spPr>
          </p:cxnSp>
          <p:sp>
            <p:nvSpPr>
              <p:cNvPr id="1760" name="円/楕円 1759"/>
              <p:cNvSpPr/>
              <p:nvPr/>
            </p:nvSpPr>
            <p:spPr>
              <a:xfrm>
                <a:off x="5349763"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1" name="円/楕円 1760"/>
              <p:cNvSpPr/>
              <p:nvPr/>
            </p:nvSpPr>
            <p:spPr>
              <a:xfrm>
                <a:off x="5343357"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2" name="円/楕円 1761"/>
              <p:cNvSpPr/>
              <p:nvPr/>
            </p:nvSpPr>
            <p:spPr>
              <a:xfrm>
                <a:off x="5349763"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63" name="直線コネクタ 1762"/>
              <p:cNvCxnSpPr>
                <a:endCxn id="1766" idx="0"/>
              </p:cNvCxnSpPr>
              <p:nvPr/>
            </p:nvCxnSpPr>
            <p:spPr>
              <a:xfrm>
                <a:off x="6104372" y="4248252"/>
                <a:ext cx="0" cy="858332"/>
              </a:xfrm>
              <a:prstGeom prst="line">
                <a:avLst/>
              </a:prstGeom>
              <a:noFill/>
              <a:ln w="38100" cap="flat" cmpd="sng" algn="ctr">
                <a:solidFill>
                  <a:sysClr val="windowText" lastClr="000000"/>
                </a:solidFill>
                <a:prstDash val="solid"/>
                <a:miter lim="800000"/>
              </a:ln>
              <a:effectLst/>
            </p:spPr>
          </p:cxnSp>
          <p:sp>
            <p:nvSpPr>
              <p:cNvPr id="1764" name="円/楕円 1763"/>
              <p:cNvSpPr/>
              <p:nvPr/>
            </p:nvSpPr>
            <p:spPr>
              <a:xfrm>
                <a:off x="5972605"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5" name="円/楕円 1764"/>
              <p:cNvSpPr/>
              <p:nvPr/>
            </p:nvSpPr>
            <p:spPr>
              <a:xfrm>
                <a:off x="5966198"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6" name="円/楕円 1765"/>
              <p:cNvSpPr/>
              <p:nvPr/>
            </p:nvSpPr>
            <p:spPr>
              <a:xfrm>
                <a:off x="5972605"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7" name="円/楕円 1766"/>
              <p:cNvSpPr/>
              <p:nvPr/>
            </p:nvSpPr>
            <p:spPr>
              <a:xfrm>
                <a:off x="4715598"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8" name="円/楕円 1767"/>
              <p:cNvSpPr/>
              <p:nvPr/>
            </p:nvSpPr>
            <p:spPr>
              <a:xfrm>
                <a:off x="4709191"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9" name="円/楕円 1768"/>
              <p:cNvSpPr/>
              <p:nvPr/>
            </p:nvSpPr>
            <p:spPr>
              <a:xfrm>
                <a:off x="4715598"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0" name="円/楕円 1769"/>
              <p:cNvSpPr/>
              <p:nvPr/>
            </p:nvSpPr>
            <p:spPr>
              <a:xfrm>
                <a:off x="440006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1" name="円/楕円 1770"/>
              <p:cNvSpPr/>
              <p:nvPr/>
            </p:nvSpPr>
            <p:spPr>
              <a:xfrm>
                <a:off x="408208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2" name="円/楕円 1771"/>
              <p:cNvSpPr/>
              <p:nvPr/>
            </p:nvSpPr>
            <p:spPr>
              <a:xfrm>
                <a:off x="440006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3" name="円/楕円 1772"/>
              <p:cNvSpPr/>
              <p:nvPr/>
            </p:nvSpPr>
            <p:spPr>
              <a:xfrm>
                <a:off x="408208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4" name="円/楕円 1773"/>
              <p:cNvSpPr/>
              <p:nvPr/>
            </p:nvSpPr>
            <p:spPr>
              <a:xfrm>
                <a:off x="4400068"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5" name="円/楕円 1774"/>
              <p:cNvSpPr/>
              <p:nvPr/>
            </p:nvSpPr>
            <p:spPr>
              <a:xfrm>
                <a:off x="408208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6" name="円/楕円 1775"/>
              <p:cNvSpPr/>
              <p:nvPr/>
            </p:nvSpPr>
            <p:spPr>
              <a:xfrm>
                <a:off x="2748139"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7" name="円/楕円 1776"/>
              <p:cNvSpPr/>
              <p:nvPr/>
            </p:nvSpPr>
            <p:spPr>
              <a:xfrm>
                <a:off x="2434419"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8" name="円/楕円 1777"/>
              <p:cNvSpPr/>
              <p:nvPr/>
            </p:nvSpPr>
            <p:spPr>
              <a:xfrm>
                <a:off x="212069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9" name="円/楕円 1778"/>
              <p:cNvSpPr/>
              <p:nvPr/>
            </p:nvSpPr>
            <p:spPr>
              <a:xfrm>
                <a:off x="1802712"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0" name="円/楕円 1779"/>
              <p:cNvSpPr/>
              <p:nvPr/>
            </p:nvSpPr>
            <p:spPr>
              <a:xfrm>
                <a:off x="1482280"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1" name="円/楕円 1780"/>
              <p:cNvSpPr/>
              <p:nvPr/>
            </p:nvSpPr>
            <p:spPr>
              <a:xfrm>
                <a:off x="338655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2" name="円/楕円 1781"/>
              <p:cNvSpPr/>
              <p:nvPr/>
            </p:nvSpPr>
            <p:spPr>
              <a:xfrm>
                <a:off x="306857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3" name="円/楕円 1782"/>
              <p:cNvSpPr/>
              <p:nvPr/>
            </p:nvSpPr>
            <p:spPr>
              <a:xfrm>
                <a:off x="2748139"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4" name="円/楕円 1783"/>
              <p:cNvSpPr/>
              <p:nvPr/>
            </p:nvSpPr>
            <p:spPr>
              <a:xfrm>
                <a:off x="2434419"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5" name="円/楕円 1784"/>
              <p:cNvSpPr/>
              <p:nvPr/>
            </p:nvSpPr>
            <p:spPr>
              <a:xfrm>
                <a:off x="2120699"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6" name="円/楕円 1785"/>
              <p:cNvSpPr/>
              <p:nvPr/>
            </p:nvSpPr>
            <p:spPr>
              <a:xfrm>
                <a:off x="1802712"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7" name="円/楕円 1786"/>
              <p:cNvSpPr/>
              <p:nvPr/>
            </p:nvSpPr>
            <p:spPr>
              <a:xfrm>
                <a:off x="1482280"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8" name="円/楕円 1787"/>
              <p:cNvSpPr/>
              <p:nvPr/>
            </p:nvSpPr>
            <p:spPr>
              <a:xfrm>
                <a:off x="338655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9" name="円/楕円 1788"/>
              <p:cNvSpPr/>
              <p:nvPr/>
            </p:nvSpPr>
            <p:spPr>
              <a:xfrm>
                <a:off x="306857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0" name="円/楕円 1789"/>
              <p:cNvSpPr/>
              <p:nvPr/>
            </p:nvSpPr>
            <p:spPr>
              <a:xfrm>
                <a:off x="274813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1" name="円/楕円 1790"/>
              <p:cNvSpPr/>
              <p:nvPr/>
            </p:nvSpPr>
            <p:spPr>
              <a:xfrm>
                <a:off x="2434419"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2" name="円/楕円 1791"/>
              <p:cNvSpPr/>
              <p:nvPr/>
            </p:nvSpPr>
            <p:spPr>
              <a:xfrm>
                <a:off x="2120699"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3" name="円/楕円 1792"/>
              <p:cNvSpPr/>
              <p:nvPr/>
            </p:nvSpPr>
            <p:spPr>
              <a:xfrm>
                <a:off x="1802712"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4" name="円/楕円 1793"/>
              <p:cNvSpPr/>
              <p:nvPr/>
            </p:nvSpPr>
            <p:spPr>
              <a:xfrm>
                <a:off x="1482280"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5" name="円/楕円 1794"/>
              <p:cNvSpPr/>
              <p:nvPr/>
            </p:nvSpPr>
            <p:spPr>
              <a:xfrm>
                <a:off x="338655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6" name="円/楕円 1795"/>
              <p:cNvSpPr/>
              <p:nvPr/>
            </p:nvSpPr>
            <p:spPr>
              <a:xfrm>
                <a:off x="306857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97" name="直線コネクタ 1796"/>
              <p:cNvCxnSpPr>
                <a:stCxn id="1596" idx="4"/>
                <a:endCxn id="1794" idx="0"/>
              </p:cNvCxnSpPr>
              <p:nvPr/>
            </p:nvCxnSpPr>
            <p:spPr>
              <a:xfrm>
                <a:off x="1614047" y="1286833"/>
                <a:ext cx="0" cy="858332"/>
              </a:xfrm>
              <a:prstGeom prst="line">
                <a:avLst/>
              </a:prstGeom>
              <a:noFill/>
              <a:ln w="38100" cap="flat" cmpd="sng" algn="ctr">
                <a:solidFill>
                  <a:sysClr val="windowText" lastClr="000000"/>
                </a:solidFill>
                <a:prstDash val="solid"/>
                <a:miter lim="800000"/>
              </a:ln>
              <a:effectLst/>
            </p:spPr>
          </p:cxnSp>
          <p:cxnSp>
            <p:nvCxnSpPr>
              <p:cNvPr id="1798" name="直線コネクタ 1797"/>
              <p:cNvCxnSpPr>
                <a:stCxn id="1590" idx="4"/>
                <a:endCxn id="1792" idx="0"/>
              </p:cNvCxnSpPr>
              <p:nvPr/>
            </p:nvCxnSpPr>
            <p:spPr>
              <a:xfrm>
                <a:off x="2252465" y="1286833"/>
                <a:ext cx="0" cy="858332"/>
              </a:xfrm>
              <a:prstGeom prst="line">
                <a:avLst/>
              </a:prstGeom>
              <a:noFill/>
              <a:ln w="38100" cap="flat" cmpd="sng" algn="ctr">
                <a:solidFill>
                  <a:sysClr val="windowText" lastClr="000000"/>
                </a:solidFill>
                <a:prstDash val="solid"/>
                <a:miter lim="800000"/>
              </a:ln>
              <a:effectLst/>
            </p:spPr>
          </p:cxnSp>
          <p:cxnSp>
            <p:nvCxnSpPr>
              <p:cNvPr id="1799" name="直線コネクタ 1798"/>
              <p:cNvCxnSpPr>
                <a:stCxn id="1800" idx="4"/>
                <a:endCxn id="1811" idx="0"/>
              </p:cNvCxnSpPr>
              <p:nvPr/>
            </p:nvCxnSpPr>
            <p:spPr>
              <a:xfrm>
                <a:off x="1298518" y="1286833"/>
                <a:ext cx="0" cy="3819752"/>
              </a:xfrm>
              <a:prstGeom prst="line">
                <a:avLst/>
              </a:prstGeom>
              <a:noFill/>
              <a:ln w="38100" cap="flat" cmpd="sng" algn="ctr">
                <a:solidFill>
                  <a:sysClr val="windowText" lastClr="000000"/>
                </a:solidFill>
                <a:prstDash val="solid"/>
                <a:miter lim="800000"/>
              </a:ln>
              <a:effectLst/>
            </p:spPr>
          </p:cxnSp>
          <p:sp>
            <p:nvSpPr>
              <p:cNvPr id="1800" name="円/楕円 1799"/>
              <p:cNvSpPr/>
              <p:nvPr/>
            </p:nvSpPr>
            <p:spPr>
              <a:xfrm>
                <a:off x="1166751"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1" name="円/楕円 1800"/>
              <p:cNvSpPr/>
              <p:nvPr/>
            </p:nvSpPr>
            <p:spPr>
              <a:xfrm>
                <a:off x="1166751"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2" name="円/楕円 1801"/>
              <p:cNvSpPr/>
              <p:nvPr/>
            </p:nvSpPr>
            <p:spPr>
              <a:xfrm>
                <a:off x="1166751"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3" name="円/楕円 1802"/>
              <p:cNvSpPr/>
              <p:nvPr/>
            </p:nvSpPr>
            <p:spPr>
              <a:xfrm>
                <a:off x="1166751"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4" name="円/楕円 1803"/>
              <p:cNvSpPr/>
              <p:nvPr/>
            </p:nvSpPr>
            <p:spPr>
              <a:xfrm>
                <a:off x="1166751"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5" name="円/楕円 1804"/>
              <p:cNvSpPr/>
              <p:nvPr/>
            </p:nvSpPr>
            <p:spPr>
              <a:xfrm>
                <a:off x="1166751"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6" name="円/楕円 1805"/>
              <p:cNvSpPr/>
              <p:nvPr/>
            </p:nvSpPr>
            <p:spPr>
              <a:xfrm>
                <a:off x="1166751"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7" name="円/楕円 1806"/>
              <p:cNvSpPr/>
              <p:nvPr/>
            </p:nvSpPr>
            <p:spPr>
              <a:xfrm>
                <a:off x="1166751"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8" name="円/楕円 1807"/>
              <p:cNvSpPr/>
              <p:nvPr/>
            </p:nvSpPr>
            <p:spPr>
              <a:xfrm>
                <a:off x="1166751"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9" name="円/楕円 1808"/>
              <p:cNvSpPr/>
              <p:nvPr/>
            </p:nvSpPr>
            <p:spPr>
              <a:xfrm>
                <a:off x="1166751"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0" name="円/楕円 1809"/>
              <p:cNvSpPr/>
              <p:nvPr/>
            </p:nvSpPr>
            <p:spPr>
              <a:xfrm>
                <a:off x="1166751"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1" name="円/楕円 1810"/>
              <p:cNvSpPr/>
              <p:nvPr/>
            </p:nvSpPr>
            <p:spPr>
              <a:xfrm>
                <a:off x="1166751"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12" name="直線コネクタ 1811"/>
              <p:cNvCxnSpPr>
                <a:stCxn id="1824" idx="4"/>
                <a:endCxn id="1845" idx="0"/>
              </p:cNvCxnSpPr>
              <p:nvPr/>
            </p:nvCxnSpPr>
            <p:spPr>
              <a:xfrm>
                <a:off x="1934478" y="2767543"/>
                <a:ext cx="0" cy="858332"/>
              </a:xfrm>
              <a:prstGeom prst="line">
                <a:avLst/>
              </a:prstGeom>
              <a:noFill/>
              <a:ln w="38100" cap="flat" cmpd="sng" algn="ctr">
                <a:solidFill>
                  <a:sysClr val="windowText" lastClr="000000"/>
                </a:solidFill>
                <a:prstDash val="solid"/>
                <a:miter lim="800000"/>
              </a:ln>
              <a:effectLst/>
            </p:spPr>
          </p:cxnSp>
          <p:cxnSp>
            <p:nvCxnSpPr>
              <p:cNvPr id="1813" name="直線コネクタ 1812"/>
              <p:cNvCxnSpPr>
                <a:stCxn id="1826" idx="4"/>
                <a:endCxn id="1847" idx="0"/>
              </p:cNvCxnSpPr>
              <p:nvPr/>
            </p:nvCxnSpPr>
            <p:spPr>
              <a:xfrm>
                <a:off x="3518324" y="2767543"/>
                <a:ext cx="0" cy="858332"/>
              </a:xfrm>
              <a:prstGeom prst="line">
                <a:avLst/>
              </a:prstGeom>
              <a:noFill/>
              <a:ln w="38100" cap="flat" cmpd="sng" algn="ctr">
                <a:solidFill>
                  <a:sysClr val="windowText" lastClr="000000"/>
                </a:solidFill>
                <a:prstDash val="solid"/>
                <a:miter lim="800000"/>
              </a:ln>
              <a:effectLst/>
            </p:spPr>
          </p:cxnSp>
          <p:cxnSp>
            <p:nvCxnSpPr>
              <p:cNvPr id="1814" name="直線コネクタ 1813"/>
              <p:cNvCxnSpPr>
                <a:stCxn id="1827" idx="4"/>
                <a:endCxn id="1848" idx="0"/>
              </p:cNvCxnSpPr>
              <p:nvPr/>
            </p:nvCxnSpPr>
            <p:spPr>
              <a:xfrm>
                <a:off x="3200337" y="2767543"/>
                <a:ext cx="0" cy="858332"/>
              </a:xfrm>
              <a:prstGeom prst="line">
                <a:avLst/>
              </a:prstGeom>
              <a:noFill/>
              <a:ln w="38100" cap="flat" cmpd="sng" algn="ctr">
                <a:solidFill>
                  <a:sysClr val="windowText" lastClr="000000"/>
                </a:solidFill>
                <a:prstDash val="solid"/>
                <a:miter lim="800000"/>
              </a:ln>
              <a:effectLst/>
            </p:spPr>
          </p:cxnSp>
          <p:cxnSp>
            <p:nvCxnSpPr>
              <p:cNvPr id="1815" name="直線コネクタ 1814"/>
              <p:cNvCxnSpPr>
                <a:stCxn id="1821" idx="4"/>
                <a:endCxn id="1842" idx="0"/>
              </p:cNvCxnSpPr>
              <p:nvPr/>
            </p:nvCxnSpPr>
            <p:spPr>
              <a:xfrm>
                <a:off x="2879906" y="2767543"/>
                <a:ext cx="0" cy="858332"/>
              </a:xfrm>
              <a:prstGeom prst="line">
                <a:avLst/>
              </a:prstGeom>
              <a:noFill/>
              <a:ln w="38100" cap="flat" cmpd="sng" algn="ctr">
                <a:solidFill>
                  <a:sysClr val="windowText" lastClr="000000"/>
                </a:solidFill>
                <a:prstDash val="solid"/>
                <a:miter lim="800000"/>
              </a:ln>
              <a:effectLst/>
            </p:spPr>
          </p:cxnSp>
          <p:cxnSp>
            <p:nvCxnSpPr>
              <p:cNvPr id="1816" name="直線コネクタ 1815"/>
              <p:cNvCxnSpPr>
                <a:stCxn id="1822" idx="4"/>
                <a:endCxn id="1843" idx="0"/>
              </p:cNvCxnSpPr>
              <p:nvPr/>
            </p:nvCxnSpPr>
            <p:spPr>
              <a:xfrm>
                <a:off x="2566186" y="2767543"/>
                <a:ext cx="0" cy="858332"/>
              </a:xfrm>
              <a:prstGeom prst="line">
                <a:avLst/>
              </a:prstGeom>
              <a:noFill/>
              <a:ln w="38100" cap="flat" cmpd="sng" algn="ctr">
                <a:solidFill>
                  <a:sysClr val="windowText" lastClr="000000"/>
                </a:solidFill>
                <a:prstDash val="solid"/>
                <a:miter lim="800000"/>
              </a:ln>
              <a:effectLst/>
            </p:spPr>
          </p:cxnSp>
          <p:cxnSp>
            <p:nvCxnSpPr>
              <p:cNvPr id="1817" name="直線コネクタ 1816"/>
              <p:cNvCxnSpPr>
                <a:endCxn id="1826" idx="2"/>
              </p:cNvCxnSpPr>
              <p:nvPr/>
            </p:nvCxnSpPr>
            <p:spPr>
              <a:xfrm>
                <a:off x="1430285" y="2643320"/>
                <a:ext cx="1956272" cy="0"/>
              </a:xfrm>
              <a:prstGeom prst="line">
                <a:avLst/>
              </a:prstGeom>
              <a:noFill/>
              <a:ln w="38100" cap="flat" cmpd="sng" algn="ctr">
                <a:solidFill>
                  <a:sysClr val="windowText" lastClr="000000"/>
                </a:solidFill>
                <a:prstDash val="solid"/>
                <a:miter lim="800000"/>
              </a:ln>
              <a:effectLst/>
            </p:spPr>
          </p:cxnSp>
          <p:cxnSp>
            <p:nvCxnSpPr>
              <p:cNvPr id="1818" name="直線コネクタ 1817"/>
              <p:cNvCxnSpPr>
                <a:endCxn id="1833" idx="2"/>
              </p:cNvCxnSpPr>
              <p:nvPr/>
            </p:nvCxnSpPr>
            <p:spPr>
              <a:xfrm>
                <a:off x="1430285" y="3012245"/>
                <a:ext cx="1956272" cy="0"/>
              </a:xfrm>
              <a:prstGeom prst="line">
                <a:avLst/>
              </a:prstGeom>
              <a:noFill/>
              <a:ln w="38100" cap="flat" cmpd="sng" algn="ctr">
                <a:solidFill>
                  <a:sysClr val="windowText" lastClr="000000"/>
                </a:solidFill>
                <a:prstDash val="solid"/>
                <a:miter lim="800000"/>
              </a:ln>
              <a:effectLst/>
            </p:spPr>
          </p:cxnSp>
          <p:cxnSp>
            <p:nvCxnSpPr>
              <p:cNvPr id="1819" name="直線コネクタ 1818"/>
              <p:cNvCxnSpPr>
                <a:endCxn id="1840" idx="2"/>
              </p:cNvCxnSpPr>
              <p:nvPr/>
            </p:nvCxnSpPr>
            <p:spPr>
              <a:xfrm>
                <a:off x="1430285" y="3381171"/>
                <a:ext cx="1956272" cy="0"/>
              </a:xfrm>
              <a:prstGeom prst="line">
                <a:avLst/>
              </a:prstGeom>
              <a:noFill/>
              <a:ln w="38100" cap="flat" cmpd="sng" algn="ctr">
                <a:solidFill>
                  <a:sysClr val="windowText" lastClr="000000"/>
                </a:solidFill>
                <a:prstDash val="solid"/>
                <a:miter lim="800000"/>
              </a:ln>
              <a:effectLst/>
            </p:spPr>
          </p:cxnSp>
          <p:cxnSp>
            <p:nvCxnSpPr>
              <p:cNvPr id="1820" name="直線コネクタ 1819"/>
              <p:cNvCxnSpPr>
                <a:endCxn id="1847" idx="2"/>
              </p:cNvCxnSpPr>
              <p:nvPr/>
            </p:nvCxnSpPr>
            <p:spPr>
              <a:xfrm>
                <a:off x="1430285" y="3750097"/>
                <a:ext cx="1956272" cy="0"/>
              </a:xfrm>
              <a:prstGeom prst="line">
                <a:avLst/>
              </a:prstGeom>
              <a:noFill/>
              <a:ln w="38100" cap="flat" cmpd="sng" algn="ctr">
                <a:solidFill>
                  <a:sysClr val="windowText" lastClr="000000"/>
                </a:solidFill>
                <a:prstDash val="solid"/>
                <a:miter lim="800000"/>
              </a:ln>
              <a:effectLst/>
            </p:spPr>
          </p:cxnSp>
          <p:sp>
            <p:nvSpPr>
              <p:cNvPr id="1821" name="円/楕円 1820"/>
              <p:cNvSpPr/>
              <p:nvPr/>
            </p:nvSpPr>
            <p:spPr>
              <a:xfrm>
                <a:off x="2748139"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2" name="円/楕円 1821"/>
              <p:cNvSpPr/>
              <p:nvPr/>
            </p:nvSpPr>
            <p:spPr>
              <a:xfrm>
                <a:off x="2434419"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3" name="円/楕円 1822"/>
              <p:cNvSpPr/>
              <p:nvPr/>
            </p:nvSpPr>
            <p:spPr>
              <a:xfrm>
                <a:off x="2120699" y="251909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4" name="円/楕円 1823"/>
              <p:cNvSpPr/>
              <p:nvPr/>
            </p:nvSpPr>
            <p:spPr>
              <a:xfrm>
                <a:off x="1802712"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5" name="円/楕円 1824"/>
              <p:cNvSpPr/>
              <p:nvPr/>
            </p:nvSpPr>
            <p:spPr>
              <a:xfrm>
                <a:off x="1482280"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6" name="円/楕円 1825"/>
              <p:cNvSpPr/>
              <p:nvPr/>
            </p:nvSpPr>
            <p:spPr>
              <a:xfrm>
                <a:off x="338655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7" name="円/楕円 1826"/>
              <p:cNvSpPr/>
              <p:nvPr/>
            </p:nvSpPr>
            <p:spPr>
              <a:xfrm>
                <a:off x="3068570"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8" name="円/楕円 1827"/>
              <p:cNvSpPr/>
              <p:nvPr/>
            </p:nvSpPr>
            <p:spPr>
              <a:xfrm>
                <a:off x="2748139"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9" name="円/楕円 1828"/>
              <p:cNvSpPr/>
              <p:nvPr/>
            </p:nvSpPr>
            <p:spPr>
              <a:xfrm>
                <a:off x="2434419"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0" name="円/楕円 1829"/>
              <p:cNvSpPr/>
              <p:nvPr/>
            </p:nvSpPr>
            <p:spPr>
              <a:xfrm>
                <a:off x="2120699" y="288802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1" name="円/楕円 1830"/>
              <p:cNvSpPr/>
              <p:nvPr/>
            </p:nvSpPr>
            <p:spPr>
              <a:xfrm>
                <a:off x="1802712"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2" name="円/楕円 1831"/>
              <p:cNvSpPr/>
              <p:nvPr/>
            </p:nvSpPr>
            <p:spPr>
              <a:xfrm>
                <a:off x="1482280"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3" name="円/楕円 1832"/>
              <p:cNvSpPr/>
              <p:nvPr/>
            </p:nvSpPr>
            <p:spPr>
              <a:xfrm>
                <a:off x="338655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4" name="円/楕円 1833"/>
              <p:cNvSpPr/>
              <p:nvPr/>
            </p:nvSpPr>
            <p:spPr>
              <a:xfrm>
                <a:off x="3068570"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5" name="円/楕円 1834"/>
              <p:cNvSpPr/>
              <p:nvPr/>
            </p:nvSpPr>
            <p:spPr>
              <a:xfrm>
                <a:off x="2748139"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6" name="円/楕円 1835"/>
              <p:cNvSpPr/>
              <p:nvPr/>
            </p:nvSpPr>
            <p:spPr>
              <a:xfrm>
                <a:off x="2434419"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7" name="円/楕円 1836"/>
              <p:cNvSpPr/>
              <p:nvPr/>
            </p:nvSpPr>
            <p:spPr>
              <a:xfrm>
                <a:off x="2120699" y="325694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8" name="円/楕円 1837"/>
              <p:cNvSpPr/>
              <p:nvPr/>
            </p:nvSpPr>
            <p:spPr>
              <a:xfrm>
                <a:off x="1802712"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9" name="円/楕円 1838"/>
              <p:cNvSpPr/>
              <p:nvPr/>
            </p:nvSpPr>
            <p:spPr>
              <a:xfrm>
                <a:off x="1482280"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0" name="円/楕円 1839"/>
              <p:cNvSpPr/>
              <p:nvPr/>
            </p:nvSpPr>
            <p:spPr>
              <a:xfrm>
                <a:off x="338655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1" name="円/楕円 1840"/>
              <p:cNvSpPr/>
              <p:nvPr/>
            </p:nvSpPr>
            <p:spPr>
              <a:xfrm>
                <a:off x="3068570"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2" name="円/楕円 1841"/>
              <p:cNvSpPr/>
              <p:nvPr/>
            </p:nvSpPr>
            <p:spPr>
              <a:xfrm>
                <a:off x="2748139"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3" name="円/楕円 1842"/>
              <p:cNvSpPr/>
              <p:nvPr/>
            </p:nvSpPr>
            <p:spPr>
              <a:xfrm>
                <a:off x="2434419"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4" name="円/楕円 1843"/>
              <p:cNvSpPr/>
              <p:nvPr/>
            </p:nvSpPr>
            <p:spPr>
              <a:xfrm>
                <a:off x="2120699" y="362587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5" name="円/楕円 1844"/>
              <p:cNvSpPr/>
              <p:nvPr/>
            </p:nvSpPr>
            <p:spPr>
              <a:xfrm>
                <a:off x="1802712"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6" name="円/楕円 1845"/>
              <p:cNvSpPr/>
              <p:nvPr/>
            </p:nvSpPr>
            <p:spPr>
              <a:xfrm>
                <a:off x="1482280"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7" name="円/楕円 1846"/>
              <p:cNvSpPr/>
              <p:nvPr/>
            </p:nvSpPr>
            <p:spPr>
              <a:xfrm>
                <a:off x="338655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8" name="円/楕円 1847"/>
              <p:cNvSpPr/>
              <p:nvPr/>
            </p:nvSpPr>
            <p:spPr>
              <a:xfrm>
                <a:off x="3068570"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49" name="直線コネクタ 1848"/>
              <p:cNvCxnSpPr>
                <a:stCxn id="1825" idx="4"/>
                <a:endCxn id="1846" idx="0"/>
              </p:cNvCxnSpPr>
              <p:nvPr/>
            </p:nvCxnSpPr>
            <p:spPr>
              <a:xfrm>
                <a:off x="1614047" y="2767543"/>
                <a:ext cx="0" cy="858332"/>
              </a:xfrm>
              <a:prstGeom prst="line">
                <a:avLst/>
              </a:prstGeom>
              <a:noFill/>
              <a:ln w="38100" cap="flat" cmpd="sng" algn="ctr">
                <a:solidFill>
                  <a:sysClr val="windowText" lastClr="000000"/>
                </a:solidFill>
                <a:prstDash val="solid"/>
                <a:miter lim="800000"/>
              </a:ln>
              <a:effectLst/>
            </p:spPr>
          </p:cxnSp>
          <p:cxnSp>
            <p:nvCxnSpPr>
              <p:cNvPr id="1850" name="直線コネクタ 1849"/>
              <p:cNvCxnSpPr>
                <a:stCxn id="1862" idx="4"/>
                <a:endCxn id="1883" idx="0"/>
              </p:cNvCxnSpPr>
              <p:nvPr/>
            </p:nvCxnSpPr>
            <p:spPr>
              <a:xfrm>
                <a:off x="1934478" y="4248252"/>
                <a:ext cx="0" cy="858332"/>
              </a:xfrm>
              <a:prstGeom prst="line">
                <a:avLst/>
              </a:prstGeom>
              <a:noFill/>
              <a:ln w="38100" cap="flat" cmpd="sng" algn="ctr">
                <a:solidFill>
                  <a:sysClr val="windowText" lastClr="000000"/>
                </a:solidFill>
                <a:prstDash val="solid"/>
                <a:miter lim="800000"/>
              </a:ln>
              <a:effectLst/>
            </p:spPr>
          </p:cxnSp>
          <p:cxnSp>
            <p:nvCxnSpPr>
              <p:cNvPr id="1851" name="直線コネクタ 1850"/>
              <p:cNvCxnSpPr>
                <a:stCxn id="1864" idx="4"/>
                <a:endCxn id="1885" idx="0"/>
              </p:cNvCxnSpPr>
              <p:nvPr/>
            </p:nvCxnSpPr>
            <p:spPr>
              <a:xfrm>
                <a:off x="3518324" y="4248252"/>
                <a:ext cx="0" cy="858332"/>
              </a:xfrm>
              <a:prstGeom prst="line">
                <a:avLst/>
              </a:prstGeom>
              <a:noFill/>
              <a:ln w="38100" cap="flat" cmpd="sng" algn="ctr">
                <a:solidFill>
                  <a:sysClr val="windowText" lastClr="000000"/>
                </a:solidFill>
                <a:prstDash val="solid"/>
                <a:miter lim="800000"/>
              </a:ln>
              <a:effectLst/>
            </p:spPr>
          </p:cxnSp>
          <p:cxnSp>
            <p:nvCxnSpPr>
              <p:cNvPr id="1852" name="直線コネクタ 1851"/>
              <p:cNvCxnSpPr>
                <a:stCxn id="1865" idx="4"/>
                <a:endCxn id="1886" idx="0"/>
              </p:cNvCxnSpPr>
              <p:nvPr/>
            </p:nvCxnSpPr>
            <p:spPr>
              <a:xfrm>
                <a:off x="3200337" y="4248252"/>
                <a:ext cx="0" cy="858332"/>
              </a:xfrm>
              <a:prstGeom prst="line">
                <a:avLst/>
              </a:prstGeom>
              <a:noFill/>
              <a:ln w="38100" cap="flat" cmpd="sng" algn="ctr">
                <a:solidFill>
                  <a:sysClr val="windowText" lastClr="000000"/>
                </a:solidFill>
                <a:prstDash val="solid"/>
                <a:miter lim="800000"/>
              </a:ln>
              <a:effectLst/>
            </p:spPr>
          </p:cxnSp>
          <p:cxnSp>
            <p:nvCxnSpPr>
              <p:cNvPr id="1853" name="直線コネクタ 1852"/>
              <p:cNvCxnSpPr>
                <a:stCxn id="1859" idx="4"/>
                <a:endCxn id="1880" idx="0"/>
              </p:cNvCxnSpPr>
              <p:nvPr/>
            </p:nvCxnSpPr>
            <p:spPr>
              <a:xfrm>
                <a:off x="2879906" y="4248252"/>
                <a:ext cx="0" cy="858332"/>
              </a:xfrm>
              <a:prstGeom prst="line">
                <a:avLst/>
              </a:prstGeom>
              <a:noFill/>
              <a:ln w="38100" cap="flat" cmpd="sng" algn="ctr">
                <a:solidFill>
                  <a:sysClr val="windowText" lastClr="000000"/>
                </a:solidFill>
                <a:prstDash val="solid"/>
                <a:miter lim="800000"/>
              </a:ln>
              <a:effectLst/>
            </p:spPr>
          </p:cxnSp>
          <p:cxnSp>
            <p:nvCxnSpPr>
              <p:cNvPr id="1854" name="直線コネクタ 1853"/>
              <p:cNvCxnSpPr>
                <a:stCxn id="1860" idx="4"/>
                <a:endCxn id="1881" idx="0"/>
              </p:cNvCxnSpPr>
              <p:nvPr/>
            </p:nvCxnSpPr>
            <p:spPr>
              <a:xfrm>
                <a:off x="2566186" y="4248252"/>
                <a:ext cx="0" cy="858332"/>
              </a:xfrm>
              <a:prstGeom prst="line">
                <a:avLst/>
              </a:prstGeom>
              <a:noFill/>
              <a:ln w="38100" cap="flat" cmpd="sng" algn="ctr">
                <a:solidFill>
                  <a:sysClr val="windowText" lastClr="000000"/>
                </a:solidFill>
                <a:prstDash val="solid"/>
                <a:miter lim="800000"/>
              </a:ln>
              <a:effectLst/>
            </p:spPr>
          </p:cxnSp>
          <p:cxnSp>
            <p:nvCxnSpPr>
              <p:cNvPr id="1855" name="直線コネクタ 1854"/>
              <p:cNvCxnSpPr>
                <a:endCxn id="1864" idx="2"/>
              </p:cNvCxnSpPr>
              <p:nvPr/>
            </p:nvCxnSpPr>
            <p:spPr>
              <a:xfrm>
                <a:off x="1430285" y="4124029"/>
                <a:ext cx="1956272" cy="0"/>
              </a:xfrm>
              <a:prstGeom prst="line">
                <a:avLst/>
              </a:prstGeom>
              <a:noFill/>
              <a:ln w="38100" cap="flat" cmpd="sng" algn="ctr">
                <a:solidFill>
                  <a:sysClr val="windowText" lastClr="000000"/>
                </a:solidFill>
                <a:prstDash val="solid"/>
                <a:miter lim="800000"/>
              </a:ln>
              <a:effectLst/>
            </p:spPr>
          </p:cxnSp>
          <p:cxnSp>
            <p:nvCxnSpPr>
              <p:cNvPr id="1856" name="直線コネクタ 1855"/>
              <p:cNvCxnSpPr>
                <a:endCxn id="1871" idx="2"/>
              </p:cNvCxnSpPr>
              <p:nvPr/>
            </p:nvCxnSpPr>
            <p:spPr>
              <a:xfrm>
                <a:off x="1430285" y="4492955"/>
                <a:ext cx="1956272" cy="0"/>
              </a:xfrm>
              <a:prstGeom prst="line">
                <a:avLst/>
              </a:prstGeom>
              <a:noFill/>
              <a:ln w="38100" cap="flat" cmpd="sng" algn="ctr">
                <a:solidFill>
                  <a:sysClr val="windowText" lastClr="000000"/>
                </a:solidFill>
                <a:prstDash val="solid"/>
                <a:miter lim="800000"/>
              </a:ln>
              <a:effectLst/>
            </p:spPr>
          </p:cxnSp>
          <p:cxnSp>
            <p:nvCxnSpPr>
              <p:cNvPr id="1857" name="直線コネクタ 1856"/>
              <p:cNvCxnSpPr>
                <a:endCxn id="1878" idx="2"/>
              </p:cNvCxnSpPr>
              <p:nvPr/>
            </p:nvCxnSpPr>
            <p:spPr>
              <a:xfrm>
                <a:off x="1430285" y="4861881"/>
                <a:ext cx="1956272" cy="0"/>
              </a:xfrm>
              <a:prstGeom prst="line">
                <a:avLst/>
              </a:prstGeom>
              <a:noFill/>
              <a:ln w="38100" cap="flat" cmpd="sng" algn="ctr">
                <a:solidFill>
                  <a:sysClr val="windowText" lastClr="000000"/>
                </a:solidFill>
                <a:prstDash val="solid"/>
                <a:miter lim="800000"/>
              </a:ln>
              <a:effectLst/>
            </p:spPr>
          </p:cxnSp>
          <p:cxnSp>
            <p:nvCxnSpPr>
              <p:cNvPr id="1858" name="直線コネクタ 1857"/>
              <p:cNvCxnSpPr>
                <a:endCxn id="1885" idx="2"/>
              </p:cNvCxnSpPr>
              <p:nvPr/>
            </p:nvCxnSpPr>
            <p:spPr>
              <a:xfrm>
                <a:off x="1430285" y="5230807"/>
                <a:ext cx="1956272" cy="0"/>
              </a:xfrm>
              <a:prstGeom prst="line">
                <a:avLst/>
              </a:prstGeom>
              <a:noFill/>
              <a:ln w="38100" cap="flat" cmpd="sng" algn="ctr">
                <a:solidFill>
                  <a:sysClr val="windowText" lastClr="000000"/>
                </a:solidFill>
                <a:prstDash val="solid"/>
                <a:miter lim="800000"/>
              </a:ln>
              <a:effectLst/>
            </p:spPr>
          </p:cxnSp>
          <p:sp>
            <p:nvSpPr>
              <p:cNvPr id="1859" name="円/楕円 1858"/>
              <p:cNvSpPr/>
              <p:nvPr/>
            </p:nvSpPr>
            <p:spPr>
              <a:xfrm>
                <a:off x="274813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0" name="円/楕円 1859"/>
              <p:cNvSpPr/>
              <p:nvPr/>
            </p:nvSpPr>
            <p:spPr>
              <a:xfrm>
                <a:off x="2434419"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1" name="円/楕円 1860"/>
              <p:cNvSpPr/>
              <p:nvPr/>
            </p:nvSpPr>
            <p:spPr>
              <a:xfrm>
                <a:off x="212069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2" name="円/楕円 1861"/>
              <p:cNvSpPr/>
              <p:nvPr/>
            </p:nvSpPr>
            <p:spPr>
              <a:xfrm>
                <a:off x="1802712"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3" name="円/楕円 1862"/>
              <p:cNvSpPr/>
              <p:nvPr/>
            </p:nvSpPr>
            <p:spPr>
              <a:xfrm>
                <a:off x="1482280"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4" name="円/楕円 1863"/>
              <p:cNvSpPr/>
              <p:nvPr/>
            </p:nvSpPr>
            <p:spPr>
              <a:xfrm>
                <a:off x="338655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5" name="円/楕円 1864"/>
              <p:cNvSpPr/>
              <p:nvPr/>
            </p:nvSpPr>
            <p:spPr>
              <a:xfrm>
                <a:off x="306857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6" name="円/楕円 1865"/>
              <p:cNvSpPr/>
              <p:nvPr/>
            </p:nvSpPr>
            <p:spPr>
              <a:xfrm>
                <a:off x="274813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7" name="円/楕円 1866"/>
              <p:cNvSpPr/>
              <p:nvPr/>
            </p:nvSpPr>
            <p:spPr>
              <a:xfrm>
                <a:off x="2434419"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8" name="円/楕円 1867"/>
              <p:cNvSpPr/>
              <p:nvPr/>
            </p:nvSpPr>
            <p:spPr>
              <a:xfrm>
                <a:off x="212069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9" name="円/楕円 1868"/>
              <p:cNvSpPr/>
              <p:nvPr/>
            </p:nvSpPr>
            <p:spPr>
              <a:xfrm>
                <a:off x="1802712"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0" name="円/楕円 1869"/>
              <p:cNvSpPr/>
              <p:nvPr/>
            </p:nvSpPr>
            <p:spPr>
              <a:xfrm>
                <a:off x="1482280"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1" name="円/楕円 1870"/>
              <p:cNvSpPr/>
              <p:nvPr/>
            </p:nvSpPr>
            <p:spPr>
              <a:xfrm>
                <a:off x="338655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2" name="円/楕円 1871"/>
              <p:cNvSpPr/>
              <p:nvPr/>
            </p:nvSpPr>
            <p:spPr>
              <a:xfrm>
                <a:off x="306857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3" name="円/楕円 1872"/>
              <p:cNvSpPr/>
              <p:nvPr/>
            </p:nvSpPr>
            <p:spPr>
              <a:xfrm>
                <a:off x="274813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4" name="円/楕円 1873"/>
              <p:cNvSpPr/>
              <p:nvPr/>
            </p:nvSpPr>
            <p:spPr>
              <a:xfrm>
                <a:off x="2434419"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5" name="円/楕円 1874"/>
              <p:cNvSpPr/>
              <p:nvPr/>
            </p:nvSpPr>
            <p:spPr>
              <a:xfrm>
                <a:off x="212069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6" name="円/楕円 1875"/>
              <p:cNvSpPr/>
              <p:nvPr/>
            </p:nvSpPr>
            <p:spPr>
              <a:xfrm>
                <a:off x="1802712"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7" name="円/楕円 1876"/>
              <p:cNvSpPr/>
              <p:nvPr/>
            </p:nvSpPr>
            <p:spPr>
              <a:xfrm>
                <a:off x="1482280"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8" name="円/楕円 1877"/>
              <p:cNvSpPr/>
              <p:nvPr/>
            </p:nvSpPr>
            <p:spPr>
              <a:xfrm>
                <a:off x="338655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9" name="円/楕円 1878"/>
              <p:cNvSpPr/>
              <p:nvPr/>
            </p:nvSpPr>
            <p:spPr>
              <a:xfrm>
                <a:off x="306857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0" name="円/楕円 1879"/>
              <p:cNvSpPr/>
              <p:nvPr/>
            </p:nvSpPr>
            <p:spPr>
              <a:xfrm>
                <a:off x="274813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1" name="円/楕円 1880"/>
              <p:cNvSpPr/>
              <p:nvPr/>
            </p:nvSpPr>
            <p:spPr>
              <a:xfrm>
                <a:off x="2434419"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2" name="円/楕円 1881"/>
              <p:cNvSpPr/>
              <p:nvPr/>
            </p:nvSpPr>
            <p:spPr>
              <a:xfrm>
                <a:off x="212069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3" name="円/楕円 1882"/>
              <p:cNvSpPr/>
              <p:nvPr/>
            </p:nvSpPr>
            <p:spPr>
              <a:xfrm>
                <a:off x="1802712"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4" name="円/楕円 1883"/>
              <p:cNvSpPr/>
              <p:nvPr/>
            </p:nvSpPr>
            <p:spPr>
              <a:xfrm>
                <a:off x="1482280"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5" name="円/楕円 1884"/>
              <p:cNvSpPr/>
              <p:nvPr/>
            </p:nvSpPr>
            <p:spPr>
              <a:xfrm>
                <a:off x="338655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6" name="円/楕円 1885"/>
              <p:cNvSpPr/>
              <p:nvPr/>
            </p:nvSpPr>
            <p:spPr>
              <a:xfrm>
                <a:off x="306857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87" name="直線コネクタ 1886"/>
              <p:cNvCxnSpPr>
                <a:stCxn id="1861" idx="4"/>
                <a:endCxn id="1882" idx="0"/>
              </p:cNvCxnSpPr>
              <p:nvPr/>
            </p:nvCxnSpPr>
            <p:spPr>
              <a:xfrm>
                <a:off x="2252465" y="4248252"/>
                <a:ext cx="0" cy="858332"/>
              </a:xfrm>
              <a:prstGeom prst="line">
                <a:avLst/>
              </a:prstGeom>
              <a:noFill/>
              <a:ln w="38100" cap="flat" cmpd="sng" algn="ctr">
                <a:solidFill>
                  <a:sysClr val="windowText" lastClr="000000"/>
                </a:solidFill>
                <a:prstDash val="solid"/>
                <a:miter lim="800000"/>
              </a:ln>
              <a:effectLst/>
            </p:spPr>
          </p:cxnSp>
          <p:grpSp>
            <p:nvGrpSpPr>
              <p:cNvPr id="1888" name="グループ化 1887"/>
              <p:cNvGrpSpPr/>
              <p:nvPr/>
            </p:nvGrpSpPr>
            <p:grpSpPr>
              <a:xfrm>
                <a:off x="7586219" y="1100498"/>
                <a:ext cx="264028" cy="124223"/>
                <a:chOff x="4462667" y="581891"/>
                <a:chExt cx="501219" cy="190005"/>
              </a:xfrm>
            </p:grpSpPr>
            <p:sp>
              <p:nvSpPr>
                <p:cNvPr id="2054" name="正方形/長方形 20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5" name="グループ化 2054"/>
                <p:cNvGrpSpPr/>
                <p:nvPr/>
              </p:nvGrpSpPr>
              <p:grpSpPr>
                <a:xfrm>
                  <a:off x="4518837" y="632369"/>
                  <a:ext cx="389952" cy="93245"/>
                  <a:chOff x="4536374" y="457141"/>
                  <a:chExt cx="709270" cy="180000"/>
                </a:xfrm>
              </p:grpSpPr>
              <p:sp>
                <p:nvSpPr>
                  <p:cNvPr id="2056" name="円/楕円 20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7" name="円/楕円 20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8" name="円/楕円 20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89" name="グループ化 1888"/>
              <p:cNvGrpSpPr/>
              <p:nvPr/>
            </p:nvGrpSpPr>
            <p:grpSpPr>
              <a:xfrm>
                <a:off x="7586219" y="1469424"/>
                <a:ext cx="264028" cy="124223"/>
                <a:chOff x="4462667" y="581891"/>
                <a:chExt cx="501219" cy="190005"/>
              </a:xfrm>
            </p:grpSpPr>
            <p:sp>
              <p:nvSpPr>
                <p:cNvPr id="2049" name="正方形/長方形 20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0" name="グループ化 2049"/>
                <p:cNvGrpSpPr/>
                <p:nvPr/>
              </p:nvGrpSpPr>
              <p:grpSpPr>
                <a:xfrm>
                  <a:off x="4518837" y="632369"/>
                  <a:ext cx="389952" cy="93245"/>
                  <a:chOff x="4536374" y="457141"/>
                  <a:chExt cx="709270" cy="180000"/>
                </a:xfrm>
              </p:grpSpPr>
              <p:sp>
                <p:nvSpPr>
                  <p:cNvPr id="2051" name="円/楕円 20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2" name="円/楕円 20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3" name="円/楕円 20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0" name="グループ化 1889"/>
              <p:cNvGrpSpPr/>
              <p:nvPr/>
            </p:nvGrpSpPr>
            <p:grpSpPr>
              <a:xfrm>
                <a:off x="7586219" y="1843356"/>
                <a:ext cx="264028" cy="124223"/>
                <a:chOff x="4462667" y="581891"/>
                <a:chExt cx="501219" cy="190005"/>
              </a:xfrm>
            </p:grpSpPr>
            <p:sp>
              <p:nvSpPr>
                <p:cNvPr id="2044" name="正方形/長方形 20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5" name="グループ化 2044"/>
                <p:cNvGrpSpPr/>
                <p:nvPr/>
              </p:nvGrpSpPr>
              <p:grpSpPr>
                <a:xfrm>
                  <a:off x="4518837" y="632369"/>
                  <a:ext cx="389952" cy="93245"/>
                  <a:chOff x="4536374" y="457141"/>
                  <a:chExt cx="709270" cy="180000"/>
                </a:xfrm>
              </p:grpSpPr>
              <p:sp>
                <p:nvSpPr>
                  <p:cNvPr id="2046" name="円/楕円 20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7" name="円/楕円 20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8" name="円/楕円 20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1" name="グループ化 1890"/>
              <p:cNvGrpSpPr/>
              <p:nvPr/>
            </p:nvGrpSpPr>
            <p:grpSpPr>
              <a:xfrm>
                <a:off x="7586219" y="2212282"/>
                <a:ext cx="264028" cy="124223"/>
                <a:chOff x="4462667" y="581891"/>
                <a:chExt cx="501219" cy="190005"/>
              </a:xfrm>
            </p:grpSpPr>
            <p:sp>
              <p:nvSpPr>
                <p:cNvPr id="2039" name="正方形/長方形 20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0" name="グループ化 2039"/>
                <p:cNvGrpSpPr/>
                <p:nvPr/>
              </p:nvGrpSpPr>
              <p:grpSpPr>
                <a:xfrm>
                  <a:off x="4518837" y="632369"/>
                  <a:ext cx="389952" cy="93245"/>
                  <a:chOff x="4536374" y="457141"/>
                  <a:chExt cx="709270" cy="180000"/>
                </a:xfrm>
              </p:grpSpPr>
              <p:sp>
                <p:nvSpPr>
                  <p:cNvPr id="2041" name="円/楕円 20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2" name="円/楕円 20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3" name="円/楕円 20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2" name="グループ化 1891"/>
              <p:cNvGrpSpPr/>
              <p:nvPr/>
            </p:nvGrpSpPr>
            <p:grpSpPr>
              <a:xfrm>
                <a:off x="7586219" y="2583466"/>
                <a:ext cx="264028" cy="124223"/>
                <a:chOff x="4462667" y="581891"/>
                <a:chExt cx="501219" cy="190005"/>
              </a:xfrm>
            </p:grpSpPr>
            <p:sp>
              <p:nvSpPr>
                <p:cNvPr id="2034" name="正方形/長方形 203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5" name="グループ化 2034"/>
                <p:cNvGrpSpPr/>
                <p:nvPr/>
              </p:nvGrpSpPr>
              <p:grpSpPr>
                <a:xfrm>
                  <a:off x="4518837" y="632369"/>
                  <a:ext cx="389952" cy="93245"/>
                  <a:chOff x="4536374" y="457141"/>
                  <a:chExt cx="709270" cy="180000"/>
                </a:xfrm>
              </p:grpSpPr>
              <p:sp>
                <p:nvSpPr>
                  <p:cNvPr id="2036" name="円/楕円 203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7" name="円/楕円 203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8" name="円/楕円 203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3" name="グループ化 1892"/>
              <p:cNvGrpSpPr/>
              <p:nvPr/>
            </p:nvGrpSpPr>
            <p:grpSpPr>
              <a:xfrm>
                <a:off x="7586219" y="2952393"/>
                <a:ext cx="264028" cy="124223"/>
                <a:chOff x="4462667" y="581891"/>
                <a:chExt cx="501219" cy="190005"/>
              </a:xfrm>
            </p:grpSpPr>
            <p:sp>
              <p:nvSpPr>
                <p:cNvPr id="2029" name="正方形/長方形 202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0" name="グループ化 2029"/>
                <p:cNvGrpSpPr/>
                <p:nvPr/>
              </p:nvGrpSpPr>
              <p:grpSpPr>
                <a:xfrm>
                  <a:off x="4518837" y="632369"/>
                  <a:ext cx="389952" cy="93245"/>
                  <a:chOff x="4536374" y="457141"/>
                  <a:chExt cx="709270" cy="180000"/>
                </a:xfrm>
              </p:grpSpPr>
              <p:sp>
                <p:nvSpPr>
                  <p:cNvPr id="2031" name="円/楕円 203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2" name="円/楕円 203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3" name="円/楕円 203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4" name="グループ化 1893"/>
              <p:cNvGrpSpPr/>
              <p:nvPr/>
            </p:nvGrpSpPr>
            <p:grpSpPr>
              <a:xfrm>
                <a:off x="7586219" y="3321318"/>
                <a:ext cx="264028" cy="124223"/>
                <a:chOff x="4462667" y="581891"/>
                <a:chExt cx="501219" cy="190005"/>
              </a:xfrm>
            </p:grpSpPr>
            <p:sp>
              <p:nvSpPr>
                <p:cNvPr id="2024" name="正方形/長方形 202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5" name="グループ化 2024"/>
                <p:cNvGrpSpPr/>
                <p:nvPr/>
              </p:nvGrpSpPr>
              <p:grpSpPr>
                <a:xfrm>
                  <a:off x="4518837" y="632369"/>
                  <a:ext cx="389952" cy="93245"/>
                  <a:chOff x="4536374" y="457141"/>
                  <a:chExt cx="709270" cy="180000"/>
                </a:xfrm>
              </p:grpSpPr>
              <p:sp>
                <p:nvSpPr>
                  <p:cNvPr id="2026" name="円/楕円 202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7" name="円/楕円 202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8" name="円/楕円 202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5" name="グループ化 1894"/>
              <p:cNvGrpSpPr/>
              <p:nvPr/>
            </p:nvGrpSpPr>
            <p:grpSpPr>
              <a:xfrm>
                <a:off x="7586219" y="3690244"/>
                <a:ext cx="264028" cy="124223"/>
                <a:chOff x="4462667" y="581891"/>
                <a:chExt cx="501219" cy="190005"/>
              </a:xfrm>
            </p:grpSpPr>
            <p:sp>
              <p:nvSpPr>
                <p:cNvPr id="2019" name="正方形/長方形 201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0" name="グループ化 2019"/>
                <p:cNvGrpSpPr/>
                <p:nvPr/>
              </p:nvGrpSpPr>
              <p:grpSpPr>
                <a:xfrm>
                  <a:off x="4518837" y="632369"/>
                  <a:ext cx="389952" cy="93245"/>
                  <a:chOff x="4536374" y="457141"/>
                  <a:chExt cx="709270" cy="180000"/>
                </a:xfrm>
              </p:grpSpPr>
              <p:sp>
                <p:nvSpPr>
                  <p:cNvPr id="2021" name="円/楕円 202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2" name="円/楕円 202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3" name="円/楕円 202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6" name="グループ化 1895"/>
              <p:cNvGrpSpPr/>
              <p:nvPr/>
            </p:nvGrpSpPr>
            <p:grpSpPr>
              <a:xfrm>
                <a:off x="7586219" y="4061917"/>
                <a:ext cx="264028" cy="124223"/>
                <a:chOff x="4462667" y="581891"/>
                <a:chExt cx="501219" cy="190005"/>
              </a:xfrm>
            </p:grpSpPr>
            <p:sp>
              <p:nvSpPr>
                <p:cNvPr id="2014" name="正方形/長方形 201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5" name="グループ化 2014"/>
                <p:cNvGrpSpPr/>
                <p:nvPr/>
              </p:nvGrpSpPr>
              <p:grpSpPr>
                <a:xfrm>
                  <a:off x="4518837" y="632369"/>
                  <a:ext cx="389952" cy="93245"/>
                  <a:chOff x="4536374" y="457141"/>
                  <a:chExt cx="709270" cy="180000"/>
                </a:xfrm>
              </p:grpSpPr>
              <p:sp>
                <p:nvSpPr>
                  <p:cNvPr id="2016" name="円/楕円 201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7" name="円/楕円 201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8" name="円/楕円 201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7" name="グループ化 1896"/>
              <p:cNvGrpSpPr/>
              <p:nvPr/>
            </p:nvGrpSpPr>
            <p:grpSpPr>
              <a:xfrm>
                <a:off x="7586219" y="4430843"/>
                <a:ext cx="264028" cy="124223"/>
                <a:chOff x="4462667" y="581891"/>
                <a:chExt cx="501219" cy="190005"/>
              </a:xfrm>
            </p:grpSpPr>
            <p:sp>
              <p:nvSpPr>
                <p:cNvPr id="2009" name="正方形/長方形 200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0" name="グループ化 2009"/>
                <p:cNvGrpSpPr/>
                <p:nvPr/>
              </p:nvGrpSpPr>
              <p:grpSpPr>
                <a:xfrm>
                  <a:off x="4518837" y="632369"/>
                  <a:ext cx="389952" cy="93245"/>
                  <a:chOff x="4536374" y="457141"/>
                  <a:chExt cx="709270" cy="180000"/>
                </a:xfrm>
              </p:grpSpPr>
              <p:sp>
                <p:nvSpPr>
                  <p:cNvPr id="2011" name="円/楕円 201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2" name="円/楕円 201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3" name="円/楕円 201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8" name="グループ化 1897"/>
              <p:cNvGrpSpPr/>
              <p:nvPr/>
            </p:nvGrpSpPr>
            <p:grpSpPr>
              <a:xfrm>
                <a:off x="7586219" y="4799770"/>
                <a:ext cx="264028" cy="124223"/>
                <a:chOff x="4462667" y="581891"/>
                <a:chExt cx="501219" cy="190005"/>
              </a:xfrm>
            </p:grpSpPr>
            <p:sp>
              <p:nvSpPr>
                <p:cNvPr id="2004" name="正方形/長方形 200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5" name="グループ化 2004"/>
                <p:cNvGrpSpPr/>
                <p:nvPr/>
              </p:nvGrpSpPr>
              <p:grpSpPr>
                <a:xfrm>
                  <a:off x="4518837" y="632369"/>
                  <a:ext cx="389952" cy="93245"/>
                  <a:chOff x="4536374" y="457141"/>
                  <a:chExt cx="709270" cy="180000"/>
                </a:xfrm>
              </p:grpSpPr>
              <p:sp>
                <p:nvSpPr>
                  <p:cNvPr id="2006" name="円/楕円 200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7" name="円/楕円 200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8" name="円/楕円 200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9" name="グループ化 1898"/>
              <p:cNvGrpSpPr/>
              <p:nvPr/>
            </p:nvGrpSpPr>
            <p:grpSpPr>
              <a:xfrm>
                <a:off x="7586219" y="5168695"/>
                <a:ext cx="264028" cy="124223"/>
                <a:chOff x="4462667" y="581891"/>
                <a:chExt cx="501219" cy="190005"/>
              </a:xfrm>
            </p:grpSpPr>
            <p:sp>
              <p:nvSpPr>
                <p:cNvPr id="1999" name="正方形/長方形 199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0" name="グループ化 1999"/>
                <p:cNvGrpSpPr/>
                <p:nvPr/>
              </p:nvGrpSpPr>
              <p:grpSpPr>
                <a:xfrm>
                  <a:off x="4518837" y="632369"/>
                  <a:ext cx="389952" cy="93245"/>
                  <a:chOff x="4536374" y="457141"/>
                  <a:chExt cx="709270" cy="180000"/>
                </a:xfrm>
              </p:grpSpPr>
              <p:sp>
                <p:nvSpPr>
                  <p:cNvPr id="2001" name="円/楕円 200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2" name="円/楕円 200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3" name="円/楕円 200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0" name="直線コネクタ 1899"/>
              <p:cNvCxnSpPr>
                <a:stCxn id="1650" idx="6"/>
                <a:endCxn id="1587" idx="2"/>
              </p:cNvCxnSpPr>
              <p:nvPr/>
            </p:nvCxnSpPr>
            <p:spPr>
              <a:xfrm>
                <a:off x="3650091" y="1162610"/>
                <a:ext cx="431989" cy="0"/>
              </a:xfrm>
              <a:prstGeom prst="line">
                <a:avLst/>
              </a:prstGeom>
              <a:noFill/>
              <a:ln w="38100" cap="flat" cmpd="sng" algn="ctr">
                <a:solidFill>
                  <a:sysClr val="windowText" lastClr="000000"/>
                </a:solidFill>
                <a:prstDash val="solid"/>
                <a:miter lim="800000"/>
              </a:ln>
              <a:effectLst/>
            </p:spPr>
          </p:cxnSp>
          <p:grpSp>
            <p:nvGrpSpPr>
              <p:cNvPr id="1901" name="グループ化 1900"/>
              <p:cNvGrpSpPr/>
              <p:nvPr/>
            </p:nvGrpSpPr>
            <p:grpSpPr>
              <a:xfrm>
                <a:off x="3734833" y="1100498"/>
                <a:ext cx="264028" cy="124223"/>
                <a:chOff x="4462667" y="581891"/>
                <a:chExt cx="501219" cy="190005"/>
              </a:xfrm>
            </p:grpSpPr>
            <p:sp>
              <p:nvSpPr>
                <p:cNvPr id="1994" name="正方形/長方形 199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5" name="グループ化 1994"/>
                <p:cNvGrpSpPr/>
                <p:nvPr/>
              </p:nvGrpSpPr>
              <p:grpSpPr>
                <a:xfrm>
                  <a:off x="4518837" y="632369"/>
                  <a:ext cx="389952" cy="93245"/>
                  <a:chOff x="4536374" y="457141"/>
                  <a:chExt cx="709270" cy="180000"/>
                </a:xfrm>
              </p:grpSpPr>
              <p:sp>
                <p:nvSpPr>
                  <p:cNvPr id="1996" name="円/楕円 199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7" name="円/楕円 199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8" name="円/楕円 199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2" name="直線コネクタ 1901"/>
              <p:cNvCxnSpPr>
                <a:stCxn id="1781" idx="6"/>
                <a:endCxn id="1673" idx="2"/>
              </p:cNvCxnSpPr>
              <p:nvPr/>
            </p:nvCxnSpPr>
            <p:spPr>
              <a:xfrm>
                <a:off x="3650091" y="1531535"/>
                <a:ext cx="431989" cy="0"/>
              </a:xfrm>
              <a:prstGeom prst="line">
                <a:avLst/>
              </a:prstGeom>
              <a:noFill/>
              <a:ln w="38100" cap="flat" cmpd="sng" algn="ctr">
                <a:solidFill>
                  <a:sysClr val="windowText" lastClr="000000"/>
                </a:solidFill>
                <a:prstDash val="solid"/>
                <a:miter lim="800000"/>
              </a:ln>
              <a:effectLst/>
            </p:spPr>
          </p:cxnSp>
          <p:cxnSp>
            <p:nvCxnSpPr>
              <p:cNvPr id="1903" name="直線コネクタ 1902"/>
              <p:cNvCxnSpPr>
                <a:stCxn id="1788" idx="6"/>
                <a:endCxn id="1675" idx="2"/>
              </p:cNvCxnSpPr>
              <p:nvPr/>
            </p:nvCxnSpPr>
            <p:spPr>
              <a:xfrm>
                <a:off x="3650091" y="1900461"/>
                <a:ext cx="431989" cy="0"/>
              </a:xfrm>
              <a:prstGeom prst="line">
                <a:avLst/>
              </a:prstGeom>
              <a:noFill/>
              <a:ln w="38100" cap="flat" cmpd="sng" algn="ctr">
                <a:solidFill>
                  <a:sysClr val="windowText" lastClr="000000"/>
                </a:solidFill>
                <a:prstDash val="solid"/>
                <a:miter lim="800000"/>
              </a:ln>
              <a:effectLst/>
            </p:spPr>
          </p:cxnSp>
          <p:cxnSp>
            <p:nvCxnSpPr>
              <p:cNvPr id="1904" name="直線コネクタ 1903"/>
              <p:cNvCxnSpPr>
                <a:stCxn id="1795" idx="6"/>
                <a:endCxn id="1677" idx="2"/>
              </p:cNvCxnSpPr>
              <p:nvPr/>
            </p:nvCxnSpPr>
            <p:spPr>
              <a:xfrm>
                <a:off x="3650091" y="2269388"/>
                <a:ext cx="431989" cy="0"/>
              </a:xfrm>
              <a:prstGeom prst="line">
                <a:avLst/>
              </a:prstGeom>
              <a:noFill/>
              <a:ln w="38100" cap="flat" cmpd="sng" algn="ctr">
                <a:solidFill>
                  <a:sysClr val="windowText" lastClr="000000"/>
                </a:solidFill>
                <a:prstDash val="solid"/>
                <a:miter lim="800000"/>
              </a:ln>
              <a:effectLst/>
            </p:spPr>
          </p:cxnSp>
          <p:cxnSp>
            <p:nvCxnSpPr>
              <p:cNvPr id="1905" name="直線コネクタ 1904"/>
              <p:cNvCxnSpPr>
                <a:stCxn id="1826" idx="6"/>
                <a:endCxn id="1690" idx="2"/>
              </p:cNvCxnSpPr>
              <p:nvPr/>
            </p:nvCxnSpPr>
            <p:spPr>
              <a:xfrm>
                <a:off x="3650091" y="2643319"/>
                <a:ext cx="431989" cy="1265"/>
              </a:xfrm>
              <a:prstGeom prst="line">
                <a:avLst/>
              </a:prstGeom>
              <a:noFill/>
              <a:ln w="38100" cap="flat" cmpd="sng" algn="ctr">
                <a:solidFill>
                  <a:sysClr val="windowText" lastClr="000000"/>
                </a:solidFill>
                <a:prstDash val="solid"/>
                <a:miter lim="800000"/>
              </a:ln>
              <a:effectLst/>
            </p:spPr>
          </p:cxnSp>
          <p:cxnSp>
            <p:nvCxnSpPr>
              <p:cNvPr id="1906" name="直線コネクタ 1905"/>
              <p:cNvCxnSpPr>
                <a:stCxn id="1833" idx="6"/>
                <a:endCxn id="1722" idx="2"/>
              </p:cNvCxnSpPr>
              <p:nvPr/>
            </p:nvCxnSpPr>
            <p:spPr>
              <a:xfrm>
                <a:off x="3650091" y="3012245"/>
                <a:ext cx="431989" cy="1265"/>
              </a:xfrm>
              <a:prstGeom prst="line">
                <a:avLst/>
              </a:prstGeom>
              <a:noFill/>
              <a:ln w="38100" cap="flat" cmpd="sng" algn="ctr">
                <a:solidFill>
                  <a:sysClr val="windowText" lastClr="000000"/>
                </a:solidFill>
                <a:prstDash val="solid"/>
                <a:miter lim="800000"/>
              </a:ln>
              <a:effectLst/>
            </p:spPr>
          </p:cxnSp>
          <p:cxnSp>
            <p:nvCxnSpPr>
              <p:cNvPr id="1907" name="直線コネクタ 1906"/>
              <p:cNvCxnSpPr>
                <a:stCxn id="1840" idx="6"/>
                <a:endCxn id="1724" idx="2"/>
              </p:cNvCxnSpPr>
              <p:nvPr/>
            </p:nvCxnSpPr>
            <p:spPr>
              <a:xfrm>
                <a:off x="3650091" y="3381171"/>
                <a:ext cx="431989" cy="1265"/>
              </a:xfrm>
              <a:prstGeom prst="line">
                <a:avLst/>
              </a:prstGeom>
              <a:noFill/>
              <a:ln w="38100" cap="flat" cmpd="sng" algn="ctr">
                <a:solidFill>
                  <a:sysClr val="windowText" lastClr="000000"/>
                </a:solidFill>
                <a:prstDash val="solid"/>
                <a:miter lim="800000"/>
              </a:ln>
              <a:effectLst/>
            </p:spPr>
          </p:cxnSp>
          <p:cxnSp>
            <p:nvCxnSpPr>
              <p:cNvPr id="1908" name="直線コネクタ 1907"/>
              <p:cNvCxnSpPr>
                <a:stCxn id="1847" idx="6"/>
                <a:endCxn id="1726" idx="2"/>
              </p:cNvCxnSpPr>
              <p:nvPr/>
            </p:nvCxnSpPr>
            <p:spPr>
              <a:xfrm>
                <a:off x="3650091" y="3750097"/>
                <a:ext cx="431989" cy="1265"/>
              </a:xfrm>
              <a:prstGeom prst="line">
                <a:avLst/>
              </a:prstGeom>
              <a:noFill/>
              <a:ln w="38100" cap="flat" cmpd="sng" algn="ctr">
                <a:solidFill>
                  <a:sysClr val="windowText" lastClr="000000"/>
                </a:solidFill>
                <a:prstDash val="solid"/>
                <a:miter lim="800000"/>
              </a:ln>
              <a:effectLst/>
            </p:spPr>
          </p:cxnSp>
          <p:cxnSp>
            <p:nvCxnSpPr>
              <p:cNvPr id="1909" name="直線コネクタ 1908"/>
              <p:cNvCxnSpPr>
                <a:stCxn id="1864" idx="6"/>
                <a:endCxn id="1739" idx="2"/>
              </p:cNvCxnSpPr>
              <p:nvPr/>
            </p:nvCxnSpPr>
            <p:spPr>
              <a:xfrm>
                <a:off x="3650091" y="4124029"/>
                <a:ext cx="431989" cy="0"/>
              </a:xfrm>
              <a:prstGeom prst="line">
                <a:avLst/>
              </a:prstGeom>
              <a:noFill/>
              <a:ln w="38100" cap="flat" cmpd="sng" algn="ctr">
                <a:solidFill>
                  <a:sysClr val="windowText" lastClr="000000"/>
                </a:solidFill>
                <a:prstDash val="solid"/>
                <a:miter lim="800000"/>
              </a:ln>
              <a:effectLst/>
            </p:spPr>
          </p:cxnSp>
          <p:cxnSp>
            <p:nvCxnSpPr>
              <p:cNvPr id="1910" name="直線コネクタ 1909"/>
              <p:cNvCxnSpPr>
                <a:stCxn id="1871" idx="6"/>
                <a:endCxn id="1771" idx="2"/>
              </p:cNvCxnSpPr>
              <p:nvPr/>
            </p:nvCxnSpPr>
            <p:spPr>
              <a:xfrm>
                <a:off x="3650091" y="4492955"/>
                <a:ext cx="431989" cy="0"/>
              </a:xfrm>
              <a:prstGeom prst="line">
                <a:avLst/>
              </a:prstGeom>
              <a:noFill/>
              <a:ln w="38100" cap="flat" cmpd="sng" algn="ctr">
                <a:solidFill>
                  <a:sysClr val="windowText" lastClr="000000"/>
                </a:solidFill>
                <a:prstDash val="solid"/>
                <a:miter lim="800000"/>
              </a:ln>
              <a:effectLst/>
            </p:spPr>
          </p:cxnSp>
          <p:cxnSp>
            <p:nvCxnSpPr>
              <p:cNvPr id="1911" name="直線コネクタ 1910"/>
              <p:cNvCxnSpPr>
                <a:stCxn id="1878" idx="6"/>
                <a:endCxn id="1773" idx="2"/>
              </p:cNvCxnSpPr>
              <p:nvPr/>
            </p:nvCxnSpPr>
            <p:spPr>
              <a:xfrm>
                <a:off x="3650091" y="4861881"/>
                <a:ext cx="431989" cy="0"/>
              </a:xfrm>
              <a:prstGeom prst="line">
                <a:avLst/>
              </a:prstGeom>
              <a:noFill/>
              <a:ln w="38100" cap="flat" cmpd="sng" algn="ctr">
                <a:solidFill>
                  <a:sysClr val="windowText" lastClr="000000"/>
                </a:solidFill>
                <a:prstDash val="solid"/>
                <a:miter lim="800000"/>
              </a:ln>
              <a:effectLst/>
            </p:spPr>
          </p:cxnSp>
          <p:cxnSp>
            <p:nvCxnSpPr>
              <p:cNvPr id="1912" name="直線コネクタ 1911"/>
              <p:cNvCxnSpPr>
                <a:stCxn id="1885" idx="6"/>
                <a:endCxn id="1775" idx="2"/>
              </p:cNvCxnSpPr>
              <p:nvPr/>
            </p:nvCxnSpPr>
            <p:spPr>
              <a:xfrm>
                <a:off x="3650091" y="5230807"/>
                <a:ext cx="431989" cy="0"/>
              </a:xfrm>
              <a:prstGeom prst="line">
                <a:avLst/>
              </a:prstGeom>
              <a:noFill/>
              <a:ln w="38100" cap="flat" cmpd="sng" algn="ctr">
                <a:solidFill>
                  <a:sysClr val="windowText" lastClr="000000"/>
                </a:solidFill>
                <a:prstDash val="solid"/>
                <a:miter lim="800000"/>
              </a:ln>
              <a:effectLst/>
            </p:spPr>
          </p:cxnSp>
          <p:grpSp>
            <p:nvGrpSpPr>
              <p:cNvPr id="1913" name="グループ化 1912"/>
              <p:cNvGrpSpPr/>
              <p:nvPr/>
            </p:nvGrpSpPr>
            <p:grpSpPr>
              <a:xfrm>
                <a:off x="3734833" y="1474430"/>
                <a:ext cx="264028" cy="124223"/>
                <a:chOff x="4462667" y="581891"/>
                <a:chExt cx="501219" cy="190005"/>
              </a:xfrm>
            </p:grpSpPr>
            <p:sp>
              <p:nvSpPr>
                <p:cNvPr id="1989" name="正方形/長方形 198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0" name="グループ化 1989"/>
                <p:cNvGrpSpPr/>
                <p:nvPr/>
              </p:nvGrpSpPr>
              <p:grpSpPr>
                <a:xfrm>
                  <a:off x="4518837" y="632369"/>
                  <a:ext cx="389952" cy="93245"/>
                  <a:chOff x="4536374" y="457141"/>
                  <a:chExt cx="709270" cy="180000"/>
                </a:xfrm>
              </p:grpSpPr>
              <p:sp>
                <p:nvSpPr>
                  <p:cNvPr id="1991" name="円/楕円 199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2" name="円/楕円 199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3" name="円/楕円 199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4" name="グループ化 1913"/>
              <p:cNvGrpSpPr/>
              <p:nvPr/>
            </p:nvGrpSpPr>
            <p:grpSpPr>
              <a:xfrm>
                <a:off x="3734833" y="1838350"/>
                <a:ext cx="264028" cy="124223"/>
                <a:chOff x="4462667" y="581891"/>
                <a:chExt cx="501219" cy="190005"/>
              </a:xfrm>
            </p:grpSpPr>
            <p:sp>
              <p:nvSpPr>
                <p:cNvPr id="1984" name="正方形/長方形 198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5" name="グループ化 1984"/>
                <p:cNvGrpSpPr/>
                <p:nvPr/>
              </p:nvGrpSpPr>
              <p:grpSpPr>
                <a:xfrm>
                  <a:off x="4518837" y="632369"/>
                  <a:ext cx="389952" cy="93245"/>
                  <a:chOff x="4536374" y="457141"/>
                  <a:chExt cx="709270" cy="180000"/>
                </a:xfrm>
              </p:grpSpPr>
              <p:sp>
                <p:nvSpPr>
                  <p:cNvPr id="1986" name="円/楕円 198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7" name="円/楕円 198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8" name="円/楕円 198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5" name="グループ化 1914"/>
              <p:cNvGrpSpPr/>
              <p:nvPr/>
            </p:nvGrpSpPr>
            <p:grpSpPr>
              <a:xfrm>
                <a:off x="3734833" y="2212282"/>
                <a:ext cx="264028" cy="124223"/>
                <a:chOff x="4462667" y="581891"/>
                <a:chExt cx="501219" cy="190005"/>
              </a:xfrm>
            </p:grpSpPr>
            <p:sp>
              <p:nvSpPr>
                <p:cNvPr id="1979" name="正方形/長方形 197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0" name="グループ化 1979"/>
                <p:cNvGrpSpPr/>
                <p:nvPr/>
              </p:nvGrpSpPr>
              <p:grpSpPr>
                <a:xfrm>
                  <a:off x="4518837" y="632369"/>
                  <a:ext cx="389952" cy="93245"/>
                  <a:chOff x="4536374" y="457141"/>
                  <a:chExt cx="709270" cy="180000"/>
                </a:xfrm>
              </p:grpSpPr>
              <p:sp>
                <p:nvSpPr>
                  <p:cNvPr id="1981" name="円/楕円 198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2" name="円/楕円 198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3" name="円/楕円 198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6" name="グループ化 1915"/>
              <p:cNvGrpSpPr/>
              <p:nvPr/>
            </p:nvGrpSpPr>
            <p:grpSpPr>
              <a:xfrm>
                <a:off x="3734833" y="2576202"/>
                <a:ext cx="264028" cy="124223"/>
                <a:chOff x="4462667" y="581891"/>
                <a:chExt cx="501219" cy="190005"/>
              </a:xfrm>
            </p:grpSpPr>
            <p:sp>
              <p:nvSpPr>
                <p:cNvPr id="1974" name="正方形/長方形 197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5" name="グループ化 1974"/>
                <p:cNvGrpSpPr/>
                <p:nvPr/>
              </p:nvGrpSpPr>
              <p:grpSpPr>
                <a:xfrm>
                  <a:off x="4518837" y="632369"/>
                  <a:ext cx="389952" cy="93245"/>
                  <a:chOff x="4536374" y="457141"/>
                  <a:chExt cx="709270" cy="180000"/>
                </a:xfrm>
              </p:grpSpPr>
              <p:sp>
                <p:nvSpPr>
                  <p:cNvPr id="1976" name="円/楕円 197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7" name="円/楕円 197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8" name="円/楕円 197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7" name="グループ化 1916"/>
              <p:cNvGrpSpPr/>
              <p:nvPr/>
            </p:nvGrpSpPr>
            <p:grpSpPr>
              <a:xfrm>
                <a:off x="3734833" y="2950134"/>
                <a:ext cx="264028" cy="124223"/>
                <a:chOff x="4462667" y="581891"/>
                <a:chExt cx="501219" cy="190005"/>
              </a:xfrm>
            </p:grpSpPr>
            <p:sp>
              <p:nvSpPr>
                <p:cNvPr id="1969" name="正方形/長方形 196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0" name="グループ化 1969"/>
                <p:cNvGrpSpPr/>
                <p:nvPr/>
              </p:nvGrpSpPr>
              <p:grpSpPr>
                <a:xfrm>
                  <a:off x="4518837" y="632369"/>
                  <a:ext cx="389952" cy="93245"/>
                  <a:chOff x="4536374" y="457141"/>
                  <a:chExt cx="709270" cy="180000"/>
                </a:xfrm>
              </p:grpSpPr>
              <p:sp>
                <p:nvSpPr>
                  <p:cNvPr id="1971" name="円/楕円 197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2" name="円/楕円 197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3" name="円/楕円 197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8" name="グループ化 1917"/>
              <p:cNvGrpSpPr/>
              <p:nvPr/>
            </p:nvGrpSpPr>
            <p:grpSpPr>
              <a:xfrm>
                <a:off x="3734833" y="3314053"/>
                <a:ext cx="264028" cy="124223"/>
                <a:chOff x="4462667" y="581891"/>
                <a:chExt cx="501219" cy="190005"/>
              </a:xfrm>
            </p:grpSpPr>
            <p:sp>
              <p:nvSpPr>
                <p:cNvPr id="1964" name="正方形/長方形 196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5" name="グループ化 1964"/>
                <p:cNvGrpSpPr/>
                <p:nvPr/>
              </p:nvGrpSpPr>
              <p:grpSpPr>
                <a:xfrm>
                  <a:off x="4518837" y="632369"/>
                  <a:ext cx="389952" cy="93245"/>
                  <a:chOff x="4536374" y="457141"/>
                  <a:chExt cx="709270" cy="180000"/>
                </a:xfrm>
              </p:grpSpPr>
              <p:sp>
                <p:nvSpPr>
                  <p:cNvPr id="1966" name="円/楕円 196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7" name="円/楕円 196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8" name="円/楕円 196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9" name="グループ化 1918"/>
              <p:cNvGrpSpPr/>
              <p:nvPr/>
            </p:nvGrpSpPr>
            <p:grpSpPr>
              <a:xfrm>
                <a:off x="3734833" y="3687985"/>
                <a:ext cx="264028" cy="124223"/>
                <a:chOff x="4462667" y="581891"/>
                <a:chExt cx="501219" cy="190005"/>
              </a:xfrm>
            </p:grpSpPr>
            <p:sp>
              <p:nvSpPr>
                <p:cNvPr id="1959" name="正方形/長方形 195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0" name="グループ化 1959"/>
                <p:cNvGrpSpPr/>
                <p:nvPr/>
              </p:nvGrpSpPr>
              <p:grpSpPr>
                <a:xfrm>
                  <a:off x="4518837" y="632369"/>
                  <a:ext cx="389952" cy="93245"/>
                  <a:chOff x="4536374" y="457141"/>
                  <a:chExt cx="709270" cy="180000"/>
                </a:xfrm>
              </p:grpSpPr>
              <p:sp>
                <p:nvSpPr>
                  <p:cNvPr id="1961" name="円/楕円 196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2" name="円/楕円 196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3" name="円/楕円 196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0" name="グループ化 1919"/>
              <p:cNvGrpSpPr/>
              <p:nvPr/>
            </p:nvGrpSpPr>
            <p:grpSpPr>
              <a:xfrm>
                <a:off x="3734833" y="4061797"/>
                <a:ext cx="264028" cy="124223"/>
                <a:chOff x="4462667" y="581891"/>
                <a:chExt cx="501219" cy="190005"/>
              </a:xfrm>
            </p:grpSpPr>
            <p:sp>
              <p:nvSpPr>
                <p:cNvPr id="1954" name="正方形/長方形 19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5" name="グループ化 1954"/>
                <p:cNvGrpSpPr/>
                <p:nvPr/>
              </p:nvGrpSpPr>
              <p:grpSpPr>
                <a:xfrm>
                  <a:off x="4518837" y="632369"/>
                  <a:ext cx="389952" cy="93245"/>
                  <a:chOff x="4536374" y="457141"/>
                  <a:chExt cx="709270" cy="180000"/>
                </a:xfrm>
              </p:grpSpPr>
              <p:sp>
                <p:nvSpPr>
                  <p:cNvPr id="1956" name="円/楕円 19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7" name="円/楕円 19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8" name="円/楕円 19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1" name="グループ化 1920"/>
              <p:cNvGrpSpPr/>
              <p:nvPr/>
            </p:nvGrpSpPr>
            <p:grpSpPr>
              <a:xfrm>
                <a:off x="3734833" y="4435729"/>
                <a:ext cx="264028" cy="124223"/>
                <a:chOff x="4462667" y="581891"/>
                <a:chExt cx="501219" cy="190005"/>
              </a:xfrm>
            </p:grpSpPr>
            <p:sp>
              <p:nvSpPr>
                <p:cNvPr id="1949" name="正方形/長方形 19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0" name="グループ化 1949"/>
                <p:cNvGrpSpPr/>
                <p:nvPr/>
              </p:nvGrpSpPr>
              <p:grpSpPr>
                <a:xfrm>
                  <a:off x="4518837" y="632369"/>
                  <a:ext cx="389952" cy="93245"/>
                  <a:chOff x="4536374" y="457141"/>
                  <a:chExt cx="709270" cy="180000"/>
                </a:xfrm>
              </p:grpSpPr>
              <p:sp>
                <p:nvSpPr>
                  <p:cNvPr id="1951" name="円/楕円 19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2" name="円/楕円 19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3" name="円/楕円 19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2" name="グループ化 1921"/>
              <p:cNvGrpSpPr/>
              <p:nvPr/>
            </p:nvGrpSpPr>
            <p:grpSpPr>
              <a:xfrm>
                <a:off x="3734833" y="4799650"/>
                <a:ext cx="264028" cy="124223"/>
                <a:chOff x="4462667" y="581891"/>
                <a:chExt cx="501219" cy="190005"/>
              </a:xfrm>
            </p:grpSpPr>
            <p:sp>
              <p:nvSpPr>
                <p:cNvPr id="1944" name="正方形/長方形 19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5" name="グループ化 1944"/>
                <p:cNvGrpSpPr/>
                <p:nvPr/>
              </p:nvGrpSpPr>
              <p:grpSpPr>
                <a:xfrm>
                  <a:off x="4518837" y="632369"/>
                  <a:ext cx="389952" cy="93245"/>
                  <a:chOff x="4536374" y="457141"/>
                  <a:chExt cx="709270" cy="180000"/>
                </a:xfrm>
              </p:grpSpPr>
              <p:sp>
                <p:nvSpPr>
                  <p:cNvPr id="1946" name="円/楕円 19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7" name="円/楕円 19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8" name="円/楕円 19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3" name="グループ化 1922"/>
              <p:cNvGrpSpPr/>
              <p:nvPr/>
            </p:nvGrpSpPr>
            <p:grpSpPr>
              <a:xfrm>
                <a:off x="3734833" y="5173582"/>
                <a:ext cx="264028" cy="124223"/>
                <a:chOff x="4462667" y="581891"/>
                <a:chExt cx="501219" cy="190005"/>
              </a:xfrm>
            </p:grpSpPr>
            <p:sp>
              <p:nvSpPr>
                <p:cNvPr id="1939" name="正方形/長方形 19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0" name="グループ化 1939"/>
                <p:cNvGrpSpPr/>
                <p:nvPr/>
              </p:nvGrpSpPr>
              <p:grpSpPr>
                <a:xfrm>
                  <a:off x="4518837" y="632369"/>
                  <a:ext cx="389952" cy="93245"/>
                  <a:chOff x="4536374" y="457141"/>
                  <a:chExt cx="709270" cy="180000"/>
                </a:xfrm>
              </p:grpSpPr>
              <p:sp>
                <p:nvSpPr>
                  <p:cNvPr id="1941" name="円/楕円 19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2" name="円/楕円 19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3" name="円/楕円 19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sp>
            <p:nvSpPr>
              <p:cNvPr id="1924" name="左中かっこ 1923"/>
              <p:cNvSpPr/>
              <p:nvPr/>
            </p:nvSpPr>
            <p:spPr>
              <a:xfrm rot="16200000">
                <a:off x="3732864" y="4729875"/>
                <a:ext cx="266445" cy="1595033"/>
              </a:xfrm>
              <a:prstGeom prst="leftBrace">
                <a:avLst>
                  <a:gd name="adj1" fmla="val 10925"/>
                  <a:gd name="adj2" fmla="val 50558"/>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5" name="左中かっこ 1924"/>
              <p:cNvSpPr/>
              <p:nvPr/>
            </p:nvSpPr>
            <p:spPr>
              <a:xfrm rot="16200000">
                <a:off x="7576214" y="4724826"/>
                <a:ext cx="271417" cy="1610102"/>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6" name="左中かっこ 1925"/>
              <p:cNvSpPr/>
              <p:nvPr/>
            </p:nvSpPr>
            <p:spPr>
              <a:xfrm rot="16200000">
                <a:off x="5662047" y="4447722"/>
                <a:ext cx="266445" cy="2159340"/>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7" name="左中かっこ 1926"/>
              <p:cNvSpPr/>
              <p:nvPr/>
            </p:nvSpPr>
            <p:spPr>
              <a:xfrm rot="16200000">
                <a:off x="2116579" y="4759869"/>
                <a:ext cx="231038" cy="1499635"/>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28" name="テキスト ボックス 1927"/>
                  <p:cNvSpPr txBox="1"/>
                  <p:nvPr/>
                </p:nvSpPr>
                <p:spPr>
                  <a:xfrm>
                    <a:off x="1618286" y="5625832"/>
                    <a:ext cx="11854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3" name="テキスト ボックス 912"/>
                  <p:cNvSpPr txBox="1">
                    <a:spLocks noRot="1" noChangeAspect="1" noMove="1" noResize="1" noEditPoints="1" noAdjustHandles="1" noChangeArrowheads="1" noChangeShapeType="1" noTextEdit="1"/>
                  </p:cNvSpPr>
                  <p:nvPr/>
                </p:nvSpPr>
                <p:spPr>
                  <a:xfrm>
                    <a:off x="2157715" y="6358110"/>
                    <a:ext cx="1580578" cy="79189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9" name="テキスト ボックス 1928">
                    <a:extLst>
                      <a:ext uri="{FF2B5EF4-FFF2-40B4-BE49-F238E27FC236}">
                        <a16:creationId xmlns="" xmlns:a16="http://schemas.microsoft.com/office/drawing/2014/main" id="{E4C3C1CC-7DFB-4879-9982-E12AF92D5157}"/>
                      </a:ext>
                    </a:extLst>
                  </p:cNvPr>
                  <p:cNvSpPr txBox="1"/>
                  <p:nvPr/>
                </p:nvSpPr>
                <p:spPr>
                  <a:xfrm>
                    <a:off x="5228799" y="5631757"/>
                    <a:ext cx="112830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4" name="テキスト ボックス 913">
                    <a:extLst>
                      <a:ext uri="{FF2B5EF4-FFF2-40B4-BE49-F238E27FC236}">
                        <a16:creationId xmlns:a16="http://schemas.microsoft.com/office/drawing/2014/main" xmlns=""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6971731" y="6366009"/>
                    <a:ext cx="1504405" cy="791895"/>
                  </a:xfrm>
                  <a:prstGeom prst="rect">
                    <a:avLst/>
                  </a:prstGeom>
                  <a:blipFill rotWithShape="0">
                    <a:blip r:embed="rId3"/>
                    <a:stretch>
                      <a:fillRect/>
                    </a:stretch>
                  </a:blipFill>
                </p:spPr>
                <p:txBody>
                  <a:bodyPr/>
                  <a:lstStyle/>
                  <a:p>
                    <a:r>
                      <a:rPr lang="ja-JP" altLang="en-US">
                        <a:noFill/>
                      </a:rPr>
                      <a:t> </a:t>
                    </a:r>
                  </a:p>
                </p:txBody>
              </p:sp>
            </mc:Fallback>
          </mc:AlternateContent>
          <p:sp>
            <p:nvSpPr>
              <p:cNvPr id="1930" name="左中かっこ 1929">
                <a:extLst>
                  <a:ext uri="{FF2B5EF4-FFF2-40B4-BE49-F238E27FC236}">
                    <a16:creationId xmlns="" xmlns:a16="http://schemas.microsoft.com/office/drawing/2014/main" id="{7484E61E-C510-4FF0-978A-471330A22C3C}"/>
                  </a:ext>
                </a:extLst>
              </p:cNvPr>
              <p:cNvSpPr/>
              <p:nvPr/>
            </p:nvSpPr>
            <p:spPr>
              <a:xfrm rot="16200000">
                <a:off x="1178548" y="5392198"/>
                <a:ext cx="239814" cy="239306"/>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1" name="テキスト ボックス 1930">
                    <a:extLst>
                      <a:ext uri="{FF2B5EF4-FFF2-40B4-BE49-F238E27FC236}">
                        <a16:creationId xmlns="" xmlns:a16="http://schemas.microsoft.com/office/drawing/2014/main" id="{6DAFFFD6-997E-4295-8337-371E646493AD}"/>
                      </a:ext>
                    </a:extLst>
                  </p:cNvPr>
                  <p:cNvSpPr txBox="1"/>
                  <p:nvPr/>
                </p:nvSpPr>
                <p:spPr>
                  <a:xfrm>
                    <a:off x="1086938" y="5631757"/>
                    <a:ext cx="4230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6" name="テキスト ボックス 915">
                    <a:extLst>
                      <a:ext uri="{FF2B5EF4-FFF2-40B4-BE49-F238E27FC236}">
                        <a16:creationId xmlns:a16="http://schemas.microsoft.com/office/drawing/2014/main" xmlns=""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449250" y="6366010"/>
                    <a:ext cx="564045" cy="79951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2" name="テキスト ボックス 1931">
                    <a:extLst>
                      <a:ext uri="{FF2B5EF4-FFF2-40B4-BE49-F238E27FC236}">
                        <a16:creationId xmlns="" xmlns:a16="http://schemas.microsoft.com/office/drawing/2014/main" id="{07010F26-716B-423D-9E77-19B5E202747E}"/>
                      </a:ext>
                    </a:extLst>
                  </p:cNvPr>
                  <p:cNvSpPr txBox="1"/>
                  <p:nvPr/>
                </p:nvSpPr>
                <p:spPr>
                  <a:xfrm>
                    <a:off x="2769608" y="5631757"/>
                    <a:ext cx="207134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0"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oMath>
                      </m:oMathPara>
                    </a14:m>
                    <a:endParaRPr kumimoji="0" lang="ja-JP" altLang="en-US" sz="2100" b="0" i="1"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7" name="テキスト ボックス 916">
                    <a:extLst>
                      <a:ext uri="{FF2B5EF4-FFF2-40B4-BE49-F238E27FC236}">
                        <a16:creationId xmlns:a16="http://schemas.microsoft.com/office/drawing/2014/main" xmlns=""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3692810" y="6366009"/>
                    <a:ext cx="2761799" cy="79189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3" name="テキスト ボックス 1932">
                    <a:extLst>
                      <a:ext uri="{FF2B5EF4-FFF2-40B4-BE49-F238E27FC236}">
                        <a16:creationId xmlns="" xmlns:a16="http://schemas.microsoft.com/office/drawing/2014/main" id="{65944549-9B1C-4094-8DD6-656F7C2BBAD6}"/>
                      </a:ext>
                    </a:extLst>
                  </p:cNvPr>
                  <p:cNvSpPr txBox="1"/>
                  <p:nvPr/>
                </p:nvSpPr>
                <p:spPr>
                  <a:xfrm>
                    <a:off x="7421980" y="5631757"/>
                    <a:ext cx="598920"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8" name="テキスト ボックス 917">
                    <a:extLst>
                      <a:ext uri="{FF2B5EF4-FFF2-40B4-BE49-F238E27FC236}">
                        <a16:creationId xmlns:a16="http://schemas.microsoft.com/office/drawing/2014/main" xmlns=""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9895973" y="6366010"/>
                    <a:ext cx="798560" cy="791895"/>
                  </a:xfrm>
                  <a:prstGeom prst="rect">
                    <a:avLst/>
                  </a:prstGeom>
                  <a:blipFill rotWithShape="0">
                    <a:blip r:embed="rId6"/>
                    <a:stretch>
                      <a:fillRect/>
                    </a:stretch>
                  </a:blipFill>
                </p:spPr>
                <p:txBody>
                  <a:bodyPr/>
                  <a:lstStyle/>
                  <a:p>
                    <a:r>
                      <a:rPr lang="ja-JP" altLang="en-US">
                        <a:noFill/>
                      </a:rPr>
                      <a:t> </a:t>
                    </a:r>
                  </a:p>
                </p:txBody>
              </p:sp>
            </mc:Fallback>
          </mc:AlternateContent>
          <p:sp>
            <p:nvSpPr>
              <p:cNvPr id="1934" name="左中かっこ 1933">
                <a:extLst>
                  <a:ext uri="{FF2B5EF4-FFF2-40B4-BE49-F238E27FC236}">
                    <a16:creationId xmlns="" xmlns:a16="http://schemas.microsoft.com/office/drawing/2014/main" id="{D2B35B43-3535-4E27-BDFC-B8165A3301B0}"/>
                  </a:ext>
                </a:extLst>
              </p:cNvPr>
              <p:cNvSpPr/>
              <p:nvPr/>
            </p:nvSpPr>
            <p:spPr>
              <a:xfrm>
                <a:off x="595401" y="1038388"/>
                <a:ext cx="215806" cy="4316642"/>
              </a:xfrm>
              <a:prstGeom prst="leftBrace">
                <a:avLst>
                  <a:gd name="adj1" fmla="val 10125"/>
                  <a:gd name="adj2" fmla="val 50266"/>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5" name="テキスト ボックス 1934"/>
                  <p:cNvSpPr txBox="1"/>
                  <p:nvPr/>
                </p:nvSpPr>
                <p:spPr>
                  <a:xfrm>
                    <a:off x="8432046" y="5035705"/>
                    <a:ext cx="507896"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2" name="テキスト ボックス 921"/>
                  <p:cNvSpPr txBox="1">
                    <a:spLocks noRot="1" noChangeAspect="1" noMove="1" noResize="1" noEditPoints="1" noAdjustHandles="1" noChangeArrowheads="1" noChangeShapeType="1" noTextEdit="1"/>
                  </p:cNvSpPr>
                  <p:nvPr/>
                </p:nvSpPr>
                <p:spPr>
                  <a:xfrm>
                    <a:off x="11242728" y="5571274"/>
                    <a:ext cx="901423" cy="1139466"/>
                  </a:xfrm>
                  <a:prstGeom prst="rect">
                    <a:avLst/>
                  </a:prstGeom>
                  <a:blipFill rotWithShape="0">
                    <a:blip r:embed="rId8"/>
                    <a:stretch>
                      <a:fillRect/>
                    </a:stretch>
                  </a:blipFill>
                </p:spPr>
                <p:txBody>
                  <a:bodyPr/>
                  <a:lstStyle/>
                  <a:p>
                    <a:r>
                      <a:rPr lang="ja-JP" altLang="en-US">
                        <a:noFill/>
                      </a:rPr>
                      <a:t> </a:t>
                    </a:r>
                  </a:p>
                </p:txBody>
              </p:sp>
            </mc:Fallback>
          </mc:AlternateContent>
          <p:sp>
            <p:nvSpPr>
              <p:cNvPr id="1936" name="円/楕円 1935"/>
              <p:cNvSpPr/>
              <p:nvPr/>
            </p:nvSpPr>
            <p:spPr>
              <a:xfrm>
                <a:off x="8210653" y="5056571"/>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37" name="円/楕円 1936"/>
              <p:cNvSpPr/>
              <p:nvPr/>
            </p:nvSpPr>
            <p:spPr>
              <a:xfrm>
                <a:off x="1119971" y="985466"/>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8" name="テキスト ボックス 1937"/>
                  <p:cNvSpPr txBox="1"/>
                  <p:nvPr/>
                </p:nvSpPr>
                <p:spPr>
                  <a:xfrm>
                    <a:off x="753902" y="741085"/>
                    <a:ext cx="52123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5" name="テキスト ボックス 924"/>
                  <p:cNvSpPr txBox="1">
                    <a:spLocks noRot="1" noChangeAspect="1" noMove="1" noResize="1" noEditPoints="1" noAdjustHandles="1" noChangeArrowheads="1" noChangeShapeType="1" noTextEdit="1"/>
                  </p:cNvSpPr>
                  <p:nvPr/>
                </p:nvSpPr>
                <p:spPr>
                  <a:xfrm>
                    <a:off x="1005202" y="-154887"/>
                    <a:ext cx="633956" cy="523220"/>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059" name="テキスト ボックス 2058">
                  <a:extLst>
                    <a:ext uri="{FF2B5EF4-FFF2-40B4-BE49-F238E27FC236}">
                      <a16:creationId xmlns="" xmlns:a16="http://schemas.microsoft.com/office/drawing/2014/main" id="{298A6F79-47C5-44F3-AA0A-54172F8B0BB3}"/>
                    </a:ext>
                  </a:extLst>
                </p:cNvPr>
                <p:cNvSpPr txBox="1"/>
                <p:nvPr/>
              </p:nvSpPr>
              <p:spPr>
                <a:xfrm>
                  <a:off x="62202" y="3431722"/>
                  <a:ext cx="523446"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solidFill>
                              <a:prstClr val="black"/>
                            </a:solidFill>
                            <a:latin typeface="Cambria Math" panose="02040503050406030204" pitchFamily="18" charset="0"/>
                          </a:rPr>
                          <m:t>4</m:t>
                        </m:r>
                        <m:r>
                          <a:rPr lang="en-US" altLang="ja-JP" sz="2100" i="1" dirty="0">
                            <a:solidFill>
                              <a:prstClr val="black"/>
                            </a:solidFill>
                            <a:latin typeface="Cambria Math" panose="02040503050406030204" pitchFamily="18" charset="0"/>
                          </a:rPr>
                          <m:t>𝑠</m:t>
                        </m:r>
                      </m:oMath>
                    </m:oMathPara>
                  </a14:m>
                  <a:endParaRPr lang="ja-JP" altLang="en-US" sz="2100" dirty="0">
                    <a:solidFill>
                      <a:prstClr val="black"/>
                    </a:solidFill>
                  </a:endParaRPr>
                </a:p>
              </p:txBody>
            </p:sp>
          </mc:Choice>
          <mc:Fallback xmlns="">
            <p:sp>
              <p:nvSpPr>
                <p:cNvPr id="2059" name="テキスト ボックス 2058">
                  <a:extLst>
                    <a:ext uri="{FF2B5EF4-FFF2-40B4-BE49-F238E27FC236}">
                      <a16:creationId xmlns:a16="http://schemas.microsoft.com/office/drawing/2014/main" xmlns="" xmlns:a14="http://schemas.microsoft.com/office/drawing/2010/main" id="{298A6F79-47C5-44F3-AA0A-54172F8B0BB3}"/>
                    </a:ext>
                  </a:extLst>
                </p:cNvPr>
                <p:cNvSpPr txBox="1">
                  <a:spLocks noRot="1" noChangeAspect="1" noMove="1" noResize="1" noEditPoints="1" noAdjustHandles="1" noChangeArrowheads="1" noChangeShapeType="1" noTextEdit="1"/>
                </p:cNvSpPr>
                <p:nvPr/>
              </p:nvSpPr>
              <p:spPr>
                <a:xfrm>
                  <a:off x="62202" y="3431722"/>
                  <a:ext cx="523446" cy="415498"/>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519" name="正方形/長方形 518"/>
          <p:cNvSpPr/>
          <p:nvPr/>
        </p:nvSpPr>
        <p:spPr>
          <a:xfrm>
            <a:off x="3119637" y="1849132"/>
            <a:ext cx="1697134" cy="137172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p:cNvSpPr/>
          <p:nvPr/>
        </p:nvSpPr>
        <p:spPr>
          <a:xfrm>
            <a:off x="3119637" y="4820561"/>
            <a:ext cx="1697134" cy="134521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p:cNvSpPr/>
          <p:nvPr/>
        </p:nvSpPr>
        <p:spPr>
          <a:xfrm>
            <a:off x="3119637" y="3319832"/>
            <a:ext cx="1697134" cy="1389349"/>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056507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ext uri="{D42A27DB-BD31-4B8C-83A1-F6EECF244321}">
                <p14:modId xmlns:p14="http://schemas.microsoft.com/office/powerpoint/2010/main" val="1789184166"/>
              </p:ext>
            </p:extLst>
          </p:nvPr>
        </p:nvGraphicFramePr>
        <p:xfrm>
          <a:off x="1235848" y="1785449"/>
          <a:ext cx="7341848" cy="4441727"/>
        </p:xfrm>
        <a:graphic>
          <a:graphicData uri="http://schemas.openxmlformats.org/drawingml/2006/table">
            <a:tbl>
              <a:tblPr firstRow="1" bandRow="1">
                <a:tableStyleId>{5940675A-B579-460E-94D1-54222C63F5DA}</a:tableStyleId>
              </a:tblPr>
              <a:tblGrid>
                <a:gridCol w="320461">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566693">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66694">
                  <a:extLst>
                    <a:ext uri="{9D8B030D-6E8A-4147-A177-3AD203B41FA5}">
                      <a16:colId xmlns="" xmlns:a16="http://schemas.microsoft.com/office/drawing/2014/main" val="20014"/>
                    </a:ext>
                  </a:extLst>
                </a:gridCol>
              </a:tblGrid>
              <a:tr h="329170">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45491">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vMerge="1">
                  <a:txBody>
                    <a:bodyPr/>
                    <a:lstStyle/>
                    <a:p>
                      <a:endParaRPr kumimoji="1" lang="ja-JP" altLang="en-US" dirty="0"/>
                    </a:p>
                  </a:txBody>
                  <a:tcPr/>
                </a:tc>
                <a:extLst>
                  <a:ext uri="{0D108BD9-81ED-4DB2-BD59-A6C34878D82A}">
                    <a16:rowId xmlns="" xmlns:a16="http://schemas.microsoft.com/office/drawing/2014/main" val="10004"/>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170">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vMerge="1">
                  <a:txBody>
                    <a:bodyPr/>
                    <a:lstStyle/>
                    <a:p>
                      <a:endParaRPr kumimoji="1" lang="ja-JP" altLang="en-US" dirty="0"/>
                    </a:p>
                  </a:txBody>
                  <a:tcPr/>
                </a:tc>
                <a:extLst>
                  <a:ext uri="{0D108BD9-81ED-4DB2-BD59-A6C34878D82A}">
                    <a16:rowId xmlns="" xmlns:a16="http://schemas.microsoft.com/office/drawing/2014/main" val="10009"/>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603" name="左中かっこ 602">
            <a:extLst>
              <a:ext uri="{FF2B5EF4-FFF2-40B4-BE49-F238E27FC236}">
                <a16:creationId xmlns=""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Tree>
    <p:extLst>
      <p:ext uri="{BB962C8B-B14F-4D97-AF65-F5344CB8AC3E}">
        <p14:creationId xmlns:p14="http://schemas.microsoft.com/office/powerpoint/2010/main" val="503202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kumimoji="1" lang="ja-JP" altLang="en-US" dirty="0"/>
              <a:t>隙間の部分に疑似的な壁を接続することで</a:t>
            </a:r>
            <a:endParaRPr kumimoji="1" lang="en-US" altLang="ja-JP" dirty="0"/>
          </a:p>
          <a:p>
            <a:r>
              <a:rPr lang="ja-JP" altLang="en-US" dirty="0"/>
              <a:t>グリッドに拡張する．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3798848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ext uri="{D42A27DB-BD31-4B8C-83A1-F6EECF244321}">
                <p14:modId xmlns:p14="http://schemas.microsoft.com/office/powerpoint/2010/main" val="4255768049"/>
              </p:ext>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584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603" name="左中かっこ 602">
            <a:extLst>
              <a:ext uri="{FF2B5EF4-FFF2-40B4-BE49-F238E27FC236}">
                <a16:creationId xmlns=""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Tree>
    <p:extLst>
      <p:ext uri="{BB962C8B-B14F-4D97-AF65-F5344CB8AC3E}">
        <p14:creationId xmlns:p14="http://schemas.microsoft.com/office/powerpoint/2010/main" val="2097572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61241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92610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 xmlns:a16="http://schemas.microsoft.com/office/drawing/2014/main"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 xmlns:a16="http://schemas.microsoft.com/office/drawing/2014/main"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 xmlns:a16="http://schemas.microsoft.com/office/drawing/2014/main"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 xmlns:a16="http://schemas.microsoft.com/office/drawing/2014/main"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 xmlns:a16="http://schemas.microsoft.com/office/drawing/2014/main"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 xmlns:a16="http://schemas.microsoft.com/office/drawing/2014/main"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 xmlns:a16="http://schemas.microsoft.com/office/drawing/2014/main"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 xmlns:a16="http://schemas.microsoft.com/office/drawing/2014/main"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 xmlns:a16="http://schemas.microsoft.com/office/drawing/2014/main"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 xmlns:a16="http://schemas.microsoft.com/office/drawing/2014/main"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 xmlns:a16="http://schemas.microsoft.com/office/drawing/2014/main"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 xmlns:a16="http://schemas.microsoft.com/office/drawing/2014/main"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 xmlns:a16="http://schemas.microsoft.com/office/drawing/2014/main"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 xmlns:a16="http://schemas.microsoft.com/office/drawing/2014/main"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 xmlns:a16="http://schemas.microsoft.com/office/drawing/2014/main"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 xmlns:a16="http://schemas.microsoft.com/office/drawing/2014/main"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 xmlns:a16="http://schemas.microsoft.com/office/drawing/2014/main"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 xmlns:a16="http://schemas.microsoft.com/office/drawing/2014/main"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 xmlns:a16="http://schemas.microsoft.com/office/drawing/2014/main"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 xmlns:a16="http://schemas.microsoft.com/office/drawing/2014/main"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 xmlns:a16="http://schemas.microsoft.com/office/drawing/2014/main"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 xmlns:a16="http://schemas.microsoft.com/office/drawing/2014/main"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 xmlns:a16="http://schemas.microsoft.com/office/drawing/2014/main"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 xmlns:a16="http://schemas.microsoft.com/office/drawing/2014/main"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 xmlns:a16="http://schemas.microsoft.com/office/drawing/2014/main"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 xmlns:a16="http://schemas.microsoft.com/office/drawing/2014/main"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 xmlns:a16="http://schemas.microsoft.com/office/drawing/2014/main"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 xmlns:a16="http://schemas.microsoft.com/office/drawing/2014/main"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 xmlns:a16="http://schemas.microsoft.com/office/drawing/2014/main"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 xmlns:a16="http://schemas.microsoft.com/office/drawing/2014/main"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 xmlns:a16="http://schemas.microsoft.com/office/drawing/2014/main"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 xmlns:a16="http://schemas.microsoft.com/office/drawing/2014/main"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 xmlns:a16="http://schemas.microsoft.com/office/drawing/2014/main"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 xmlns:a16="http://schemas.microsoft.com/office/drawing/2014/main"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 xmlns:a16="http://schemas.microsoft.com/office/drawing/2014/main"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 xmlns:a16="http://schemas.microsoft.com/office/drawing/2014/main"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 xmlns:a16="http://schemas.microsoft.com/office/drawing/2014/main"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 xmlns:a16="http://schemas.microsoft.com/office/drawing/2014/main"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 xmlns:a16="http://schemas.microsoft.com/office/drawing/2014/main"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 xmlns:a16="http://schemas.microsoft.com/office/drawing/2014/main"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 xmlns:a16="http://schemas.microsoft.com/office/drawing/2014/main"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 xmlns:a16="http://schemas.microsoft.com/office/drawing/2014/main"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 xmlns:a16="http://schemas.microsoft.com/office/drawing/2014/main"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 xmlns:a16="http://schemas.microsoft.com/office/drawing/2014/main"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 xmlns:a16="http://schemas.microsoft.com/office/drawing/2014/main"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 xmlns:a16="http://schemas.microsoft.com/office/drawing/2014/main"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 xmlns:a16="http://schemas.microsoft.com/office/drawing/2014/main"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 xmlns:a16="http://schemas.microsoft.com/office/drawing/2014/main"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 xmlns:a16="http://schemas.microsoft.com/office/drawing/2014/main"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 xmlns:a16="http://schemas.microsoft.com/office/drawing/2014/main"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 xmlns:a16="http://schemas.microsoft.com/office/drawing/2014/main"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 xmlns:a16="http://schemas.microsoft.com/office/drawing/2014/main"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 xmlns:a16="http://schemas.microsoft.com/office/drawing/2014/main"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 xmlns:a16="http://schemas.microsoft.com/office/drawing/2014/main"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 xmlns:a16="http://schemas.microsoft.com/office/drawing/2014/main"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 xmlns:a16="http://schemas.microsoft.com/office/drawing/2014/main"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 xmlns:a16="http://schemas.microsoft.com/office/drawing/2014/main"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 xmlns:a16="http://schemas.microsoft.com/office/drawing/2014/main"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 xmlns:a16="http://schemas.microsoft.com/office/drawing/2014/main"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 xmlns:a16="http://schemas.microsoft.com/office/drawing/2014/main"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 xmlns:a16="http://schemas.microsoft.com/office/drawing/2014/main"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 xmlns:a16="http://schemas.microsoft.com/office/drawing/2014/main"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 xmlns:a16="http://schemas.microsoft.com/office/drawing/2014/main"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 xmlns:a16="http://schemas.microsoft.com/office/drawing/2014/main"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 xmlns:a16="http://schemas.microsoft.com/office/drawing/2014/main"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 xmlns:a16="http://schemas.microsoft.com/office/drawing/2014/main"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 xmlns:a16="http://schemas.microsoft.com/office/drawing/2014/main"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 xmlns:a16="http://schemas.microsoft.com/office/drawing/2014/main"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 xmlns:a16="http://schemas.microsoft.com/office/drawing/2014/main"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 xmlns:a16="http://schemas.microsoft.com/office/drawing/2014/main"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 xmlns:a16="http://schemas.microsoft.com/office/drawing/2014/main"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 xmlns:a16="http://schemas.microsoft.com/office/drawing/2014/main"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完全な先読みは</a:t>
            </a:r>
            <a:r>
              <a:rPr lang="ja-JP" altLang="en-US" dirty="0" smtClean="0">
                <a:solidFill>
                  <a:schemeClr val="accent5"/>
                </a:solidFill>
              </a:rPr>
              <a:t>不可能</a:t>
            </a:r>
            <a:endParaRPr lang="ja-JP" altLang="en-US" dirty="0">
              <a:solidFill>
                <a:schemeClr val="accent5"/>
              </a:solidFill>
            </a:endParaRPr>
          </a:p>
        </p:txBody>
      </p:sp>
    </p:spTree>
    <p:extLst>
      <p:ext uri="{BB962C8B-B14F-4D97-AF65-F5344CB8AC3E}">
        <p14:creationId xmlns:p14="http://schemas.microsoft.com/office/powerpoint/2010/main" val="136805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 xmlns:a16="http://schemas.microsoft.com/office/drawing/2014/main"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 xmlns:a16="http://schemas.microsoft.com/office/drawing/2014/main"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 xmlns:a16="http://schemas.microsoft.com/office/drawing/2014/main"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 xmlns:a16="http://schemas.microsoft.com/office/drawing/2014/main"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 xmlns:a16="http://schemas.microsoft.com/office/drawing/2014/main"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 xmlns:a16="http://schemas.microsoft.com/office/drawing/2014/main"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 xmlns:a16="http://schemas.microsoft.com/office/drawing/2014/main"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 xmlns:a16="http://schemas.microsoft.com/office/drawing/2014/main"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36723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0028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449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056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74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a:t>領地拡大型ゲームの</a:t>
            </a:r>
            <a:r>
              <a:rPr kumimoji="1" lang="en-US" altLang="ja-JP" dirty="0"/>
              <a:t/>
            </a:r>
            <a:br>
              <a:rPr kumimoji="1" lang="en-US" altLang="ja-JP" dirty="0"/>
            </a:br>
            <a:r>
              <a:rPr lang="ja-JP" altLang="en-US" dirty="0"/>
              <a:t>対戦アルゴリズムに</a:t>
            </a:r>
            <a:r>
              <a:rPr lang="en-US" altLang="ja-JP" dirty="0"/>
              <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smtClean="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578727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6"/>
            <a:ext cx="7649832" cy="1422772"/>
          </a:xfrm>
        </p:spPr>
        <p:txBody>
          <a:bodyPr>
            <a:noAutofit/>
          </a:bodyPr>
          <a:lstStyle/>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回ずつ対戦を行い，各選択肢の</a:t>
            </a:r>
            <a:r>
              <a:rPr kumimoji="1" lang="ja-JP" altLang="en-US" dirty="0">
                <a:solidFill>
                  <a:srgbClr val="00B050"/>
                </a:solidFill>
              </a:rPr>
              <a:t>プレイアウト数</a:t>
            </a:r>
            <a:r>
              <a:rPr kumimoji="1" lang="en-US" altLang="ja-JP" dirty="0">
                <a:solidFill>
                  <a:srgbClr val="00B050"/>
                </a:solidFill>
              </a:rPr>
              <a:t>750</a:t>
            </a:r>
            <a:r>
              <a:rPr kumimoji="1" lang="ja-JP" altLang="en-US" dirty="0">
                <a:solidFill>
                  <a:srgbClr val="00B050"/>
                </a:solidFill>
              </a:rPr>
              <a:t>回</a:t>
            </a:r>
            <a:r>
              <a:rPr kumimoji="1" lang="ja-JP" altLang="en-US" dirty="0"/>
              <a:t>での</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9</a:t>
                          </a:r>
                          <a:r>
                            <a:rPr kumimoji="1" lang="ja-JP" altLang="en-US" sz="3200" dirty="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9</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130953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aphicFrame>
        <p:nvGraphicFramePr>
          <p:cNvPr id="5" name="コンテンツ プレースホルダー 11"/>
          <p:cNvGraphicFramePr>
            <a:graphicFrameLocks/>
          </p:cNvGraphicFramePr>
          <p:nvPr>
            <p:extLst>
              <p:ext uri="{D42A27DB-BD31-4B8C-83A1-F6EECF244321}">
                <p14:modId xmlns:p14="http://schemas.microsoft.com/office/powerpoint/2010/main" val="1568447449"/>
              </p:ext>
            </p:extLst>
          </p:nvPr>
        </p:nvGraphicFramePr>
        <p:xfrm>
          <a:off x="1187516" y="1684420"/>
          <a:ext cx="6814687" cy="4783755"/>
        </p:xfrm>
        <a:graphic>
          <a:graphicData uri="http://schemas.openxmlformats.org/drawingml/2006/chart">
            <c:chart xmlns:c="http://schemas.openxmlformats.org/drawingml/2006/chart" xmlns:r="http://schemas.openxmlformats.org/officeDocument/2006/relationships" r:id="rId3"/>
          </a:graphicData>
        </a:graphic>
      </p:graphicFrame>
      <p:sp>
        <p:nvSpPr>
          <p:cNvPr id="8" name="コンテンツ プレースホルダー 2"/>
          <p:cNvSpPr txBox="1">
            <a:spLocks/>
          </p:cNvSpPr>
          <p:nvPr/>
        </p:nvSpPr>
        <p:spPr>
          <a:xfrm>
            <a:off x="822959" y="758817"/>
            <a:ext cx="7974531" cy="92560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9</a:t>
            </a:r>
            <a:r>
              <a:rPr lang="ja-JP" altLang="en-US" dirty="0"/>
              <a:t>手読みに対する勝率は</a:t>
            </a:r>
            <a:r>
              <a:rPr lang="en-US" altLang="ja-JP" dirty="0"/>
              <a:t>6</a:t>
            </a:r>
            <a:r>
              <a:rPr lang="ja-JP" altLang="en-US" dirty="0"/>
              <a:t>割を超えている</a:t>
            </a:r>
          </a:p>
        </p:txBody>
      </p:sp>
    </p:spTree>
    <p:extLst>
      <p:ext uri="{BB962C8B-B14F-4D97-AF65-F5344CB8AC3E}">
        <p14:creationId xmlns:p14="http://schemas.microsoft.com/office/powerpoint/2010/main" val="3138133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ext uri="{D42A27DB-BD31-4B8C-83A1-F6EECF244321}">
                <p14:modId xmlns:p14="http://schemas.microsoft.com/office/powerpoint/2010/main" val="3625486030"/>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0618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graphicFrame>
        <p:nvGraphicFramePr>
          <p:cNvPr id="6" name="コンテンツ プレースホルダー 6"/>
          <p:cNvGraphicFramePr>
            <a:graphicFrameLocks noGrp="1"/>
          </p:cNvGraphicFramePr>
          <p:nvPr>
            <p:ph idx="1"/>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pSp>
        <p:nvGrpSpPr>
          <p:cNvPr id="13" name="グループ化 12"/>
          <p:cNvGrpSpPr/>
          <p:nvPr/>
        </p:nvGrpSpPr>
        <p:grpSpPr>
          <a:xfrm>
            <a:off x="4735629" y="2796141"/>
            <a:ext cx="4292867" cy="2839451"/>
            <a:chOff x="4735629" y="2796141"/>
            <a:chExt cx="4292867" cy="2839451"/>
          </a:xfrm>
          <a:effectLst>
            <a:outerShdw blurRad="50800" dist="38100" dir="2700000" algn="tl" rotWithShape="0">
              <a:prstClr val="black">
                <a:alpha val="40000"/>
              </a:prstClr>
            </a:outerShdw>
          </a:effectLst>
        </p:grpSpPr>
        <p:sp>
          <p:nvSpPr>
            <p:cNvPr id="3" name="正方形/長方形 2"/>
            <p:cNvSpPr/>
            <p:nvPr/>
          </p:nvSpPr>
          <p:spPr>
            <a:xfrm>
              <a:off x="4735629" y="2796141"/>
              <a:ext cx="4292867" cy="283945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 name="正方形/長方形 8"/>
            <p:cNvSpPr/>
            <p:nvPr/>
          </p:nvSpPr>
          <p:spPr>
            <a:xfrm>
              <a:off x="5881035" y="5226518"/>
              <a:ext cx="760396" cy="409074"/>
            </a:xfrm>
            <a:prstGeom prst="rect">
              <a:avLst/>
            </a:prstGeom>
            <a:solidFill>
              <a:srgbClr val="00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 name="正方形/長方形 9"/>
            <p:cNvSpPr/>
            <p:nvPr/>
          </p:nvSpPr>
          <p:spPr>
            <a:xfrm>
              <a:off x="7310387" y="3099335"/>
              <a:ext cx="760396" cy="2536257"/>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テキスト ボックス 10"/>
            <p:cNvSpPr txBox="1"/>
            <p:nvPr/>
          </p:nvSpPr>
          <p:spPr>
            <a:xfrm>
              <a:off x="6261233" y="3108607"/>
              <a:ext cx="1241658" cy="1446550"/>
            </a:xfrm>
            <a:prstGeom prst="rect">
              <a:avLst/>
            </a:prstGeom>
            <a:noFill/>
          </p:spPr>
          <p:txBody>
            <a:bodyPr wrap="square" rtlCol="0">
              <a:spAutoFit/>
            </a:bodyPr>
            <a:lstStyle/>
            <a:p>
              <a:r>
                <a:rPr kumimoji="1" lang="ja-JP" altLang="en-US" sz="8800" dirty="0"/>
                <a:t>？</a:t>
              </a:r>
            </a:p>
          </p:txBody>
        </p:sp>
      </p:grpSp>
      <p:graphicFrame>
        <p:nvGraphicFramePr>
          <p:cNvPr id="12" name="コンテンツ プレースホルダー 11"/>
          <p:cNvGraphicFramePr>
            <a:graphicFrameLocks/>
          </p:cNvGraphicFramePr>
          <p:nvPr>
            <p:extLst>
              <p:ext uri="{D42A27DB-BD31-4B8C-83A1-F6EECF244321}">
                <p14:modId xmlns:p14="http://schemas.microsoft.com/office/powerpoint/2010/main" val="1804220498"/>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390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23686" y="804141"/>
                <a:ext cx="4328314" cy="1384995"/>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9</m:t>
                          </m:r>
                        </m:sup>
                      </m:sSup>
                      <m:r>
                        <a:rPr lang="en-US" altLang="ja-JP" sz="2800" b="0" i="1" smtClean="0">
                          <a:latin typeface="Cambria Math" panose="02040503050406030204" pitchFamily="18" charset="0"/>
                        </a:rPr>
                        <m:t>=</m:t>
                      </m:r>
                      <m:r>
                        <a:rPr lang="en-US" altLang="ja-JP" sz="2800" b="0" i="1" smtClean="0">
                          <a:solidFill>
                            <a:srgbClr val="0066FF"/>
                          </a:solidFill>
                          <a:latin typeface="Cambria Math" panose="02040503050406030204" pitchFamily="18" charset="0"/>
                        </a:rPr>
                        <m:t>349524</m:t>
                      </m:r>
                    </m:oMath>
                  </m:oMathPara>
                </a14:m>
                <a:endParaRPr lang="en-US" altLang="ja-JP" sz="2800" b="0" dirty="0">
                  <a:solidFill>
                    <a:srgbClr val="0066FF"/>
                  </a:solidFill>
                </a:endParaRPr>
              </a:p>
              <a:p>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 xmlns:a16="http://schemas.microsoft.com/office/drawing/2014/main"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423686" y="804141"/>
                <a:ext cx="4328314" cy="1384995"/>
              </a:xfrm>
              <a:prstGeom prst="rect">
                <a:avLst/>
              </a:prstGeom>
              <a:blipFill rotWithShape="0">
                <a:blip r:embed="rId2"/>
                <a:stretch>
                  <a:fillRect l="-2657" t="-5172" b="-8621"/>
                </a:stretch>
              </a:blipFill>
              <a:ln w="28575">
                <a:solidFill>
                  <a:srgbClr val="0066FF"/>
                </a:solidFill>
              </a:ln>
            </p:spPr>
            <p:txBody>
              <a:bodyPr/>
              <a:lstStyle/>
              <a:p>
                <a:r>
                  <a:rPr lang="ja-JP" altLang="en-US">
                    <a:noFill/>
                  </a:rPr>
                  <a:t> </a:t>
                </a:r>
              </a:p>
            </p:txBody>
          </p:sp>
        </mc:Fallback>
      </mc:AlternateContent>
      <p:grpSp>
        <p:nvGrpSpPr>
          <p:cNvPr id="3" name="グループ化 2"/>
          <p:cNvGrpSpPr/>
          <p:nvPr/>
        </p:nvGrpSpPr>
        <p:grpSpPr>
          <a:xfrm>
            <a:off x="1300016" y="2404058"/>
            <a:ext cx="7350880" cy="2214164"/>
            <a:chOff x="1300016" y="2404058"/>
            <a:chExt cx="7350880" cy="2214164"/>
          </a:xfrm>
        </p:grpSpPr>
        <p:sp>
          <p:nvSpPr>
            <p:cNvPr id="46"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9</m:t>
                            </m:r>
                          </m:sup>
                        </m:sSup>
                      </m:oMath>
                    </m:oMathPara>
                  </a14:m>
                  <a:endParaRPr kumimoji="1" lang="en-US" altLang="ja-JP" sz="2800" b="0" dirty="0"/>
                </a:p>
              </p:txBody>
            </p:sp>
          </mc:Choice>
          <mc:Fallback xmlns="">
            <p:sp>
              <p:nvSpPr>
                <p:cNvPr id="199" name="テキスト ボックス 198">
                  <a:extLst>
                    <a:ext uri="{FF2B5EF4-FFF2-40B4-BE49-F238E27FC236}">
                      <a16:creationId xmlns="" xmlns:a16="http://schemas.microsoft.com/office/drawing/2014/main" xmlns:a14="http://schemas.microsoft.com/office/drawing/2010/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rotWithShape="0">
                  <a:blip r:embed="rId5"/>
                  <a:stretch>
                    <a:fillRect r="-41667"/>
                  </a:stretch>
                </a:blipFill>
              </p:spPr>
              <p:txBody>
                <a:bodyPr/>
                <a:lstStyle/>
                <a:p>
                  <a:r>
                    <a:rPr lang="ja-JP" altLang="en-US">
                      <a:noFill/>
                    </a:rPr>
                    <a:t> </a:t>
                  </a:r>
                </a:p>
              </p:txBody>
            </p:sp>
          </mc:Fallback>
        </mc:AlternateContent>
        <p:sp>
          <p:nvSpPr>
            <p:cNvPr id="200" name="楕円 199">
              <a:extLst>
                <a:ext uri="{FF2B5EF4-FFF2-40B4-BE49-F238E27FC236}">
                  <a16:creationId xmlns=""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261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6"/>
                                        </p:tgtEl>
                                        <p:attrNameLst>
                                          <p:attrName>style.visibility</p:attrName>
                                        </p:attrNameLst>
                                      </p:cBhvr>
                                      <p:to>
                                        <p:strVal val="visible"/>
                                      </p:to>
                                    </p:set>
                                    <p:animEffect transition="in" filter="wipe(up)">
                                      <p:cBhvr>
                                        <p:cTn id="11"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23686" y="806220"/>
                <a:ext cx="8198911" cy="3539430"/>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lang="ja-JP" altLang="en-US" sz="2800" dirty="0">
                    <a:solidFill>
                      <a:srgbClr val="00B050"/>
                    </a:solidFill>
                  </a:rPr>
                  <a:t>数</a:t>
                </a:r>
                <a:r>
                  <a:rPr kumimoji="1" lang="en-US" altLang="ja-JP" sz="2800" dirty="0">
                    <a:solidFill>
                      <a:srgbClr val="00B050"/>
                    </a:solidFill>
                  </a:rPr>
                  <a:t>750</a:t>
                </a:r>
                <a:r>
                  <a:rPr kumimoji="1" lang="ja-JP" altLang="en-US" sz="2800" dirty="0">
                    <a:solidFill>
                      <a:srgbClr val="00B050"/>
                    </a:solidFill>
                  </a:rPr>
                  <a:t>回</a:t>
                </a:r>
                <a:endParaRPr lang="en-US" altLang="ja-JP" sz="2800" i="1" dirty="0">
                  <a:solidFill>
                    <a:srgbClr val="00B050"/>
                  </a:solidFill>
                  <a:latin typeface="Cambria Math" panose="02040503050406030204" pitchFamily="18" charset="0"/>
                </a:endParaRPr>
              </a:p>
              <a:p>
                <a:r>
                  <a:rPr lang="ja-JP" altLang="en-US" sz="2800" dirty="0">
                    <a:latin typeface="Cambria Math" panose="02040503050406030204" pitchFamily="18" charset="0"/>
                  </a:rPr>
                  <a:t>プレイアウトに必要な操作の数はゲームの進み具合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solidFill>
                      <a:schemeClr val="accent2"/>
                    </a:solidFill>
                    <a:latin typeface="Cambria Math" panose="02040503050406030204" pitchFamily="18" charset="0"/>
                  </a:rPr>
                  <a:t>100</a:t>
                </a:r>
                <a:r>
                  <a:rPr lang="ja-JP" altLang="en-US" sz="2800" b="0" dirty="0">
                    <a:latin typeface="Cambria Math" panose="02040503050406030204" pitchFamily="18" charset="0"/>
                  </a:rPr>
                  <a:t>回</a:t>
                </a:r>
                <a:endParaRPr lang="en-US" altLang="ja-JP" sz="2800" dirty="0">
                  <a:latin typeface="Cambria Math" panose="02040503050406030204" pitchFamily="18" charset="0"/>
                </a:endParaRPr>
              </a:p>
              <a:p>
                <a:r>
                  <a:rPr lang="ja-JP" altLang="en-US" sz="2800" dirty="0">
                    <a:latin typeface="Cambria Math" panose="02040503050406030204" pitchFamily="18" charset="0"/>
                  </a:rPr>
                  <a:t>従って，最大でも</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solidFill>
                            <a:srgbClr val="00B050"/>
                          </a:solidFill>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r>
                        <a:rPr lang="en-US" altLang="ja-JP" sz="2800" b="0" i="1" smtClean="0">
                          <a:solidFill>
                            <a:schemeClr val="accent2"/>
                          </a:solidFill>
                          <a:latin typeface="Cambria Math" panose="02040503050406030204" pitchFamily="18" charset="0"/>
                          <a:ea typeface="Cambria Math" panose="02040503050406030204" pitchFamily="18" charset="0"/>
                        </a:rPr>
                        <m:t>100</m:t>
                      </m:r>
                      <m:r>
                        <a:rPr lang="en-US" altLang="ja-JP" sz="2800" b="0" i="1" smtClean="0">
                          <a:latin typeface="Cambria Math" panose="02040503050406030204" pitchFamily="18" charset="0"/>
                          <a:ea typeface="Cambria Math" panose="02040503050406030204" pitchFamily="18" charset="0"/>
                        </a:rPr>
                        <m:t>=</m:t>
                      </m:r>
                      <m:r>
                        <a:rPr lang="en-US" altLang="ja-JP" sz="2800" b="0" i="1" smtClean="0">
                          <a:solidFill>
                            <a:srgbClr val="FF0000"/>
                          </a:solidFill>
                          <a:latin typeface="Cambria Math" panose="02040503050406030204" pitchFamily="18" charset="0"/>
                          <a:ea typeface="Cambria Math" panose="02040503050406030204" pitchFamily="18" charset="0"/>
                        </a:rPr>
                        <m:t>300000</m:t>
                      </m:r>
                    </m:oMath>
                  </m:oMathPara>
                </a14:m>
                <a:endParaRPr lang="en-US" altLang="ja-JP" sz="280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程度の盤面を読んでいる．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 xmlns:a16="http://schemas.microsoft.com/office/drawing/2014/main" xmlns:a14="http://schemas.microsoft.com/office/drawing/2010/main" id="{1AEE1133-C277-41A0-B4B9-AD0643541C33}"/>
                  </a:ext>
                </a:extLst>
              </p:cNvPr>
              <p:cNvSpPr txBox="1">
                <a:spLocks noRot="1" noChangeAspect="1" noMove="1" noResize="1" noEditPoints="1" noAdjustHandles="1" noChangeArrowheads="1" noChangeShapeType="1" noTextEdit="1"/>
              </p:cNvSpPr>
              <p:nvPr/>
            </p:nvSpPr>
            <p:spPr>
              <a:xfrm>
                <a:off x="423686" y="806220"/>
                <a:ext cx="8198911" cy="3539430"/>
              </a:xfrm>
              <a:prstGeom prst="rect">
                <a:avLst/>
              </a:prstGeom>
              <a:blipFill rotWithShape="0">
                <a:blip r:embed="rId2"/>
                <a:stretch>
                  <a:fillRect l="-1333" t="-1704" b="-2726"/>
                </a:stretch>
              </a:blipFill>
              <a:ln w="38100">
                <a:solidFill>
                  <a:srgbClr val="FF0000"/>
                </a:solidFill>
              </a:ln>
            </p:spPr>
            <p:txBody>
              <a:bodyPr/>
              <a:lstStyle/>
              <a:p>
                <a:r>
                  <a:rPr lang="ja-JP" altLang="en-US">
                    <a:noFill/>
                  </a:rPr>
                  <a:t> </a:t>
                </a:r>
              </a:p>
            </p:txBody>
          </p:sp>
        </mc:Fallback>
      </mc:AlternateContent>
      <p:grpSp>
        <p:nvGrpSpPr>
          <p:cNvPr id="91" name="グループ化 90">
            <a:extLst>
              <a:ext uri="{FF2B5EF4-FFF2-40B4-BE49-F238E27FC236}">
                <a16:creationId xmlns="" xmlns:a16="http://schemas.microsoft.com/office/drawing/2014/main" id="{10246EF2-59EE-4ED0-908C-918A5A3B8F57}"/>
              </a:ext>
            </a:extLst>
          </p:cNvPr>
          <p:cNvGrpSpPr/>
          <p:nvPr/>
        </p:nvGrpSpPr>
        <p:grpSpPr>
          <a:xfrm>
            <a:off x="348862" y="4447076"/>
            <a:ext cx="1737763" cy="2272135"/>
            <a:chOff x="-92154" y="4459539"/>
            <a:chExt cx="1737763" cy="2272135"/>
          </a:xfrm>
        </p:grpSpPr>
        <p:sp>
          <p:nvSpPr>
            <p:cNvPr id="7" name="楕円 6">
              <a:extLst>
                <a:ext uri="{FF2B5EF4-FFF2-40B4-BE49-F238E27FC236}">
                  <a16:creationId xmlns=""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 xmlns:a16="http://schemas.microsoft.com/office/drawing/2014/main" id="{E19E10CD-924A-495D-861A-6F3127FEC686}"/>
                </a:ext>
              </a:extLst>
            </p:cNvPr>
            <p:cNvSpPr txBox="1"/>
            <p:nvPr/>
          </p:nvSpPr>
          <p:spPr>
            <a:xfrm>
              <a:off x="-92154" y="5205878"/>
              <a:ext cx="935637" cy="769441"/>
            </a:xfrm>
            <a:prstGeom prst="rect">
              <a:avLst/>
            </a:prstGeom>
            <a:noFill/>
          </p:spPr>
          <p:txBody>
            <a:bodyPr wrap="square" rtlCol="0">
              <a:spAutoFit/>
            </a:bodyPr>
            <a:lstStyle/>
            <a:p>
              <a:r>
                <a:rPr lang="ja-JP" altLang="en-US" sz="2000" dirty="0"/>
                <a:t>およそ</a:t>
              </a:r>
              <a:endParaRPr lang="en-US" altLang="ja-JP" sz="2000" dirty="0"/>
            </a:p>
            <a:p>
              <a:r>
                <a:rPr lang="en-US" altLang="ja-JP" sz="2400" dirty="0">
                  <a:solidFill>
                    <a:schemeClr val="accent2"/>
                  </a:solidFill>
                </a:rPr>
                <a:t>100</a:t>
              </a:r>
              <a:r>
                <a:rPr lang="ja-JP" altLang="en-US" sz="2000" dirty="0"/>
                <a:t>回</a:t>
              </a:r>
            </a:p>
          </p:txBody>
        </p:sp>
      </p:grpSp>
      <p:grpSp>
        <p:nvGrpSpPr>
          <p:cNvPr id="3" name="グループ化 2"/>
          <p:cNvGrpSpPr/>
          <p:nvPr/>
        </p:nvGrpSpPr>
        <p:grpSpPr>
          <a:xfrm>
            <a:off x="2688458" y="4447076"/>
            <a:ext cx="4225668" cy="2054173"/>
            <a:chOff x="2688458" y="4447076"/>
            <a:chExt cx="4225668" cy="2054173"/>
          </a:xfrm>
        </p:grpSpPr>
        <p:sp>
          <p:nvSpPr>
            <p:cNvPr id="23" name="楕円 22">
              <a:extLst>
                <a:ext uri="{FF2B5EF4-FFF2-40B4-BE49-F238E27FC236}">
                  <a16:creationId xmlns="" xmlns:a16="http://schemas.microsoft.com/office/drawing/2014/main" id="{69938BCF-668E-4D1A-9FF0-4D260FF07073}"/>
                </a:ext>
              </a:extLst>
            </p:cNvPr>
            <p:cNvSpPr/>
            <p:nvPr/>
          </p:nvSpPr>
          <p:spPr>
            <a:xfrm>
              <a:off x="2688458" y="444973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76F99A86-7B20-4F9A-8668-29B84A1AA808}"/>
                </a:ext>
              </a:extLst>
            </p:cNvPr>
            <p:cNvSpPr/>
            <p:nvPr/>
          </p:nvSpPr>
          <p:spPr>
            <a:xfrm>
              <a:off x="2750575" y="614124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 xmlns:a16="http://schemas.microsoft.com/office/drawing/2014/main" id="{5C94F673-E06C-48C1-9F30-2F1F56031F5E}"/>
                </a:ext>
              </a:extLst>
            </p:cNvPr>
            <p:cNvCxnSpPr>
              <a:cxnSpLocks/>
              <a:endCxn id="23" idx="4"/>
            </p:cNvCxnSpPr>
            <p:nvPr/>
          </p:nvCxnSpPr>
          <p:spPr>
            <a:xfrm flipV="1">
              <a:off x="2778453" y="4809733"/>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5C8A697A-C402-4ACD-B301-9CBB020FCB06}"/>
                </a:ext>
              </a:extLst>
            </p:cNvPr>
            <p:cNvCxnSpPr>
              <a:cxnSpLocks/>
              <a:stCxn id="24" idx="0"/>
            </p:cNvCxnSpPr>
            <p:nvPr/>
          </p:nvCxnSpPr>
          <p:spPr>
            <a:xfrm flipH="1" flipV="1">
              <a:off x="2725074" y="5911868"/>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 xmlns:a16="http://schemas.microsoft.com/office/drawing/2014/main" id="{E5707DE8-C9B0-4ED0-A336-55E3205FA97B}"/>
                </a:ext>
              </a:extLst>
            </p:cNvPr>
            <p:cNvGrpSpPr/>
            <p:nvPr/>
          </p:nvGrpSpPr>
          <p:grpSpPr>
            <a:xfrm>
              <a:off x="2754000" y="5277640"/>
              <a:ext cx="114458" cy="515794"/>
              <a:chOff x="992298" y="2865227"/>
              <a:chExt cx="45721" cy="311919"/>
            </a:xfrm>
          </p:grpSpPr>
          <p:sp>
            <p:nvSpPr>
              <p:cNvPr id="31" name="円/楕円 105">
                <a:extLst>
                  <a:ext uri="{FF2B5EF4-FFF2-40B4-BE49-F238E27FC236}">
                    <a16:creationId xmlns=""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 xmlns:a16="http://schemas.microsoft.com/office/drawing/2014/main" id="{87B93A35-4604-4065-94B9-691D8017D2D2}"/>
                </a:ext>
              </a:extLst>
            </p:cNvPr>
            <p:cNvGrpSpPr/>
            <p:nvPr/>
          </p:nvGrpSpPr>
          <p:grpSpPr>
            <a:xfrm rot="5400000">
              <a:off x="3756545" y="5450888"/>
              <a:ext cx="108000" cy="468000"/>
              <a:chOff x="992298" y="2865227"/>
              <a:chExt cx="45721" cy="311919"/>
            </a:xfrm>
          </p:grpSpPr>
          <p:sp>
            <p:nvSpPr>
              <p:cNvPr id="35" name="円/楕円 105">
                <a:extLst>
                  <a:ext uri="{FF2B5EF4-FFF2-40B4-BE49-F238E27FC236}">
                    <a16:creationId xmlns=""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 xmlns:a16="http://schemas.microsoft.com/office/drawing/2014/main" id="{8BB5F591-F3EF-42D7-A5A7-A9B235E5DA61}"/>
                </a:ext>
              </a:extLst>
            </p:cNvPr>
            <p:cNvSpPr/>
            <p:nvPr/>
          </p:nvSpPr>
          <p:spPr>
            <a:xfrm>
              <a:off x="4360888" y="444707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 xmlns:a16="http://schemas.microsoft.com/office/drawing/2014/main" id="{413B700F-1C47-49B5-9881-84F00F25D3C8}"/>
                </a:ext>
              </a:extLst>
            </p:cNvPr>
            <p:cNvCxnSpPr>
              <a:cxnSpLocks/>
              <a:stCxn id="40" idx="0"/>
              <a:endCxn id="38" idx="4"/>
            </p:cNvCxnSpPr>
            <p:nvPr/>
          </p:nvCxnSpPr>
          <p:spPr>
            <a:xfrm flipH="1" flipV="1">
              <a:off x="4540888" y="4807076"/>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 xmlns:a16="http://schemas.microsoft.com/office/drawing/2014/main" id="{4E6E752E-9F6C-4396-99F7-802D731F4984}"/>
                </a:ext>
              </a:extLst>
            </p:cNvPr>
            <p:cNvSpPr/>
            <p:nvPr/>
          </p:nvSpPr>
          <p:spPr>
            <a:xfrm>
              <a:off x="4704266" y="50228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 xmlns:a16="http://schemas.microsoft.com/office/drawing/2014/main" id="{559ED13C-BF4B-4203-98A1-E512A3AEEFAC}"/>
                </a:ext>
              </a:extLst>
            </p:cNvPr>
            <p:cNvCxnSpPr>
              <a:cxnSpLocks/>
              <a:stCxn id="42" idx="0"/>
            </p:cNvCxnSpPr>
            <p:nvPr/>
          </p:nvCxnSpPr>
          <p:spPr>
            <a:xfrm flipV="1">
              <a:off x="4489028" y="5382834"/>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 xmlns:a16="http://schemas.microsoft.com/office/drawing/2014/main" id="{90323142-11C9-40BC-B332-FFED73D87CBB}"/>
                </a:ext>
              </a:extLst>
            </p:cNvPr>
            <p:cNvSpPr/>
            <p:nvPr/>
          </p:nvSpPr>
          <p:spPr>
            <a:xfrm>
              <a:off x="4309028" y="551406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 xmlns:a16="http://schemas.microsoft.com/office/drawing/2014/main" id="{8C82CA5D-E339-47F9-BC53-BB06C233F6B3}"/>
                </a:ext>
              </a:extLst>
            </p:cNvPr>
            <p:cNvCxnSpPr>
              <a:cxnSpLocks/>
              <a:stCxn id="44" idx="0"/>
              <a:endCxn id="42" idx="4"/>
            </p:cNvCxnSpPr>
            <p:nvPr/>
          </p:nvCxnSpPr>
          <p:spPr>
            <a:xfrm flipH="1" flipV="1">
              <a:off x="4489028" y="5874060"/>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 xmlns:a16="http://schemas.microsoft.com/office/drawing/2014/main" id="{BF462BF9-E241-4BC7-88E3-5036DC639E13}"/>
                </a:ext>
              </a:extLst>
            </p:cNvPr>
            <p:cNvSpPr/>
            <p:nvPr/>
          </p:nvSpPr>
          <p:spPr>
            <a:xfrm>
              <a:off x="4585888" y="600890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 xmlns:a16="http://schemas.microsoft.com/office/drawing/2014/main" id="{05EE7C9C-5E7F-4575-8F20-5168819767EF}"/>
                </a:ext>
              </a:extLst>
            </p:cNvPr>
            <p:cNvSpPr/>
            <p:nvPr/>
          </p:nvSpPr>
          <p:spPr>
            <a:xfrm>
              <a:off x="5535082" y="444811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 xmlns:a16="http://schemas.microsoft.com/office/drawing/2014/main" id="{6EFDEB5E-4B43-4C87-8764-4448B0A1A606}"/>
                </a:ext>
              </a:extLst>
            </p:cNvPr>
            <p:cNvCxnSpPr>
              <a:cxnSpLocks/>
              <a:stCxn id="63" idx="0"/>
              <a:endCxn id="61" idx="4"/>
            </p:cNvCxnSpPr>
            <p:nvPr/>
          </p:nvCxnSpPr>
          <p:spPr>
            <a:xfrm flipV="1">
              <a:off x="5612161" y="4808118"/>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 xmlns:a16="http://schemas.microsoft.com/office/drawing/2014/main" id="{EB9D3BAD-0291-4F3A-BC0A-947BB3B202E5}"/>
                </a:ext>
              </a:extLst>
            </p:cNvPr>
            <p:cNvSpPr/>
            <p:nvPr/>
          </p:nvSpPr>
          <p:spPr>
            <a:xfrm>
              <a:off x="5432161" y="514089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 xmlns:a16="http://schemas.microsoft.com/office/drawing/2014/main" id="{52124EFA-89BF-4AAE-9EAD-C425FAABF0C3}"/>
                </a:ext>
              </a:extLst>
            </p:cNvPr>
            <p:cNvCxnSpPr>
              <a:cxnSpLocks/>
            </p:cNvCxnSpPr>
            <p:nvPr/>
          </p:nvCxnSpPr>
          <p:spPr>
            <a:xfrm>
              <a:off x="6142397" y="4797657"/>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 xmlns:a16="http://schemas.microsoft.com/office/drawing/2014/main" id="{1C10C7BC-3C0D-4478-90DE-482C02EF28C2}"/>
                </a:ext>
              </a:extLst>
            </p:cNvPr>
            <p:cNvSpPr/>
            <p:nvPr/>
          </p:nvSpPr>
          <p:spPr>
            <a:xfrm>
              <a:off x="6219476" y="4778698"/>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21596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 xmlns:a16="http://schemas.microsoft.com/office/drawing/2014/main" id="{9EC13191-13AB-45F5-979A-130FC0BF3B7F}"/>
                  </a:ext>
                </a:extLst>
              </p:cNvPr>
              <p:cNvSpPr txBox="1"/>
              <p:nvPr/>
            </p:nvSpPr>
            <p:spPr>
              <a:xfrm>
                <a:off x="822960" y="828065"/>
                <a:ext cx="2123547" cy="954107"/>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i="1" smtClean="0">
                          <a:solidFill>
                            <a:srgbClr val="0066FF"/>
                          </a:solidFill>
                          <a:latin typeface="Cambria Math" panose="02040503050406030204" pitchFamily="18" charset="0"/>
                        </a:rPr>
                        <m:t>349524</m:t>
                      </m:r>
                    </m:oMath>
                  </m:oMathPara>
                </a14:m>
                <a:endParaRPr lang="en-US" altLang="ja-JP" sz="2800" dirty="0">
                  <a:solidFill>
                    <a:srgbClr val="0066FF"/>
                  </a:solidFill>
                </a:endParaRPr>
              </a:p>
            </p:txBody>
          </p:sp>
        </mc:Choice>
        <mc:Fallback xmlns="">
          <p:sp>
            <p:nvSpPr>
              <p:cNvPr id="8" name="テキスト ボックス 7">
                <a:extLst>
                  <a:ext uri="{FF2B5EF4-FFF2-40B4-BE49-F238E27FC236}">
                    <a16:creationId xmlns:a16="http://schemas.microsoft.com/office/drawing/2014/main" xmlns=""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822960" y="828065"/>
                <a:ext cx="2123547" cy="954107"/>
              </a:xfrm>
              <a:prstGeom prst="rect">
                <a:avLst/>
              </a:prstGeom>
              <a:blipFill rotWithShape="0">
                <a:blip r:embed="rId2"/>
                <a:stretch>
                  <a:fillRect l="-5099" t="-7453"/>
                </a:stretch>
              </a:blipFill>
              <a:ln w="28575">
                <a:solidFill>
                  <a:srgbClr val="0066FF"/>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 xmlns:a16="http://schemas.microsoft.com/office/drawing/2014/main" id="{1AEE1133-C277-41A0-B4B9-AD0643541C33}"/>
                  </a:ext>
                </a:extLst>
              </p:cNvPr>
              <p:cNvSpPr txBox="1"/>
              <p:nvPr/>
            </p:nvSpPr>
            <p:spPr>
              <a:xfrm>
                <a:off x="3476957" y="828065"/>
                <a:ext cx="5170005" cy="954107"/>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kumimoji="1" lang="en-US" altLang="ja-JP" sz="2800" dirty="0">
                    <a:solidFill>
                      <a:srgbClr val="00B050"/>
                    </a:solidFill>
                  </a:rPr>
                  <a:t>750</a:t>
                </a:r>
                <a:r>
                  <a:rPr kumimoji="1" lang="ja-JP" altLang="en-US" sz="2800" dirty="0">
                    <a:solidFill>
                      <a:srgbClr val="00B050"/>
                    </a:solidFill>
                  </a:rPr>
                  <a:t>回</a:t>
                </a:r>
                <a:endParaRPr kumimoji="1" lang="en-US" altLang="ja-JP" sz="2800" dirty="0">
                  <a:solidFill>
                    <a:srgbClr val="00B050"/>
                  </a:solidFill>
                </a:endParaRPr>
              </a:p>
              <a:p>
                <a:pPr algn="ctr"/>
                <a:r>
                  <a:rPr kumimoji="1" lang="ja-JP" altLang="en-US" sz="2800" b="1" dirty="0"/>
                  <a:t>最大でも</a:t>
                </a:r>
                <a:r>
                  <a:rPr kumimoji="1" lang="ja-JP" altLang="en-US" sz="2800" dirty="0"/>
                  <a:t>およそ</a:t>
                </a:r>
                <a14:m>
                  <m:oMath xmlns:m="http://schemas.openxmlformats.org/officeDocument/2006/math">
                    <m:r>
                      <a:rPr lang="en-US" altLang="ja-JP" sz="2800" b="0" i="0" smtClean="0">
                        <a:solidFill>
                          <a:srgbClr val="FF0000"/>
                        </a:solidFill>
                        <a:latin typeface="Cambria Math" panose="02040503050406030204" pitchFamily="18" charset="0"/>
                        <a:ea typeface="Cambria Math" panose="02040503050406030204" pitchFamily="18" charset="0"/>
                      </a:rPr>
                      <m:t>30</m:t>
                    </m:r>
                    <m:r>
                      <a:rPr lang="en-US" altLang="ja-JP" sz="2800" b="0" i="1" smtClean="0">
                        <a:solidFill>
                          <a:srgbClr val="FF0000"/>
                        </a:solidFill>
                        <a:latin typeface="Cambria Math" panose="02040503050406030204" pitchFamily="18" charset="0"/>
                        <a:ea typeface="Cambria Math" panose="02040503050406030204" pitchFamily="18" charset="0"/>
                      </a:rPr>
                      <m:t>0000</m:t>
                    </m:r>
                  </m:oMath>
                </a14:m>
                <a:endParaRPr lang="en-US" altLang="ja-JP" sz="280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3476957" y="828065"/>
                <a:ext cx="5170005" cy="954107"/>
              </a:xfrm>
              <a:prstGeom prst="rect">
                <a:avLst/>
              </a:prstGeom>
              <a:blipFill rotWithShape="0">
                <a:blip r:embed="rId3"/>
                <a:stretch>
                  <a:fillRect l="-1991" t="-6790" r="-585" b="-12963"/>
                </a:stretch>
              </a:blipFill>
              <a:ln w="38100">
                <a:solidFill>
                  <a:srgbClr val="FF0000"/>
                </a:solidFill>
              </a:ln>
            </p:spPr>
            <p:txBody>
              <a:bodyPr/>
              <a:lstStyle/>
              <a:p>
                <a:r>
                  <a:rPr lang="ja-JP" altLang="en-US">
                    <a:noFill/>
                  </a:rPr>
                  <a:t> </a:t>
                </a:r>
              </a:p>
            </p:txBody>
          </p:sp>
        </mc:Fallback>
      </mc:AlternateContent>
      <p:graphicFrame>
        <p:nvGraphicFramePr>
          <p:cNvPr id="12" name="コンテンツ プレースホルダー 6"/>
          <p:cNvGraphicFramePr>
            <a:graphicFrameLocks noGrp="1"/>
          </p:cNvGraphicFramePr>
          <p:nvPr>
            <p:ph idx="1"/>
            <p:extLst>
              <p:ext uri="{D42A27DB-BD31-4B8C-83A1-F6EECF244321}">
                <p14:modId xmlns:p14="http://schemas.microsoft.com/office/powerpoint/2010/main" val="2120288138"/>
              </p:ext>
            </p:extLst>
          </p:nvPr>
        </p:nvGraphicFramePr>
        <p:xfrm>
          <a:off x="822326" y="1917906"/>
          <a:ext cx="7824636" cy="42422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06444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237901532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計算量は変わらず高い勝率を記録している．</a:t>
            </a:r>
          </a:p>
        </p:txBody>
      </p:sp>
      <p:graphicFrame>
        <p:nvGraphicFramePr>
          <p:cNvPr id="9" name="コンテンツ プレースホルダー 11"/>
          <p:cNvGraphicFramePr>
            <a:graphicFrameLocks/>
          </p:cNvGraphicFramePr>
          <p:nvPr>
            <p:extLst>
              <p:ext uri="{D42A27DB-BD31-4B8C-83A1-F6EECF244321}">
                <p14:modId xmlns:p14="http://schemas.microsoft.com/office/powerpoint/2010/main" val="1804220498"/>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9899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
        <p:nvSpPr>
          <p:cNvPr id="7" name="コンテンツ プレースホルダー 2"/>
          <p:cNvSpPr txBox="1">
            <a:spLocks/>
          </p:cNvSpPr>
          <p:nvPr/>
        </p:nvSpPr>
        <p:spPr>
          <a:xfrm>
            <a:off x="822959" y="1625406"/>
            <a:ext cx="7784593" cy="40509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solidFill>
                  <a:srgbClr val="00B050"/>
                </a:solidFill>
              </a:rPr>
              <a:t>理論的な結果</a:t>
            </a:r>
            <a:endParaRPr lang="en-US" altLang="ja-JP" dirty="0" smtClean="0">
              <a:solidFill>
                <a:srgbClr val="00B050"/>
              </a:solidFill>
            </a:endParaRPr>
          </a:p>
          <a:p>
            <a:r>
              <a:rPr lang="ja-JP" altLang="en-US" dirty="0" smtClean="0"/>
              <a:t>二人用</a:t>
            </a:r>
            <a:r>
              <a:rPr lang="en-US" altLang="ja-JP" dirty="0" smtClean="0"/>
              <a:t>Flood-It</a:t>
            </a:r>
            <a:r>
              <a:rPr lang="ja-JP" altLang="en-US" dirty="0" smtClean="0"/>
              <a:t>で与えられる盤面に対して，</a:t>
            </a:r>
            <a:endParaRPr lang="en-US" altLang="ja-JP" dirty="0" smtClean="0"/>
          </a:p>
          <a:p>
            <a:r>
              <a:rPr lang="ja-JP" altLang="en-US" dirty="0" smtClean="0"/>
              <a:t>必勝法を求めることは難しいことを示した．</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solidFill>
                  <a:srgbClr val="7030A0"/>
                </a:solidFill>
              </a:rPr>
              <a:t>実験的な結果</a:t>
            </a:r>
            <a:endParaRPr lang="en-US" altLang="ja-JP" dirty="0" smtClean="0">
              <a:solidFill>
                <a:srgbClr val="7030A0"/>
              </a:solidFill>
            </a:endParaRPr>
          </a:p>
          <a:p>
            <a:r>
              <a:rPr lang="ja-JP" altLang="en-US" dirty="0" smtClean="0"/>
              <a:t>モンテカルロ法に基づいた対戦アルゴリズムを作り，</a:t>
            </a:r>
            <a:endParaRPr lang="en-US" altLang="ja-JP" dirty="0" smtClean="0"/>
          </a:p>
          <a:p>
            <a:r>
              <a:rPr lang="ja-JP" altLang="en-US" dirty="0" smtClean="0"/>
              <a:t>実験をすることで既存手法よりも良い手法である</a:t>
            </a:r>
            <a:endParaRPr lang="en-US" altLang="ja-JP" dirty="0" smtClean="0"/>
          </a:p>
          <a:p>
            <a:r>
              <a:rPr lang="ja-JP" altLang="en-US" dirty="0" smtClean="0"/>
              <a:t>ことを示した．</a:t>
            </a:r>
            <a:endParaRPr lang="ja-JP" altLang="en-US" dirty="0"/>
          </a:p>
        </p:txBody>
      </p:sp>
    </p:spTree>
    <p:extLst>
      <p:ext uri="{BB962C8B-B14F-4D97-AF65-F5344CB8AC3E}">
        <p14:creationId xmlns:p14="http://schemas.microsoft.com/office/powerpoint/2010/main" val="2052405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まとめと今後の課題</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68000842"/>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610495758"/>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7" name="角丸四角形吹き出し 16"/>
          <p:cNvSpPr/>
          <p:nvPr/>
        </p:nvSpPr>
        <p:spPr>
          <a:xfrm>
            <a:off x="865584" y="3905389"/>
            <a:ext cx="2295728" cy="1223859"/>
          </a:xfrm>
          <a:prstGeom prst="wedgeRoundRectCallout">
            <a:avLst>
              <a:gd name="adj1" fmla="val 74578"/>
              <a:gd name="adj2" fmla="val -59759"/>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4</a:t>
            </a:r>
            <a:r>
              <a:rPr kumimoji="1" lang="ja-JP" altLang="en-US" sz="2800" dirty="0"/>
              <a:t>色で難しいと言いたい</a:t>
            </a:r>
          </a:p>
        </p:txBody>
      </p:sp>
    </p:spTree>
    <p:extLst>
      <p:ext uri="{BB962C8B-B14F-4D97-AF65-F5344CB8AC3E}">
        <p14:creationId xmlns:p14="http://schemas.microsoft.com/office/powerpoint/2010/main" val="17088013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まとめと今後の課題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170918701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計算量を抑えつつ勝率を上げる工夫をしたい．</a:t>
            </a:r>
            <a:endParaRPr lang="en-US" altLang="ja-JP" dirty="0"/>
          </a:p>
        </p:txBody>
      </p:sp>
      <p:graphicFrame>
        <p:nvGraphicFramePr>
          <p:cNvPr id="9" name="コンテンツ プレースホルダー 11"/>
          <p:cNvGraphicFramePr>
            <a:graphicFrameLocks/>
          </p:cNvGraphicFramePr>
          <p:nvPr>
            <p:extLst>
              <p:ext uri="{D42A27DB-BD31-4B8C-83A1-F6EECF244321}">
                <p14:modId xmlns:p14="http://schemas.microsoft.com/office/powerpoint/2010/main" val="1804220498"/>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63009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1625406"/>
            <a:ext cx="7784593"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6445643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Tree>
    <p:extLst>
      <p:ext uri="{BB962C8B-B14F-4D97-AF65-F5344CB8AC3E}">
        <p14:creationId xmlns:p14="http://schemas.microsoft.com/office/powerpoint/2010/main" val="41415248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499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03924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4737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9">
                                            <p:txEl>
                                              <p:pRg st="0" end="0"/>
                                            </p:txEl>
                                          </p:spTgt>
                                        </p:tgtEl>
                                        <p:attrNameLst>
                                          <p:attrName>style.color</p:attrName>
                                        </p:attrNameLst>
                                      </p:cBhvr>
                                      <p:to>
                                        <a:srgbClr val="FF0000"/>
                                      </p:to>
                                    </p:animClr>
                                    <p:animClr clrSpc="rgb" dir="cw">
                                      <p:cBhvr>
                                        <p:cTn id="19" dur="500" fill="hold"/>
                                        <p:tgtEl>
                                          <p:spTgt spid="9">
                                            <p:txEl>
                                              <p:pRg st="0" end="0"/>
                                            </p:txEl>
                                          </p:spTgt>
                                        </p:tgtEl>
                                        <p:attrNameLst>
                                          <p:attrName>fillcolor</p:attrName>
                                        </p:attrNameLst>
                                      </p:cBhvr>
                                      <p:to>
                                        <a:srgbClr val="FF0000"/>
                                      </p:to>
                                    </p:animClr>
                                    <p:set>
                                      <p:cBhvr>
                                        <p:cTn id="20" dur="500" fill="hold"/>
                                        <p:tgtEl>
                                          <p:spTgt spid="9">
                                            <p:txEl>
                                              <p:pRg st="0" end="0"/>
                                            </p:txEl>
                                          </p:spTgt>
                                        </p:tgtEl>
                                        <p:attrNameLst>
                                          <p:attrName>fill.type</p:attrName>
                                        </p:attrNameLst>
                                      </p:cBhvr>
                                      <p:to>
                                        <p:strVal val="solid"/>
                                      </p:to>
                                    </p:set>
                                    <p:set>
                                      <p:cBhvr>
                                        <p:cTn id="21" dur="500" fill="hold"/>
                                        <p:tgtEl>
                                          <p:spTgt spid="9">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010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p>
        </p:txBody>
      </p:sp>
      <p:sp>
        <p:nvSpPr>
          <p:cNvPr id="39" name="テキスト ボックス 38">
            <a:extLst>
              <a:ext uri="{FF2B5EF4-FFF2-40B4-BE49-F238E27FC236}">
                <a16:creationId xmlns=""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9223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2595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0"/>
                                        </p:tgtEl>
                                        <p:attrNameLst>
                                          <p:attrName>style.visibility</p:attrName>
                                        </p:attrNameLst>
                                      </p:cBhvr>
                                      <p:to>
                                        <p:strVal val="visible"/>
                                      </p:to>
                                    </p:set>
                                    <p:animEffect transition="in" filter="fade">
                                      <p:cBhvr>
                                        <p:cTn id="26" dur="500"/>
                                        <p:tgtEl>
                                          <p:spTgt spid="3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22" presetClass="entr" presetSubtype="8" fill="hold" nodeType="withEffect">
                                  <p:stCondLst>
                                    <p:cond delay="0"/>
                                  </p:stCondLst>
                                  <p:childTnLst>
                                    <p:set>
                                      <p:cBhvr>
                                        <p:cTn id="33" dur="1" fill="hold">
                                          <p:stCondLst>
                                            <p:cond delay="0"/>
                                          </p:stCondLst>
                                        </p:cTn>
                                        <p:tgtEl>
                                          <p:spTgt spid="342"/>
                                        </p:tgtEl>
                                        <p:attrNameLst>
                                          <p:attrName>style.visibility</p:attrName>
                                        </p:attrNameLst>
                                      </p:cBhvr>
                                      <p:to>
                                        <p:strVal val="visible"/>
                                      </p:to>
                                    </p:set>
                                    <p:animEffect transition="in" filter="wipe(left)">
                                      <p:cBhvr>
                                        <p:cTn id="34"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11298</TotalTime>
  <Words>2370</Words>
  <Application>Microsoft Office PowerPoint</Application>
  <PresentationFormat>画面に合わせる (4:3)</PresentationFormat>
  <Paragraphs>679</Paragraphs>
  <Slides>49</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49</vt:i4>
      </vt:variant>
    </vt:vector>
  </HeadingPairs>
  <TitlesOfParts>
    <vt:vector size="55" baseType="lpstr">
      <vt:lpstr>ＭＳ Ｐゴシック</vt:lpstr>
      <vt:lpstr>Arial</vt:lpstr>
      <vt:lpstr>Calibri</vt:lpstr>
      <vt:lpstr>Cambria Math</vt:lpstr>
      <vt:lpstr>Times New Roman</vt:lpstr>
      <vt:lpstr>Office Theme</vt:lpstr>
      <vt:lpstr>インスタンスのイメージ</vt:lpstr>
      <vt:lpstr>インスタンスのイメージ</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本論文の内容</vt:lpstr>
      <vt:lpstr>問題として定義</vt:lpstr>
      <vt:lpstr>既存の結果</vt:lpstr>
      <vt:lpstr>本論文の結果</vt:lpstr>
      <vt:lpstr>証明の流れ</vt:lpstr>
      <vt:lpstr>最短共通上位列問題とは</vt:lpstr>
      <vt:lpstr>アイデア</vt:lpstr>
      <vt:lpstr>アイデア</vt:lpstr>
      <vt:lpstr>アイデア</vt:lpstr>
      <vt:lpstr>インスタンスのイメージ</vt:lpstr>
      <vt:lpstr>アイデア</vt:lpstr>
      <vt:lpstr>インスタンスのイメージ</vt:lpstr>
      <vt:lpstr>本論文の結果</vt:lpstr>
      <vt:lpstr>本論文の内容</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実験</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まとめ</vt:lpstr>
      <vt:lpstr>まとめと今後の課題</vt:lpstr>
      <vt:lpstr>まとめと今後の課題</vt:lpstr>
      <vt:lpstr>まとめ</vt:lpstr>
      <vt:lpstr>PowerPoint プレゼンテーション</vt:lpstr>
      <vt:lpstr>minimax法</vt:lpstr>
      <vt:lpstr>minimax法</vt:lpstr>
      <vt:lpstr>minimax法</vt:lpstr>
      <vt:lpstr>minimax法</vt:lpstr>
      <vt:lpstr>minimax法</vt:lpstr>
      <vt:lpstr>minimax法の特徴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627</cp:revision>
  <cp:lastPrinted>2019-02-07T03:59:06Z</cp:lastPrinted>
  <dcterms:created xsi:type="dcterms:W3CDTF">2018-10-26T05:41:54Z</dcterms:created>
  <dcterms:modified xsi:type="dcterms:W3CDTF">2019-04-24T08:00:59Z</dcterms:modified>
</cp:coreProperties>
</file>