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FAE0-1939-4E3D-B8D8-53482AE36961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C970-3FFC-4AC9-8964-D0426E1D7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60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FAE0-1939-4E3D-B8D8-53482AE36961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C970-3FFC-4AC9-8964-D0426E1D7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60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FAE0-1939-4E3D-B8D8-53482AE36961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C970-3FFC-4AC9-8964-D0426E1D7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112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FAE0-1939-4E3D-B8D8-53482AE36961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C970-3FFC-4AC9-8964-D0426E1D7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97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FAE0-1939-4E3D-B8D8-53482AE36961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C970-3FFC-4AC9-8964-D0426E1D7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48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FAE0-1939-4E3D-B8D8-53482AE36961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C970-3FFC-4AC9-8964-D0426E1D7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21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FAE0-1939-4E3D-B8D8-53482AE36961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C970-3FFC-4AC9-8964-D0426E1D7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40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FAE0-1939-4E3D-B8D8-53482AE36961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C970-3FFC-4AC9-8964-D0426E1D7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99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FAE0-1939-4E3D-B8D8-53482AE36961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C970-3FFC-4AC9-8964-D0426E1D7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37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FAE0-1939-4E3D-B8D8-53482AE36961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C970-3FFC-4AC9-8964-D0426E1D7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271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FAE0-1939-4E3D-B8D8-53482AE36961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9C970-3FFC-4AC9-8964-D0426E1D7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65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FAE0-1939-4E3D-B8D8-53482AE36961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9C970-3FFC-4AC9-8964-D0426E1D7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3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/>
          <p:cNvGrpSpPr/>
          <p:nvPr/>
        </p:nvGrpSpPr>
        <p:grpSpPr>
          <a:xfrm>
            <a:off x="3218687" y="560831"/>
            <a:ext cx="5760000" cy="5760000"/>
            <a:chOff x="4518341" y="2886095"/>
            <a:chExt cx="2880000" cy="2880000"/>
          </a:xfrm>
        </p:grpSpPr>
        <p:sp>
          <p:nvSpPr>
            <p:cNvPr id="28" name="正方形/長方形 27"/>
            <p:cNvSpPr/>
            <p:nvPr/>
          </p:nvSpPr>
          <p:spPr>
            <a:xfrm>
              <a:off x="4518341" y="2886095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ja-JP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6678341" y="2886095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ja-JP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5958341" y="2886095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ja-JP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5238341" y="2886095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ja-JP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4518341" y="3606095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ja-JP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6678341" y="3606095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ja-JP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5958341" y="3606095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ja-JP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5238341" y="3606095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ja-JP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4518341" y="4326095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ja-JP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6678341" y="4326095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ja-JP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5958341" y="4326095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ja-JP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5238341" y="4326095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ja-JP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4518341" y="5046095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ja-JP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6678341" y="5046095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ja-JP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5958341" y="5046095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ja-JP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5238341" y="5046095"/>
              <a:ext cx="720000" cy="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4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ja-JP" alt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045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PC53</cp:lastModifiedBy>
  <cp:revision>2</cp:revision>
  <dcterms:created xsi:type="dcterms:W3CDTF">2020-02-04T07:58:10Z</dcterms:created>
  <dcterms:modified xsi:type="dcterms:W3CDTF">2020-02-04T08:08:31Z</dcterms:modified>
</cp:coreProperties>
</file>