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FAEF-CBF7-45C7-BD2E-DB332CAF858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632-62DD-4DE3-A327-E36E772B2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37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FAEF-CBF7-45C7-BD2E-DB332CAF858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632-62DD-4DE3-A327-E36E772B2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66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FAEF-CBF7-45C7-BD2E-DB332CAF858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632-62DD-4DE3-A327-E36E772B2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407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FAEF-CBF7-45C7-BD2E-DB332CAF858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632-62DD-4DE3-A327-E36E772B2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2358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FAEF-CBF7-45C7-BD2E-DB332CAF858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632-62DD-4DE3-A327-E36E772B2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885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FAEF-CBF7-45C7-BD2E-DB332CAF858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632-62DD-4DE3-A327-E36E772B2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387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FAEF-CBF7-45C7-BD2E-DB332CAF858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632-62DD-4DE3-A327-E36E772B2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065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FAEF-CBF7-45C7-BD2E-DB332CAF858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632-62DD-4DE3-A327-E36E772B2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240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FAEF-CBF7-45C7-BD2E-DB332CAF858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632-62DD-4DE3-A327-E36E772B2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33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FAEF-CBF7-45C7-BD2E-DB332CAF858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632-62DD-4DE3-A327-E36E772B2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00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FAEF-CBF7-45C7-BD2E-DB332CAF858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632-62DD-4DE3-A327-E36E772B2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8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FAEF-CBF7-45C7-BD2E-DB332CAF858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632-62DD-4DE3-A327-E36E772B2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22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FAEF-CBF7-45C7-BD2E-DB332CAF858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632-62DD-4DE3-A327-E36E772B2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84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FAEF-CBF7-45C7-BD2E-DB332CAF858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632-62DD-4DE3-A327-E36E772B2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98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FAEF-CBF7-45C7-BD2E-DB332CAF858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632-62DD-4DE3-A327-E36E772B2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08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FAEF-CBF7-45C7-BD2E-DB332CAF858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632-62DD-4DE3-A327-E36E772B2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55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FAEF-CBF7-45C7-BD2E-DB332CAF858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632-62DD-4DE3-A327-E36E772B2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65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FCFAEF-CBF7-45C7-BD2E-DB332CAF858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23632-62DD-4DE3-A327-E36E772B2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9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92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学生時代に頑張ったこと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7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志望動機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24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周りを巻き込んで何かを成し遂げた経験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62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</a:t>
            </a:r>
            <a:r>
              <a:rPr kumimoji="1" lang="en-US" altLang="ja-JP" dirty="0" smtClean="0"/>
              <a:t>PR</a:t>
            </a:r>
            <a:r>
              <a:rPr kumimoji="1" lang="ja-JP" altLang="en-US" dirty="0" err="1" smtClean="0"/>
              <a:t>，</a:t>
            </a:r>
            <a:r>
              <a:rPr kumimoji="1" lang="ja-JP" altLang="en-US" dirty="0" smtClean="0"/>
              <a:t>長所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647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19</Words>
  <Application>Microsoft Office PowerPoint</Application>
  <PresentationFormat>ワイド画面</PresentationFormat>
  <Paragraphs>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Arial</vt:lpstr>
      <vt:lpstr>Century Gothic</vt:lpstr>
      <vt:lpstr>Wingdings 3</vt:lpstr>
      <vt:lpstr>イオン</vt:lpstr>
      <vt:lpstr>PowerPoint プレゼンテーション</vt:lpstr>
      <vt:lpstr>学生時代に頑張ったこと</vt:lpstr>
      <vt:lpstr>志望動機</vt:lpstr>
      <vt:lpstr>周りを巻き込んで何かを成し遂げた経験</vt:lpstr>
      <vt:lpstr>自己PR，長所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2</cp:revision>
  <dcterms:created xsi:type="dcterms:W3CDTF">2020-02-04T10:29:13Z</dcterms:created>
  <dcterms:modified xsi:type="dcterms:W3CDTF">2020-02-04T11:39:13Z</dcterms:modified>
</cp:coreProperties>
</file>