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7"/>
  </p:notesMasterIdLst>
  <p:handoutMasterIdLst>
    <p:handoutMasterId r:id="rId38"/>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66" r:id="rId17"/>
    <p:sldId id="272" r:id="rId18"/>
    <p:sldId id="294" r:id="rId19"/>
    <p:sldId id="285" r:id="rId20"/>
    <p:sldId id="287" r:id="rId21"/>
    <p:sldId id="291" r:id="rId22"/>
    <p:sldId id="288" r:id="rId23"/>
    <p:sldId id="292" r:id="rId24"/>
    <p:sldId id="284" r:id="rId25"/>
    <p:sldId id="286" r:id="rId26"/>
    <p:sldId id="283" r:id="rId27"/>
    <p:sldId id="295" r:id="rId28"/>
    <p:sldId id="293" r:id="rId29"/>
    <p:sldId id="281" r:id="rId30"/>
    <p:sldId id="282" r:id="rId31"/>
    <p:sldId id="277" r:id="rId32"/>
    <p:sldId id="276" r:id="rId33"/>
    <p:sldId id="275" r:id="rId34"/>
    <p:sldId id="273" r:id="rId35"/>
    <p:sldId id="280"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98" d="100"/>
          <a:sy n="98" d="100"/>
        </p:scale>
        <p:origin x="276" y="84"/>
      </p:cViewPr>
      <p:guideLst>
        <p:guide orient="horz" pos="2409"/>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128589" y="1740767"/>
            <a:ext cx="4343807" cy="523220"/>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xmlns=""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xmlns=""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2131565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smtClean="0"/>
                        <a:t>色</a:t>
                      </a:r>
                      <a:r>
                        <a:rPr kumimoji="1" lang="ja-JP" altLang="en-US" sz="2800" dirty="0"/>
                        <a:t>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xmlns=""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xmlns=""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2121</TotalTime>
  <Words>1580</Words>
  <Application>Microsoft Office PowerPoint</Application>
  <PresentationFormat>画面に合わせる (4:3)</PresentationFormat>
  <Paragraphs>377</Paragraphs>
  <Slides>35</Slides>
  <Notes>17</Notes>
  <HiddenSlides>14</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35</vt:i4>
      </vt:variant>
    </vt:vector>
  </HeadingPairs>
  <TitlesOfParts>
    <vt:vector size="42"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二人用Flood-Itで考えられる戦略</vt:lpstr>
      <vt:lpstr>二人用Flood-Itで考えられる戦略</vt:lpstr>
      <vt:lpstr>現在のAI</vt:lpstr>
      <vt:lpstr>今回の試み</vt:lpstr>
      <vt:lpstr>モンテカルロ法　とは</vt:lpstr>
      <vt:lpstr>モンテカルロ法　とは</vt:lpstr>
      <vt:lpstr>モンテカルロ法　とは</vt:lpstr>
      <vt:lpstr>モンテカルロ法の特徴</vt:lpstr>
      <vt:lpstr>当面の目標</vt:lpstr>
      <vt:lpstr>AIの強化</vt:lpstr>
      <vt:lpstr>AIの強化</vt:lpstr>
      <vt:lpstr>AIの強化</vt:lpstr>
      <vt:lpstr>AIの強化</vt:lpstr>
      <vt:lpstr>当面の目標</vt:lpstr>
      <vt:lpstr>PowerPoint プレゼンテーション</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155</cp:revision>
  <dcterms:created xsi:type="dcterms:W3CDTF">2018-10-26T05:41:54Z</dcterms:created>
  <dcterms:modified xsi:type="dcterms:W3CDTF">2018-11-07T03:18:43Z</dcterms:modified>
</cp:coreProperties>
</file>