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9"/>
  </p:notesMasterIdLst>
  <p:handoutMasterIdLst>
    <p:handoutMasterId r:id="rId40"/>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59" r:id="rId14"/>
    <p:sldId id="360" r:id="rId15"/>
    <p:sldId id="332" r:id="rId16"/>
    <p:sldId id="340" r:id="rId17"/>
    <p:sldId id="339" r:id="rId18"/>
    <p:sldId id="362" r:id="rId19"/>
    <p:sldId id="337" r:id="rId20"/>
    <p:sldId id="279" r:id="rId21"/>
    <p:sldId id="262" r:id="rId22"/>
    <p:sldId id="278" r:id="rId23"/>
    <p:sldId id="271" r:id="rId24"/>
    <p:sldId id="361" r:id="rId25"/>
    <p:sldId id="363" r:id="rId26"/>
    <p:sldId id="366" r:id="rId27"/>
    <p:sldId id="367" r:id="rId28"/>
    <p:sldId id="371" r:id="rId29"/>
    <p:sldId id="375" r:id="rId30"/>
    <p:sldId id="378" r:id="rId31"/>
    <p:sldId id="372" r:id="rId32"/>
    <p:sldId id="373" r:id="rId33"/>
    <p:sldId id="374" r:id="rId34"/>
    <p:sldId id="370" r:id="rId35"/>
    <p:sldId id="376" r:id="rId36"/>
    <p:sldId id="377" r:id="rId37"/>
    <p:sldId id="369" r:id="rId3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00"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349" autoAdjust="0"/>
  </p:normalViewPr>
  <p:slideViewPr>
    <p:cSldViewPr snapToGrid="0">
      <p:cViewPr varScale="1">
        <p:scale>
          <a:sx n="103" d="100"/>
          <a:sy n="103" d="100"/>
        </p:scale>
        <p:origin x="114" y="222"/>
      </p:cViewPr>
      <p:guideLst>
        <p:guide orient="horz" pos="2500"/>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2019/1/25</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2019/1/25</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96178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smtClean="0"/>
              <a:t>領地拡大型ゲームの</a:t>
            </a:r>
            <a:r>
              <a:rPr kumimoji="1" lang="en-US" altLang="ja-JP" dirty="0" smtClean="0"/>
              <a:t/>
            </a:r>
            <a:br>
              <a:rPr kumimoji="1" lang="en-US" altLang="ja-JP" dirty="0" smtClean="0"/>
            </a:br>
            <a:r>
              <a:rPr lang="ja-JP" altLang="en-US" dirty="0" smtClean="0"/>
              <a:t>対戦</a:t>
            </a:r>
            <a:r>
              <a:rPr lang="ja-JP" altLang="en-US" dirty="0"/>
              <a:t>アルゴリズム</a:t>
            </a:r>
            <a:r>
              <a:rPr lang="ja-JP" altLang="en-US" dirty="0" smtClean="0"/>
              <a:t>に</a:t>
            </a:r>
            <a:r>
              <a:rPr lang="en-US" altLang="ja-JP" smtClean="0"/>
              <a:t/>
            </a:r>
            <a:br>
              <a:rPr lang="en-US" altLang="ja-JP" smtClean="0"/>
            </a:br>
            <a:r>
              <a:rPr lang="ja-JP" altLang="en-US" smtClean="0"/>
              <a:t>関する</a:t>
            </a: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 xmlns:a16="http://schemas.microsoft.com/office/drawing/2014/main"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 xmlns:a16="http://schemas.microsoft.com/office/drawing/2014/main" val="10002"/>
                      </a:ext>
                    </a:extLst>
                  </a:tr>
                  <a:tr h="815012">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944880">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 xmlns:a16="http://schemas.microsoft.com/office/drawing/2014/main"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a:t>
            </a:r>
            <a:r>
              <a:rPr lang="ja-JP" altLang="en-US" dirty="0" smtClean="0"/>
              <a:t>まで手を</a:t>
            </a:r>
            <a:r>
              <a:rPr lang="ja-JP" altLang="en-US" dirty="0"/>
              <a:t>進め，</a:t>
            </a:r>
            <a:endParaRPr lang="en-US" altLang="ja-JP" dirty="0"/>
          </a:p>
          <a:p>
            <a:r>
              <a:rPr lang="ja-JP" altLang="en-US" dirty="0"/>
              <a:t>その盤面の評価値を求める</a:t>
            </a:r>
          </a:p>
        </p:txBody>
      </p:sp>
      <p:sp>
        <p:nvSpPr>
          <p:cNvPr id="3" name="テキスト ボックス 2">
            <a:extLst>
              <a:ext uri="{FF2B5EF4-FFF2-40B4-BE49-F238E27FC236}">
                <a16:creationId xmlns=""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499264" y="24880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mc:AlternateContent xmlns:mc="http://schemas.openxmlformats.org/markup-compatibility/2006" xmlns:a14="http://schemas.microsoft.com/office/drawing/2010/main">
        <mc:Choice Requires="a14">
          <p:sp>
            <p:nvSpPr>
              <p:cNvPr id="162" name="コンテンツ プレースホルダー 2"/>
              <p:cNvSpPr txBox="1">
                <a:spLocks/>
              </p:cNvSpPr>
              <p:nvPr/>
            </p:nvSpPr>
            <p:spPr>
              <a:xfrm>
                <a:off x="1225529" y="254020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solidFill>
                      <a:schemeClr val="accent5"/>
                    </a:solidFill>
                  </a:rPr>
                  <a:t>選択肢</a:t>
                </a:r>
                <a14:m>
                  <m:oMath xmlns:m="http://schemas.openxmlformats.org/officeDocument/2006/math">
                    <m:r>
                      <a:rPr lang="en-US" altLang="ja-JP" b="0" i="1" smtClean="0">
                        <a:solidFill>
                          <a:schemeClr val="accent5"/>
                        </a:solidFill>
                        <a:latin typeface="Cambria Math" panose="02040503050406030204" pitchFamily="18" charset="0"/>
                      </a:rPr>
                      <m:t>4</m:t>
                    </m:r>
                  </m:oMath>
                </a14:m>
                <a:r>
                  <a:rPr lang="en-US" altLang="ja-JP" dirty="0" smtClean="0">
                    <a:solidFill>
                      <a:schemeClr val="accent5"/>
                    </a:solidFill>
                  </a:rPr>
                  <a:t>^</a:t>
                </a:r>
                <a:r>
                  <a:rPr lang="ja-JP" altLang="en-US" dirty="0">
                    <a:solidFill>
                      <a:schemeClr val="accent5"/>
                    </a:solidFill>
                  </a:rPr>
                  <a:t>終</a:t>
                </a:r>
                <a:r>
                  <a:rPr lang="ja-JP" altLang="en-US" dirty="0" smtClean="0">
                    <a:solidFill>
                      <a:schemeClr val="accent5"/>
                    </a:solidFill>
                  </a:rPr>
                  <a:t>わるまでの手数</a:t>
                </a:r>
                <a:endParaRPr lang="en-US" altLang="ja-JP" dirty="0" smtClean="0">
                  <a:solidFill>
                    <a:schemeClr val="accent5"/>
                  </a:solidFill>
                </a:endParaRPr>
              </a:p>
            </p:txBody>
          </p:sp>
        </mc:Choice>
        <mc:Fallback xmlns="">
          <p:sp>
            <p:nvSpPr>
              <p:cNvPr id="162" name="コンテンツ プレースホルダー 2"/>
              <p:cNvSpPr txBox="1">
                <a:spLocks noRot="1" noChangeAspect="1" noMove="1" noResize="1" noEditPoints="1" noAdjustHandles="1" noChangeArrowheads="1" noChangeShapeType="1" noTextEdit="1"/>
              </p:cNvSpPr>
              <p:nvPr/>
            </p:nvSpPr>
            <p:spPr>
              <a:xfrm>
                <a:off x="1225529" y="2540204"/>
                <a:ext cx="5722741" cy="481938"/>
              </a:xfrm>
              <a:prstGeom prst="rect">
                <a:avLst/>
              </a:prstGeom>
              <a:blipFill rotWithShape="0">
                <a:blip r:embed="rId3"/>
                <a:stretch>
                  <a:fillRect l="-3727" t="-26582" b="-35443"/>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42197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par>
                                <p:cTn id="25" presetID="22" presetClass="entr" presetSubtype="8" fill="hold" nodeType="withEffect">
                                  <p:stCondLst>
                                    <p:cond delay="0"/>
                                  </p:stCondLst>
                                  <p:childTnLst>
                                    <p:set>
                                      <p:cBhvr>
                                        <p:cTn id="26" dur="1" fill="hold">
                                          <p:stCondLst>
                                            <p:cond delay="0"/>
                                          </p:stCondLst>
                                        </p:cTn>
                                        <p:tgtEl>
                                          <p:spTgt spid="342"/>
                                        </p:tgtEl>
                                        <p:attrNameLst>
                                          <p:attrName>style.visibility</p:attrName>
                                        </p:attrNameLst>
                                      </p:cBhvr>
                                      <p:to>
                                        <p:strVal val="visible"/>
                                      </p:to>
                                    </p:set>
                                    <p:animEffect transition="in" filter="wipe(left)">
                                      <p:cBhvr>
                                        <p:cTn id="27" dur="500"/>
                                        <p:tgtEl>
                                          <p:spTgt spid="3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
                                        </p:tgtEl>
                                        <p:attrNameLst>
                                          <p:attrName>style.visibility</p:attrName>
                                        </p:attrNameLst>
                                      </p:cBhvr>
                                      <p:to>
                                        <p:strVal val="visible"/>
                                      </p:to>
                                    </p:set>
                                    <p:animEffect transition="in" filter="fade">
                                      <p:cBhvr>
                                        <p:cTn id="3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1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smtClean="0"/>
              <a:t>1</a:t>
            </a:r>
            <a:r>
              <a:rPr kumimoji="1" lang="ja-JP" altLang="en-US" dirty="0" smtClean="0"/>
              <a:t>手目</a:t>
            </a:r>
            <a:endParaRPr kumimoji="1" lang="ja-JP" altLang="en-US" dirty="0"/>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smtClean="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SCS</a:t>
            </a:r>
            <a:r>
              <a:rPr lang="ja-JP" altLang="en-US" dirty="0" smtClean="0"/>
              <a:t>と</a:t>
            </a:r>
            <a:r>
              <a:rPr lang="ja-JP" altLang="en-US" dirty="0"/>
              <a:t>は</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22959" y="4394718"/>
                <a:ext cx="7543801" cy="2360645"/>
              </a:xfrm>
            </p:spPr>
            <p:txBody>
              <a:bodyPr/>
              <a:lstStyle/>
              <a:p>
                <a:r>
                  <a:rPr kumimoji="1" lang="ja-JP" altLang="en-US" dirty="0" smtClean="0"/>
                  <a:t>部分列の例：</a:t>
                </a:r>
                <a:endParaRPr kumimoji="1" lang="en-US" altLang="ja-JP" dirty="0" smtClean="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 </m:t>
                      </m:r>
                      <m:r>
                        <a:rPr lang="en-US" altLang="ja-JP" i="1">
                          <a:latin typeface="Cambria Math" panose="02040503050406030204" pitchFamily="18" charset="0"/>
                        </a:rPr>
                        <m:t>101</m:t>
                      </m:r>
                      <m:r>
                        <a:rPr lang="en-US" altLang="ja-JP" b="0" i="1" smtClean="0">
                          <a:latin typeface="Cambria Math" panose="02040503050406030204" pitchFamily="18" charset="0"/>
                        </a:rPr>
                        <m:t>0</m:t>
                      </m:r>
                    </m:oMath>
                  </m:oMathPara>
                </a14:m>
                <a:endParaRPr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=101                      </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a14:m>
                <a:r>
                  <a:rPr kumimoji="1" lang="en-US" altLang="ja-JP" dirty="0" smtClean="0"/>
                  <a:t>      </a:t>
                </a: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=11</m:t>
                      </m:r>
                      <m:r>
                        <a:rPr lang="en-US" altLang="ja-JP" b="0" i="1" smtClean="0">
                          <a:latin typeface="Cambria Math" panose="02040503050406030204" pitchFamily="18" charset="0"/>
                        </a:rPr>
                        <m:t>0</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                </m:t>
                      </m:r>
                      <m:r>
                        <a:rPr lang="en-US" altLang="ja-JP" i="1">
                          <a:solidFill>
                            <a:srgbClr val="FF0000"/>
                          </a:solidFill>
                          <a:latin typeface="Cambria Math" panose="02040503050406030204" pitchFamily="18" charset="0"/>
                        </a:rPr>
                        <m:t>1</m:t>
                      </m:r>
                      <m:r>
                        <a:rPr lang="en-US" altLang="ja-JP" i="1" smtClean="0">
                          <a:solidFill>
                            <a:schemeClr val="tx1"/>
                          </a:solidFill>
                          <a:latin typeface="Cambria Math" panose="02040503050406030204" pitchFamily="18" charset="0"/>
                        </a:rPr>
                        <m:t>0</m:t>
                      </m:r>
                      <m:r>
                        <a:rPr lang="en-US" altLang="ja-JP" i="1">
                          <a:solidFill>
                            <a:srgbClr val="FF0000"/>
                          </a:solidFill>
                          <a:latin typeface="Cambria Math" panose="02040503050406030204" pitchFamily="18" charset="0"/>
                        </a:rPr>
                        <m:t>1</m:t>
                      </m:r>
                      <m:r>
                        <a:rPr lang="en-US" altLang="ja-JP" i="1" smtClean="0">
                          <a:solidFill>
                            <a:srgbClr val="FF0000"/>
                          </a:solidFill>
                          <a:latin typeface="Cambria Math" panose="02040503050406030204" pitchFamily="18" charset="0"/>
                        </a:rPr>
                        <m:t>0</m:t>
                      </m:r>
                    </m:oMath>
                  </m:oMathPara>
                </a14:m>
                <a:endParaRPr lang="en-US" altLang="ja-JP" i="1" dirty="0" smtClean="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011                   </m:t>
                      </m:r>
                      <m:r>
                        <a:rPr lang="ja-JP" altLang="en-US" i="1">
                          <a:latin typeface="Cambria Math" panose="02040503050406030204" pitchFamily="18" charset="0"/>
                        </a:rPr>
                        <m:t>部分列</m:t>
                      </m:r>
                      <m:r>
                        <a:rPr lang="ja-JP" altLang="en-US" i="1" smtClean="0">
                          <a:latin typeface="Cambria Math" panose="02040503050406030204" pitchFamily="18" charset="0"/>
                        </a:rPr>
                        <m:t>でない</m:t>
                      </m:r>
                      <m:r>
                        <a:rPr lang="en-US" altLang="ja-JP" b="0" i="0" smtClean="0">
                          <a:latin typeface="Cambria Math" panose="02040503050406030204" pitchFamily="18" charset="0"/>
                        </a:rPr>
                        <m:t> </m:t>
                      </m:r>
                    </m:oMath>
                  </m:oMathPara>
                </a14:m>
                <a:endParaRPr lang="en-US" altLang="ja-JP" dirty="0"/>
              </a:p>
              <a:p>
                <a:endParaRPr lang="en-US" altLang="ja-JP" dirty="0" smtClean="0"/>
              </a:p>
              <a:p>
                <a:endParaRPr lang="en-US" altLang="ja-JP" dirty="0"/>
              </a:p>
              <a:p>
                <a:endParaRPr kumimoji="1"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4394718"/>
                <a:ext cx="7543801" cy="2360645"/>
              </a:xfrm>
              <a:blipFill rotWithShape="0">
                <a:blip r:embed="rId2"/>
                <a:stretch>
                  <a:fillRect l="-2827" t="-54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p:cNvGraphicFramePr>
              <p:nvPr>
                <p:extLst>
                  <p:ext uri="{D42A27DB-BD31-4B8C-83A1-F6EECF244321}">
                    <p14:modId xmlns:p14="http://schemas.microsoft.com/office/powerpoint/2010/main" val="1187861230"/>
                  </p:ext>
                </p:extLst>
              </p:nvPr>
            </p:nvGraphicFramePr>
            <p:xfrm>
              <a:off x="425133" y="898781"/>
              <a:ext cx="8366760" cy="3153838"/>
            </p:xfrm>
            <a:graphic>
              <a:graphicData uri="http://schemas.openxmlformats.org/drawingml/2006/table">
                <a:tbl>
                  <a:tblPr firstRow="1" bandRow="1">
                    <a:tableStyleId>{5C22544A-7EE6-4342-B048-85BDC9FD1C3A}</a:tableStyleId>
                  </a:tblPr>
                  <a:tblGrid>
                    <a:gridCol w="5765385">
                      <a:extLst>
                        <a:ext uri="{9D8B030D-6E8A-4147-A177-3AD203B41FA5}">
                          <a16:colId xmlns="" xmlns:a16="http://schemas.microsoft.com/office/drawing/2014/main" val="20000"/>
                        </a:ext>
                      </a:extLst>
                    </a:gridCol>
                    <a:gridCol w="2601375">
                      <a:extLst>
                        <a:ext uri="{9D8B030D-6E8A-4147-A177-3AD203B41FA5}">
                          <a16:colId xmlns="" xmlns:a16="http://schemas.microsoft.com/office/drawing/2014/main" val="20001"/>
                        </a:ext>
                      </a:extLst>
                    </a:gridCol>
                  </a:tblGrid>
                  <a:tr h="38376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2635678">
                    <a:tc>
                      <a:txBody>
                        <a:bodyPr/>
                        <a:lstStyle/>
                        <a:p>
                          <a:pPr algn="l"/>
                          <a:r>
                            <a:rPr kumimoji="1" lang="ja-JP" altLang="en-US" sz="2800" dirty="0" smtClean="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smtClean="0"/>
                        </a:p>
                        <a:p>
                          <a:pPr algn="l"/>
                          <a14:m>
                            <m:oMathPara xmlns:m="http://schemas.openxmlformats.org/officeDocument/2006/math">
                              <m:oMathParaPr>
                                <m:jc m:val="left"/>
                              </m:oMathParaPr>
                              <m:oMath xmlns:m="http://schemas.openxmlformats.org/officeDocument/2006/math">
                                <m:r>
                                  <a:rPr kumimoji="1" lang="ja-JP" altLang="en-US" sz="2800" b="0" i="1" dirty="0" smtClean="0">
                                    <a:latin typeface="Cambria Math" panose="02040503050406030204" pitchFamily="18" charset="0"/>
                                  </a:rPr>
                                  <m:t>ちょうど</m:t>
                                </m:r>
                                <m:r>
                                  <a:rPr kumimoji="1" lang="en-US" altLang="ja-JP" sz="2800" b="0" i="1" smtClean="0">
                                    <a:latin typeface="Cambria Math" panose="02040503050406030204" pitchFamily="18" charset="0"/>
                                  </a:rPr>
                                  <m:t>2</m:t>
                                </m:r>
                                <m:r>
                                  <a:rPr kumimoji="1" lang="ja-JP" altLang="en-US" sz="2800" b="0" i="1" smtClean="0">
                                    <a:latin typeface="Cambria Math" panose="02040503050406030204" pitchFamily="18" charset="0"/>
                                  </a:rPr>
                                  <m:t>つの</m:t>
                                </m:r>
                                <m:r>
                                  <a:rPr kumimoji="1" lang="en-US" altLang="ja-JP" sz="2800" b="0" i="1" smtClean="0">
                                    <a:latin typeface="Cambria Math" panose="02040503050406030204" pitchFamily="18" charset="0"/>
                                  </a:rPr>
                                  <m:t>1</m:t>
                                </m:r>
                                <m:r>
                                  <a:rPr kumimoji="1" lang="ja-JP" altLang="en-US" sz="2800" b="0" i="1" smtClean="0">
                                    <a:latin typeface="Cambria Math" panose="02040503050406030204" pitchFamily="18" charset="0"/>
                                  </a:rPr>
                                  <m:t>と</m:t>
                                </m:r>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−2</m:t>
                                </m:r>
                                <m:r>
                                  <a:rPr kumimoji="1" lang="ja-JP" altLang="en-US" sz="2800" b="0" i="1" smtClean="0">
                                    <a:latin typeface="Cambria Math" panose="02040503050406030204" pitchFamily="18" charset="0"/>
                                  </a:rPr>
                                  <m:t>個の</m:t>
                                </m:r>
                              </m:oMath>
                            </m:oMathPara>
                          </a14:m>
                          <a:endParaRPr kumimoji="1" lang="en-US" altLang="ja-JP" sz="2800" b="0" i="1" dirty="0" smtClean="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0</m:t>
                                </m:r>
                                <m:r>
                                  <a:rPr kumimoji="1" lang="ja-JP" altLang="en-US" sz="2800" b="0" i="1" smtClean="0">
                                    <a:latin typeface="Cambria Math" panose="02040503050406030204" pitchFamily="18" charset="0"/>
                                  </a:rPr>
                                  <m:t>からなる長さが</m:t>
                                </m:r>
                                <m:r>
                                  <a:rPr kumimoji="1" lang="en-US" altLang="ja-JP" sz="2800" b="0" i="1" smtClean="0">
                                    <a:latin typeface="Cambria Math" panose="02040503050406030204" pitchFamily="18" charset="0"/>
                                  </a:rPr>
                                  <m:t>𝑛</m:t>
                                </m:r>
                                <m:r>
                                  <a:rPr kumimoji="1" lang="ja-JP" altLang="en-US" sz="2800" b="0" i="1" smtClean="0">
                                    <a:latin typeface="Cambria Math" panose="02040503050406030204" pitchFamily="18" charset="0"/>
                                  </a:rPr>
                                  <m:t>の列</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smtClean="0"/>
                        </a:p>
                        <a:p>
                          <a:pPr algn="l"/>
                          <a:endParaRPr kumimoji="1" lang="ja-JP" altLang="en-US" sz="2800" dirty="0"/>
                        </a:p>
                      </a:txBody>
                      <a:tcPr/>
                    </a:tc>
                    <a:tc>
                      <a:txBody>
                        <a:bodyPr/>
                        <a:lstStyle/>
                        <a:p>
                          <a:pPr algn="l"/>
                          <a:r>
                            <a:rPr kumimoji="1" lang="ja-JP" altLang="en-US" sz="2800" dirty="0" smtClean="0"/>
                            <a:t>長さが</a:t>
                          </a:r>
                          <a14:m>
                            <m:oMath xmlns:m="http://schemas.openxmlformats.org/officeDocument/2006/math">
                              <m:r>
                                <a:rPr kumimoji="1" lang="en-US" altLang="ja-JP" sz="2800" b="0" i="1" smtClean="0">
                                  <a:latin typeface="Cambria Math" panose="02040503050406030204" pitchFamily="18" charset="0"/>
                                </a:rPr>
                                <m:t>𝑡</m:t>
                              </m:r>
                              <m:r>
                                <a:rPr kumimoji="1" lang="ja-JP" altLang="en-US" sz="2800" b="0" i="1" smtClean="0">
                                  <a:latin typeface="Cambria Math" panose="02040503050406030204" pitchFamily="18" charset="0"/>
                                </a:rPr>
                                <m:t>の</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smtClean="0"/>
                            <a:t>部分列として</a:t>
                          </a:r>
                          <a:endParaRPr kumimoji="1" lang="en-US" altLang="ja-JP" sz="2800" dirty="0" smtClean="0"/>
                        </a:p>
                        <a:p>
                          <a:pPr algn="l"/>
                          <a:r>
                            <a:rPr kumimoji="1" lang="ja-JP" altLang="en-US" sz="2800" dirty="0" smtClean="0"/>
                            <a:t>含む列</a:t>
                          </a:r>
                          <a14:m>
                            <m:oMath xmlns:m="http://schemas.openxmlformats.org/officeDocument/2006/math">
                              <m:r>
                                <a:rPr kumimoji="1" lang="ja-JP" altLang="en-US" sz="2800" b="0" i="1" smtClean="0">
                                  <a:latin typeface="Cambria Math" panose="02040503050406030204" pitchFamily="18" charset="0"/>
                                </a:rPr>
                                <m:t>𝜎</m:t>
                              </m:r>
                              <m:r>
                                <a:rPr kumimoji="1" lang="ja-JP" altLang="en-US" sz="2800" b="0" i="1" smtClean="0">
                                  <a:latin typeface="Cambria Math" panose="02040503050406030204" pitchFamily="18" charset="0"/>
                                </a:rPr>
                                <m:t>が</m:t>
                              </m:r>
                            </m:oMath>
                          </a14:m>
                          <a:endParaRPr kumimoji="1" lang="en-US" altLang="ja-JP" sz="2800" dirty="0" smtClean="0"/>
                        </a:p>
                        <a:p>
                          <a:pPr algn="l"/>
                          <a:r>
                            <a:rPr kumimoji="1" lang="ja-JP" altLang="en-US" sz="2800" dirty="0" smtClean="0"/>
                            <a:t>あるかどうか</a:t>
                          </a:r>
                          <a:endParaRPr kumimoji="1" lang="ja-JP" altLang="en-US" sz="2800" dirty="0"/>
                        </a:p>
                      </a:txBody>
                      <a:tcPr/>
                    </a:tc>
                    <a:extLst>
                      <a:ext uri="{0D108BD9-81ED-4DB2-BD59-A6C34878D82A}">
                        <a16:rowId xmlns="" xmlns:a16="http://schemas.microsoft.com/office/drawing/2014/main" val="10001"/>
                      </a:ext>
                    </a:extLst>
                  </a:tr>
                </a:tbl>
              </a:graphicData>
            </a:graphic>
          </p:graphicFrame>
        </mc:Choice>
        <mc:Fallback xmlns="">
          <p:graphicFrame>
            <p:nvGraphicFramePr>
              <p:cNvPr id="5" name="コンテンツ プレースホルダー 4"/>
              <p:cNvGraphicFramePr>
                <a:graphicFrameLocks/>
              </p:cNvGraphicFramePr>
              <p:nvPr>
                <p:extLst>
                  <p:ext uri="{D42A27DB-BD31-4B8C-83A1-F6EECF244321}">
                    <p14:modId xmlns:p14="http://schemas.microsoft.com/office/powerpoint/2010/main" val="1187861230"/>
                  </p:ext>
                </p:extLst>
              </p:nvPr>
            </p:nvGraphicFramePr>
            <p:xfrm>
              <a:off x="425133" y="898781"/>
              <a:ext cx="8366760" cy="3153838"/>
            </p:xfrm>
            <a:graphic>
              <a:graphicData uri="http://schemas.openxmlformats.org/drawingml/2006/table">
                <a:tbl>
                  <a:tblPr firstRow="1" bandRow="1">
                    <a:tableStyleId>{5C22544A-7EE6-4342-B048-85BDC9FD1C3A}</a:tableStyleId>
                  </a:tblPr>
                  <a:tblGrid>
                    <a:gridCol w="5765385">
                      <a:extLst>
                        <a:ext uri="{9D8B030D-6E8A-4147-A177-3AD203B41FA5}">
                          <a16:colId xmlns:a16="http://schemas.microsoft.com/office/drawing/2014/main" xmlns="" xmlns:a14="http://schemas.microsoft.com/office/drawing/2010/main" val="20000"/>
                        </a:ext>
                      </a:extLst>
                    </a:gridCol>
                    <a:gridCol w="260137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635678">
                    <a:tc>
                      <a:txBody>
                        <a:bodyPr/>
                        <a:lstStyle/>
                        <a:p>
                          <a:endParaRPr lang="ja-JP"/>
                        </a:p>
                      </a:txBody>
                      <a:tcPr>
                        <a:blipFill rotWithShape="0">
                          <a:blip r:embed="rId3"/>
                          <a:stretch>
                            <a:fillRect l="-106" t="-22633" r="-45512" b="-462"/>
                          </a:stretch>
                        </a:blipFill>
                      </a:tcPr>
                    </a:tc>
                    <a:tc>
                      <a:txBody>
                        <a:bodyPr/>
                        <a:lstStyle/>
                        <a:p>
                          <a:endParaRPr lang="ja-JP"/>
                        </a:p>
                      </a:txBody>
                      <a:tcPr>
                        <a:blipFill rotWithShape="0">
                          <a:blip r:embed="rId3"/>
                          <a:stretch>
                            <a:fillRect l="-222014" t="-22633" r="-937" b="-462"/>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Tree>
    <p:extLst>
      <p:ext uri="{BB962C8B-B14F-4D97-AF65-F5344CB8AC3E}">
        <p14:creationId xmlns:p14="http://schemas.microsoft.com/office/powerpoint/2010/main" val="3419436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SCS</a:t>
            </a:r>
            <a:r>
              <a:rPr lang="ja-JP" altLang="en-US" dirty="0" smtClean="0"/>
              <a:t>と</a:t>
            </a:r>
            <a:r>
              <a:rPr lang="ja-JP" altLang="en-US" dirty="0"/>
              <a:t>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mc:AlternateContent xmlns:mc="http://schemas.openxmlformats.org/markup-compatibility/2006">
        <mc:Choice xmlns:a14="http://schemas.microsoft.com/office/drawing/2010/main" Requires="a14">
          <p:sp>
            <p:nvSpPr>
              <p:cNvPr id="6" name="コンテンツ プレースホルダー 2"/>
              <p:cNvSpPr txBox="1">
                <a:spLocks/>
              </p:cNvSpPr>
              <p:nvPr/>
            </p:nvSpPr>
            <p:spPr>
              <a:xfrm>
                <a:off x="800100" y="961053"/>
                <a:ext cx="7543801" cy="214020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     </m:t>
                          </m:r>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=1</m:t>
                      </m:r>
                      <m:r>
                        <a:rPr lang="en-US" altLang="ja-JP" i="1" smtClean="0">
                          <a:solidFill>
                            <a:srgbClr val="FF0000"/>
                          </a:solidFill>
                          <a:latin typeface="Cambria Math" panose="02040503050406030204" pitchFamily="18" charset="0"/>
                        </a:rPr>
                        <m:t>00</m:t>
                      </m:r>
                      <m:r>
                        <a:rPr lang="en-US" altLang="ja-JP" i="1" smtClean="0">
                          <a:latin typeface="Cambria Math" panose="02040503050406030204" pitchFamily="18" charset="0"/>
                        </a:rPr>
                        <m:t>1</m:t>
                      </m:r>
                    </m:oMath>
                  </m:oMathPara>
                </a14:m>
                <a:endParaRPr lang="en-US" altLang="ja-JP" dirty="0" smtClean="0"/>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i="1" smtClean="0">
                              <a:latin typeface="Cambria Math" panose="02040503050406030204" pitchFamily="18" charset="0"/>
                            </a:rPr>
                            <m:t>     </m:t>
                          </m:r>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rgbClr val="FF0000"/>
                          </a:solidFill>
                          <a:latin typeface="Cambria Math" panose="02040503050406030204" pitchFamily="18" charset="0"/>
                        </a:rPr>
                        <m:t>0</m:t>
                      </m:r>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r>
                        <a:rPr lang="en-US" altLang="ja-JP" i="1" smtClean="0">
                          <a:latin typeface="Cambria Math" panose="02040503050406030204" pitchFamily="18" charset="0"/>
                        </a:rPr>
                        <m:t> </m:t>
                      </m:r>
                      <m:r>
                        <a:rPr lang="en-US" altLang="ja-JP" i="1">
                          <a:latin typeface="Cambria Math" panose="02040503050406030204" pitchFamily="18" charset="0"/>
                        </a:rPr>
                        <m:t>                    </m:t>
                      </m:r>
                    </m:oMath>
                  </m:oMathPara>
                </a14:m>
                <a:endParaRPr lang="en-US" altLang="ja-JP" i="1" dirty="0" smtClean="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i="1" smtClean="0">
                              <a:latin typeface="Cambria Math" panose="02040503050406030204" pitchFamily="18" charset="0"/>
                            </a:rPr>
                            <m:t>     </m:t>
                          </m:r>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101</m:t>
                      </m:r>
                      <m:r>
                        <a:rPr lang="en-US" altLang="ja-JP" i="1" smtClean="0">
                          <a:solidFill>
                            <a:srgbClr val="FF0000"/>
                          </a:solidFill>
                          <a:latin typeface="Cambria Math" panose="02040503050406030204" pitchFamily="18" charset="0"/>
                        </a:rPr>
                        <m:t>0</m:t>
                      </m:r>
                    </m:oMath>
                  </m:oMathPara>
                </a14:m>
                <a:endParaRPr lang="en-US" altLang="ja-JP" dirty="0" smtClean="0">
                  <a:solidFill>
                    <a:srgbClr val="FF0000"/>
                  </a:solidFill>
                </a:endParaRPr>
              </a:p>
              <a:p>
                <a:pPr algn="ctr"/>
                <a14:m>
                  <m:oMathPara xmlns:m="http://schemas.openxmlformats.org/officeDocument/2006/math">
                    <m:oMathParaPr>
                      <m:jc m:val="center"/>
                    </m:oMathParaPr>
                    <m:oMath xmlns:m="http://schemas.openxmlformats.org/officeDocument/2006/math">
                      <m:r>
                        <a:rPr lang="ja-JP" altLang="en-US" i="1">
                          <a:latin typeface="Cambria Math" panose="02040503050406030204" pitchFamily="18" charset="0"/>
                        </a:rPr>
                        <m:t>𝜎</m:t>
                      </m:r>
                      <m:r>
                        <a:rPr lang="en-US" altLang="ja-JP" i="1">
                          <a:latin typeface="Cambria Math" panose="02040503050406030204" pitchFamily="18" charset="0"/>
                        </a:rPr>
                        <m:t>=</m:t>
                      </m:r>
                      <m:r>
                        <a:rPr lang="en-US" altLang="ja-JP" b="0" i="1" smtClean="0">
                          <a:solidFill>
                            <a:srgbClr val="FF0000"/>
                          </a:solidFill>
                          <a:latin typeface="Cambria Math" panose="02040503050406030204" pitchFamily="18" charset="0"/>
                        </a:rPr>
                        <m:t>0</m:t>
                      </m:r>
                      <m:r>
                        <a:rPr lang="en-US" altLang="ja-JP" i="1">
                          <a:latin typeface="Cambria Math" panose="02040503050406030204" pitchFamily="18" charset="0"/>
                        </a:rPr>
                        <m:t>1</m:t>
                      </m:r>
                      <m:r>
                        <a:rPr lang="en-US" altLang="ja-JP" b="0" i="1" smtClean="0">
                          <a:solidFill>
                            <a:srgbClr val="FF0000"/>
                          </a:solidFill>
                          <a:latin typeface="Cambria Math" panose="02040503050406030204" pitchFamily="18" charset="0"/>
                        </a:rPr>
                        <m:t>0</m:t>
                      </m:r>
                      <m:r>
                        <a:rPr lang="en-US" altLang="ja-JP" i="1">
                          <a:solidFill>
                            <a:srgbClr val="FF0000"/>
                          </a:solidFill>
                          <a:latin typeface="Cambria Math" panose="02040503050406030204" pitchFamily="18" charset="0"/>
                        </a:rPr>
                        <m:t>0</m:t>
                      </m:r>
                      <m:r>
                        <a:rPr lang="en-US" altLang="ja-JP" i="1">
                          <a:latin typeface="Cambria Math" panose="02040503050406030204" pitchFamily="18" charset="0"/>
                        </a:rPr>
                        <m:t>1</m:t>
                      </m:r>
                      <m:r>
                        <a:rPr lang="en-US" altLang="ja-JP" i="1" smtClean="0">
                          <a:solidFill>
                            <a:srgbClr val="FF0000"/>
                          </a:solidFill>
                          <a:latin typeface="Cambria Math" panose="02040503050406030204" pitchFamily="18" charset="0"/>
                        </a:rPr>
                        <m:t>0</m:t>
                      </m:r>
                    </m:oMath>
                  </m:oMathPara>
                </a14:m>
                <a:endParaRPr lang="en-US" altLang="ja-JP" dirty="0" smtClean="0">
                  <a:solidFill>
                    <a:srgbClr val="FF0000"/>
                  </a:solidFill>
                </a:endParaRPr>
              </a:p>
              <a:p>
                <a:pPr algn="ctr"/>
                <a14:m>
                  <m:oMathPara xmlns:m="http://schemas.openxmlformats.org/officeDocument/2006/math">
                    <m:oMathParaPr>
                      <m:jc m:val="center"/>
                    </m:oMathParaPr>
                    <m:oMath xmlns:m="http://schemas.openxmlformats.org/officeDocument/2006/math">
                      <m:r>
                        <a:rPr lang="ja-JP" altLang="en-US" i="1">
                          <a:latin typeface="Cambria Math" panose="02040503050406030204" pitchFamily="18" charset="0"/>
                        </a:rPr>
                        <m:t>𝜎</m:t>
                      </m:r>
                      <m:r>
                        <a:rPr lang="en-US" altLang="ja-JP" i="1">
                          <a:latin typeface="Cambria Math" panose="02040503050406030204" pitchFamily="18" charset="0"/>
                        </a:rPr>
                        <m:t>=1</m:t>
                      </m:r>
                      <m:r>
                        <a:rPr lang="en-US" altLang="ja-JP" i="1" smtClean="0">
                          <a:solidFill>
                            <a:schemeClr val="tx1"/>
                          </a:solidFill>
                          <a:latin typeface="Cambria Math" panose="02040503050406030204" pitchFamily="18" charset="0"/>
                        </a:rPr>
                        <m:t>0</m:t>
                      </m:r>
                      <m:r>
                        <a:rPr lang="en-US" altLang="ja-JP" b="0" i="1" smtClean="0">
                          <a:solidFill>
                            <a:schemeClr val="tx1"/>
                          </a:solidFill>
                          <a:latin typeface="Cambria Math" panose="02040503050406030204" pitchFamily="18" charset="0"/>
                        </a:rPr>
                        <m:t>1</m:t>
                      </m:r>
                      <m:r>
                        <a:rPr lang="en-US" altLang="ja-JP" i="1">
                          <a:solidFill>
                            <a:schemeClr val="tx1"/>
                          </a:solidFill>
                          <a:latin typeface="Cambria Math" panose="02040503050406030204" pitchFamily="18" charset="0"/>
                        </a:rPr>
                        <m:t>0</m:t>
                      </m:r>
                      <m:r>
                        <a:rPr lang="en-US" altLang="ja-JP" i="1">
                          <a:latin typeface="Cambria Math" panose="02040503050406030204" pitchFamily="18" charset="0"/>
                        </a:rPr>
                        <m:t>1</m:t>
                      </m:r>
                    </m:oMath>
                  </m:oMathPara>
                </a14:m>
                <a:endParaRPr lang="en-US" altLang="ja-JP" dirty="0">
                  <a:solidFill>
                    <a:srgbClr val="FF0000"/>
                  </a:solidFill>
                </a:endParaRPr>
              </a:p>
              <a:p>
                <a:pPr algn="ctr"/>
                <a:endParaRPr lang="en-US" altLang="ja-JP" dirty="0">
                  <a:solidFill>
                    <a:srgbClr val="FF0000"/>
                  </a:solidFill>
                </a:endParaRPr>
              </a:p>
              <a:p>
                <a:pPr algn="ctr"/>
                <a:endParaRPr lang="en-US" altLang="ja-JP" dirty="0" smtClean="0"/>
              </a:p>
              <a:p>
                <a:pPr algn="ctr"/>
                <a:endParaRPr lang="en-US" altLang="ja-JP" dirty="0"/>
              </a:p>
              <a:p>
                <a:pPr algn="ctr"/>
                <a:endParaRPr lang="en-US" altLang="ja-JP" dirty="0" smtClean="0"/>
              </a:p>
            </p:txBody>
          </p:sp>
        </mc:Choice>
        <mc:Fallback>
          <p:sp>
            <p:nvSpPr>
              <p:cNvPr id="6" name="コンテンツ プレースホルダー 2"/>
              <p:cNvSpPr txBox="1">
                <a:spLocks noRot="1" noChangeAspect="1" noMove="1" noResize="1" noEditPoints="1" noAdjustHandles="1" noChangeArrowheads="1" noChangeShapeType="1" noTextEdit="1"/>
              </p:cNvSpPr>
              <p:nvPr/>
            </p:nvSpPr>
            <p:spPr>
              <a:xfrm>
                <a:off x="800100" y="961053"/>
                <a:ext cx="7543801" cy="2140203"/>
              </a:xfrm>
              <a:prstGeom prst="rect">
                <a:avLst/>
              </a:prstGeom>
              <a:blipFill rotWithShape="0">
                <a:blip r:embed="rId2"/>
                <a:stretch>
                  <a:fillRect l="-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019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xmlns:a14="http://schemas.microsoft.com/office/drawing/2010/main">
        <mc:Choice Requires="a14">
          <p:sp>
            <p:nvSpPr>
              <p:cNvPr id="141" name="コンテンツ プレースホルダー 2"/>
              <p:cNvSpPr txBox="1">
                <a:spLocks/>
              </p:cNvSpPr>
              <p:nvPr/>
            </p:nvSpPr>
            <p:spPr>
              <a:xfrm>
                <a:off x="4657421" y="865978"/>
                <a:ext cx="4271120" cy="120636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b="0" i="1" smtClean="0">
                        <a:latin typeface="Cambria Math" panose="02040503050406030204" pitchFamily="18" charset="0"/>
                      </a:rPr>
                      <m:t>4</m:t>
                    </m:r>
                    <m:r>
                      <a:rPr lang="ja-JP" altLang="en-US" i="1">
                        <a:latin typeface="Cambria Math" panose="02040503050406030204" pitchFamily="18" charset="0"/>
                      </a:rPr>
                      <m:t>文字</m:t>
                    </m:r>
                  </m:oMath>
                </a14:m>
                <a:r>
                  <a:rPr lang="ja-JP" altLang="en-US" dirty="0" smtClean="0"/>
                  <a:t>以下の共通上位列が</a:t>
                </a:r>
                <a:endParaRPr lang="en-US" altLang="ja-JP" dirty="0" smtClean="0"/>
              </a:p>
              <a:p>
                <a:r>
                  <a:rPr lang="ja-JP" altLang="en-US" dirty="0" smtClean="0"/>
                  <a:t>あるかどうか</a:t>
                </a:r>
                <a:endParaRPr lang="en-US" altLang="ja-JP" dirty="0"/>
              </a:p>
            </p:txBody>
          </p:sp>
        </mc:Choice>
        <mc:Fallback xmlns="">
          <p:sp>
            <p:nvSpPr>
              <p:cNvPr id="141" name="コンテンツ プレースホルダー 2"/>
              <p:cNvSpPr txBox="1">
                <a:spLocks noRot="1" noChangeAspect="1" noMove="1" noResize="1" noEditPoints="1" noAdjustHandles="1" noChangeArrowheads="1" noChangeShapeType="1" noTextEdit="1"/>
              </p:cNvSpPr>
              <p:nvPr/>
            </p:nvSpPr>
            <p:spPr>
              <a:xfrm>
                <a:off x="4657421" y="865978"/>
                <a:ext cx="4271120" cy="1206365"/>
              </a:xfrm>
              <a:prstGeom prst="rect">
                <a:avLst/>
              </a:prstGeom>
              <a:blipFill rotWithShape="0">
                <a:blip r:embed="rId2"/>
                <a:stretch>
                  <a:fillRect l="-4993" t="-10101" r="-856"/>
                </a:stretch>
              </a:blipFill>
            </p:spPr>
            <p:txBody>
              <a:bodyPr/>
              <a:lstStyle/>
              <a:p>
                <a:r>
                  <a:rPr lang="ja-JP" altLang="en-US">
                    <a:noFill/>
                  </a:rPr>
                  <a:t> </a:t>
                </a:r>
              </a:p>
            </p:txBody>
          </p:sp>
        </mc:Fallback>
      </mc:AlternateContent>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6" name="コンテンツ プレースホルダー 2"/>
              <p:cNvSpPr>
                <a:spLocks noGrp="1"/>
              </p:cNvSpPr>
              <p:nvPr>
                <p:ph idx="1"/>
              </p:nvPr>
            </p:nvSpPr>
            <p:spPr>
              <a:xfrm>
                <a:off x="880811" y="867286"/>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xmlns="">
          <p:sp>
            <p:nvSpPr>
              <p:cNvPr id="306" name="コンテンツ プレースホルダー 2"/>
              <p:cNvSpPr>
                <a:spLocks noGrp="1" noRot="1" noChangeAspect="1" noMove="1" noResize="1" noEditPoints="1" noAdjustHandles="1" noChangeArrowheads="1" noChangeShapeType="1" noTextEdit="1"/>
              </p:cNvSpPr>
              <p:nvPr>
                <p:ph idx="1"/>
              </p:nvPr>
            </p:nvSpPr>
            <p:spPr>
              <a:xfrm>
                <a:off x="880811" y="867286"/>
                <a:ext cx="1552502" cy="1524383"/>
              </a:xfrm>
              <a:blipFill rotWithShape="0">
                <a:blip r:embed="rId7"/>
                <a:stretch>
                  <a:fillRect l="-7059" b="-6400"/>
                </a:stretch>
              </a:blipFill>
            </p:spPr>
            <p:txBody>
              <a:bodyPr/>
              <a:lstStyle/>
              <a:p>
                <a:r>
                  <a:rPr lang="ja-JP" altLang="en-US">
                    <a:noFill/>
                  </a:rPr>
                  <a:t> </a:t>
                </a:r>
              </a:p>
            </p:txBody>
          </p:sp>
        </mc:Fallback>
      </mc:AlternateContent>
      <p:sp>
        <p:nvSpPr>
          <p:cNvPr id="305" name="四角形: 角を丸くする 8">
            <a:extLst>
              <a:ext uri="{FF2B5EF4-FFF2-40B4-BE49-F238E27FC236}">
                <a16:creationId xmlns="" xmlns:a16="http://schemas.microsoft.com/office/drawing/2014/main" id="{A927E002-D402-4404-B465-C66B3CA0253D}"/>
              </a:ext>
            </a:extLst>
          </p:cNvPr>
          <p:cNvSpPr/>
          <p:nvPr/>
        </p:nvSpPr>
        <p:spPr>
          <a:xfrm>
            <a:off x="327804" y="2864498"/>
            <a:ext cx="481751" cy="3177486"/>
          </a:xfrm>
          <a:prstGeom prst="roundRect">
            <a:avLst/>
          </a:prstGeom>
          <a:noFill/>
          <a:ln w="5715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58023" y="2437803"/>
            <a:ext cx="1338828" cy="369332"/>
          </a:xfrm>
          <a:prstGeom prst="rect">
            <a:avLst/>
          </a:prstGeom>
          <a:noFill/>
        </p:spPr>
        <p:txBody>
          <a:bodyPr wrap="none" rtlCol="0">
            <a:spAutoFit/>
          </a:bodyPr>
          <a:lstStyle/>
          <a:p>
            <a:r>
              <a:rPr kumimoji="1" lang="ja-JP" altLang="en-US" dirty="0" smtClean="0">
                <a:solidFill>
                  <a:srgbClr val="FF0000"/>
                </a:solidFill>
              </a:rPr>
              <a:t>先手の領地</a:t>
            </a:r>
            <a:endParaRPr kumimoji="1" lang="ja-JP" altLang="en-US" dirty="0">
              <a:solidFill>
                <a:srgbClr val="FF0000"/>
              </a:solidFill>
            </a:endParaRPr>
          </a:p>
        </p:txBody>
      </p:sp>
      <p:sp>
        <p:nvSpPr>
          <p:cNvPr id="307" name="テキスト ボックス 306"/>
          <p:cNvSpPr txBox="1"/>
          <p:nvPr/>
        </p:nvSpPr>
        <p:spPr>
          <a:xfrm>
            <a:off x="6990041" y="2444964"/>
            <a:ext cx="1338828" cy="369332"/>
          </a:xfrm>
          <a:prstGeom prst="rect">
            <a:avLst/>
          </a:prstGeom>
          <a:noFill/>
          <a:ln>
            <a:noFill/>
          </a:ln>
        </p:spPr>
        <p:txBody>
          <a:bodyPr wrap="none" rtlCol="0">
            <a:spAutoFit/>
          </a:bodyPr>
          <a:lstStyle/>
          <a:p>
            <a:r>
              <a:rPr kumimoji="1" lang="ja-JP" altLang="en-US" dirty="0" smtClean="0">
                <a:solidFill>
                  <a:srgbClr val="0070C0"/>
                </a:solidFill>
              </a:rPr>
              <a:t>後手の領地</a:t>
            </a:r>
            <a:endParaRPr kumimoji="1" lang="ja-JP" altLang="en-US" dirty="0">
              <a:solidFill>
                <a:srgbClr val="0070C0"/>
              </a:solidFill>
            </a:endParaRPr>
          </a:p>
        </p:txBody>
      </p:sp>
      <p:sp>
        <p:nvSpPr>
          <p:cNvPr id="332" name="四角形: 角を丸くする 8">
            <a:extLst>
              <a:ext uri="{FF2B5EF4-FFF2-40B4-BE49-F238E27FC236}">
                <a16:creationId xmlns="" xmlns:a16="http://schemas.microsoft.com/office/drawing/2014/main" id="{A927E002-D402-4404-B465-C66B3CA0253D}"/>
              </a:ext>
            </a:extLst>
          </p:cNvPr>
          <p:cNvSpPr/>
          <p:nvPr/>
        </p:nvSpPr>
        <p:spPr>
          <a:xfrm>
            <a:off x="6644480" y="2864498"/>
            <a:ext cx="2023659" cy="3177486"/>
          </a:xfrm>
          <a:prstGeom prst="roundRect">
            <a:avLst/>
          </a:prstGeom>
          <a:noFill/>
          <a:ln w="57150">
            <a:solidFill>
              <a:srgbClr val="0070C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7645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2"/>
                                        </p:tgtEl>
                                        <p:attrNameLst>
                                          <p:attrName>style.visibility</p:attrName>
                                        </p:attrNameLst>
                                      </p:cBhvr>
                                      <p:to>
                                        <p:strVal val="visible"/>
                                      </p:to>
                                    </p:set>
                                    <p:animEffect transition="in" filter="fade">
                                      <p:cBhvr>
                                        <p:cTn id="12" dur="5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animBg="1"/>
      <p:bldP spid="3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xmlns:a14="http://schemas.microsoft.com/office/drawing/2010/main">
        <mc:Choice Requires="a14">
          <p:sp>
            <p:nvSpPr>
              <p:cNvPr id="59" name="コンテンツ プレースホルダー 2"/>
              <p:cNvSpPr>
                <a:spLocks noGrp="1"/>
              </p:cNvSpPr>
              <p:nvPr>
                <p:ph idx="1"/>
              </p:nvPr>
            </p:nvSpPr>
            <p:spPr>
              <a:xfrm>
                <a:off x="880811" y="867286"/>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xmlns="">
          <p:sp>
            <p:nvSpPr>
              <p:cNvPr id="59" name="コンテンツ プレースホルダー 2"/>
              <p:cNvSpPr>
                <a:spLocks noGrp="1" noRot="1" noChangeAspect="1" noMove="1" noResize="1" noEditPoints="1" noAdjustHandles="1" noChangeArrowheads="1" noChangeShapeType="1" noTextEdit="1"/>
              </p:cNvSpPr>
              <p:nvPr>
                <p:ph idx="1"/>
              </p:nvPr>
            </p:nvSpPr>
            <p:spPr>
              <a:xfrm>
                <a:off x="880811" y="867286"/>
                <a:ext cx="1552502" cy="1524383"/>
              </a:xfrm>
              <a:blipFill rotWithShape="0">
                <a:blip r:embed="rId2"/>
                <a:stretch>
                  <a:fillRect l="-7059" b="-6400"/>
                </a:stretch>
              </a:blipFill>
            </p:spPr>
            <p:txBody>
              <a:bodyPr/>
              <a:lstStyle/>
              <a:p>
                <a:r>
                  <a:rPr lang="ja-JP" altLang="en-US">
                    <a:noFill/>
                  </a:rPr>
                  <a:t> </a:t>
                </a:r>
              </a:p>
            </p:txBody>
          </p:sp>
        </mc:Fallback>
      </mc:AlternateContent>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305" name="直線コネクタ 304"/>
          <p:cNvCxnSpPr/>
          <p:nvPr/>
        </p:nvCxnSpPr>
        <p:spPr>
          <a:xfrm>
            <a:off x="3681525" y="108009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7" name="円/楕円 306"/>
          <p:cNvSpPr/>
          <p:nvPr/>
        </p:nvSpPr>
        <p:spPr>
          <a:xfrm>
            <a:off x="4953115" y="9360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31" name="円/楕円 330"/>
          <p:cNvSpPr/>
          <p:nvPr/>
        </p:nvSpPr>
        <p:spPr>
          <a:xfrm>
            <a:off x="3705542"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32" name="円/楕円 331"/>
          <p:cNvSpPr/>
          <p:nvPr/>
        </p:nvSpPr>
        <p:spPr>
          <a:xfrm>
            <a:off x="4327964"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11" name="直線矢印コネクタ 10"/>
          <p:cNvCxnSpPr/>
          <p:nvPr/>
        </p:nvCxnSpPr>
        <p:spPr>
          <a:xfrm flipV="1">
            <a:off x="2770464"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3" name="直線コネクタ 332"/>
          <p:cNvCxnSpPr/>
          <p:nvPr/>
        </p:nvCxnSpPr>
        <p:spPr>
          <a:xfrm>
            <a:off x="3681525" y="148030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38" name="円/楕円 337"/>
          <p:cNvSpPr/>
          <p:nvPr/>
        </p:nvSpPr>
        <p:spPr>
          <a:xfrm>
            <a:off x="4953115"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39" name="円/楕円 338"/>
          <p:cNvSpPr/>
          <p:nvPr/>
        </p:nvSpPr>
        <p:spPr>
          <a:xfrm>
            <a:off x="3705542"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40" name="円/楕円 339"/>
          <p:cNvSpPr/>
          <p:nvPr/>
        </p:nvSpPr>
        <p:spPr>
          <a:xfrm>
            <a:off x="4327964" y="133630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41" name="直線矢印コネクタ 340"/>
          <p:cNvCxnSpPr/>
          <p:nvPr/>
        </p:nvCxnSpPr>
        <p:spPr>
          <a:xfrm flipV="1">
            <a:off x="2770464"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2" name="直線コネクタ 341"/>
          <p:cNvCxnSpPr/>
          <p:nvPr/>
        </p:nvCxnSpPr>
        <p:spPr>
          <a:xfrm>
            <a:off x="3681525" y="1871263"/>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3" name="円/楕円 342"/>
          <p:cNvSpPr/>
          <p:nvPr/>
        </p:nvSpPr>
        <p:spPr>
          <a:xfrm>
            <a:off x="4953115"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44" name="円/楕円 343"/>
          <p:cNvSpPr/>
          <p:nvPr/>
        </p:nvSpPr>
        <p:spPr>
          <a:xfrm>
            <a:off x="3705542" y="1727263"/>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45" name="円/楕円 344"/>
          <p:cNvSpPr/>
          <p:nvPr/>
        </p:nvSpPr>
        <p:spPr>
          <a:xfrm>
            <a:off x="4327964"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46" name="直線矢印コネクタ 345"/>
          <p:cNvCxnSpPr/>
          <p:nvPr/>
        </p:nvCxnSpPr>
        <p:spPr>
          <a:xfrm flipV="1">
            <a:off x="2770464"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5" name="直線コネクタ 374"/>
          <p:cNvCxnSpPr/>
          <p:nvPr/>
        </p:nvCxnSpPr>
        <p:spPr>
          <a:xfrm>
            <a:off x="6671150" y="108071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76" name="円/楕円 375"/>
          <p:cNvSpPr/>
          <p:nvPr/>
        </p:nvSpPr>
        <p:spPr>
          <a:xfrm>
            <a:off x="7629606"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77" name="円/楕円 376"/>
          <p:cNvSpPr/>
          <p:nvPr/>
        </p:nvSpPr>
        <p:spPr>
          <a:xfrm>
            <a:off x="7942740" y="9367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78" name="円/楕円 377"/>
          <p:cNvSpPr/>
          <p:nvPr/>
        </p:nvSpPr>
        <p:spPr>
          <a:xfrm>
            <a:off x="7008301"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79" name="円/楕円 378"/>
          <p:cNvSpPr/>
          <p:nvPr/>
        </p:nvSpPr>
        <p:spPr>
          <a:xfrm>
            <a:off x="6695167"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81" name="円/楕円 380"/>
          <p:cNvSpPr/>
          <p:nvPr/>
        </p:nvSpPr>
        <p:spPr>
          <a:xfrm>
            <a:off x="7317589"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3" name="直線矢印コネクタ 382"/>
          <p:cNvCxnSpPr/>
          <p:nvPr/>
        </p:nvCxnSpPr>
        <p:spPr>
          <a:xfrm flipV="1">
            <a:off x="5719113"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6" name="直線矢印コネクタ 385"/>
          <p:cNvCxnSpPr/>
          <p:nvPr/>
        </p:nvCxnSpPr>
        <p:spPr>
          <a:xfrm flipV="1">
            <a:off x="5719113"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7" name="直線矢印コネクタ 386"/>
          <p:cNvCxnSpPr/>
          <p:nvPr/>
        </p:nvCxnSpPr>
        <p:spPr>
          <a:xfrm flipV="1">
            <a:off x="5719113"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9" name="直線コネクタ 388"/>
          <p:cNvCxnSpPr/>
          <p:nvPr/>
        </p:nvCxnSpPr>
        <p:spPr>
          <a:xfrm>
            <a:off x="6671150" y="148193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0" name="円/楕円 389"/>
          <p:cNvSpPr/>
          <p:nvPr/>
        </p:nvSpPr>
        <p:spPr>
          <a:xfrm>
            <a:off x="7629606"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91" name="円/楕円 390"/>
          <p:cNvSpPr/>
          <p:nvPr/>
        </p:nvSpPr>
        <p:spPr>
          <a:xfrm>
            <a:off x="7942740"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10" name="円/楕円 409"/>
          <p:cNvSpPr/>
          <p:nvPr/>
        </p:nvSpPr>
        <p:spPr>
          <a:xfrm>
            <a:off x="7008301"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11" name="円/楕円 410"/>
          <p:cNvSpPr/>
          <p:nvPr/>
        </p:nvSpPr>
        <p:spPr>
          <a:xfrm>
            <a:off x="6695167"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18" name="円/楕円 417"/>
          <p:cNvSpPr/>
          <p:nvPr/>
        </p:nvSpPr>
        <p:spPr>
          <a:xfrm>
            <a:off x="7317589" y="133793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24" name="直線コネクタ 423"/>
          <p:cNvCxnSpPr/>
          <p:nvPr/>
        </p:nvCxnSpPr>
        <p:spPr>
          <a:xfrm>
            <a:off x="6671150" y="187396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5" name="円/楕円 424"/>
          <p:cNvSpPr/>
          <p:nvPr/>
        </p:nvSpPr>
        <p:spPr>
          <a:xfrm>
            <a:off x="7629606"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26" name="円/楕円 425"/>
          <p:cNvSpPr/>
          <p:nvPr/>
        </p:nvSpPr>
        <p:spPr>
          <a:xfrm>
            <a:off x="7942740"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27" name="円/楕円 426"/>
          <p:cNvSpPr/>
          <p:nvPr/>
        </p:nvSpPr>
        <p:spPr>
          <a:xfrm>
            <a:off x="7008301"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28" name="円/楕円 427"/>
          <p:cNvSpPr/>
          <p:nvPr/>
        </p:nvSpPr>
        <p:spPr>
          <a:xfrm>
            <a:off x="6695167" y="17299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29" name="円/楕円 428"/>
          <p:cNvSpPr/>
          <p:nvPr/>
        </p:nvSpPr>
        <p:spPr>
          <a:xfrm>
            <a:off x="7317589"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3051829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xmlns:a14="http://schemas.microsoft.com/office/drawing/2010/main">
        <mc:Choice Requires="a14">
          <p:sp>
            <p:nvSpPr>
              <p:cNvPr id="59" name="コンテンツ プレースホルダー 2"/>
              <p:cNvSpPr>
                <a:spLocks noGrp="1"/>
              </p:cNvSpPr>
              <p:nvPr>
                <p:ph idx="1"/>
              </p:nvPr>
            </p:nvSpPr>
            <p:spPr>
              <a:xfrm>
                <a:off x="880811" y="867286"/>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xmlns="">
          <p:sp>
            <p:nvSpPr>
              <p:cNvPr id="59" name="コンテンツ プレースホルダー 2"/>
              <p:cNvSpPr>
                <a:spLocks noGrp="1" noRot="1" noChangeAspect="1" noMove="1" noResize="1" noEditPoints="1" noAdjustHandles="1" noChangeArrowheads="1" noChangeShapeType="1" noTextEdit="1"/>
              </p:cNvSpPr>
              <p:nvPr>
                <p:ph idx="1"/>
              </p:nvPr>
            </p:nvSpPr>
            <p:spPr>
              <a:xfrm>
                <a:off x="880811" y="867286"/>
                <a:ext cx="1552502" cy="1524383"/>
              </a:xfrm>
              <a:blipFill rotWithShape="0">
                <a:blip r:embed="rId2"/>
                <a:stretch>
                  <a:fillRect l="-7059" b="-6400"/>
                </a:stretch>
              </a:blipFill>
            </p:spPr>
            <p:txBody>
              <a:bodyPr/>
              <a:lstStyle/>
              <a:p>
                <a:r>
                  <a:rPr lang="ja-JP" altLang="en-US">
                    <a:noFill/>
                  </a:rPr>
                  <a:t> </a:t>
                </a:r>
              </a:p>
            </p:txBody>
          </p:sp>
        </mc:Fallback>
      </mc:AlternateContent>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p:sp>
        <p:nvSpPr>
          <p:cNvPr id="3" name="正方形/長方形 2"/>
          <p:cNvSpPr/>
          <p:nvPr/>
        </p:nvSpPr>
        <p:spPr>
          <a:xfrm>
            <a:off x="2264052" y="2911900"/>
            <a:ext cx="2286331"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7" name="正方形/長方形 326"/>
          <p:cNvSpPr/>
          <p:nvPr/>
        </p:nvSpPr>
        <p:spPr>
          <a:xfrm>
            <a:off x="2264052" y="4005659"/>
            <a:ext cx="2286331"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52" name="正方形/長方形 351"/>
          <p:cNvSpPr/>
          <p:nvPr/>
        </p:nvSpPr>
        <p:spPr>
          <a:xfrm>
            <a:off x="2264052" y="5086536"/>
            <a:ext cx="2286331"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53" name="正方形/長方形 352"/>
          <p:cNvSpPr/>
          <p:nvPr/>
        </p:nvSpPr>
        <p:spPr>
          <a:xfrm>
            <a:off x="5033854" y="1235957"/>
            <a:ext cx="2881484"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2800" dirty="0" smtClean="0"/>
              <a:t>このブロックをとるのが勝負の鍵</a:t>
            </a:r>
            <a:endParaRPr kumimoji="1" lang="ja-JP" altLang="en-US" sz="2800" dirty="0" smtClean="0"/>
          </a:p>
        </p:txBody>
      </p:sp>
      <p:cxnSp>
        <p:nvCxnSpPr>
          <p:cNvPr id="15" name="直線コネクタ 14"/>
          <p:cNvCxnSpPr/>
          <p:nvPr/>
        </p:nvCxnSpPr>
        <p:spPr>
          <a:xfrm flipH="1">
            <a:off x="4569199" y="2180602"/>
            <a:ext cx="644230" cy="1223505"/>
          </a:xfrm>
          <a:prstGeom prst="line">
            <a:avLst/>
          </a:prstGeom>
          <a:ln>
            <a:solidFill>
              <a:srgbClr val="FFC00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a:endCxn id="327" idx="3"/>
          </p:cNvCxnSpPr>
          <p:nvPr/>
        </p:nvCxnSpPr>
        <p:spPr>
          <a:xfrm flipH="1">
            <a:off x="4550383" y="2191407"/>
            <a:ext cx="656226" cy="2286575"/>
          </a:xfrm>
          <a:prstGeom prst="line">
            <a:avLst/>
          </a:prstGeom>
          <a:ln>
            <a:solidFill>
              <a:srgbClr val="FFC00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a:endCxn id="352" idx="3"/>
          </p:cNvCxnSpPr>
          <p:nvPr/>
        </p:nvCxnSpPr>
        <p:spPr>
          <a:xfrm flipH="1">
            <a:off x="4550383" y="2191407"/>
            <a:ext cx="644907" cy="3367452"/>
          </a:xfrm>
          <a:prstGeom prst="line">
            <a:avLst/>
          </a:prstGeom>
          <a:ln>
            <a:solidFill>
              <a:srgbClr val="FFC00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27921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mc:Choice xmlns:a14="http://schemas.microsoft.com/office/drawing/2010/main" Requires="a14">
          <p:sp>
            <p:nvSpPr>
              <p:cNvPr id="59" name="コンテンツ プレースホルダー 2"/>
              <p:cNvSpPr>
                <a:spLocks noGrp="1"/>
              </p:cNvSpPr>
              <p:nvPr>
                <p:ph idx="1"/>
              </p:nvPr>
            </p:nvSpPr>
            <p:spPr>
              <a:xfrm>
                <a:off x="7310489" y="1111120"/>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p:sp>
            <p:nvSpPr>
              <p:cNvPr id="59" name="コンテンツ プレースホルダー 2"/>
              <p:cNvSpPr>
                <a:spLocks noGrp="1" noRot="1" noChangeAspect="1" noMove="1" noResize="1" noEditPoints="1" noAdjustHandles="1" noChangeArrowheads="1" noChangeShapeType="1" noTextEdit="1"/>
              </p:cNvSpPr>
              <p:nvPr>
                <p:ph idx="1"/>
              </p:nvPr>
            </p:nvSpPr>
            <p:spPr>
              <a:xfrm>
                <a:off x="7310489" y="1111120"/>
                <a:ext cx="1552502" cy="1524383"/>
              </a:xfrm>
              <a:blipFill rotWithShape="0">
                <a:blip r:embed="rId2"/>
                <a:stretch>
                  <a:fillRect l="-7059" b="-6400"/>
                </a:stretch>
              </a:blipFill>
            </p:spPr>
            <p:txBody>
              <a:bodyPr/>
              <a:lstStyle/>
              <a:p>
                <a:r>
                  <a:rPr lang="ja-JP" altLang="en-US">
                    <a:noFill/>
                  </a:rPr>
                  <a:t> </a:t>
                </a:r>
              </a:p>
            </p:txBody>
          </p:sp>
        </mc:Fallback>
      </mc:AlternateContent>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p:sp>
        <p:nvSpPr>
          <p:cNvPr id="3" name="正方形/長方形 2"/>
          <p:cNvSpPr/>
          <p:nvPr/>
        </p:nvSpPr>
        <p:spPr>
          <a:xfrm>
            <a:off x="2264052" y="2911900"/>
            <a:ext cx="2286331"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7" name="正方形/長方形 326"/>
          <p:cNvSpPr/>
          <p:nvPr/>
        </p:nvSpPr>
        <p:spPr>
          <a:xfrm>
            <a:off x="2264052" y="4005659"/>
            <a:ext cx="2286331"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52" name="正方形/長方形 351"/>
          <p:cNvSpPr/>
          <p:nvPr/>
        </p:nvSpPr>
        <p:spPr>
          <a:xfrm>
            <a:off x="2264052" y="5086536"/>
            <a:ext cx="2286331"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mc:Choice xmlns:a14="http://schemas.microsoft.com/office/drawing/2010/main" Requires="a14">
          <p:sp>
            <p:nvSpPr>
              <p:cNvPr id="332" name="テキスト ボックス 331"/>
              <p:cNvSpPr txBox="1"/>
              <p:nvPr/>
            </p:nvSpPr>
            <p:spPr>
              <a:xfrm>
                <a:off x="325612" y="805359"/>
                <a:ext cx="6238892"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ja-JP" altLang="en-US" sz="2800" i="1" dirty="0" smtClean="0">
                          <a:latin typeface="Cambria Math" panose="02040503050406030204" pitchFamily="18" charset="0"/>
                        </a:rPr>
                        <m:t>頂点</m:t>
                      </m:r>
                      <m:r>
                        <a:rPr lang="ja-JP" altLang="en-US" sz="2800" i="1">
                          <a:latin typeface="Cambria Math" panose="02040503050406030204" pitchFamily="18" charset="0"/>
                        </a:rPr>
                        <m:t>の</m:t>
                      </m:r>
                      <m:r>
                        <a:rPr lang="ja-JP" altLang="en-US" sz="2800" i="1" smtClean="0">
                          <a:latin typeface="Cambria Math" panose="02040503050406030204" pitchFamily="18" charset="0"/>
                        </a:rPr>
                        <m:t>数</m:t>
                      </m:r>
                      <m:r>
                        <a:rPr kumimoji="1" lang="en-US" altLang="ja-JP" sz="2800" b="0" i="1" smtClean="0">
                          <a:latin typeface="Cambria Math" panose="02040503050406030204" pitchFamily="18" charset="0"/>
                        </a:rPr>
                        <m:t>6</m:t>
                      </m:r>
                      <m:r>
                        <a:rPr kumimoji="1" lang="en-US" altLang="ja-JP" sz="2800" b="0" i="1" smtClean="0">
                          <a:latin typeface="Cambria Math" panose="02040503050406030204" pitchFamily="18" charset="0"/>
                          <a:ea typeface="Cambria Math" panose="02040503050406030204" pitchFamily="18" charset="0"/>
                        </a:rPr>
                        <m:t>×</m:t>
                      </m:r>
                      <m:d>
                        <m:dPr>
                          <m:ctrlPr>
                            <a:rPr kumimoji="1" lang="en-US" altLang="ja-JP" sz="2800" b="0" i="1" smtClean="0">
                              <a:latin typeface="Cambria Math" panose="02040503050406030204" pitchFamily="18" charset="0"/>
                              <a:ea typeface="Cambria Math" panose="02040503050406030204" pitchFamily="18" charset="0"/>
                            </a:rPr>
                          </m:ctrlPr>
                        </m:dPr>
                        <m:e>
                          <m:r>
                            <a:rPr kumimoji="1" lang="en-US" altLang="ja-JP" sz="2800" b="0" i="1" smtClean="0">
                              <a:latin typeface="Cambria Math" panose="02040503050406030204" pitchFamily="18" charset="0"/>
                              <a:ea typeface="Cambria Math" panose="02040503050406030204" pitchFamily="18" charset="0"/>
                            </a:rPr>
                            <m:t>6+32+7+30</m:t>
                          </m:r>
                        </m:e>
                      </m:d>
                      <m:r>
                        <a:rPr kumimoji="1" lang="en-US" altLang="ja-JP" sz="2800" b="0" i="1" smtClean="0">
                          <a:latin typeface="Cambria Math" panose="02040503050406030204" pitchFamily="18" charset="0"/>
                          <a:ea typeface="Cambria Math" panose="02040503050406030204" pitchFamily="18" charset="0"/>
                        </a:rPr>
                        <m:t>=450</m:t>
                      </m:r>
                    </m:oMath>
                  </m:oMathPara>
                </a14:m>
                <a:endParaRPr kumimoji="1" lang="en-US" altLang="ja-JP" sz="2800" b="0" dirty="0" smtClean="0">
                  <a:ea typeface="Cambria Math" panose="02040503050406030204" pitchFamily="18" charset="0"/>
                </a:endParaRPr>
              </a:p>
            </p:txBody>
          </p:sp>
        </mc:Choice>
        <mc:Fallback>
          <p:sp>
            <p:nvSpPr>
              <p:cNvPr id="332" name="テキスト ボックス 331"/>
              <p:cNvSpPr txBox="1">
                <a:spLocks noRot="1" noChangeAspect="1" noMove="1" noResize="1" noEditPoints="1" noAdjustHandles="1" noChangeArrowheads="1" noChangeShapeType="1" noTextEdit="1"/>
              </p:cNvSpPr>
              <p:nvPr/>
            </p:nvSpPr>
            <p:spPr>
              <a:xfrm>
                <a:off x="325612" y="805359"/>
                <a:ext cx="6238892" cy="523220"/>
              </a:xfrm>
              <a:prstGeom prst="rect">
                <a:avLst/>
              </a:prstGeom>
              <a:blipFill rotWithShape="0">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94427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a:t>
            </a:r>
            <a:r>
              <a:rPr lang="ja-JP" altLang="en-US" dirty="0" smtClean="0"/>
              <a:t>よって</a:t>
            </a:r>
            <a:r>
              <a:rPr lang="ja-JP" altLang="en-US" dirty="0"/>
              <a:t>手</a:t>
            </a:r>
            <a:r>
              <a:rPr lang="ja-JP" altLang="en-US" dirty="0" smtClean="0"/>
              <a:t>数</a:t>
            </a:r>
            <a:r>
              <a:rPr lang="ja-JP" altLang="en-US" dirty="0"/>
              <a:t>が変わる．</a:t>
            </a:r>
            <a:endParaRPr lang="en-US" altLang="ja-JP" dirty="0"/>
          </a:p>
          <a:p>
            <a:r>
              <a:rPr lang="ja-JP" altLang="en-US" dirty="0"/>
              <a:t>　→最小</a:t>
            </a:r>
            <a:r>
              <a:rPr lang="ja-JP" altLang="en-US" dirty="0" smtClean="0"/>
              <a:t>の</a:t>
            </a:r>
            <a:r>
              <a:rPr lang="ja-JP" altLang="en-US" dirty="0"/>
              <a:t>手</a:t>
            </a:r>
            <a:r>
              <a:rPr lang="ja-JP" altLang="en-US" dirty="0" smtClean="0"/>
              <a:t>数</a:t>
            </a:r>
            <a:r>
              <a:rPr lang="ja-JP" altLang="en-US" dirty="0"/>
              <a:t>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smtClean="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mc:Choice xmlns:a14="http://schemas.microsoft.com/office/drawing/2010/main" Requires="a14">
          <p:sp>
            <p:nvSpPr>
              <p:cNvPr id="59" name="コンテンツ プレースホルダー 2"/>
              <p:cNvSpPr>
                <a:spLocks noGrp="1"/>
              </p:cNvSpPr>
              <p:nvPr>
                <p:ph idx="1"/>
              </p:nvPr>
            </p:nvSpPr>
            <p:spPr>
              <a:xfrm>
                <a:off x="7310489" y="1111120"/>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p:sp>
            <p:nvSpPr>
              <p:cNvPr id="59" name="コンテンツ プレースホルダー 2"/>
              <p:cNvSpPr>
                <a:spLocks noGrp="1" noRot="1" noChangeAspect="1" noMove="1" noResize="1" noEditPoints="1" noAdjustHandles="1" noChangeArrowheads="1" noChangeShapeType="1" noTextEdit="1"/>
              </p:cNvSpPr>
              <p:nvPr>
                <p:ph idx="1"/>
              </p:nvPr>
            </p:nvSpPr>
            <p:spPr>
              <a:xfrm>
                <a:off x="7310489" y="1111120"/>
                <a:ext cx="1552502" cy="1524383"/>
              </a:xfrm>
              <a:blipFill rotWithShape="0">
                <a:blip r:embed="rId2"/>
                <a:stretch>
                  <a:fillRect l="-7059" b="-6400"/>
                </a:stretch>
              </a:blipFill>
            </p:spPr>
            <p:txBody>
              <a:bodyPr/>
              <a:lstStyle/>
              <a:p>
                <a:r>
                  <a:rPr lang="ja-JP" altLang="en-US">
                    <a:noFill/>
                  </a:rPr>
                  <a:t> </a:t>
                </a:r>
              </a:p>
            </p:txBody>
          </p:sp>
        </mc:Fallback>
      </mc:AlternateContent>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p:sp>
        <p:nvSpPr>
          <p:cNvPr id="3" name="正方形/長方形 2"/>
          <p:cNvSpPr/>
          <p:nvPr/>
        </p:nvSpPr>
        <p:spPr>
          <a:xfrm>
            <a:off x="2264052" y="2911900"/>
            <a:ext cx="2286331"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7" name="正方形/長方形 326"/>
          <p:cNvSpPr/>
          <p:nvPr/>
        </p:nvSpPr>
        <p:spPr>
          <a:xfrm>
            <a:off x="2264052" y="4005659"/>
            <a:ext cx="2286331"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52" name="正方形/長方形 351"/>
          <p:cNvSpPr/>
          <p:nvPr/>
        </p:nvSpPr>
        <p:spPr>
          <a:xfrm>
            <a:off x="2264052" y="5086536"/>
            <a:ext cx="2286331"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1" name="テキスト ボックス 10"/>
          <p:cNvSpPr txBox="1"/>
          <p:nvPr/>
        </p:nvSpPr>
        <p:spPr>
          <a:xfrm>
            <a:off x="416354" y="741457"/>
            <a:ext cx="4583306" cy="523220"/>
          </a:xfrm>
          <a:prstGeom prst="rect">
            <a:avLst/>
          </a:prstGeom>
          <a:noFill/>
        </p:spPr>
        <p:txBody>
          <a:bodyPr wrap="none" rtlCol="0">
            <a:spAutoFit/>
          </a:bodyPr>
          <a:lstStyle/>
          <a:p>
            <a:r>
              <a:rPr kumimoji="1" lang="ja-JP" altLang="en-US" sz="2800" dirty="0" smtClean="0"/>
              <a:t>先手が　　　を全てとった場合</a:t>
            </a:r>
            <a:endParaRPr kumimoji="1" lang="ja-JP" altLang="en-US" sz="2800" dirty="0"/>
          </a:p>
        </p:txBody>
      </p:sp>
      <p:sp>
        <p:nvSpPr>
          <p:cNvPr id="306" name="正方形/長方形 305"/>
          <p:cNvSpPr/>
          <p:nvPr/>
        </p:nvSpPr>
        <p:spPr>
          <a:xfrm>
            <a:off x="1616063" y="817949"/>
            <a:ext cx="647881" cy="40000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mc:Choice xmlns:a14="http://schemas.microsoft.com/office/drawing/2010/main" Requires="a14">
          <p:sp>
            <p:nvSpPr>
              <p:cNvPr id="307" name="テキスト ボックス 306"/>
              <p:cNvSpPr txBox="1"/>
              <p:nvPr/>
            </p:nvSpPr>
            <p:spPr>
              <a:xfrm>
                <a:off x="413656" y="1284951"/>
                <a:ext cx="3274358"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6</m:t>
                      </m:r>
                      <m:r>
                        <a:rPr kumimoji="1" lang="en-US" altLang="ja-JP" sz="2800" b="0" i="1" smtClean="0">
                          <a:latin typeface="Cambria Math" panose="02040503050406030204" pitchFamily="18" charset="0"/>
                          <a:ea typeface="Cambria Math" panose="02040503050406030204" pitchFamily="18" charset="0"/>
                        </a:rPr>
                        <m:t>×</m:t>
                      </m:r>
                      <m:d>
                        <m:dPr>
                          <m:ctrlPr>
                            <a:rPr kumimoji="1" lang="en-US" altLang="ja-JP" sz="2800" b="0" i="1" smtClean="0">
                              <a:latin typeface="Cambria Math" panose="02040503050406030204" pitchFamily="18" charset="0"/>
                              <a:ea typeface="Cambria Math" panose="02040503050406030204" pitchFamily="18" charset="0"/>
                            </a:rPr>
                          </m:ctrlPr>
                        </m:dPr>
                        <m:e>
                          <m:r>
                            <a:rPr kumimoji="1" lang="en-US" altLang="ja-JP" sz="2800" b="0" i="1" smtClean="0">
                              <a:latin typeface="Cambria Math" panose="02040503050406030204" pitchFamily="18" charset="0"/>
                              <a:ea typeface="Cambria Math" panose="02040503050406030204" pitchFamily="18" charset="0"/>
                            </a:rPr>
                            <m:t>6+32</m:t>
                          </m:r>
                        </m:e>
                      </m:d>
                      <m:r>
                        <a:rPr kumimoji="1" lang="en-US" altLang="ja-JP" sz="2800" b="0" i="1" smtClean="0">
                          <a:latin typeface="Cambria Math" panose="02040503050406030204" pitchFamily="18" charset="0"/>
                          <a:ea typeface="Cambria Math" panose="02040503050406030204" pitchFamily="18" charset="0"/>
                        </a:rPr>
                        <m:t>=228</m:t>
                      </m:r>
                    </m:oMath>
                  </m:oMathPara>
                </a14:m>
                <a:endParaRPr kumimoji="1" lang="en-US" altLang="ja-JP" sz="2800" b="0" dirty="0" smtClean="0">
                  <a:ea typeface="Cambria Math" panose="02040503050406030204" pitchFamily="18" charset="0"/>
                </a:endParaRPr>
              </a:p>
            </p:txBody>
          </p:sp>
        </mc:Choice>
        <mc:Fallback>
          <p:sp>
            <p:nvSpPr>
              <p:cNvPr id="307" name="テキスト ボックス 306"/>
              <p:cNvSpPr txBox="1">
                <a:spLocks noRot="1" noChangeAspect="1" noMove="1" noResize="1" noEditPoints="1" noAdjustHandles="1" noChangeArrowheads="1" noChangeShapeType="1" noTextEdit="1"/>
              </p:cNvSpPr>
              <p:nvPr/>
            </p:nvSpPr>
            <p:spPr>
              <a:xfrm>
                <a:off x="413656" y="1284951"/>
                <a:ext cx="3274358" cy="523220"/>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2" name="テキスト ボックス 331"/>
              <p:cNvSpPr txBox="1"/>
              <p:nvPr/>
            </p:nvSpPr>
            <p:spPr>
              <a:xfrm>
                <a:off x="413656" y="2059339"/>
                <a:ext cx="6161430"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ja-JP" altLang="en-US" sz="2800" i="1" dirty="0" smtClean="0">
                          <a:latin typeface="Cambria Math" panose="02040503050406030204" pitchFamily="18" charset="0"/>
                        </a:rPr>
                        <m:t>頂点</m:t>
                      </m:r>
                      <m:r>
                        <a:rPr lang="ja-JP" altLang="en-US" sz="2800" i="1">
                          <a:latin typeface="Cambria Math" panose="02040503050406030204" pitchFamily="18" charset="0"/>
                        </a:rPr>
                        <m:t>の</m:t>
                      </m:r>
                      <m:r>
                        <a:rPr lang="ja-JP" altLang="en-US" sz="2800" i="1" smtClean="0">
                          <a:latin typeface="Cambria Math" panose="02040503050406030204" pitchFamily="18" charset="0"/>
                        </a:rPr>
                        <m:t>数</m:t>
                      </m:r>
                      <m:r>
                        <a:rPr kumimoji="1" lang="en-US" altLang="ja-JP" sz="2800" b="0" i="1" smtClean="0">
                          <a:latin typeface="Cambria Math" panose="02040503050406030204" pitchFamily="18" charset="0"/>
                        </a:rPr>
                        <m:t>6</m:t>
                      </m:r>
                      <m:r>
                        <a:rPr kumimoji="1" lang="en-US" altLang="ja-JP" sz="2800" b="0" i="1" smtClean="0">
                          <a:latin typeface="Cambria Math" panose="02040503050406030204" pitchFamily="18" charset="0"/>
                          <a:ea typeface="Cambria Math" panose="02040503050406030204" pitchFamily="18" charset="0"/>
                        </a:rPr>
                        <m:t>×</m:t>
                      </m:r>
                      <m:d>
                        <m:dPr>
                          <m:ctrlPr>
                            <a:rPr kumimoji="1" lang="en-US" altLang="ja-JP" sz="2800" b="0" i="1" smtClean="0">
                              <a:latin typeface="Cambria Math" panose="02040503050406030204" pitchFamily="18" charset="0"/>
                              <a:ea typeface="Cambria Math" panose="02040503050406030204" pitchFamily="18" charset="0"/>
                            </a:rPr>
                          </m:ctrlPr>
                        </m:dPr>
                        <m:e>
                          <m:r>
                            <a:rPr kumimoji="1" lang="en-US" altLang="ja-JP" sz="2800" b="0" i="1" smtClean="0">
                              <a:latin typeface="Cambria Math" panose="02040503050406030204" pitchFamily="18" charset="0"/>
                              <a:ea typeface="Cambria Math" panose="02040503050406030204" pitchFamily="18" charset="0"/>
                            </a:rPr>
                            <m:t>6+32+7+30</m:t>
                          </m:r>
                        </m:e>
                      </m:d>
                      <m:r>
                        <a:rPr kumimoji="1" lang="en-US" altLang="ja-JP" sz="2800" b="0" i="1" smtClean="0">
                          <a:latin typeface="Cambria Math" panose="02040503050406030204" pitchFamily="18" charset="0"/>
                          <a:ea typeface="Cambria Math" panose="02040503050406030204" pitchFamily="18" charset="0"/>
                        </a:rPr>
                        <m:t>=450</m:t>
                      </m:r>
                    </m:oMath>
                  </m:oMathPara>
                </a14:m>
                <a:endParaRPr kumimoji="1" lang="en-US" altLang="ja-JP" sz="2800" b="0" dirty="0" smtClean="0">
                  <a:ea typeface="Cambria Math" panose="02040503050406030204" pitchFamily="18" charset="0"/>
                </a:endParaRPr>
              </a:p>
            </p:txBody>
          </p:sp>
        </mc:Choice>
        <mc:Fallback>
          <p:sp>
            <p:nvSpPr>
              <p:cNvPr id="332" name="テキスト ボックス 331"/>
              <p:cNvSpPr txBox="1">
                <a:spLocks noRot="1" noChangeAspect="1" noMove="1" noResize="1" noEditPoints="1" noAdjustHandles="1" noChangeArrowheads="1" noChangeShapeType="1" noTextEdit="1"/>
              </p:cNvSpPr>
              <p:nvPr/>
            </p:nvSpPr>
            <p:spPr>
              <a:xfrm>
                <a:off x="413656" y="2059339"/>
                <a:ext cx="6161430" cy="523220"/>
              </a:xfrm>
              <a:prstGeom prst="rect">
                <a:avLst/>
              </a:prstGeom>
              <a:blipFill rotWithShape="0">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129252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xmlns:a14="http://schemas.microsoft.com/office/drawing/2010/main">
        <mc:Choice Requires="a14">
          <p:sp>
            <p:nvSpPr>
              <p:cNvPr id="141" name="コンテンツ プレースホルダー 2"/>
              <p:cNvSpPr txBox="1">
                <a:spLocks/>
              </p:cNvSpPr>
              <p:nvPr/>
            </p:nvSpPr>
            <p:spPr>
              <a:xfrm>
                <a:off x="4657421" y="865978"/>
                <a:ext cx="4271120" cy="120636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b="0" i="1" smtClean="0">
                        <a:latin typeface="Cambria Math" panose="02040503050406030204" pitchFamily="18" charset="0"/>
                      </a:rPr>
                      <m:t>4</m:t>
                    </m:r>
                    <m:r>
                      <a:rPr lang="ja-JP" altLang="en-US" i="1">
                        <a:latin typeface="Cambria Math" panose="02040503050406030204" pitchFamily="18" charset="0"/>
                      </a:rPr>
                      <m:t>文字</m:t>
                    </m:r>
                  </m:oMath>
                </a14:m>
                <a:r>
                  <a:rPr lang="ja-JP" altLang="en-US" dirty="0" smtClean="0"/>
                  <a:t>以下の共通上位列が</a:t>
                </a:r>
                <a:endParaRPr lang="en-US" altLang="ja-JP" dirty="0" smtClean="0"/>
              </a:p>
              <a:p>
                <a:r>
                  <a:rPr lang="ja-JP" altLang="en-US" dirty="0" smtClean="0"/>
                  <a:t>あるかどうか</a:t>
                </a:r>
                <a:endParaRPr lang="en-US" altLang="ja-JP" dirty="0"/>
              </a:p>
            </p:txBody>
          </p:sp>
        </mc:Choice>
        <mc:Fallback xmlns="">
          <p:sp>
            <p:nvSpPr>
              <p:cNvPr id="141" name="コンテンツ プレースホルダー 2"/>
              <p:cNvSpPr txBox="1">
                <a:spLocks noRot="1" noChangeAspect="1" noMove="1" noResize="1" noEditPoints="1" noAdjustHandles="1" noChangeArrowheads="1" noChangeShapeType="1" noTextEdit="1"/>
              </p:cNvSpPr>
              <p:nvPr/>
            </p:nvSpPr>
            <p:spPr>
              <a:xfrm>
                <a:off x="4657421" y="865978"/>
                <a:ext cx="4271120" cy="1206365"/>
              </a:xfrm>
              <a:prstGeom prst="rect">
                <a:avLst/>
              </a:prstGeom>
              <a:blipFill rotWithShape="0">
                <a:blip r:embed="rId2"/>
                <a:stretch>
                  <a:fillRect l="-4993" t="-10101" r="-856"/>
                </a:stretch>
              </a:blipFill>
            </p:spPr>
            <p:txBody>
              <a:bodyPr/>
              <a:lstStyle/>
              <a:p>
                <a:r>
                  <a:rPr lang="ja-JP" altLang="en-US">
                    <a:noFill/>
                  </a:rPr>
                  <a:t> </a:t>
                </a:r>
              </a:p>
            </p:txBody>
          </p:sp>
        </mc:Fallback>
      </mc:AlternateContent>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6" name="コンテンツ プレースホルダー 2"/>
              <p:cNvSpPr>
                <a:spLocks noGrp="1"/>
              </p:cNvSpPr>
              <p:nvPr>
                <p:ph idx="1"/>
              </p:nvPr>
            </p:nvSpPr>
            <p:spPr>
              <a:xfrm>
                <a:off x="880811" y="867286"/>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xmlns="">
          <p:sp>
            <p:nvSpPr>
              <p:cNvPr id="306" name="コンテンツ プレースホルダー 2"/>
              <p:cNvSpPr>
                <a:spLocks noGrp="1" noRot="1" noChangeAspect="1" noMove="1" noResize="1" noEditPoints="1" noAdjustHandles="1" noChangeArrowheads="1" noChangeShapeType="1" noTextEdit="1"/>
              </p:cNvSpPr>
              <p:nvPr>
                <p:ph idx="1"/>
              </p:nvPr>
            </p:nvSpPr>
            <p:spPr>
              <a:xfrm>
                <a:off x="880811" y="867286"/>
                <a:ext cx="1552502" cy="1524383"/>
              </a:xfrm>
              <a:blipFill rotWithShape="0">
                <a:blip r:embed="rId7"/>
                <a:stretch>
                  <a:fillRect l="-7059" b="-64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05043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xmlns:a14="http://schemas.microsoft.com/office/drawing/2010/main">
        <mc:Choice Requires="a14">
          <p:sp>
            <p:nvSpPr>
              <p:cNvPr id="141" name="コンテンツ プレースホルダー 2"/>
              <p:cNvSpPr txBox="1">
                <a:spLocks/>
              </p:cNvSpPr>
              <p:nvPr/>
            </p:nvSpPr>
            <p:spPr>
              <a:xfrm>
                <a:off x="4657421" y="865978"/>
                <a:ext cx="4271120" cy="120636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b="0" i="1" smtClean="0">
                        <a:latin typeface="Cambria Math" panose="02040503050406030204" pitchFamily="18" charset="0"/>
                      </a:rPr>
                      <m:t>4</m:t>
                    </m:r>
                    <m:r>
                      <a:rPr lang="ja-JP" altLang="en-US" i="1">
                        <a:latin typeface="Cambria Math" panose="02040503050406030204" pitchFamily="18" charset="0"/>
                      </a:rPr>
                      <m:t>文字</m:t>
                    </m:r>
                  </m:oMath>
                </a14:m>
                <a:r>
                  <a:rPr lang="ja-JP" altLang="en-US" dirty="0" smtClean="0"/>
                  <a:t>以下の共通上位列が</a:t>
                </a:r>
                <a:endParaRPr lang="en-US" altLang="ja-JP" dirty="0" smtClean="0"/>
              </a:p>
              <a:p>
                <a:r>
                  <a:rPr lang="ja-JP" altLang="en-US" dirty="0" smtClean="0"/>
                  <a:t>あるかどうか</a:t>
                </a:r>
                <a:endParaRPr lang="en-US" altLang="ja-JP" dirty="0"/>
              </a:p>
            </p:txBody>
          </p:sp>
        </mc:Choice>
        <mc:Fallback xmlns="">
          <p:sp>
            <p:nvSpPr>
              <p:cNvPr id="141" name="コンテンツ プレースホルダー 2"/>
              <p:cNvSpPr txBox="1">
                <a:spLocks noRot="1" noChangeAspect="1" noMove="1" noResize="1" noEditPoints="1" noAdjustHandles="1" noChangeArrowheads="1" noChangeShapeType="1" noTextEdit="1"/>
              </p:cNvSpPr>
              <p:nvPr/>
            </p:nvSpPr>
            <p:spPr>
              <a:xfrm>
                <a:off x="4657421" y="865978"/>
                <a:ext cx="4271120" cy="1206365"/>
              </a:xfrm>
              <a:prstGeom prst="rect">
                <a:avLst/>
              </a:prstGeom>
              <a:blipFill rotWithShape="0">
                <a:blip r:embed="rId2"/>
                <a:stretch>
                  <a:fillRect l="-4993" t="-10101" r="-856"/>
                </a:stretch>
              </a:blipFill>
            </p:spPr>
            <p:txBody>
              <a:bodyPr/>
              <a:lstStyle/>
              <a:p>
                <a:r>
                  <a:rPr lang="ja-JP" altLang="en-US">
                    <a:noFill/>
                  </a:rPr>
                  <a:t> </a:t>
                </a:r>
              </a:p>
            </p:txBody>
          </p:sp>
        </mc:Fallback>
      </mc:AlternateContent>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6" name="コンテンツ プレースホルダー 2"/>
              <p:cNvSpPr>
                <a:spLocks noGrp="1"/>
              </p:cNvSpPr>
              <p:nvPr>
                <p:ph idx="1"/>
              </p:nvPr>
            </p:nvSpPr>
            <p:spPr>
              <a:xfrm>
                <a:off x="880811" y="867286"/>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xmlns="">
          <p:sp>
            <p:nvSpPr>
              <p:cNvPr id="306" name="コンテンツ プレースホルダー 2"/>
              <p:cNvSpPr>
                <a:spLocks noGrp="1" noRot="1" noChangeAspect="1" noMove="1" noResize="1" noEditPoints="1" noAdjustHandles="1" noChangeArrowheads="1" noChangeShapeType="1" noTextEdit="1"/>
              </p:cNvSpPr>
              <p:nvPr>
                <p:ph idx="1"/>
              </p:nvPr>
            </p:nvSpPr>
            <p:spPr>
              <a:xfrm>
                <a:off x="880811" y="867286"/>
                <a:ext cx="1552502" cy="1524383"/>
              </a:xfrm>
              <a:blipFill rotWithShape="0">
                <a:blip r:embed="rId7"/>
                <a:stretch>
                  <a:fillRect l="-7059" b="-6400"/>
                </a:stretch>
              </a:blipFill>
            </p:spPr>
            <p:txBody>
              <a:bodyPr/>
              <a:lstStyle/>
              <a:p>
                <a:r>
                  <a:rPr lang="ja-JP" altLang="en-US">
                    <a:noFill/>
                  </a:rPr>
                  <a:t> </a:t>
                </a:r>
              </a:p>
            </p:txBody>
          </p:sp>
        </mc:Fallback>
      </mc:AlternateContent>
      <p:sp>
        <p:nvSpPr>
          <p:cNvPr id="11" name="正方形/長方形 10"/>
          <p:cNvSpPr/>
          <p:nvPr/>
        </p:nvSpPr>
        <p:spPr>
          <a:xfrm>
            <a:off x="728371" y="3799812"/>
            <a:ext cx="6008879" cy="246955"/>
          </a:xfrm>
          <a:prstGeom prst="rect">
            <a:avLst/>
          </a:prstGeom>
          <a:pattFill prst="wdDnDiag">
            <a:fgClr>
              <a:srgbClr val="7030A0"/>
            </a:fgClr>
            <a:bgClr>
              <a:schemeClr val="bg1"/>
            </a:bgClr>
          </a:pattFill>
          <a:ln w="381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31" name="正方形/長方形 330"/>
          <p:cNvSpPr/>
          <p:nvPr/>
        </p:nvSpPr>
        <p:spPr>
          <a:xfrm>
            <a:off x="728371" y="4879225"/>
            <a:ext cx="6008879" cy="246955"/>
          </a:xfrm>
          <a:prstGeom prst="rect">
            <a:avLst/>
          </a:prstGeom>
          <a:pattFill prst="wdDnDiag">
            <a:fgClr>
              <a:srgbClr val="7030A0"/>
            </a:fgClr>
            <a:bgClr>
              <a:schemeClr val="bg1"/>
            </a:bgClr>
          </a:pattFill>
          <a:ln w="381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Tree>
    <p:extLst>
      <p:ext uri="{BB962C8B-B14F-4D97-AF65-F5344CB8AC3E}">
        <p14:creationId xmlns:p14="http://schemas.microsoft.com/office/powerpoint/2010/main" val="3000733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xmlns:a14="http://schemas.microsoft.com/office/drawing/2010/main">
        <mc:Choice Requires="a14">
          <p:sp>
            <p:nvSpPr>
              <p:cNvPr id="141" name="コンテンツ プレースホルダー 2"/>
              <p:cNvSpPr txBox="1">
                <a:spLocks/>
              </p:cNvSpPr>
              <p:nvPr/>
            </p:nvSpPr>
            <p:spPr>
              <a:xfrm>
                <a:off x="4657421" y="865978"/>
                <a:ext cx="4271120" cy="120636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b="0" i="1" smtClean="0">
                        <a:latin typeface="Cambria Math" panose="02040503050406030204" pitchFamily="18" charset="0"/>
                      </a:rPr>
                      <m:t>4</m:t>
                    </m:r>
                    <m:r>
                      <a:rPr lang="ja-JP" altLang="en-US" i="1">
                        <a:latin typeface="Cambria Math" panose="02040503050406030204" pitchFamily="18" charset="0"/>
                      </a:rPr>
                      <m:t>文字</m:t>
                    </m:r>
                  </m:oMath>
                </a14:m>
                <a:r>
                  <a:rPr lang="ja-JP" altLang="en-US" dirty="0" smtClean="0"/>
                  <a:t>以下の共通上位列が</a:t>
                </a:r>
                <a:endParaRPr lang="en-US" altLang="ja-JP" dirty="0" smtClean="0"/>
              </a:p>
              <a:p>
                <a:r>
                  <a:rPr lang="ja-JP" altLang="en-US" dirty="0" smtClean="0"/>
                  <a:t>あるかどうか</a:t>
                </a:r>
                <a:endParaRPr lang="en-US" altLang="ja-JP" dirty="0"/>
              </a:p>
            </p:txBody>
          </p:sp>
        </mc:Choice>
        <mc:Fallback xmlns="">
          <p:sp>
            <p:nvSpPr>
              <p:cNvPr id="141" name="コンテンツ プレースホルダー 2"/>
              <p:cNvSpPr txBox="1">
                <a:spLocks noRot="1" noChangeAspect="1" noMove="1" noResize="1" noEditPoints="1" noAdjustHandles="1" noChangeArrowheads="1" noChangeShapeType="1" noTextEdit="1"/>
              </p:cNvSpPr>
              <p:nvPr/>
            </p:nvSpPr>
            <p:spPr>
              <a:xfrm>
                <a:off x="4657421" y="865978"/>
                <a:ext cx="4271120" cy="1206365"/>
              </a:xfrm>
              <a:prstGeom prst="rect">
                <a:avLst/>
              </a:prstGeom>
              <a:blipFill rotWithShape="0">
                <a:blip r:embed="rId2"/>
                <a:stretch>
                  <a:fillRect l="-4993" t="-10101" r="-856"/>
                </a:stretch>
              </a:blipFill>
            </p:spPr>
            <p:txBody>
              <a:bodyPr/>
              <a:lstStyle/>
              <a:p>
                <a:r>
                  <a:rPr lang="ja-JP" altLang="en-US">
                    <a:noFill/>
                  </a:rPr>
                  <a:t> </a:t>
                </a:r>
              </a:p>
            </p:txBody>
          </p:sp>
        </mc:Fallback>
      </mc:AlternateContent>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6" name="コンテンツ プレースホルダー 2"/>
              <p:cNvSpPr>
                <a:spLocks noGrp="1"/>
              </p:cNvSpPr>
              <p:nvPr>
                <p:ph idx="1"/>
              </p:nvPr>
            </p:nvSpPr>
            <p:spPr>
              <a:xfrm>
                <a:off x="880811" y="867286"/>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xmlns="">
          <p:sp>
            <p:nvSpPr>
              <p:cNvPr id="306" name="コンテンツ プレースホルダー 2"/>
              <p:cNvSpPr>
                <a:spLocks noGrp="1" noRot="1" noChangeAspect="1" noMove="1" noResize="1" noEditPoints="1" noAdjustHandles="1" noChangeArrowheads="1" noChangeShapeType="1" noTextEdit="1"/>
              </p:cNvSpPr>
              <p:nvPr>
                <p:ph idx="1"/>
              </p:nvPr>
            </p:nvSpPr>
            <p:spPr>
              <a:xfrm>
                <a:off x="880811" y="867286"/>
                <a:ext cx="1552502" cy="1524383"/>
              </a:xfrm>
              <a:blipFill rotWithShape="0">
                <a:blip r:embed="rId7"/>
                <a:stretch>
                  <a:fillRect l="-7059" b="-6400"/>
                </a:stretch>
              </a:blipFill>
            </p:spPr>
            <p:txBody>
              <a:bodyPr/>
              <a:lstStyle/>
              <a:p>
                <a:r>
                  <a:rPr lang="ja-JP" altLang="en-US">
                    <a:noFill/>
                  </a:rPr>
                  <a:t> </a:t>
                </a:r>
              </a:p>
            </p:txBody>
          </p:sp>
        </mc:Fallback>
      </mc:AlternateContent>
      <p:sp>
        <p:nvSpPr>
          <p:cNvPr id="11" name="正方形/長方形 10"/>
          <p:cNvSpPr/>
          <p:nvPr/>
        </p:nvSpPr>
        <p:spPr>
          <a:xfrm>
            <a:off x="728371" y="3799812"/>
            <a:ext cx="6008879" cy="246955"/>
          </a:xfrm>
          <a:prstGeom prst="rect">
            <a:avLst/>
          </a:prstGeom>
          <a:pattFill prst="horzBrick">
            <a:fgClr>
              <a:srgbClr val="7030A0"/>
            </a:fgClr>
            <a:bgClr>
              <a:schemeClr val="bg1"/>
            </a:bgClr>
          </a:pattFill>
          <a:ln w="381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31" name="正方形/長方形 330"/>
          <p:cNvSpPr/>
          <p:nvPr/>
        </p:nvSpPr>
        <p:spPr>
          <a:xfrm>
            <a:off x="728371" y="4879225"/>
            <a:ext cx="6008879" cy="246955"/>
          </a:xfrm>
          <a:prstGeom prst="rect">
            <a:avLst/>
          </a:prstGeom>
          <a:pattFill prst="horzBrick">
            <a:fgClr>
              <a:srgbClr val="7030A0"/>
            </a:fgClr>
            <a:bgClr>
              <a:schemeClr val="bg1"/>
            </a:bgClr>
          </a:pattFill>
          <a:ln w="381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Tree>
    <p:extLst>
      <p:ext uri="{BB962C8B-B14F-4D97-AF65-F5344CB8AC3E}">
        <p14:creationId xmlns:p14="http://schemas.microsoft.com/office/powerpoint/2010/main" val="4002284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xmlns:a14="http://schemas.microsoft.com/office/drawing/2010/main">
        <mc:Choice Requires="a14">
          <p:sp>
            <p:nvSpPr>
              <p:cNvPr id="59" name="コンテンツ プレースホルダー 2"/>
              <p:cNvSpPr>
                <a:spLocks noGrp="1"/>
              </p:cNvSpPr>
              <p:nvPr>
                <p:ph idx="1"/>
              </p:nvPr>
            </p:nvSpPr>
            <p:spPr>
              <a:xfrm>
                <a:off x="880811" y="867286"/>
                <a:ext cx="2045168"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011</m:t>
                      </m:r>
                    </m:oMath>
                  </m:oMathPara>
                </a14:m>
                <a:endParaRPr lang="en-US" altLang="ja-JP" b="0" dirty="0" smtClean="0"/>
              </a:p>
            </p:txBody>
          </p:sp>
        </mc:Choice>
        <mc:Fallback xmlns="">
          <p:sp>
            <p:nvSpPr>
              <p:cNvPr id="59" name="コンテンツ プレースホルダー 2"/>
              <p:cNvSpPr>
                <a:spLocks noGrp="1" noRot="1" noChangeAspect="1" noMove="1" noResize="1" noEditPoints="1" noAdjustHandles="1" noChangeArrowheads="1" noChangeShapeType="1" noTextEdit="1"/>
              </p:cNvSpPr>
              <p:nvPr>
                <p:ph idx="1"/>
              </p:nvPr>
            </p:nvSpPr>
            <p:spPr>
              <a:xfrm>
                <a:off x="880811" y="867286"/>
                <a:ext cx="2045168" cy="1524383"/>
              </a:xfrm>
              <a:blipFill rotWithShape="0">
                <a:blip r:embed="rId2"/>
                <a:stretch>
                  <a:fillRect l="-298"/>
                </a:stretch>
              </a:blipFill>
            </p:spPr>
            <p:txBody>
              <a:bodyPr/>
              <a:lstStyle/>
              <a:p>
                <a:r>
                  <a:rPr lang="ja-JP" altLang="en-US">
                    <a:noFill/>
                  </a:rPr>
                  <a:t> </a:t>
                </a:r>
              </a:p>
            </p:txBody>
          </p:sp>
        </mc:Fallback>
      </mc:AlternateContent>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xmlns:a14="http://schemas.microsoft.com/office/drawing/2010/main">
        <mc:Choice Requires="a14">
          <p:sp>
            <p:nvSpPr>
              <p:cNvPr id="141" name="コンテンツ プレースホルダー 2"/>
              <p:cNvSpPr txBox="1">
                <a:spLocks/>
              </p:cNvSpPr>
              <p:nvPr/>
            </p:nvSpPr>
            <p:spPr>
              <a:xfrm>
                <a:off x="4657421" y="865978"/>
                <a:ext cx="4271120" cy="120636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b="0" i="1" smtClean="0">
                        <a:latin typeface="Cambria Math" panose="02040503050406030204" pitchFamily="18" charset="0"/>
                      </a:rPr>
                      <m:t>4</m:t>
                    </m:r>
                    <m:r>
                      <a:rPr lang="ja-JP" altLang="en-US" i="1">
                        <a:latin typeface="Cambria Math" panose="02040503050406030204" pitchFamily="18" charset="0"/>
                      </a:rPr>
                      <m:t>文字</m:t>
                    </m:r>
                  </m:oMath>
                </a14:m>
                <a:r>
                  <a:rPr lang="ja-JP" altLang="en-US" dirty="0" smtClean="0"/>
                  <a:t>以下の共通上位列が</a:t>
                </a:r>
                <a:endParaRPr lang="en-US" altLang="ja-JP" dirty="0" smtClean="0"/>
              </a:p>
              <a:p>
                <a:r>
                  <a:rPr lang="ja-JP" altLang="en-US" dirty="0" smtClean="0"/>
                  <a:t>あるかどうか</a:t>
                </a:r>
                <a:endParaRPr lang="en-US" altLang="ja-JP" dirty="0"/>
              </a:p>
            </p:txBody>
          </p:sp>
        </mc:Choice>
        <mc:Fallback xmlns="">
          <p:sp>
            <p:nvSpPr>
              <p:cNvPr id="141" name="コンテンツ プレースホルダー 2"/>
              <p:cNvSpPr txBox="1">
                <a:spLocks noRot="1" noChangeAspect="1" noMove="1" noResize="1" noEditPoints="1" noAdjustHandles="1" noChangeArrowheads="1" noChangeShapeType="1" noTextEdit="1"/>
              </p:cNvSpPr>
              <p:nvPr/>
            </p:nvSpPr>
            <p:spPr>
              <a:xfrm>
                <a:off x="4657421" y="865978"/>
                <a:ext cx="4271120" cy="1206365"/>
              </a:xfrm>
              <a:prstGeom prst="rect">
                <a:avLst/>
              </a:prstGeom>
              <a:blipFill rotWithShape="0">
                <a:blip r:embed="rId3"/>
                <a:stretch>
                  <a:fillRect l="-4993" t="-10101" r="-856"/>
                </a:stretch>
              </a:blipFill>
            </p:spPr>
            <p:txBody>
              <a:bodyPr/>
              <a:lstStyle/>
              <a:p>
                <a:r>
                  <a:rPr lang="ja-JP" altLang="en-US">
                    <a:noFill/>
                  </a:rPr>
                  <a:t> </a:t>
                </a:r>
              </a:p>
            </p:txBody>
          </p:sp>
        </mc:Fallback>
      </mc:AlternateContent>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5"/>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6"/>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50439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16354" y="2976857"/>
            <a:ext cx="8157202" cy="298176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07" name="正方形/長方形 306"/>
          <p:cNvSpPr/>
          <p:nvPr/>
        </p:nvSpPr>
        <p:spPr>
          <a:xfrm>
            <a:off x="722977" y="5122412"/>
            <a:ext cx="298582" cy="83079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06" name="正方形/長方形 305"/>
          <p:cNvSpPr/>
          <p:nvPr/>
        </p:nvSpPr>
        <p:spPr>
          <a:xfrm>
            <a:off x="722977" y="4042847"/>
            <a:ext cx="298582" cy="845859"/>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05" name="正方形/長方形 304"/>
          <p:cNvSpPr/>
          <p:nvPr/>
        </p:nvSpPr>
        <p:spPr>
          <a:xfrm>
            <a:off x="722977" y="2976857"/>
            <a:ext cx="298582" cy="830794"/>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894"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89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89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894"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894"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894"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67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67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67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11" name="正方形/長方形 10"/>
          <p:cNvSpPr/>
          <p:nvPr/>
        </p:nvSpPr>
        <p:spPr>
          <a:xfrm>
            <a:off x="416355" y="2976857"/>
            <a:ext cx="298582" cy="2981760"/>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31" name="正方形/長方形 330"/>
          <p:cNvSpPr/>
          <p:nvPr/>
        </p:nvSpPr>
        <p:spPr>
          <a:xfrm>
            <a:off x="1030949" y="5122412"/>
            <a:ext cx="298582" cy="830794"/>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32" name="正方形/長方形 331"/>
          <p:cNvSpPr/>
          <p:nvPr/>
        </p:nvSpPr>
        <p:spPr>
          <a:xfrm>
            <a:off x="1030949" y="4042847"/>
            <a:ext cx="298582" cy="845859"/>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33" name="正方形/長方形 332"/>
          <p:cNvSpPr/>
          <p:nvPr/>
        </p:nvSpPr>
        <p:spPr>
          <a:xfrm>
            <a:off x="1030949" y="2976857"/>
            <a:ext cx="298582" cy="830794"/>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38" name="正方形/長方形 337"/>
          <p:cNvSpPr/>
          <p:nvPr/>
        </p:nvSpPr>
        <p:spPr>
          <a:xfrm>
            <a:off x="1339212" y="5122412"/>
            <a:ext cx="298582" cy="830794"/>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39" name="正方形/長方形 338"/>
          <p:cNvSpPr/>
          <p:nvPr/>
        </p:nvSpPr>
        <p:spPr>
          <a:xfrm>
            <a:off x="1339212" y="4042847"/>
            <a:ext cx="298582" cy="8458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40" name="正方形/長方形 339"/>
          <p:cNvSpPr/>
          <p:nvPr/>
        </p:nvSpPr>
        <p:spPr>
          <a:xfrm>
            <a:off x="1339212" y="2976857"/>
            <a:ext cx="298582" cy="830794"/>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41" name="正方形/長方形 340"/>
          <p:cNvSpPr/>
          <p:nvPr/>
        </p:nvSpPr>
        <p:spPr>
          <a:xfrm>
            <a:off x="1656029" y="5122412"/>
            <a:ext cx="298582" cy="830794"/>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42" name="正方形/長方形 341"/>
          <p:cNvSpPr/>
          <p:nvPr/>
        </p:nvSpPr>
        <p:spPr>
          <a:xfrm>
            <a:off x="1656029" y="4042847"/>
            <a:ext cx="298582" cy="845859"/>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43" name="正方形/長方形 342"/>
          <p:cNvSpPr/>
          <p:nvPr/>
        </p:nvSpPr>
        <p:spPr>
          <a:xfrm>
            <a:off x="1656029" y="2976857"/>
            <a:ext cx="298582" cy="830794"/>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44" name="正方形/長方形 343"/>
          <p:cNvSpPr/>
          <p:nvPr/>
        </p:nvSpPr>
        <p:spPr>
          <a:xfrm>
            <a:off x="1964420" y="5122412"/>
            <a:ext cx="298582" cy="830794"/>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45" name="正方形/長方形 344"/>
          <p:cNvSpPr/>
          <p:nvPr/>
        </p:nvSpPr>
        <p:spPr>
          <a:xfrm>
            <a:off x="1964420" y="4042847"/>
            <a:ext cx="298582" cy="845859"/>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46" name="正方形/長方形 345"/>
          <p:cNvSpPr/>
          <p:nvPr/>
        </p:nvSpPr>
        <p:spPr>
          <a:xfrm>
            <a:off x="1964420" y="2976857"/>
            <a:ext cx="298582" cy="83079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54" name="正方形/長方形 353"/>
          <p:cNvSpPr/>
          <p:nvPr/>
        </p:nvSpPr>
        <p:spPr>
          <a:xfrm>
            <a:off x="2289086" y="2976857"/>
            <a:ext cx="2268285" cy="830794"/>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64" name="正方形/長方形 363"/>
          <p:cNvSpPr/>
          <p:nvPr/>
        </p:nvSpPr>
        <p:spPr>
          <a:xfrm>
            <a:off x="6737249" y="2976857"/>
            <a:ext cx="1835007" cy="298176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65" name="正方形/長方形 364"/>
          <p:cNvSpPr/>
          <p:nvPr/>
        </p:nvSpPr>
        <p:spPr>
          <a:xfrm>
            <a:off x="6425053" y="5131743"/>
            <a:ext cx="298582" cy="83079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66" name="正方形/長方形 365"/>
          <p:cNvSpPr/>
          <p:nvPr/>
        </p:nvSpPr>
        <p:spPr>
          <a:xfrm>
            <a:off x="6425053" y="4042847"/>
            <a:ext cx="298582" cy="8458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67" name="正方形/長方形 366"/>
          <p:cNvSpPr/>
          <p:nvPr/>
        </p:nvSpPr>
        <p:spPr>
          <a:xfrm>
            <a:off x="6425053" y="2976857"/>
            <a:ext cx="298582" cy="83079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68" name="正方形/長方形 367"/>
          <p:cNvSpPr/>
          <p:nvPr/>
        </p:nvSpPr>
        <p:spPr>
          <a:xfrm>
            <a:off x="6116542" y="5131743"/>
            <a:ext cx="298582" cy="830794"/>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69" name="正方形/長方形 368"/>
          <p:cNvSpPr/>
          <p:nvPr/>
        </p:nvSpPr>
        <p:spPr>
          <a:xfrm>
            <a:off x="6116542" y="4042847"/>
            <a:ext cx="298582" cy="845859"/>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70" name="正方形/長方形 369"/>
          <p:cNvSpPr/>
          <p:nvPr/>
        </p:nvSpPr>
        <p:spPr>
          <a:xfrm>
            <a:off x="6116542" y="2976857"/>
            <a:ext cx="298582" cy="830794"/>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11" name="正方形/長方形 410"/>
          <p:cNvSpPr/>
          <p:nvPr/>
        </p:nvSpPr>
        <p:spPr>
          <a:xfrm>
            <a:off x="5807910" y="5131743"/>
            <a:ext cx="298582" cy="83079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18" name="正方形/長方形 417"/>
          <p:cNvSpPr/>
          <p:nvPr/>
        </p:nvSpPr>
        <p:spPr>
          <a:xfrm>
            <a:off x="5807910" y="4042847"/>
            <a:ext cx="298582" cy="8458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24" name="正方形/長方形 423"/>
          <p:cNvSpPr/>
          <p:nvPr/>
        </p:nvSpPr>
        <p:spPr>
          <a:xfrm>
            <a:off x="5807910" y="2976857"/>
            <a:ext cx="298582" cy="83079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25" name="正方形/長方形 424"/>
          <p:cNvSpPr/>
          <p:nvPr/>
        </p:nvSpPr>
        <p:spPr>
          <a:xfrm>
            <a:off x="5500336" y="5131743"/>
            <a:ext cx="298582" cy="830794"/>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26" name="正方形/長方形 425"/>
          <p:cNvSpPr/>
          <p:nvPr/>
        </p:nvSpPr>
        <p:spPr>
          <a:xfrm>
            <a:off x="5500336" y="4042847"/>
            <a:ext cx="298582" cy="845859"/>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27" name="正方形/長方形 426"/>
          <p:cNvSpPr/>
          <p:nvPr/>
        </p:nvSpPr>
        <p:spPr>
          <a:xfrm>
            <a:off x="5500336" y="2976857"/>
            <a:ext cx="298582" cy="830794"/>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28" name="正方形/長方形 427"/>
          <p:cNvSpPr/>
          <p:nvPr/>
        </p:nvSpPr>
        <p:spPr>
          <a:xfrm>
            <a:off x="5184575" y="5131743"/>
            <a:ext cx="298582" cy="83079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29" name="正方形/長方形 428"/>
          <p:cNvSpPr/>
          <p:nvPr/>
        </p:nvSpPr>
        <p:spPr>
          <a:xfrm>
            <a:off x="5184575" y="4042847"/>
            <a:ext cx="298582" cy="8458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30" name="正方形/長方形 429"/>
          <p:cNvSpPr/>
          <p:nvPr/>
        </p:nvSpPr>
        <p:spPr>
          <a:xfrm>
            <a:off x="5184575" y="2976857"/>
            <a:ext cx="298582" cy="83079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32" name="正方形/長方形 431"/>
          <p:cNvSpPr/>
          <p:nvPr/>
        </p:nvSpPr>
        <p:spPr>
          <a:xfrm>
            <a:off x="4866658" y="5131743"/>
            <a:ext cx="298582" cy="830794"/>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35" name="正方形/長方形 434"/>
          <p:cNvSpPr/>
          <p:nvPr/>
        </p:nvSpPr>
        <p:spPr>
          <a:xfrm>
            <a:off x="4866658" y="4042847"/>
            <a:ext cx="298582" cy="845859"/>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36" name="正方形/長方形 435"/>
          <p:cNvSpPr/>
          <p:nvPr/>
        </p:nvSpPr>
        <p:spPr>
          <a:xfrm>
            <a:off x="4866658" y="2976857"/>
            <a:ext cx="298582" cy="830794"/>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38" name="正方形/長方形 437"/>
          <p:cNvSpPr/>
          <p:nvPr/>
        </p:nvSpPr>
        <p:spPr>
          <a:xfrm>
            <a:off x="4558784" y="4042848"/>
            <a:ext cx="298582" cy="419474"/>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40" name="正方形/長方形 439"/>
          <p:cNvSpPr/>
          <p:nvPr/>
        </p:nvSpPr>
        <p:spPr>
          <a:xfrm>
            <a:off x="4558784" y="2976857"/>
            <a:ext cx="298582" cy="426385"/>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45" name="正方形/長方形 444"/>
          <p:cNvSpPr/>
          <p:nvPr/>
        </p:nvSpPr>
        <p:spPr>
          <a:xfrm>
            <a:off x="2285231" y="4042847"/>
            <a:ext cx="2272449" cy="845859"/>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76" name="正方形/長方形 475"/>
          <p:cNvSpPr/>
          <p:nvPr/>
        </p:nvSpPr>
        <p:spPr>
          <a:xfrm>
            <a:off x="2289086" y="5122412"/>
            <a:ext cx="2261684" cy="830794"/>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59" name="コンテンツ プレースホルダー 2"/>
              <p:cNvSpPr>
                <a:spLocks noGrp="1"/>
              </p:cNvSpPr>
              <p:nvPr>
                <p:ph idx="1"/>
              </p:nvPr>
            </p:nvSpPr>
            <p:spPr>
              <a:xfrm>
                <a:off x="880811" y="867286"/>
                <a:ext cx="2045168"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011</m:t>
                      </m:r>
                    </m:oMath>
                  </m:oMathPara>
                </a14:m>
                <a:endParaRPr lang="en-US" altLang="ja-JP" b="0" dirty="0" smtClean="0"/>
              </a:p>
            </p:txBody>
          </p:sp>
        </mc:Choice>
        <mc:Fallback xmlns="">
          <p:sp>
            <p:nvSpPr>
              <p:cNvPr id="59" name="コンテンツ プレースホルダー 2"/>
              <p:cNvSpPr>
                <a:spLocks noGrp="1" noRot="1" noChangeAspect="1" noMove="1" noResize="1" noEditPoints="1" noAdjustHandles="1" noChangeArrowheads="1" noChangeShapeType="1" noTextEdit="1"/>
              </p:cNvSpPr>
              <p:nvPr>
                <p:ph idx="1"/>
              </p:nvPr>
            </p:nvSpPr>
            <p:spPr>
              <a:xfrm>
                <a:off x="880811" y="867286"/>
                <a:ext cx="2045168" cy="1524383"/>
              </a:xfrm>
              <a:blipFill rotWithShape="0">
                <a:blip r:embed="rId2"/>
                <a:stretch>
                  <a:fillRect l="-2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1" name="コンテンツ プレースホルダー 2"/>
              <p:cNvSpPr txBox="1">
                <a:spLocks/>
              </p:cNvSpPr>
              <p:nvPr/>
            </p:nvSpPr>
            <p:spPr>
              <a:xfrm>
                <a:off x="4657421" y="865978"/>
                <a:ext cx="4271120" cy="120636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b="0" i="1" smtClean="0">
                        <a:latin typeface="Cambria Math" panose="02040503050406030204" pitchFamily="18" charset="0"/>
                      </a:rPr>
                      <m:t>4</m:t>
                    </m:r>
                    <m:r>
                      <a:rPr lang="ja-JP" altLang="en-US" i="1">
                        <a:latin typeface="Cambria Math" panose="02040503050406030204" pitchFamily="18" charset="0"/>
                      </a:rPr>
                      <m:t>文字</m:t>
                    </m:r>
                  </m:oMath>
                </a14:m>
                <a:r>
                  <a:rPr lang="ja-JP" altLang="en-US" dirty="0" smtClean="0"/>
                  <a:t>以下の共通上位列が</a:t>
                </a:r>
                <a:endParaRPr lang="en-US" altLang="ja-JP" dirty="0" smtClean="0"/>
              </a:p>
              <a:p>
                <a:r>
                  <a:rPr lang="ja-JP" altLang="en-US" dirty="0" smtClean="0"/>
                  <a:t>あるかどうか</a:t>
                </a:r>
                <a:endParaRPr lang="en-US" altLang="ja-JP" dirty="0"/>
              </a:p>
            </p:txBody>
          </p:sp>
        </mc:Choice>
        <mc:Fallback xmlns="">
          <p:sp>
            <p:nvSpPr>
              <p:cNvPr id="141" name="コンテンツ プレースホルダー 2"/>
              <p:cNvSpPr txBox="1">
                <a:spLocks noRot="1" noChangeAspect="1" noMove="1" noResize="1" noEditPoints="1" noAdjustHandles="1" noChangeArrowheads="1" noChangeShapeType="1" noTextEdit="1"/>
              </p:cNvSpPr>
              <p:nvPr/>
            </p:nvSpPr>
            <p:spPr>
              <a:xfrm>
                <a:off x="4657421" y="865978"/>
                <a:ext cx="4271120" cy="1206365"/>
              </a:xfrm>
              <a:prstGeom prst="rect">
                <a:avLst/>
              </a:prstGeom>
              <a:blipFill rotWithShape="0">
                <a:blip r:embed="rId3"/>
                <a:stretch>
                  <a:fillRect l="-4993" t="-10101" r="-856"/>
                </a:stretch>
              </a:blipFill>
            </p:spPr>
            <p:txBody>
              <a:bodyPr/>
              <a:lstStyle/>
              <a:p>
                <a:r>
                  <a:rPr lang="ja-JP" altLang="en-US">
                    <a:noFill/>
                  </a:rPr>
                  <a:t> </a:t>
                </a:r>
              </a:p>
            </p:txBody>
          </p:sp>
        </mc:Fallback>
      </mc:AlternateContent>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6"/>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xmlns="">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7"/>
                <a:stretch>
                  <a:fillRect/>
                </a:stretch>
              </a:blipFill>
            </p:spPr>
            <p:txBody>
              <a:bodyPr/>
              <a:lstStyle/>
              <a:p>
                <a:r>
                  <a:rPr lang="ja-JP" altLang="en-US">
                    <a:noFill/>
                  </a:rPr>
                  <a:t> </a:t>
                </a:r>
              </a:p>
            </p:txBody>
          </p:sp>
        </mc:Fallback>
      </mc:AlternateContent>
      <p:grpSp>
        <p:nvGrpSpPr>
          <p:cNvPr id="14" name="グループ化 13"/>
          <p:cNvGrpSpPr/>
          <p:nvPr/>
        </p:nvGrpSpPr>
        <p:grpSpPr>
          <a:xfrm>
            <a:off x="729354" y="3805691"/>
            <a:ext cx="291557" cy="246957"/>
            <a:chOff x="2908531" y="1323826"/>
            <a:chExt cx="1447422" cy="1440000"/>
          </a:xfrm>
        </p:grpSpPr>
        <p:sp>
          <p:nvSpPr>
            <p:cNvPr id="492" name="正方形/長方形 491"/>
            <p:cNvSpPr/>
            <p:nvPr/>
          </p:nvSpPr>
          <p:spPr>
            <a:xfrm>
              <a:off x="2908531" y="1323826"/>
              <a:ext cx="1440000" cy="144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93" name="正方形/長方形 492"/>
            <p:cNvSpPr/>
            <p:nvPr/>
          </p:nvSpPr>
          <p:spPr>
            <a:xfrm>
              <a:off x="2908531"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94" name="正方形/長方形 493"/>
            <p:cNvSpPr/>
            <p:nvPr/>
          </p:nvSpPr>
          <p:spPr>
            <a:xfrm>
              <a:off x="3092135"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95" name="正方形/長方形 494"/>
            <p:cNvSpPr/>
            <p:nvPr/>
          </p:nvSpPr>
          <p:spPr>
            <a:xfrm>
              <a:off x="2908531"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96" name="正方形/長方形 495"/>
            <p:cNvSpPr/>
            <p:nvPr/>
          </p:nvSpPr>
          <p:spPr>
            <a:xfrm>
              <a:off x="3092135"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97" name="正方形/長方形 496"/>
            <p:cNvSpPr/>
            <p:nvPr/>
          </p:nvSpPr>
          <p:spPr>
            <a:xfrm>
              <a:off x="2908531"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98" name="正方形/長方形 497"/>
            <p:cNvSpPr/>
            <p:nvPr/>
          </p:nvSpPr>
          <p:spPr>
            <a:xfrm>
              <a:off x="3092135"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99" name="正方形/長方形 498"/>
            <p:cNvSpPr/>
            <p:nvPr/>
          </p:nvSpPr>
          <p:spPr>
            <a:xfrm>
              <a:off x="2908531"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07" name="正方形/長方形 506"/>
            <p:cNvSpPr/>
            <p:nvPr/>
          </p:nvSpPr>
          <p:spPr>
            <a:xfrm>
              <a:off x="3092135"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08" name="正方形/長方形 507"/>
            <p:cNvSpPr/>
            <p:nvPr/>
          </p:nvSpPr>
          <p:spPr>
            <a:xfrm>
              <a:off x="2908531"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09" name="正方形/長方形 508"/>
            <p:cNvSpPr/>
            <p:nvPr/>
          </p:nvSpPr>
          <p:spPr>
            <a:xfrm>
              <a:off x="3092135"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10" name="正方形/長方形 509"/>
            <p:cNvSpPr/>
            <p:nvPr/>
          </p:nvSpPr>
          <p:spPr>
            <a:xfrm>
              <a:off x="2908531"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11" name="正方形/長方形 510"/>
            <p:cNvSpPr/>
            <p:nvPr/>
          </p:nvSpPr>
          <p:spPr>
            <a:xfrm>
              <a:off x="3092135"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12" name="正方形/長方形 511"/>
            <p:cNvSpPr/>
            <p:nvPr/>
          </p:nvSpPr>
          <p:spPr>
            <a:xfrm>
              <a:off x="2908531"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14" name="正方形/長方形 513"/>
            <p:cNvSpPr/>
            <p:nvPr/>
          </p:nvSpPr>
          <p:spPr>
            <a:xfrm>
              <a:off x="3092135"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15" name="正方形/長方形 514"/>
            <p:cNvSpPr/>
            <p:nvPr/>
          </p:nvSpPr>
          <p:spPr>
            <a:xfrm>
              <a:off x="2908531"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17" name="正方形/長方形 516"/>
            <p:cNvSpPr/>
            <p:nvPr/>
          </p:nvSpPr>
          <p:spPr>
            <a:xfrm>
              <a:off x="3092135"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18" name="正方形/長方形 517"/>
            <p:cNvSpPr/>
            <p:nvPr/>
          </p:nvSpPr>
          <p:spPr>
            <a:xfrm>
              <a:off x="3272135"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20" name="正方形/長方形 519"/>
            <p:cNvSpPr/>
            <p:nvPr/>
          </p:nvSpPr>
          <p:spPr>
            <a:xfrm>
              <a:off x="3455739"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21" name="正方形/長方形 520"/>
            <p:cNvSpPr/>
            <p:nvPr/>
          </p:nvSpPr>
          <p:spPr>
            <a:xfrm>
              <a:off x="3272135"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23" name="正方形/長方形 522"/>
            <p:cNvSpPr/>
            <p:nvPr/>
          </p:nvSpPr>
          <p:spPr>
            <a:xfrm>
              <a:off x="3455739"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24" name="正方形/長方形 523"/>
            <p:cNvSpPr/>
            <p:nvPr/>
          </p:nvSpPr>
          <p:spPr>
            <a:xfrm>
              <a:off x="3272135"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25" name="正方形/長方形 524"/>
            <p:cNvSpPr/>
            <p:nvPr/>
          </p:nvSpPr>
          <p:spPr>
            <a:xfrm>
              <a:off x="3455739"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27" name="正方形/長方形 526"/>
            <p:cNvSpPr/>
            <p:nvPr/>
          </p:nvSpPr>
          <p:spPr>
            <a:xfrm>
              <a:off x="3272135"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28" name="正方形/長方形 527"/>
            <p:cNvSpPr/>
            <p:nvPr/>
          </p:nvSpPr>
          <p:spPr>
            <a:xfrm>
              <a:off x="3455739"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30" name="正方形/長方形 529"/>
            <p:cNvSpPr/>
            <p:nvPr/>
          </p:nvSpPr>
          <p:spPr>
            <a:xfrm>
              <a:off x="3272135"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31" name="正方形/長方形 530"/>
            <p:cNvSpPr/>
            <p:nvPr/>
          </p:nvSpPr>
          <p:spPr>
            <a:xfrm>
              <a:off x="3455739"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50" name="正方形/長方形 549"/>
            <p:cNvSpPr/>
            <p:nvPr/>
          </p:nvSpPr>
          <p:spPr>
            <a:xfrm>
              <a:off x="3272135"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51" name="正方形/長方形 550"/>
            <p:cNvSpPr/>
            <p:nvPr/>
          </p:nvSpPr>
          <p:spPr>
            <a:xfrm>
              <a:off x="3455739"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52" name="正方形/長方形 551"/>
            <p:cNvSpPr/>
            <p:nvPr/>
          </p:nvSpPr>
          <p:spPr>
            <a:xfrm>
              <a:off x="3272135"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53" name="正方形/長方形 552"/>
            <p:cNvSpPr/>
            <p:nvPr/>
          </p:nvSpPr>
          <p:spPr>
            <a:xfrm>
              <a:off x="3455739"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54" name="正方形/長方形 553"/>
            <p:cNvSpPr/>
            <p:nvPr/>
          </p:nvSpPr>
          <p:spPr>
            <a:xfrm>
              <a:off x="3272135"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55" name="正方形/長方形 554"/>
            <p:cNvSpPr/>
            <p:nvPr/>
          </p:nvSpPr>
          <p:spPr>
            <a:xfrm>
              <a:off x="3455739"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74" name="正方形/長方形 573"/>
            <p:cNvSpPr/>
            <p:nvPr/>
          </p:nvSpPr>
          <p:spPr>
            <a:xfrm>
              <a:off x="3636166"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75" name="正方形/長方形 574"/>
            <p:cNvSpPr/>
            <p:nvPr/>
          </p:nvSpPr>
          <p:spPr>
            <a:xfrm>
              <a:off x="3819770"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76" name="正方形/長方形 575"/>
            <p:cNvSpPr/>
            <p:nvPr/>
          </p:nvSpPr>
          <p:spPr>
            <a:xfrm>
              <a:off x="3636166"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77" name="正方形/長方形 576"/>
            <p:cNvSpPr/>
            <p:nvPr/>
          </p:nvSpPr>
          <p:spPr>
            <a:xfrm>
              <a:off x="3819770"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78" name="正方形/長方形 577"/>
            <p:cNvSpPr/>
            <p:nvPr/>
          </p:nvSpPr>
          <p:spPr>
            <a:xfrm>
              <a:off x="3636166"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79" name="正方形/長方形 578"/>
            <p:cNvSpPr/>
            <p:nvPr/>
          </p:nvSpPr>
          <p:spPr>
            <a:xfrm>
              <a:off x="3819770"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80" name="正方形/長方形 579"/>
            <p:cNvSpPr/>
            <p:nvPr/>
          </p:nvSpPr>
          <p:spPr>
            <a:xfrm>
              <a:off x="3636166"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81" name="正方形/長方形 580"/>
            <p:cNvSpPr/>
            <p:nvPr/>
          </p:nvSpPr>
          <p:spPr>
            <a:xfrm>
              <a:off x="3819770"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82" name="正方形/長方形 581"/>
            <p:cNvSpPr/>
            <p:nvPr/>
          </p:nvSpPr>
          <p:spPr>
            <a:xfrm>
              <a:off x="3636166"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83" name="正方形/長方形 582"/>
            <p:cNvSpPr/>
            <p:nvPr/>
          </p:nvSpPr>
          <p:spPr>
            <a:xfrm>
              <a:off x="3819770"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84" name="正方形/長方形 583"/>
            <p:cNvSpPr/>
            <p:nvPr/>
          </p:nvSpPr>
          <p:spPr>
            <a:xfrm>
              <a:off x="3636166"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85" name="正方形/長方形 584"/>
            <p:cNvSpPr/>
            <p:nvPr/>
          </p:nvSpPr>
          <p:spPr>
            <a:xfrm>
              <a:off x="3819770"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86" name="正方形/長方形 585"/>
            <p:cNvSpPr/>
            <p:nvPr/>
          </p:nvSpPr>
          <p:spPr>
            <a:xfrm>
              <a:off x="3636166"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87" name="正方形/長方形 586"/>
            <p:cNvSpPr/>
            <p:nvPr/>
          </p:nvSpPr>
          <p:spPr>
            <a:xfrm>
              <a:off x="3819770"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88" name="正方形/長方形 587"/>
            <p:cNvSpPr/>
            <p:nvPr/>
          </p:nvSpPr>
          <p:spPr>
            <a:xfrm>
              <a:off x="3636166"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89" name="正方形/長方形 588"/>
            <p:cNvSpPr/>
            <p:nvPr/>
          </p:nvSpPr>
          <p:spPr>
            <a:xfrm>
              <a:off x="3819770"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90" name="正方形/長方形 589"/>
            <p:cNvSpPr/>
            <p:nvPr/>
          </p:nvSpPr>
          <p:spPr>
            <a:xfrm>
              <a:off x="3992349"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91" name="正方形/長方形 590"/>
            <p:cNvSpPr/>
            <p:nvPr/>
          </p:nvSpPr>
          <p:spPr>
            <a:xfrm>
              <a:off x="4175953"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92" name="正方形/長方形 591"/>
            <p:cNvSpPr/>
            <p:nvPr/>
          </p:nvSpPr>
          <p:spPr>
            <a:xfrm>
              <a:off x="3992349"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93" name="正方形/長方形 592"/>
            <p:cNvSpPr/>
            <p:nvPr/>
          </p:nvSpPr>
          <p:spPr>
            <a:xfrm>
              <a:off x="4175953"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94" name="正方形/長方形 593"/>
            <p:cNvSpPr/>
            <p:nvPr/>
          </p:nvSpPr>
          <p:spPr>
            <a:xfrm>
              <a:off x="3992349"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95" name="正方形/長方形 594"/>
            <p:cNvSpPr/>
            <p:nvPr/>
          </p:nvSpPr>
          <p:spPr>
            <a:xfrm>
              <a:off x="4175953"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96" name="正方形/長方形 595"/>
            <p:cNvSpPr/>
            <p:nvPr/>
          </p:nvSpPr>
          <p:spPr>
            <a:xfrm>
              <a:off x="3992349"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97" name="正方形/長方形 596"/>
            <p:cNvSpPr/>
            <p:nvPr/>
          </p:nvSpPr>
          <p:spPr>
            <a:xfrm>
              <a:off x="4175953"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98" name="正方形/長方形 597"/>
            <p:cNvSpPr/>
            <p:nvPr/>
          </p:nvSpPr>
          <p:spPr>
            <a:xfrm>
              <a:off x="3992349"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99" name="正方形/長方形 598"/>
            <p:cNvSpPr/>
            <p:nvPr/>
          </p:nvSpPr>
          <p:spPr>
            <a:xfrm>
              <a:off x="4175953"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00" name="正方形/長方形 599"/>
            <p:cNvSpPr/>
            <p:nvPr/>
          </p:nvSpPr>
          <p:spPr>
            <a:xfrm>
              <a:off x="3992349"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01" name="正方形/長方形 600"/>
            <p:cNvSpPr/>
            <p:nvPr/>
          </p:nvSpPr>
          <p:spPr>
            <a:xfrm>
              <a:off x="4175953"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02" name="正方形/長方形 601"/>
            <p:cNvSpPr/>
            <p:nvPr/>
          </p:nvSpPr>
          <p:spPr>
            <a:xfrm>
              <a:off x="3992349"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03" name="正方形/長方形 602"/>
            <p:cNvSpPr/>
            <p:nvPr/>
          </p:nvSpPr>
          <p:spPr>
            <a:xfrm>
              <a:off x="4175953"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04" name="正方形/長方形 603"/>
            <p:cNvSpPr/>
            <p:nvPr/>
          </p:nvSpPr>
          <p:spPr>
            <a:xfrm>
              <a:off x="3992349"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05" name="正方形/長方形 604"/>
            <p:cNvSpPr/>
            <p:nvPr/>
          </p:nvSpPr>
          <p:spPr>
            <a:xfrm>
              <a:off x="4175953"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grpSp>
      <p:sp>
        <p:nvSpPr>
          <p:cNvPr id="606" name="正方形/長方形 605"/>
          <p:cNvSpPr/>
          <p:nvPr/>
        </p:nvSpPr>
        <p:spPr>
          <a:xfrm>
            <a:off x="4558784" y="3377346"/>
            <a:ext cx="298582" cy="42638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07" name="円/楕円 606"/>
          <p:cNvSpPr/>
          <p:nvPr/>
        </p:nvSpPr>
        <p:spPr>
          <a:xfrm>
            <a:off x="4551392" y="5133669"/>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08" name="円/楕円 607"/>
          <p:cNvSpPr/>
          <p:nvPr/>
        </p:nvSpPr>
        <p:spPr>
          <a:xfrm>
            <a:off x="4551392" y="566862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09" name="円/楕円 608"/>
          <p:cNvSpPr/>
          <p:nvPr/>
        </p:nvSpPr>
        <p:spPr>
          <a:xfrm>
            <a:off x="4550275" y="5133669"/>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610" name="直線コネクタ 609"/>
          <p:cNvCxnSpPr/>
          <p:nvPr/>
        </p:nvCxnSpPr>
        <p:spPr>
          <a:xfrm>
            <a:off x="4698381" y="5421669"/>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11" name="正方形/長方形 610"/>
          <p:cNvSpPr/>
          <p:nvPr/>
        </p:nvSpPr>
        <p:spPr>
          <a:xfrm>
            <a:off x="4558784" y="5133669"/>
            <a:ext cx="298582" cy="426385"/>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12" name="正方形/長方形 611"/>
          <p:cNvSpPr/>
          <p:nvPr/>
        </p:nvSpPr>
        <p:spPr>
          <a:xfrm>
            <a:off x="4558784" y="5534158"/>
            <a:ext cx="298582" cy="42638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13" name="正方形/長方形 612"/>
          <p:cNvSpPr/>
          <p:nvPr/>
        </p:nvSpPr>
        <p:spPr>
          <a:xfrm>
            <a:off x="4558784" y="4453102"/>
            <a:ext cx="298582" cy="43625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37" name="円/楕円 636"/>
          <p:cNvSpPr/>
          <p:nvPr/>
        </p:nvSpPr>
        <p:spPr>
          <a:xfrm>
            <a:off x="516656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8" name="円/楕円 637"/>
          <p:cNvSpPr/>
          <p:nvPr/>
        </p:nvSpPr>
        <p:spPr>
          <a:xfrm>
            <a:off x="516656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9" name="円/楕円 638"/>
          <p:cNvSpPr/>
          <p:nvPr/>
        </p:nvSpPr>
        <p:spPr>
          <a:xfrm>
            <a:off x="516656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0" name="円/楕円 639"/>
          <p:cNvSpPr/>
          <p:nvPr/>
        </p:nvSpPr>
        <p:spPr>
          <a:xfrm>
            <a:off x="516656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1" name="円/楕円 640"/>
          <p:cNvSpPr/>
          <p:nvPr/>
        </p:nvSpPr>
        <p:spPr>
          <a:xfrm>
            <a:off x="516545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642" name="直線コネクタ 641"/>
          <p:cNvCxnSpPr/>
          <p:nvPr/>
        </p:nvCxnSpPr>
        <p:spPr>
          <a:xfrm>
            <a:off x="5313557"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3" name="直線コネクタ 642"/>
          <p:cNvCxnSpPr/>
          <p:nvPr/>
        </p:nvCxnSpPr>
        <p:spPr>
          <a:xfrm>
            <a:off x="5313557"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44" name="正方形/長方形 643"/>
          <p:cNvSpPr/>
          <p:nvPr/>
        </p:nvSpPr>
        <p:spPr>
          <a:xfrm>
            <a:off x="5173960" y="4042848"/>
            <a:ext cx="298582" cy="419474"/>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45" name="正方形/長方形 644"/>
          <p:cNvSpPr/>
          <p:nvPr/>
        </p:nvSpPr>
        <p:spPr>
          <a:xfrm>
            <a:off x="5173960" y="2976857"/>
            <a:ext cx="298582" cy="426385"/>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46" name="正方形/長方形 645"/>
          <p:cNvSpPr/>
          <p:nvPr/>
        </p:nvSpPr>
        <p:spPr>
          <a:xfrm>
            <a:off x="5173960" y="3377346"/>
            <a:ext cx="298582" cy="42638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47" name="円/楕円 646"/>
          <p:cNvSpPr/>
          <p:nvPr/>
        </p:nvSpPr>
        <p:spPr>
          <a:xfrm>
            <a:off x="5166568" y="5133669"/>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8" name="円/楕円 647"/>
          <p:cNvSpPr/>
          <p:nvPr/>
        </p:nvSpPr>
        <p:spPr>
          <a:xfrm>
            <a:off x="5166568" y="566862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9" name="円/楕円 648"/>
          <p:cNvSpPr/>
          <p:nvPr/>
        </p:nvSpPr>
        <p:spPr>
          <a:xfrm>
            <a:off x="5165451" y="5133669"/>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650" name="直線コネクタ 649"/>
          <p:cNvCxnSpPr/>
          <p:nvPr/>
        </p:nvCxnSpPr>
        <p:spPr>
          <a:xfrm>
            <a:off x="5313557" y="5421669"/>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1" name="正方形/長方形 650"/>
          <p:cNvSpPr/>
          <p:nvPr/>
        </p:nvSpPr>
        <p:spPr>
          <a:xfrm>
            <a:off x="5173960" y="5133669"/>
            <a:ext cx="298582" cy="426385"/>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52" name="正方形/長方形 651"/>
          <p:cNvSpPr/>
          <p:nvPr/>
        </p:nvSpPr>
        <p:spPr>
          <a:xfrm>
            <a:off x="5173960" y="5534158"/>
            <a:ext cx="298582" cy="42638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53" name="正方形/長方形 652"/>
          <p:cNvSpPr/>
          <p:nvPr/>
        </p:nvSpPr>
        <p:spPr>
          <a:xfrm>
            <a:off x="5173960" y="4453102"/>
            <a:ext cx="298582" cy="43625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54" name="円/楕円 653"/>
          <p:cNvSpPr/>
          <p:nvPr/>
        </p:nvSpPr>
        <p:spPr>
          <a:xfrm>
            <a:off x="5792235"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5" name="円/楕円 654"/>
          <p:cNvSpPr/>
          <p:nvPr/>
        </p:nvSpPr>
        <p:spPr>
          <a:xfrm>
            <a:off x="579223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6" name="円/楕円 655"/>
          <p:cNvSpPr/>
          <p:nvPr/>
        </p:nvSpPr>
        <p:spPr>
          <a:xfrm>
            <a:off x="5792235"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7" name="円/楕円 656"/>
          <p:cNvSpPr/>
          <p:nvPr/>
        </p:nvSpPr>
        <p:spPr>
          <a:xfrm>
            <a:off x="5792235"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8" name="円/楕円 657"/>
          <p:cNvSpPr/>
          <p:nvPr/>
        </p:nvSpPr>
        <p:spPr>
          <a:xfrm>
            <a:off x="579111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659" name="直線コネクタ 658"/>
          <p:cNvCxnSpPr/>
          <p:nvPr/>
        </p:nvCxnSpPr>
        <p:spPr>
          <a:xfrm>
            <a:off x="593922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60" name="直線コネクタ 659"/>
          <p:cNvCxnSpPr/>
          <p:nvPr/>
        </p:nvCxnSpPr>
        <p:spPr>
          <a:xfrm>
            <a:off x="593922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1" name="正方形/長方形 660"/>
          <p:cNvSpPr/>
          <p:nvPr/>
        </p:nvSpPr>
        <p:spPr>
          <a:xfrm>
            <a:off x="5799627" y="4042848"/>
            <a:ext cx="298582" cy="419474"/>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62" name="正方形/長方形 661"/>
          <p:cNvSpPr/>
          <p:nvPr/>
        </p:nvSpPr>
        <p:spPr>
          <a:xfrm>
            <a:off x="5799627" y="2976857"/>
            <a:ext cx="298582" cy="426385"/>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63" name="正方形/長方形 662"/>
          <p:cNvSpPr/>
          <p:nvPr/>
        </p:nvSpPr>
        <p:spPr>
          <a:xfrm>
            <a:off x="5799627" y="3377346"/>
            <a:ext cx="298582" cy="42638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64" name="円/楕円 663"/>
          <p:cNvSpPr/>
          <p:nvPr/>
        </p:nvSpPr>
        <p:spPr>
          <a:xfrm>
            <a:off x="5792235" y="5133669"/>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65" name="円/楕円 664"/>
          <p:cNvSpPr/>
          <p:nvPr/>
        </p:nvSpPr>
        <p:spPr>
          <a:xfrm>
            <a:off x="5792235" y="566862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66" name="円/楕円 665"/>
          <p:cNvSpPr/>
          <p:nvPr/>
        </p:nvSpPr>
        <p:spPr>
          <a:xfrm>
            <a:off x="5791118" y="5133669"/>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667" name="直線コネクタ 666"/>
          <p:cNvCxnSpPr/>
          <p:nvPr/>
        </p:nvCxnSpPr>
        <p:spPr>
          <a:xfrm>
            <a:off x="5939224" y="5421669"/>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8" name="正方形/長方形 667"/>
          <p:cNvSpPr/>
          <p:nvPr/>
        </p:nvSpPr>
        <p:spPr>
          <a:xfrm>
            <a:off x="5799627" y="5133669"/>
            <a:ext cx="298582" cy="426385"/>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69" name="正方形/長方形 668"/>
          <p:cNvSpPr/>
          <p:nvPr/>
        </p:nvSpPr>
        <p:spPr>
          <a:xfrm>
            <a:off x="5799627" y="5534158"/>
            <a:ext cx="298582" cy="42638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70" name="正方形/長方形 669"/>
          <p:cNvSpPr/>
          <p:nvPr/>
        </p:nvSpPr>
        <p:spPr>
          <a:xfrm>
            <a:off x="5799627" y="4453102"/>
            <a:ext cx="298582" cy="43625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71" name="円/楕円 670"/>
          <p:cNvSpPr/>
          <p:nvPr/>
        </p:nvSpPr>
        <p:spPr>
          <a:xfrm>
            <a:off x="6417757"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72" name="円/楕円 671"/>
          <p:cNvSpPr/>
          <p:nvPr/>
        </p:nvSpPr>
        <p:spPr>
          <a:xfrm>
            <a:off x="6417757"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73" name="円/楕円 672"/>
          <p:cNvSpPr/>
          <p:nvPr/>
        </p:nvSpPr>
        <p:spPr>
          <a:xfrm>
            <a:off x="6417757"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74" name="円/楕円 673"/>
          <p:cNvSpPr/>
          <p:nvPr/>
        </p:nvSpPr>
        <p:spPr>
          <a:xfrm>
            <a:off x="6417757"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75" name="円/楕円 674"/>
          <p:cNvSpPr/>
          <p:nvPr/>
        </p:nvSpPr>
        <p:spPr>
          <a:xfrm>
            <a:off x="6416640"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676" name="直線コネクタ 675"/>
          <p:cNvCxnSpPr/>
          <p:nvPr/>
        </p:nvCxnSpPr>
        <p:spPr>
          <a:xfrm>
            <a:off x="656474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77" name="直線コネクタ 676"/>
          <p:cNvCxnSpPr/>
          <p:nvPr/>
        </p:nvCxnSpPr>
        <p:spPr>
          <a:xfrm>
            <a:off x="656474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78" name="正方形/長方形 677"/>
          <p:cNvSpPr/>
          <p:nvPr/>
        </p:nvSpPr>
        <p:spPr>
          <a:xfrm>
            <a:off x="6425149" y="4042848"/>
            <a:ext cx="298582" cy="419474"/>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79" name="正方形/長方形 678"/>
          <p:cNvSpPr/>
          <p:nvPr/>
        </p:nvSpPr>
        <p:spPr>
          <a:xfrm>
            <a:off x="6425149" y="2976857"/>
            <a:ext cx="298582" cy="426385"/>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80" name="正方形/長方形 679"/>
          <p:cNvSpPr/>
          <p:nvPr/>
        </p:nvSpPr>
        <p:spPr>
          <a:xfrm>
            <a:off x="6425149" y="3377346"/>
            <a:ext cx="298582" cy="42638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81" name="円/楕円 680"/>
          <p:cNvSpPr/>
          <p:nvPr/>
        </p:nvSpPr>
        <p:spPr>
          <a:xfrm>
            <a:off x="6417757" y="5133669"/>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82" name="円/楕円 681"/>
          <p:cNvSpPr/>
          <p:nvPr/>
        </p:nvSpPr>
        <p:spPr>
          <a:xfrm>
            <a:off x="6417757" y="566862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83" name="円/楕円 682"/>
          <p:cNvSpPr/>
          <p:nvPr/>
        </p:nvSpPr>
        <p:spPr>
          <a:xfrm>
            <a:off x="6416640" y="5133669"/>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684" name="直線コネクタ 683"/>
          <p:cNvCxnSpPr/>
          <p:nvPr/>
        </p:nvCxnSpPr>
        <p:spPr>
          <a:xfrm>
            <a:off x="6564746" y="5421669"/>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85" name="正方形/長方形 684"/>
          <p:cNvSpPr/>
          <p:nvPr/>
        </p:nvSpPr>
        <p:spPr>
          <a:xfrm>
            <a:off x="6425149" y="5133669"/>
            <a:ext cx="298582" cy="426385"/>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86" name="正方形/長方形 685"/>
          <p:cNvSpPr/>
          <p:nvPr/>
        </p:nvSpPr>
        <p:spPr>
          <a:xfrm>
            <a:off x="6425149" y="5534158"/>
            <a:ext cx="298582" cy="42638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87" name="正方形/長方形 686"/>
          <p:cNvSpPr/>
          <p:nvPr/>
        </p:nvSpPr>
        <p:spPr>
          <a:xfrm>
            <a:off x="6425149" y="4453102"/>
            <a:ext cx="298582" cy="43625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grpSp>
        <p:nvGrpSpPr>
          <p:cNvPr id="688" name="グループ化 687"/>
          <p:cNvGrpSpPr/>
          <p:nvPr/>
        </p:nvGrpSpPr>
        <p:grpSpPr>
          <a:xfrm>
            <a:off x="1020399" y="3785749"/>
            <a:ext cx="291557" cy="246957"/>
            <a:chOff x="2908531" y="1323826"/>
            <a:chExt cx="1447422" cy="1440000"/>
          </a:xfrm>
        </p:grpSpPr>
        <p:sp>
          <p:nvSpPr>
            <p:cNvPr id="689" name="正方形/長方形 688"/>
            <p:cNvSpPr/>
            <p:nvPr/>
          </p:nvSpPr>
          <p:spPr>
            <a:xfrm>
              <a:off x="2908531" y="1323826"/>
              <a:ext cx="1440000" cy="144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90" name="正方形/長方形 689"/>
            <p:cNvSpPr/>
            <p:nvPr/>
          </p:nvSpPr>
          <p:spPr>
            <a:xfrm>
              <a:off x="2908531"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91" name="正方形/長方形 690"/>
            <p:cNvSpPr/>
            <p:nvPr/>
          </p:nvSpPr>
          <p:spPr>
            <a:xfrm>
              <a:off x="3092135"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92" name="正方形/長方形 691"/>
            <p:cNvSpPr/>
            <p:nvPr/>
          </p:nvSpPr>
          <p:spPr>
            <a:xfrm>
              <a:off x="2908531"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93" name="正方形/長方形 692"/>
            <p:cNvSpPr/>
            <p:nvPr/>
          </p:nvSpPr>
          <p:spPr>
            <a:xfrm>
              <a:off x="3092135"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94" name="正方形/長方形 693"/>
            <p:cNvSpPr/>
            <p:nvPr/>
          </p:nvSpPr>
          <p:spPr>
            <a:xfrm>
              <a:off x="2908531"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95" name="正方形/長方形 694"/>
            <p:cNvSpPr/>
            <p:nvPr/>
          </p:nvSpPr>
          <p:spPr>
            <a:xfrm>
              <a:off x="3092135"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96" name="正方形/長方形 695"/>
            <p:cNvSpPr/>
            <p:nvPr/>
          </p:nvSpPr>
          <p:spPr>
            <a:xfrm>
              <a:off x="2908531"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97" name="正方形/長方形 696"/>
            <p:cNvSpPr/>
            <p:nvPr/>
          </p:nvSpPr>
          <p:spPr>
            <a:xfrm>
              <a:off x="3092135"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98" name="正方形/長方形 697"/>
            <p:cNvSpPr/>
            <p:nvPr/>
          </p:nvSpPr>
          <p:spPr>
            <a:xfrm>
              <a:off x="2908531"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99" name="正方形/長方形 698"/>
            <p:cNvSpPr/>
            <p:nvPr/>
          </p:nvSpPr>
          <p:spPr>
            <a:xfrm>
              <a:off x="3092135"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00" name="正方形/長方形 699"/>
            <p:cNvSpPr/>
            <p:nvPr/>
          </p:nvSpPr>
          <p:spPr>
            <a:xfrm>
              <a:off x="2908531"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01" name="正方形/長方形 700"/>
            <p:cNvSpPr/>
            <p:nvPr/>
          </p:nvSpPr>
          <p:spPr>
            <a:xfrm>
              <a:off x="3092135"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02" name="正方形/長方形 701"/>
            <p:cNvSpPr/>
            <p:nvPr/>
          </p:nvSpPr>
          <p:spPr>
            <a:xfrm>
              <a:off x="2908531"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03" name="正方形/長方形 702"/>
            <p:cNvSpPr/>
            <p:nvPr/>
          </p:nvSpPr>
          <p:spPr>
            <a:xfrm>
              <a:off x="3092135"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04" name="正方形/長方形 703"/>
            <p:cNvSpPr/>
            <p:nvPr/>
          </p:nvSpPr>
          <p:spPr>
            <a:xfrm>
              <a:off x="2908531"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05" name="正方形/長方形 704"/>
            <p:cNvSpPr/>
            <p:nvPr/>
          </p:nvSpPr>
          <p:spPr>
            <a:xfrm>
              <a:off x="3092135"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06" name="正方形/長方形 705"/>
            <p:cNvSpPr/>
            <p:nvPr/>
          </p:nvSpPr>
          <p:spPr>
            <a:xfrm>
              <a:off x="3272135"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07" name="正方形/長方形 706"/>
            <p:cNvSpPr/>
            <p:nvPr/>
          </p:nvSpPr>
          <p:spPr>
            <a:xfrm>
              <a:off x="3455739"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08" name="正方形/長方形 707"/>
            <p:cNvSpPr/>
            <p:nvPr/>
          </p:nvSpPr>
          <p:spPr>
            <a:xfrm>
              <a:off x="3272135"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09" name="正方形/長方形 708"/>
            <p:cNvSpPr/>
            <p:nvPr/>
          </p:nvSpPr>
          <p:spPr>
            <a:xfrm>
              <a:off x="3455739"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10" name="正方形/長方形 709"/>
            <p:cNvSpPr/>
            <p:nvPr/>
          </p:nvSpPr>
          <p:spPr>
            <a:xfrm>
              <a:off x="3272135"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11" name="正方形/長方形 710"/>
            <p:cNvSpPr/>
            <p:nvPr/>
          </p:nvSpPr>
          <p:spPr>
            <a:xfrm>
              <a:off x="3455739"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12" name="正方形/長方形 711"/>
            <p:cNvSpPr/>
            <p:nvPr/>
          </p:nvSpPr>
          <p:spPr>
            <a:xfrm>
              <a:off x="3272135"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13" name="正方形/長方形 712"/>
            <p:cNvSpPr/>
            <p:nvPr/>
          </p:nvSpPr>
          <p:spPr>
            <a:xfrm>
              <a:off x="3455739"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14" name="正方形/長方形 713"/>
            <p:cNvSpPr/>
            <p:nvPr/>
          </p:nvSpPr>
          <p:spPr>
            <a:xfrm>
              <a:off x="3272135"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15" name="正方形/長方形 714"/>
            <p:cNvSpPr/>
            <p:nvPr/>
          </p:nvSpPr>
          <p:spPr>
            <a:xfrm>
              <a:off x="3455739"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16" name="正方形/長方形 715"/>
            <p:cNvSpPr/>
            <p:nvPr/>
          </p:nvSpPr>
          <p:spPr>
            <a:xfrm>
              <a:off x="3272135"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17" name="正方形/長方形 716"/>
            <p:cNvSpPr/>
            <p:nvPr/>
          </p:nvSpPr>
          <p:spPr>
            <a:xfrm>
              <a:off x="3455739"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18" name="正方形/長方形 717"/>
            <p:cNvSpPr/>
            <p:nvPr/>
          </p:nvSpPr>
          <p:spPr>
            <a:xfrm>
              <a:off x="3272135"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19" name="正方形/長方形 718"/>
            <p:cNvSpPr/>
            <p:nvPr/>
          </p:nvSpPr>
          <p:spPr>
            <a:xfrm>
              <a:off x="3455739"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20" name="正方形/長方形 719"/>
            <p:cNvSpPr/>
            <p:nvPr/>
          </p:nvSpPr>
          <p:spPr>
            <a:xfrm>
              <a:off x="3272135"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21" name="正方形/長方形 720"/>
            <p:cNvSpPr/>
            <p:nvPr/>
          </p:nvSpPr>
          <p:spPr>
            <a:xfrm>
              <a:off x="3455739"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22" name="正方形/長方形 721"/>
            <p:cNvSpPr/>
            <p:nvPr/>
          </p:nvSpPr>
          <p:spPr>
            <a:xfrm>
              <a:off x="3636166"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23" name="正方形/長方形 722"/>
            <p:cNvSpPr/>
            <p:nvPr/>
          </p:nvSpPr>
          <p:spPr>
            <a:xfrm>
              <a:off x="3819770"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24" name="正方形/長方形 723"/>
            <p:cNvSpPr/>
            <p:nvPr/>
          </p:nvSpPr>
          <p:spPr>
            <a:xfrm>
              <a:off x="3636166"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25" name="正方形/長方形 724"/>
            <p:cNvSpPr/>
            <p:nvPr/>
          </p:nvSpPr>
          <p:spPr>
            <a:xfrm>
              <a:off x="3819770"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26" name="正方形/長方形 725"/>
            <p:cNvSpPr/>
            <p:nvPr/>
          </p:nvSpPr>
          <p:spPr>
            <a:xfrm>
              <a:off x="3636166"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27" name="正方形/長方形 726"/>
            <p:cNvSpPr/>
            <p:nvPr/>
          </p:nvSpPr>
          <p:spPr>
            <a:xfrm>
              <a:off x="3819770"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28" name="正方形/長方形 727"/>
            <p:cNvSpPr/>
            <p:nvPr/>
          </p:nvSpPr>
          <p:spPr>
            <a:xfrm>
              <a:off x="3636166"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29" name="正方形/長方形 728"/>
            <p:cNvSpPr/>
            <p:nvPr/>
          </p:nvSpPr>
          <p:spPr>
            <a:xfrm>
              <a:off x="3819770"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30" name="正方形/長方形 729"/>
            <p:cNvSpPr/>
            <p:nvPr/>
          </p:nvSpPr>
          <p:spPr>
            <a:xfrm>
              <a:off x="3636166"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31" name="正方形/長方形 730"/>
            <p:cNvSpPr/>
            <p:nvPr/>
          </p:nvSpPr>
          <p:spPr>
            <a:xfrm>
              <a:off x="3819770"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32" name="正方形/長方形 731"/>
            <p:cNvSpPr/>
            <p:nvPr/>
          </p:nvSpPr>
          <p:spPr>
            <a:xfrm>
              <a:off x="3636166"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33" name="正方形/長方形 732"/>
            <p:cNvSpPr/>
            <p:nvPr/>
          </p:nvSpPr>
          <p:spPr>
            <a:xfrm>
              <a:off x="3819770"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34" name="正方形/長方形 733"/>
            <p:cNvSpPr/>
            <p:nvPr/>
          </p:nvSpPr>
          <p:spPr>
            <a:xfrm>
              <a:off x="3636166"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35" name="正方形/長方形 734"/>
            <p:cNvSpPr/>
            <p:nvPr/>
          </p:nvSpPr>
          <p:spPr>
            <a:xfrm>
              <a:off x="3819770"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36" name="正方形/長方形 735"/>
            <p:cNvSpPr/>
            <p:nvPr/>
          </p:nvSpPr>
          <p:spPr>
            <a:xfrm>
              <a:off x="3636166"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37" name="正方形/長方形 736"/>
            <p:cNvSpPr/>
            <p:nvPr/>
          </p:nvSpPr>
          <p:spPr>
            <a:xfrm>
              <a:off x="3819770"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38" name="正方形/長方形 737"/>
            <p:cNvSpPr/>
            <p:nvPr/>
          </p:nvSpPr>
          <p:spPr>
            <a:xfrm>
              <a:off x="3992349"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39" name="正方形/長方形 738"/>
            <p:cNvSpPr/>
            <p:nvPr/>
          </p:nvSpPr>
          <p:spPr>
            <a:xfrm>
              <a:off x="4175953"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40" name="正方形/長方形 739"/>
            <p:cNvSpPr/>
            <p:nvPr/>
          </p:nvSpPr>
          <p:spPr>
            <a:xfrm>
              <a:off x="3992349"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41" name="正方形/長方形 740"/>
            <p:cNvSpPr/>
            <p:nvPr/>
          </p:nvSpPr>
          <p:spPr>
            <a:xfrm>
              <a:off x="4175953"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42" name="正方形/長方形 741"/>
            <p:cNvSpPr/>
            <p:nvPr/>
          </p:nvSpPr>
          <p:spPr>
            <a:xfrm>
              <a:off x="3992349"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43" name="正方形/長方形 742"/>
            <p:cNvSpPr/>
            <p:nvPr/>
          </p:nvSpPr>
          <p:spPr>
            <a:xfrm>
              <a:off x="4175953"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44" name="正方形/長方形 743"/>
            <p:cNvSpPr/>
            <p:nvPr/>
          </p:nvSpPr>
          <p:spPr>
            <a:xfrm>
              <a:off x="3992349"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45" name="正方形/長方形 744"/>
            <p:cNvSpPr/>
            <p:nvPr/>
          </p:nvSpPr>
          <p:spPr>
            <a:xfrm>
              <a:off x="4175953"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46" name="正方形/長方形 745"/>
            <p:cNvSpPr/>
            <p:nvPr/>
          </p:nvSpPr>
          <p:spPr>
            <a:xfrm>
              <a:off x="3992349"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47" name="正方形/長方形 746"/>
            <p:cNvSpPr/>
            <p:nvPr/>
          </p:nvSpPr>
          <p:spPr>
            <a:xfrm>
              <a:off x="4175953"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48" name="正方形/長方形 747"/>
            <p:cNvSpPr/>
            <p:nvPr/>
          </p:nvSpPr>
          <p:spPr>
            <a:xfrm>
              <a:off x="3992349"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49" name="正方形/長方形 748"/>
            <p:cNvSpPr/>
            <p:nvPr/>
          </p:nvSpPr>
          <p:spPr>
            <a:xfrm>
              <a:off x="4175953"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50" name="正方形/長方形 749"/>
            <p:cNvSpPr/>
            <p:nvPr/>
          </p:nvSpPr>
          <p:spPr>
            <a:xfrm>
              <a:off x="3992349"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51" name="正方形/長方形 750"/>
            <p:cNvSpPr/>
            <p:nvPr/>
          </p:nvSpPr>
          <p:spPr>
            <a:xfrm>
              <a:off x="4175953"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52" name="正方形/長方形 751"/>
            <p:cNvSpPr/>
            <p:nvPr/>
          </p:nvSpPr>
          <p:spPr>
            <a:xfrm>
              <a:off x="3992349"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53" name="正方形/長方形 752"/>
            <p:cNvSpPr/>
            <p:nvPr/>
          </p:nvSpPr>
          <p:spPr>
            <a:xfrm>
              <a:off x="4175953"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grpSp>
      <p:grpSp>
        <p:nvGrpSpPr>
          <p:cNvPr id="1946" name="グループ化 1945"/>
          <p:cNvGrpSpPr/>
          <p:nvPr/>
        </p:nvGrpSpPr>
        <p:grpSpPr>
          <a:xfrm>
            <a:off x="1319848" y="3805690"/>
            <a:ext cx="291557" cy="246957"/>
            <a:chOff x="2908531" y="1323826"/>
            <a:chExt cx="1447422" cy="1440000"/>
          </a:xfrm>
        </p:grpSpPr>
        <p:sp>
          <p:nvSpPr>
            <p:cNvPr id="1947" name="正方形/長方形 1946"/>
            <p:cNvSpPr/>
            <p:nvPr/>
          </p:nvSpPr>
          <p:spPr>
            <a:xfrm>
              <a:off x="2908531" y="1323826"/>
              <a:ext cx="1440000" cy="144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48" name="正方形/長方形 1947"/>
            <p:cNvSpPr/>
            <p:nvPr/>
          </p:nvSpPr>
          <p:spPr>
            <a:xfrm>
              <a:off x="2908531"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49" name="正方形/長方形 1948"/>
            <p:cNvSpPr/>
            <p:nvPr/>
          </p:nvSpPr>
          <p:spPr>
            <a:xfrm>
              <a:off x="3092135"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50" name="正方形/長方形 1949"/>
            <p:cNvSpPr/>
            <p:nvPr/>
          </p:nvSpPr>
          <p:spPr>
            <a:xfrm>
              <a:off x="2908531"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51" name="正方形/長方形 1950"/>
            <p:cNvSpPr/>
            <p:nvPr/>
          </p:nvSpPr>
          <p:spPr>
            <a:xfrm>
              <a:off x="3092135"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52" name="正方形/長方形 1951"/>
            <p:cNvSpPr/>
            <p:nvPr/>
          </p:nvSpPr>
          <p:spPr>
            <a:xfrm>
              <a:off x="2908531"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53" name="正方形/長方形 1952"/>
            <p:cNvSpPr/>
            <p:nvPr/>
          </p:nvSpPr>
          <p:spPr>
            <a:xfrm>
              <a:off x="3092135"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54" name="正方形/長方形 1953"/>
            <p:cNvSpPr/>
            <p:nvPr/>
          </p:nvSpPr>
          <p:spPr>
            <a:xfrm>
              <a:off x="2908531"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55" name="正方形/長方形 1954"/>
            <p:cNvSpPr/>
            <p:nvPr/>
          </p:nvSpPr>
          <p:spPr>
            <a:xfrm>
              <a:off x="3092135"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56" name="正方形/長方形 1955"/>
            <p:cNvSpPr/>
            <p:nvPr/>
          </p:nvSpPr>
          <p:spPr>
            <a:xfrm>
              <a:off x="2908531"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57" name="正方形/長方形 1956"/>
            <p:cNvSpPr/>
            <p:nvPr/>
          </p:nvSpPr>
          <p:spPr>
            <a:xfrm>
              <a:off x="3092135"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58" name="正方形/長方形 1957"/>
            <p:cNvSpPr/>
            <p:nvPr/>
          </p:nvSpPr>
          <p:spPr>
            <a:xfrm>
              <a:off x="2908531"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59" name="正方形/長方形 1958"/>
            <p:cNvSpPr/>
            <p:nvPr/>
          </p:nvSpPr>
          <p:spPr>
            <a:xfrm>
              <a:off x="3092135"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60" name="正方形/長方形 1959"/>
            <p:cNvSpPr/>
            <p:nvPr/>
          </p:nvSpPr>
          <p:spPr>
            <a:xfrm>
              <a:off x="2908531"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61" name="正方形/長方形 1960"/>
            <p:cNvSpPr/>
            <p:nvPr/>
          </p:nvSpPr>
          <p:spPr>
            <a:xfrm>
              <a:off x="3092135"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62" name="正方形/長方形 1961"/>
            <p:cNvSpPr/>
            <p:nvPr/>
          </p:nvSpPr>
          <p:spPr>
            <a:xfrm>
              <a:off x="2908531"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63" name="正方形/長方形 1962"/>
            <p:cNvSpPr/>
            <p:nvPr/>
          </p:nvSpPr>
          <p:spPr>
            <a:xfrm>
              <a:off x="3092135"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64" name="正方形/長方形 1963"/>
            <p:cNvSpPr/>
            <p:nvPr/>
          </p:nvSpPr>
          <p:spPr>
            <a:xfrm>
              <a:off x="3272135"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65" name="正方形/長方形 1964"/>
            <p:cNvSpPr/>
            <p:nvPr/>
          </p:nvSpPr>
          <p:spPr>
            <a:xfrm>
              <a:off x="3455739"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66" name="正方形/長方形 1965"/>
            <p:cNvSpPr/>
            <p:nvPr/>
          </p:nvSpPr>
          <p:spPr>
            <a:xfrm>
              <a:off x="3272135"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67" name="正方形/長方形 1966"/>
            <p:cNvSpPr/>
            <p:nvPr/>
          </p:nvSpPr>
          <p:spPr>
            <a:xfrm>
              <a:off x="3455739"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68" name="正方形/長方形 1967"/>
            <p:cNvSpPr/>
            <p:nvPr/>
          </p:nvSpPr>
          <p:spPr>
            <a:xfrm>
              <a:off x="3272135"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69" name="正方形/長方形 1968"/>
            <p:cNvSpPr/>
            <p:nvPr/>
          </p:nvSpPr>
          <p:spPr>
            <a:xfrm>
              <a:off x="3455739"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70" name="正方形/長方形 1969"/>
            <p:cNvSpPr/>
            <p:nvPr/>
          </p:nvSpPr>
          <p:spPr>
            <a:xfrm>
              <a:off x="3272135"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71" name="正方形/長方形 1970"/>
            <p:cNvSpPr/>
            <p:nvPr/>
          </p:nvSpPr>
          <p:spPr>
            <a:xfrm>
              <a:off x="3455739"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72" name="正方形/長方形 1971"/>
            <p:cNvSpPr/>
            <p:nvPr/>
          </p:nvSpPr>
          <p:spPr>
            <a:xfrm>
              <a:off x="3272135"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73" name="正方形/長方形 1972"/>
            <p:cNvSpPr/>
            <p:nvPr/>
          </p:nvSpPr>
          <p:spPr>
            <a:xfrm>
              <a:off x="3455739"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74" name="正方形/長方形 1973"/>
            <p:cNvSpPr/>
            <p:nvPr/>
          </p:nvSpPr>
          <p:spPr>
            <a:xfrm>
              <a:off x="3272135"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75" name="正方形/長方形 1974"/>
            <p:cNvSpPr/>
            <p:nvPr/>
          </p:nvSpPr>
          <p:spPr>
            <a:xfrm>
              <a:off x="3455739"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76" name="正方形/長方形 1975"/>
            <p:cNvSpPr/>
            <p:nvPr/>
          </p:nvSpPr>
          <p:spPr>
            <a:xfrm>
              <a:off x="3272135"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77" name="正方形/長方形 1976"/>
            <p:cNvSpPr/>
            <p:nvPr/>
          </p:nvSpPr>
          <p:spPr>
            <a:xfrm>
              <a:off x="3455739"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78" name="正方形/長方形 1977"/>
            <p:cNvSpPr/>
            <p:nvPr/>
          </p:nvSpPr>
          <p:spPr>
            <a:xfrm>
              <a:off x="3272135"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79" name="正方形/長方形 1978"/>
            <p:cNvSpPr/>
            <p:nvPr/>
          </p:nvSpPr>
          <p:spPr>
            <a:xfrm>
              <a:off x="3455739"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80" name="正方形/長方形 1979"/>
            <p:cNvSpPr/>
            <p:nvPr/>
          </p:nvSpPr>
          <p:spPr>
            <a:xfrm>
              <a:off x="3636166"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81" name="正方形/長方形 1980"/>
            <p:cNvSpPr/>
            <p:nvPr/>
          </p:nvSpPr>
          <p:spPr>
            <a:xfrm>
              <a:off x="3819770"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82" name="正方形/長方形 1981"/>
            <p:cNvSpPr/>
            <p:nvPr/>
          </p:nvSpPr>
          <p:spPr>
            <a:xfrm>
              <a:off x="3636166"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83" name="正方形/長方形 1982"/>
            <p:cNvSpPr/>
            <p:nvPr/>
          </p:nvSpPr>
          <p:spPr>
            <a:xfrm>
              <a:off x="3819770"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84" name="正方形/長方形 1983"/>
            <p:cNvSpPr/>
            <p:nvPr/>
          </p:nvSpPr>
          <p:spPr>
            <a:xfrm>
              <a:off x="3636166"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85" name="正方形/長方形 1984"/>
            <p:cNvSpPr/>
            <p:nvPr/>
          </p:nvSpPr>
          <p:spPr>
            <a:xfrm>
              <a:off x="3819770"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86" name="正方形/長方形 1985"/>
            <p:cNvSpPr/>
            <p:nvPr/>
          </p:nvSpPr>
          <p:spPr>
            <a:xfrm>
              <a:off x="3636166"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87" name="正方形/長方形 1986"/>
            <p:cNvSpPr/>
            <p:nvPr/>
          </p:nvSpPr>
          <p:spPr>
            <a:xfrm>
              <a:off x="3819770"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88" name="正方形/長方形 1987"/>
            <p:cNvSpPr/>
            <p:nvPr/>
          </p:nvSpPr>
          <p:spPr>
            <a:xfrm>
              <a:off x="3636166"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89" name="正方形/長方形 1988"/>
            <p:cNvSpPr/>
            <p:nvPr/>
          </p:nvSpPr>
          <p:spPr>
            <a:xfrm>
              <a:off x="3819770"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90" name="正方形/長方形 1989"/>
            <p:cNvSpPr/>
            <p:nvPr/>
          </p:nvSpPr>
          <p:spPr>
            <a:xfrm>
              <a:off x="3636166"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91" name="正方形/長方形 1990"/>
            <p:cNvSpPr/>
            <p:nvPr/>
          </p:nvSpPr>
          <p:spPr>
            <a:xfrm>
              <a:off x="3819770"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92" name="正方形/長方形 1991"/>
            <p:cNvSpPr/>
            <p:nvPr/>
          </p:nvSpPr>
          <p:spPr>
            <a:xfrm>
              <a:off x="3636166"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93" name="正方形/長方形 1992"/>
            <p:cNvSpPr/>
            <p:nvPr/>
          </p:nvSpPr>
          <p:spPr>
            <a:xfrm>
              <a:off x="3819770"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94" name="正方形/長方形 1993"/>
            <p:cNvSpPr/>
            <p:nvPr/>
          </p:nvSpPr>
          <p:spPr>
            <a:xfrm>
              <a:off x="3636166"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95" name="正方形/長方形 1994"/>
            <p:cNvSpPr/>
            <p:nvPr/>
          </p:nvSpPr>
          <p:spPr>
            <a:xfrm>
              <a:off x="3819770"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96" name="正方形/長方形 1995"/>
            <p:cNvSpPr/>
            <p:nvPr/>
          </p:nvSpPr>
          <p:spPr>
            <a:xfrm>
              <a:off x="3992349"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97" name="正方形/長方形 1996"/>
            <p:cNvSpPr/>
            <p:nvPr/>
          </p:nvSpPr>
          <p:spPr>
            <a:xfrm>
              <a:off x="4175953"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98" name="正方形/長方形 1997"/>
            <p:cNvSpPr/>
            <p:nvPr/>
          </p:nvSpPr>
          <p:spPr>
            <a:xfrm>
              <a:off x="3992349"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99" name="正方形/長方形 1998"/>
            <p:cNvSpPr/>
            <p:nvPr/>
          </p:nvSpPr>
          <p:spPr>
            <a:xfrm>
              <a:off x="4175953"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00" name="正方形/長方形 1999"/>
            <p:cNvSpPr/>
            <p:nvPr/>
          </p:nvSpPr>
          <p:spPr>
            <a:xfrm>
              <a:off x="3992349"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01" name="正方形/長方形 2000"/>
            <p:cNvSpPr/>
            <p:nvPr/>
          </p:nvSpPr>
          <p:spPr>
            <a:xfrm>
              <a:off x="4175953"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02" name="正方形/長方形 2001"/>
            <p:cNvSpPr/>
            <p:nvPr/>
          </p:nvSpPr>
          <p:spPr>
            <a:xfrm>
              <a:off x="3992349"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03" name="正方形/長方形 2002"/>
            <p:cNvSpPr/>
            <p:nvPr/>
          </p:nvSpPr>
          <p:spPr>
            <a:xfrm>
              <a:off x="4175953"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04" name="正方形/長方形 2003"/>
            <p:cNvSpPr/>
            <p:nvPr/>
          </p:nvSpPr>
          <p:spPr>
            <a:xfrm>
              <a:off x="3992349"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05" name="正方形/長方形 2004"/>
            <p:cNvSpPr/>
            <p:nvPr/>
          </p:nvSpPr>
          <p:spPr>
            <a:xfrm>
              <a:off x="4175953"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06" name="正方形/長方形 2005"/>
            <p:cNvSpPr/>
            <p:nvPr/>
          </p:nvSpPr>
          <p:spPr>
            <a:xfrm>
              <a:off x="3992349"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07" name="正方形/長方形 2006"/>
            <p:cNvSpPr/>
            <p:nvPr/>
          </p:nvSpPr>
          <p:spPr>
            <a:xfrm>
              <a:off x="4175953"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08" name="正方形/長方形 2007"/>
            <p:cNvSpPr/>
            <p:nvPr/>
          </p:nvSpPr>
          <p:spPr>
            <a:xfrm>
              <a:off x="3992349"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09" name="正方形/長方形 2008"/>
            <p:cNvSpPr/>
            <p:nvPr/>
          </p:nvSpPr>
          <p:spPr>
            <a:xfrm>
              <a:off x="4175953"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10" name="正方形/長方形 2009"/>
            <p:cNvSpPr/>
            <p:nvPr/>
          </p:nvSpPr>
          <p:spPr>
            <a:xfrm>
              <a:off x="3992349"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11" name="正方形/長方形 2010"/>
            <p:cNvSpPr/>
            <p:nvPr/>
          </p:nvSpPr>
          <p:spPr>
            <a:xfrm>
              <a:off x="4175953"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grpSp>
      <p:grpSp>
        <p:nvGrpSpPr>
          <p:cNvPr id="2012" name="グループ化 2011"/>
          <p:cNvGrpSpPr/>
          <p:nvPr/>
        </p:nvGrpSpPr>
        <p:grpSpPr>
          <a:xfrm>
            <a:off x="1627537" y="3805011"/>
            <a:ext cx="291557" cy="246957"/>
            <a:chOff x="2908531" y="1323826"/>
            <a:chExt cx="1447422" cy="1440000"/>
          </a:xfrm>
        </p:grpSpPr>
        <p:sp>
          <p:nvSpPr>
            <p:cNvPr id="2013" name="正方形/長方形 2012"/>
            <p:cNvSpPr/>
            <p:nvPr/>
          </p:nvSpPr>
          <p:spPr>
            <a:xfrm>
              <a:off x="2908531" y="1323826"/>
              <a:ext cx="1440000" cy="144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14" name="正方形/長方形 2013"/>
            <p:cNvSpPr/>
            <p:nvPr/>
          </p:nvSpPr>
          <p:spPr>
            <a:xfrm>
              <a:off x="2908531"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15" name="正方形/長方形 2014"/>
            <p:cNvSpPr/>
            <p:nvPr/>
          </p:nvSpPr>
          <p:spPr>
            <a:xfrm>
              <a:off x="3092135"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16" name="正方形/長方形 2015"/>
            <p:cNvSpPr/>
            <p:nvPr/>
          </p:nvSpPr>
          <p:spPr>
            <a:xfrm>
              <a:off x="2908531"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17" name="正方形/長方形 2016"/>
            <p:cNvSpPr/>
            <p:nvPr/>
          </p:nvSpPr>
          <p:spPr>
            <a:xfrm>
              <a:off x="3092135"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18" name="正方形/長方形 2017"/>
            <p:cNvSpPr/>
            <p:nvPr/>
          </p:nvSpPr>
          <p:spPr>
            <a:xfrm>
              <a:off x="2908531"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19" name="正方形/長方形 2018"/>
            <p:cNvSpPr/>
            <p:nvPr/>
          </p:nvSpPr>
          <p:spPr>
            <a:xfrm>
              <a:off x="3092135"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20" name="正方形/長方形 2019"/>
            <p:cNvSpPr/>
            <p:nvPr/>
          </p:nvSpPr>
          <p:spPr>
            <a:xfrm>
              <a:off x="2908531"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21" name="正方形/長方形 2020"/>
            <p:cNvSpPr/>
            <p:nvPr/>
          </p:nvSpPr>
          <p:spPr>
            <a:xfrm>
              <a:off x="3092135"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22" name="正方形/長方形 2021"/>
            <p:cNvSpPr/>
            <p:nvPr/>
          </p:nvSpPr>
          <p:spPr>
            <a:xfrm>
              <a:off x="2908531"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23" name="正方形/長方形 2022"/>
            <p:cNvSpPr/>
            <p:nvPr/>
          </p:nvSpPr>
          <p:spPr>
            <a:xfrm>
              <a:off x="3092135"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24" name="正方形/長方形 2023"/>
            <p:cNvSpPr/>
            <p:nvPr/>
          </p:nvSpPr>
          <p:spPr>
            <a:xfrm>
              <a:off x="2908531"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25" name="正方形/長方形 2024"/>
            <p:cNvSpPr/>
            <p:nvPr/>
          </p:nvSpPr>
          <p:spPr>
            <a:xfrm>
              <a:off x="3092135"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26" name="正方形/長方形 2025"/>
            <p:cNvSpPr/>
            <p:nvPr/>
          </p:nvSpPr>
          <p:spPr>
            <a:xfrm>
              <a:off x="2908531"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27" name="正方形/長方形 2026"/>
            <p:cNvSpPr/>
            <p:nvPr/>
          </p:nvSpPr>
          <p:spPr>
            <a:xfrm>
              <a:off x="3092135"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28" name="正方形/長方形 2027"/>
            <p:cNvSpPr/>
            <p:nvPr/>
          </p:nvSpPr>
          <p:spPr>
            <a:xfrm>
              <a:off x="2908531"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29" name="正方形/長方形 2028"/>
            <p:cNvSpPr/>
            <p:nvPr/>
          </p:nvSpPr>
          <p:spPr>
            <a:xfrm>
              <a:off x="3092135"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30" name="正方形/長方形 2029"/>
            <p:cNvSpPr/>
            <p:nvPr/>
          </p:nvSpPr>
          <p:spPr>
            <a:xfrm>
              <a:off x="3272135"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31" name="正方形/長方形 2030"/>
            <p:cNvSpPr/>
            <p:nvPr/>
          </p:nvSpPr>
          <p:spPr>
            <a:xfrm>
              <a:off x="3455739"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32" name="正方形/長方形 2031"/>
            <p:cNvSpPr/>
            <p:nvPr/>
          </p:nvSpPr>
          <p:spPr>
            <a:xfrm>
              <a:off x="3272135"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33" name="正方形/長方形 2032"/>
            <p:cNvSpPr/>
            <p:nvPr/>
          </p:nvSpPr>
          <p:spPr>
            <a:xfrm>
              <a:off x="3455739"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34" name="正方形/長方形 2033"/>
            <p:cNvSpPr/>
            <p:nvPr/>
          </p:nvSpPr>
          <p:spPr>
            <a:xfrm>
              <a:off x="3272135"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35" name="正方形/長方形 2034"/>
            <p:cNvSpPr/>
            <p:nvPr/>
          </p:nvSpPr>
          <p:spPr>
            <a:xfrm>
              <a:off x="3455739"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36" name="正方形/長方形 2035"/>
            <p:cNvSpPr/>
            <p:nvPr/>
          </p:nvSpPr>
          <p:spPr>
            <a:xfrm>
              <a:off x="3272135"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37" name="正方形/長方形 2036"/>
            <p:cNvSpPr/>
            <p:nvPr/>
          </p:nvSpPr>
          <p:spPr>
            <a:xfrm>
              <a:off x="3455739"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38" name="正方形/長方形 2037"/>
            <p:cNvSpPr/>
            <p:nvPr/>
          </p:nvSpPr>
          <p:spPr>
            <a:xfrm>
              <a:off x="3272135"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39" name="正方形/長方形 2038"/>
            <p:cNvSpPr/>
            <p:nvPr/>
          </p:nvSpPr>
          <p:spPr>
            <a:xfrm>
              <a:off x="3455739"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40" name="正方形/長方形 2039"/>
            <p:cNvSpPr/>
            <p:nvPr/>
          </p:nvSpPr>
          <p:spPr>
            <a:xfrm>
              <a:off x="3272135"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41" name="正方形/長方形 2040"/>
            <p:cNvSpPr/>
            <p:nvPr/>
          </p:nvSpPr>
          <p:spPr>
            <a:xfrm>
              <a:off x="3455739"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42" name="正方形/長方形 2041"/>
            <p:cNvSpPr/>
            <p:nvPr/>
          </p:nvSpPr>
          <p:spPr>
            <a:xfrm>
              <a:off x="3272135"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43" name="正方形/長方形 2042"/>
            <p:cNvSpPr/>
            <p:nvPr/>
          </p:nvSpPr>
          <p:spPr>
            <a:xfrm>
              <a:off x="3455739"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44" name="正方形/長方形 2043"/>
            <p:cNvSpPr/>
            <p:nvPr/>
          </p:nvSpPr>
          <p:spPr>
            <a:xfrm>
              <a:off x="3272135"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45" name="正方形/長方形 2044"/>
            <p:cNvSpPr/>
            <p:nvPr/>
          </p:nvSpPr>
          <p:spPr>
            <a:xfrm>
              <a:off x="3455739"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46" name="正方形/長方形 2045"/>
            <p:cNvSpPr/>
            <p:nvPr/>
          </p:nvSpPr>
          <p:spPr>
            <a:xfrm>
              <a:off x="3636166"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47" name="正方形/長方形 2046"/>
            <p:cNvSpPr/>
            <p:nvPr/>
          </p:nvSpPr>
          <p:spPr>
            <a:xfrm>
              <a:off x="3819770"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48" name="正方形/長方形 2047"/>
            <p:cNvSpPr/>
            <p:nvPr/>
          </p:nvSpPr>
          <p:spPr>
            <a:xfrm>
              <a:off x="3636166"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49" name="正方形/長方形 2048"/>
            <p:cNvSpPr/>
            <p:nvPr/>
          </p:nvSpPr>
          <p:spPr>
            <a:xfrm>
              <a:off x="3819770"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50" name="正方形/長方形 2049"/>
            <p:cNvSpPr/>
            <p:nvPr/>
          </p:nvSpPr>
          <p:spPr>
            <a:xfrm>
              <a:off x="3636166"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51" name="正方形/長方形 2050"/>
            <p:cNvSpPr/>
            <p:nvPr/>
          </p:nvSpPr>
          <p:spPr>
            <a:xfrm>
              <a:off x="3819770"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52" name="正方形/長方形 2051"/>
            <p:cNvSpPr/>
            <p:nvPr/>
          </p:nvSpPr>
          <p:spPr>
            <a:xfrm>
              <a:off x="3636166"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53" name="正方形/長方形 2052"/>
            <p:cNvSpPr/>
            <p:nvPr/>
          </p:nvSpPr>
          <p:spPr>
            <a:xfrm>
              <a:off x="3819770"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54" name="正方形/長方形 2053"/>
            <p:cNvSpPr/>
            <p:nvPr/>
          </p:nvSpPr>
          <p:spPr>
            <a:xfrm>
              <a:off x="3636166"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55" name="正方形/長方形 2054"/>
            <p:cNvSpPr/>
            <p:nvPr/>
          </p:nvSpPr>
          <p:spPr>
            <a:xfrm>
              <a:off x="3819770"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56" name="正方形/長方形 2055"/>
            <p:cNvSpPr/>
            <p:nvPr/>
          </p:nvSpPr>
          <p:spPr>
            <a:xfrm>
              <a:off x="3636166"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57" name="正方形/長方形 2056"/>
            <p:cNvSpPr/>
            <p:nvPr/>
          </p:nvSpPr>
          <p:spPr>
            <a:xfrm>
              <a:off x="3819770"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58" name="正方形/長方形 2057"/>
            <p:cNvSpPr/>
            <p:nvPr/>
          </p:nvSpPr>
          <p:spPr>
            <a:xfrm>
              <a:off x="3636166"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59" name="正方形/長方形 2058"/>
            <p:cNvSpPr/>
            <p:nvPr/>
          </p:nvSpPr>
          <p:spPr>
            <a:xfrm>
              <a:off x="3819770"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60" name="正方形/長方形 2059"/>
            <p:cNvSpPr/>
            <p:nvPr/>
          </p:nvSpPr>
          <p:spPr>
            <a:xfrm>
              <a:off x="3636166"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61" name="正方形/長方形 2060"/>
            <p:cNvSpPr/>
            <p:nvPr/>
          </p:nvSpPr>
          <p:spPr>
            <a:xfrm>
              <a:off x="3819770"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62" name="正方形/長方形 2061"/>
            <p:cNvSpPr/>
            <p:nvPr/>
          </p:nvSpPr>
          <p:spPr>
            <a:xfrm>
              <a:off x="3992349"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63" name="正方形/長方形 2062"/>
            <p:cNvSpPr/>
            <p:nvPr/>
          </p:nvSpPr>
          <p:spPr>
            <a:xfrm>
              <a:off x="4175953"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64" name="正方形/長方形 2063"/>
            <p:cNvSpPr/>
            <p:nvPr/>
          </p:nvSpPr>
          <p:spPr>
            <a:xfrm>
              <a:off x="3992349"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65" name="正方形/長方形 2064"/>
            <p:cNvSpPr/>
            <p:nvPr/>
          </p:nvSpPr>
          <p:spPr>
            <a:xfrm>
              <a:off x="4175953"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66" name="正方形/長方形 2065"/>
            <p:cNvSpPr/>
            <p:nvPr/>
          </p:nvSpPr>
          <p:spPr>
            <a:xfrm>
              <a:off x="3992349"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67" name="正方形/長方形 2066"/>
            <p:cNvSpPr/>
            <p:nvPr/>
          </p:nvSpPr>
          <p:spPr>
            <a:xfrm>
              <a:off x="4175953"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68" name="正方形/長方形 2067"/>
            <p:cNvSpPr/>
            <p:nvPr/>
          </p:nvSpPr>
          <p:spPr>
            <a:xfrm>
              <a:off x="3992349"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69" name="正方形/長方形 2068"/>
            <p:cNvSpPr/>
            <p:nvPr/>
          </p:nvSpPr>
          <p:spPr>
            <a:xfrm>
              <a:off x="4175953"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70" name="正方形/長方形 2069"/>
            <p:cNvSpPr/>
            <p:nvPr/>
          </p:nvSpPr>
          <p:spPr>
            <a:xfrm>
              <a:off x="3992349"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71" name="正方形/長方形 2070"/>
            <p:cNvSpPr/>
            <p:nvPr/>
          </p:nvSpPr>
          <p:spPr>
            <a:xfrm>
              <a:off x="4175953"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72" name="正方形/長方形 2071"/>
            <p:cNvSpPr/>
            <p:nvPr/>
          </p:nvSpPr>
          <p:spPr>
            <a:xfrm>
              <a:off x="3992349"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73" name="正方形/長方形 2072"/>
            <p:cNvSpPr/>
            <p:nvPr/>
          </p:nvSpPr>
          <p:spPr>
            <a:xfrm>
              <a:off x="4175953"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74" name="正方形/長方形 2073"/>
            <p:cNvSpPr/>
            <p:nvPr/>
          </p:nvSpPr>
          <p:spPr>
            <a:xfrm>
              <a:off x="3992349"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75" name="正方形/長方形 2074"/>
            <p:cNvSpPr/>
            <p:nvPr/>
          </p:nvSpPr>
          <p:spPr>
            <a:xfrm>
              <a:off x="4175953"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76" name="正方形/長方形 2075"/>
            <p:cNvSpPr/>
            <p:nvPr/>
          </p:nvSpPr>
          <p:spPr>
            <a:xfrm>
              <a:off x="3992349"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77" name="正方形/長方形 2076"/>
            <p:cNvSpPr/>
            <p:nvPr/>
          </p:nvSpPr>
          <p:spPr>
            <a:xfrm>
              <a:off x="4175953"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grpSp>
      <p:grpSp>
        <p:nvGrpSpPr>
          <p:cNvPr id="2078" name="グループ化 2077"/>
          <p:cNvGrpSpPr/>
          <p:nvPr/>
        </p:nvGrpSpPr>
        <p:grpSpPr>
          <a:xfrm>
            <a:off x="1935176" y="3814228"/>
            <a:ext cx="291557" cy="246957"/>
            <a:chOff x="2908531" y="1323826"/>
            <a:chExt cx="1447422" cy="1440000"/>
          </a:xfrm>
        </p:grpSpPr>
        <p:sp>
          <p:nvSpPr>
            <p:cNvPr id="2079" name="正方形/長方形 2078"/>
            <p:cNvSpPr/>
            <p:nvPr/>
          </p:nvSpPr>
          <p:spPr>
            <a:xfrm>
              <a:off x="2908531" y="1323826"/>
              <a:ext cx="1440000" cy="144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80" name="正方形/長方形 2079"/>
            <p:cNvSpPr/>
            <p:nvPr/>
          </p:nvSpPr>
          <p:spPr>
            <a:xfrm>
              <a:off x="2908531"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81" name="正方形/長方形 2080"/>
            <p:cNvSpPr/>
            <p:nvPr/>
          </p:nvSpPr>
          <p:spPr>
            <a:xfrm>
              <a:off x="3092135"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82" name="正方形/長方形 2081"/>
            <p:cNvSpPr/>
            <p:nvPr/>
          </p:nvSpPr>
          <p:spPr>
            <a:xfrm>
              <a:off x="2908531"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83" name="正方形/長方形 2082"/>
            <p:cNvSpPr/>
            <p:nvPr/>
          </p:nvSpPr>
          <p:spPr>
            <a:xfrm>
              <a:off x="3092135"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84" name="正方形/長方形 2083"/>
            <p:cNvSpPr/>
            <p:nvPr/>
          </p:nvSpPr>
          <p:spPr>
            <a:xfrm>
              <a:off x="2908531"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85" name="正方形/長方形 2084"/>
            <p:cNvSpPr/>
            <p:nvPr/>
          </p:nvSpPr>
          <p:spPr>
            <a:xfrm>
              <a:off x="3092135"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86" name="正方形/長方形 2085"/>
            <p:cNvSpPr/>
            <p:nvPr/>
          </p:nvSpPr>
          <p:spPr>
            <a:xfrm>
              <a:off x="2908531"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87" name="正方形/長方形 2086"/>
            <p:cNvSpPr/>
            <p:nvPr/>
          </p:nvSpPr>
          <p:spPr>
            <a:xfrm>
              <a:off x="3092135"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88" name="正方形/長方形 2087"/>
            <p:cNvSpPr/>
            <p:nvPr/>
          </p:nvSpPr>
          <p:spPr>
            <a:xfrm>
              <a:off x="2908531"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89" name="正方形/長方形 2088"/>
            <p:cNvSpPr/>
            <p:nvPr/>
          </p:nvSpPr>
          <p:spPr>
            <a:xfrm>
              <a:off x="3092135"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90" name="正方形/長方形 2089"/>
            <p:cNvSpPr/>
            <p:nvPr/>
          </p:nvSpPr>
          <p:spPr>
            <a:xfrm>
              <a:off x="2908531"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91" name="正方形/長方形 2090"/>
            <p:cNvSpPr/>
            <p:nvPr/>
          </p:nvSpPr>
          <p:spPr>
            <a:xfrm>
              <a:off x="3092135"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92" name="正方形/長方形 2091"/>
            <p:cNvSpPr/>
            <p:nvPr/>
          </p:nvSpPr>
          <p:spPr>
            <a:xfrm>
              <a:off x="2908531"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93" name="正方形/長方形 2092"/>
            <p:cNvSpPr/>
            <p:nvPr/>
          </p:nvSpPr>
          <p:spPr>
            <a:xfrm>
              <a:off x="3092135"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94" name="正方形/長方形 2093"/>
            <p:cNvSpPr/>
            <p:nvPr/>
          </p:nvSpPr>
          <p:spPr>
            <a:xfrm>
              <a:off x="2908531"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95" name="正方形/長方形 2094"/>
            <p:cNvSpPr/>
            <p:nvPr/>
          </p:nvSpPr>
          <p:spPr>
            <a:xfrm>
              <a:off x="3092135"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96" name="正方形/長方形 2095"/>
            <p:cNvSpPr/>
            <p:nvPr/>
          </p:nvSpPr>
          <p:spPr>
            <a:xfrm>
              <a:off x="3272135"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97" name="正方形/長方形 2096"/>
            <p:cNvSpPr/>
            <p:nvPr/>
          </p:nvSpPr>
          <p:spPr>
            <a:xfrm>
              <a:off x="3455739"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98" name="正方形/長方形 2097"/>
            <p:cNvSpPr/>
            <p:nvPr/>
          </p:nvSpPr>
          <p:spPr>
            <a:xfrm>
              <a:off x="3272135"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99" name="正方形/長方形 2098"/>
            <p:cNvSpPr/>
            <p:nvPr/>
          </p:nvSpPr>
          <p:spPr>
            <a:xfrm>
              <a:off x="3455739"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00" name="正方形/長方形 2099"/>
            <p:cNvSpPr/>
            <p:nvPr/>
          </p:nvSpPr>
          <p:spPr>
            <a:xfrm>
              <a:off x="3272135"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01" name="正方形/長方形 2100"/>
            <p:cNvSpPr/>
            <p:nvPr/>
          </p:nvSpPr>
          <p:spPr>
            <a:xfrm>
              <a:off x="3455739"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02" name="正方形/長方形 2101"/>
            <p:cNvSpPr/>
            <p:nvPr/>
          </p:nvSpPr>
          <p:spPr>
            <a:xfrm>
              <a:off x="3272135"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03" name="正方形/長方形 2102"/>
            <p:cNvSpPr/>
            <p:nvPr/>
          </p:nvSpPr>
          <p:spPr>
            <a:xfrm>
              <a:off x="3455739"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04" name="正方形/長方形 2103"/>
            <p:cNvSpPr/>
            <p:nvPr/>
          </p:nvSpPr>
          <p:spPr>
            <a:xfrm>
              <a:off x="3272135"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05" name="正方形/長方形 2104"/>
            <p:cNvSpPr/>
            <p:nvPr/>
          </p:nvSpPr>
          <p:spPr>
            <a:xfrm>
              <a:off x="3455739"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06" name="正方形/長方形 2105"/>
            <p:cNvSpPr/>
            <p:nvPr/>
          </p:nvSpPr>
          <p:spPr>
            <a:xfrm>
              <a:off x="3272135"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07" name="正方形/長方形 2106"/>
            <p:cNvSpPr/>
            <p:nvPr/>
          </p:nvSpPr>
          <p:spPr>
            <a:xfrm>
              <a:off x="3455739"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08" name="正方形/長方形 2107"/>
            <p:cNvSpPr/>
            <p:nvPr/>
          </p:nvSpPr>
          <p:spPr>
            <a:xfrm>
              <a:off x="3272135"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09" name="正方形/長方形 2108"/>
            <p:cNvSpPr/>
            <p:nvPr/>
          </p:nvSpPr>
          <p:spPr>
            <a:xfrm>
              <a:off x="3455739"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10" name="正方形/長方形 2109"/>
            <p:cNvSpPr/>
            <p:nvPr/>
          </p:nvSpPr>
          <p:spPr>
            <a:xfrm>
              <a:off x="3272135"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11" name="正方形/長方形 2110"/>
            <p:cNvSpPr/>
            <p:nvPr/>
          </p:nvSpPr>
          <p:spPr>
            <a:xfrm>
              <a:off x="3455739"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12" name="正方形/長方形 2111"/>
            <p:cNvSpPr/>
            <p:nvPr/>
          </p:nvSpPr>
          <p:spPr>
            <a:xfrm>
              <a:off x="3636166"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13" name="正方形/長方形 2112"/>
            <p:cNvSpPr/>
            <p:nvPr/>
          </p:nvSpPr>
          <p:spPr>
            <a:xfrm>
              <a:off x="3819770"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14" name="正方形/長方形 2113"/>
            <p:cNvSpPr/>
            <p:nvPr/>
          </p:nvSpPr>
          <p:spPr>
            <a:xfrm>
              <a:off x="3636166"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15" name="正方形/長方形 2114"/>
            <p:cNvSpPr/>
            <p:nvPr/>
          </p:nvSpPr>
          <p:spPr>
            <a:xfrm>
              <a:off x="3819770"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16" name="正方形/長方形 2115"/>
            <p:cNvSpPr/>
            <p:nvPr/>
          </p:nvSpPr>
          <p:spPr>
            <a:xfrm>
              <a:off x="3636166"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17" name="正方形/長方形 2116"/>
            <p:cNvSpPr/>
            <p:nvPr/>
          </p:nvSpPr>
          <p:spPr>
            <a:xfrm>
              <a:off x="3819770"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18" name="正方形/長方形 2117"/>
            <p:cNvSpPr/>
            <p:nvPr/>
          </p:nvSpPr>
          <p:spPr>
            <a:xfrm>
              <a:off x="3636166"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19" name="正方形/長方形 2118"/>
            <p:cNvSpPr/>
            <p:nvPr/>
          </p:nvSpPr>
          <p:spPr>
            <a:xfrm>
              <a:off x="3819770"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20" name="正方形/長方形 2119"/>
            <p:cNvSpPr/>
            <p:nvPr/>
          </p:nvSpPr>
          <p:spPr>
            <a:xfrm>
              <a:off x="3636166"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21" name="正方形/長方形 2120"/>
            <p:cNvSpPr/>
            <p:nvPr/>
          </p:nvSpPr>
          <p:spPr>
            <a:xfrm>
              <a:off x="3819770"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22" name="正方形/長方形 2121"/>
            <p:cNvSpPr/>
            <p:nvPr/>
          </p:nvSpPr>
          <p:spPr>
            <a:xfrm>
              <a:off x="3636166"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23" name="正方形/長方形 2122"/>
            <p:cNvSpPr/>
            <p:nvPr/>
          </p:nvSpPr>
          <p:spPr>
            <a:xfrm>
              <a:off x="3819770"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24" name="正方形/長方形 2123"/>
            <p:cNvSpPr/>
            <p:nvPr/>
          </p:nvSpPr>
          <p:spPr>
            <a:xfrm>
              <a:off x="3636166"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25" name="正方形/長方形 2124"/>
            <p:cNvSpPr/>
            <p:nvPr/>
          </p:nvSpPr>
          <p:spPr>
            <a:xfrm>
              <a:off x="3819770"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26" name="正方形/長方形 2125"/>
            <p:cNvSpPr/>
            <p:nvPr/>
          </p:nvSpPr>
          <p:spPr>
            <a:xfrm>
              <a:off x="3636166"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27" name="正方形/長方形 2126"/>
            <p:cNvSpPr/>
            <p:nvPr/>
          </p:nvSpPr>
          <p:spPr>
            <a:xfrm>
              <a:off x="3819770"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28" name="正方形/長方形 2127"/>
            <p:cNvSpPr/>
            <p:nvPr/>
          </p:nvSpPr>
          <p:spPr>
            <a:xfrm>
              <a:off x="3992349" y="1323826"/>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29" name="正方形/長方形 2128"/>
            <p:cNvSpPr/>
            <p:nvPr/>
          </p:nvSpPr>
          <p:spPr>
            <a:xfrm>
              <a:off x="4175953" y="1323826"/>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30" name="正方形/長方形 2129"/>
            <p:cNvSpPr/>
            <p:nvPr/>
          </p:nvSpPr>
          <p:spPr>
            <a:xfrm>
              <a:off x="3992349" y="150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31" name="正方形/長方形 2130"/>
            <p:cNvSpPr/>
            <p:nvPr/>
          </p:nvSpPr>
          <p:spPr>
            <a:xfrm>
              <a:off x="4175953" y="150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32" name="正方形/長方形 2131"/>
            <p:cNvSpPr/>
            <p:nvPr/>
          </p:nvSpPr>
          <p:spPr>
            <a:xfrm>
              <a:off x="3992349" y="1680488"/>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33" name="正方形/長方形 2132"/>
            <p:cNvSpPr/>
            <p:nvPr/>
          </p:nvSpPr>
          <p:spPr>
            <a:xfrm>
              <a:off x="4175953" y="1680488"/>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34" name="正方形/長方形 2133"/>
            <p:cNvSpPr/>
            <p:nvPr/>
          </p:nvSpPr>
          <p:spPr>
            <a:xfrm>
              <a:off x="3992349" y="1857150"/>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35" name="正方形/長方形 2134"/>
            <p:cNvSpPr/>
            <p:nvPr/>
          </p:nvSpPr>
          <p:spPr>
            <a:xfrm>
              <a:off x="4175953" y="1857150"/>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36" name="正方形/長方形 2135"/>
            <p:cNvSpPr/>
            <p:nvPr/>
          </p:nvSpPr>
          <p:spPr>
            <a:xfrm>
              <a:off x="3992349" y="203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37" name="正方形/長方形 2136"/>
            <p:cNvSpPr/>
            <p:nvPr/>
          </p:nvSpPr>
          <p:spPr>
            <a:xfrm>
              <a:off x="4175953" y="203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38" name="正方形/長方形 2137"/>
            <p:cNvSpPr/>
            <p:nvPr/>
          </p:nvSpPr>
          <p:spPr>
            <a:xfrm>
              <a:off x="3992349" y="221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39" name="正方形/長方形 2138"/>
            <p:cNvSpPr/>
            <p:nvPr/>
          </p:nvSpPr>
          <p:spPr>
            <a:xfrm>
              <a:off x="4175953" y="221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40" name="正方形/長方形 2139"/>
            <p:cNvSpPr/>
            <p:nvPr/>
          </p:nvSpPr>
          <p:spPr>
            <a:xfrm>
              <a:off x="3992349" y="2393812"/>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41" name="正方形/長方形 2140"/>
            <p:cNvSpPr/>
            <p:nvPr/>
          </p:nvSpPr>
          <p:spPr>
            <a:xfrm>
              <a:off x="4175953" y="2393812"/>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42" name="正方形/長方形 2141"/>
            <p:cNvSpPr/>
            <p:nvPr/>
          </p:nvSpPr>
          <p:spPr>
            <a:xfrm>
              <a:off x="3992349" y="2570474"/>
              <a:ext cx="180000" cy="180000"/>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43" name="正方形/長方形 2142"/>
            <p:cNvSpPr/>
            <p:nvPr/>
          </p:nvSpPr>
          <p:spPr>
            <a:xfrm>
              <a:off x="4175953" y="2570474"/>
              <a:ext cx="180000" cy="180000"/>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grpSp>
    </p:spTree>
    <p:extLst>
      <p:ext uri="{BB962C8B-B14F-4D97-AF65-F5344CB8AC3E}">
        <p14:creationId xmlns:p14="http://schemas.microsoft.com/office/powerpoint/2010/main" val="2529051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5" name="正方形/長方形 4"/>
          <p:cNvSpPr/>
          <p:nvPr/>
        </p:nvSpPr>
        <p:spPr>
          <a:xfrm>
            <a:off x="2908531" y="1323826"/>
            <a:ext cx="1440000" cy="144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 name="正方形/長方形 5"/>
          <p:cNvSpPr/>
          <p:nvPr/>
        </p:nvSpPr>
        <p:spPr>
          <a:xfrm>
            <a:off x="2908531"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 name="正方形/長方形 6"/>
          <p:cNvSpPr/>
          <p:nvPr/>
        </p:nvSpPr>
        <p:spPr>
          <a:xfrm>
            <a:off x="3092135"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 name="正方形/長方形 7"/>
          <p:cNvSpPr/>
          <p:nvPr/>
        </p:nvSpPr>
        <p:spPr>
          <a:xfrm>
            <a:off x="2908531"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9" name="正方形/長方形 8"/>
          <p:cNvSpPr/>
          <p:nvPr/>
        </p:nvSpPr>
        <p:spPr>
          <a:xfrm>
            <a:off x="3092135"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0" name="正方形/長方形 9"/>
          <p:cNvSpPr/>
          <p:nvPr/>
        </p:nvSpPr>
        <p:spPr>
          <a:xfrm>
            <a:off x="2908531"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1" name="正方形/長方形 10"/>
          <p:cNvSpPr/>
          <p:nvPr/>
        </p:nvSpPr>
        <p:spPr>
          <a:xfrm>
            <a:off x="3092135"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2" name="正方形/長方形 11"/>
          <p:cNvSpPr/>
          <p:nvPr/>
        </p:nvSpPr>
        <p:spPr>
          <a:xfrm>
            <a:off x="2908531"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3" name="正方形/長方形 12"/>
          <p:cNvSpPr/>
          <p:nvPr/>
        </p:nvSpPr>
        <p:spPr>
          <a:xfrm>
            <a:off x="3092135"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4" name="正方形/長方形 13"/>
          <p:cNvSpPr/>
          <p:nvPr/>
        </p:nvSpPr>
        <p:spPr>
          <a:xfrm>
            <a:off x="2908531"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5" name="正方形/長方形 14"/>
          <p:cNvSpPr/>
          <p:nvPr/>
        </p:nvSpPr>
        <p:spPr>
          <a:xfrm>
            <a:off x="3092135"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6" name="正方形/長方形 15"/>
          <p:cNvSpPr/>
          <p:nvPr/>
        </p:nvSpPr>
        <p:spPr>
          <a:xfrm>
            <a:off x="2908531"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7" name="正方形/長方形 16"/>
          <p:cNvSpPr/>
          <p:nvPr/>
        </p:nvSpPr>
        <p:spPr>
          <a:xfrm>
            <a:off x="3092135"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8" name="正方形/長方形 17"/>
          <p:cNvSpPr/>
          <p:nvPr/>
        </p:nvSpPr>
        <p:spPr>
          <a:xfrm>
            <a:off x="2908531"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19" name="正方形/長方形 18"/>
          <p:cNvSpPr/>
          <p:nvPr/>
        </p:nvSpPr>
        <p:spPr>
          <a:xfrm>
            <a:off x="3092135"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0" name="正方形/長方形 19"/>
          <p:cNvSpPr/>
          <p:nvPr/>
        </p:nvSpPr>
        <p:spPr>
          <a:xfrm>
            <a:off x="2908531"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1" name="正方形/長方形 20"/>
          <p:cNvSpPr/>
          <p:nvPr/>
        </p:nvSpPr>
        <p:spPr>
          <a:xfrm>
            <a:off x="3092135"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2" name="正方形/長方形 21"/>
          <p:cNvSpPr/>
          <p:nvPr/>
        </p:nvSpPr>
        <p:spPr>
          <a:xfrm>
            <a:off x="3272135"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3" name="正方形/長方形 22"/>
          <p:cNvSpPr/>
          <p:nvPr/>
        </p:nvSpPr>
        <p:spPr>
          <a:xfrm>
            <a:off x="3455739"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4" name="正方形/長方形 23"/>
          <p:cNvSpPr/>
          <p:nvPr/>
        </p:nvSpPr>
        <p:spPr>
          <a:xfrm>
            <a:off x="3272135"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5" name="正方形/長方形 24"/>
          <p:cNvSpPr/>
          <p:nvPr/>
        </p:nvSpPr>
        <p:spPr>
          <a:xfrm>
            <a:off x="3455739"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6" name="正方形/長方形 25"/>
          <p:cNvSpPr/>
          <p:nvPr/>
        </p:nvSpPr>
        <p:spPr>
          <a:xfrm>
            <a:off x="3272135"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7" name="正方形/長方形 26"/>
          <p:cNvSpPr/>
          <p:nvPr/>
        </p:nvSpPr>
        <p:spPr>
          <a:xfrm>
            <a:off x="3455739"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8" name="正方形/長方形 27"/>
          <p:cNvSpPr/>
          <p:nvPr/>
        </p:nvSpPr>
        <p:spPr>
          <a:xfrm>
            <a:off x="3272135"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9" name="正方形/長方形 28"/>
          <p:cNvSpPr/>
          <p:nvPr/>
        </p:nvSpPr>
        <p:spPr>
          <a:xfrm>
            <a:off x="3455739"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0" name="正方形/長方形 29"/>
          <p:cNvSpPr/>
          <p:nvPr/>
        </p:nvSpPr>
        <p:spPr>
          <a:xfrm>
            <a:off x="3272135"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1" name="正方形/長方形 30"/>
          <p:cNvSpPr/>
          <p:nvPr/>
        </p:nvSpPr>
        <p:spPr>
          <a:xfrm>
            <a:off x="3455739"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2" name="正方形/長方形 31"/>
          <p:cNvSpPr/>
          <p:nvPr/>
        </p:nvSpPr>
        <p:spPr>
          <a:xfrm>
            <a:off x="3272135"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3" name="正方形/長方形 32"/>
          <p:cNvSpPr/>
          <p:nvPr/>
        </p:nvSpPr>
        <p:spPr>
          <a:xfrm>
            <a:off x="3455739"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4" name="正方形/長方形 33"/>
          <p:cNvSpPr/>
          <p:nvPr/>
        </p:nvSpPr>
        <p:spPr>
          <a:xfrm>
            <a:off x="3272135"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5" name="正方形/長方形 34"/>
          <p:cNvSpPr/>
          <p:nvPr/>
        </p:nvSpPr>
        <p:spPr>
          <a:xfrm>
            <a:off x="3455739"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6" name="正方形/長方形 35"/>
          <p:cNvSpPr/>
          <p:nvPr/>
        </p:nvSpPr>
        <p:spPr>
          <a:xfrm>
            <a:off x="3272135"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7" name="正方形/長方形 36"/>
          <p:cNvSpPr/>
          <p:nvPr/>
        </p:nvSpPr>
        <p:spPr>
          <a:xfrm>
            <a:off x="3455739"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8" name="正方形/長方形 37"/>
          <p:cNvSpPr/>
          <p:nvPr/>
        </p:nvSpPr>
        <p:spPr>
          <a:xfrm>
            <a:off x="3636166"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9" name="正方形/長方形 38"/>
          <p:cNvSpPr/>
          <p:nvPr/>
        </p:nvSpPr>
        <p:spPr>
          <a:xfrm>
            <a:off x="3819770"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0" name="正方形/長方形 39"/>
          <p:cNvSpPr/>
          <p:nvPr/>
        </p:nvSpPr>
        <p:spPr>
          <a:xfrm>
            <a:off x="3636166"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1" name="正方形/長方形 40"/>
          <p:cNvSpPr/>
          <p:nvPr/>
        </p:nvSpPr>
        <p:spPr>
          <a:xfrm>
            <a:off x="3819770"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2" name="正方形/長方形 41"/>
          <p:cNvSpPr/>
          <p:nvPr/>
        </p:nvSpPr>
        <p:spPr>
          <a:xfrm>
            <a:off x="3636166"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3" name="正方形/長方形 42"/>
          <p:cNvSpPr/>
          <p:nvPr/>
        </p:nvSpPr>
        <p:spPr>
          <a:xfrm>
            <a:off x="3819770"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4" name="正方形/長方形 43"/>
          <p:cNvSpPr/>
          <p:nvPr/>
        </p:nvSpPr>
        <p:spPr>
          <a:xfrm>
            <a:off x="3636166"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5" name="正方形/長方形 44"/>
          <p:cNvSpPr/>
          <p:nvPr/>
        </p:nvSpPr>
        <p:spPr>
          <a:xfrm>
            <a:off x="3819770"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6" name="正方形/長方形 45"/>
          <p:cNvSpPr/>
          <p:nvPr/>
        </p:nvSpPr>
        <p:spPr>
          <a:xfrm>
            <a:off x="3636166"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7" name="正方形/長方形 46"/>
          <p:cNvSpPr/>
          <p:nvPr/>
        </p:nvSpPr>
        <p:spPr>
          <a:xfrm>
            <a:off x="3819770"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8" name="正方形/長方形 47"/>
          <p:cNvSpPr/>
          <p:nvPr/>
        </p:nvSpPr>
        <p:spPr>
          <a:xfrm>
            <a:off x="3636166"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9" name="正方形/長方形 48"/>
          <p:cNvSpPr/>
          <p:nvPr/>
        </p:nvSpPr>
        <p:spPr>
          <a:xfrm>
            <a:off x="3819770"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0" name="正方形/長方形 49"/>
          <p:cNvSpPr/>
          <p:nvPr/>
        </p:nvSpPr>
        <p:spPr>
          <a:xfrm>
            <a:off x="3636166"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1" name="正方形/長方形 50"/>
          <p:cNvSpPr/>
          <p:nvPr/>
        </p:nvSpPr>
        <p:spPr>
          <a:xfrm>
            <a:off x="3819770"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2" name="正方形/長方形 51"/>
          <p:cNvSpPr/>
          <p:nvPr/>
        </p:nvSpPr>
        <p:spPr>
          <a:xfrm>
            <a:off x="3636166"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3" name="正方形/長方形 52"/>
          <p:cNvSpPr/>
          <p:nvPr/>
        </p:nvSpPr>
        <p:spPr>
          <a:xfrm>
            <a:off x="3819770"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4" name="正方形/長方形 53"/>
          <p:cNvSpPr/>
          <p:nvPr/>
        </p:nvSpPr>
        <p:spPr>
          <a:xfrm>
            <a:off x="3992349"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5" name="正方形/長方形 54"/>
          <p:cNvSpPr/>
          <p:nvPr/>
        </p:nvSpPr>
        <p:spPr>
          <a:xfrm>
            <a:off x="4175953"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6" name="正方形/長方形 55"/>
          <p:cNvSpPr/>
          <p:nvPr/>
        </p:nvSpPr>
        <p:spPr>
          <a:xfrm>
            <a:off x="3992349"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7" name="正方形/長方形 56"/>
          <p:cNvSpPr/>
          <p:nvPr/>
        </p:nvSpPr>
        <p:spPr>
          <a:xfrm>
            <a:off x="4175953"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8" name="正方形/長方形 57"/>
          <p:cNvSpPr/>
          <p:nvPr/>
        </p:nvSpPr>
        <p:spPr>
          <a:xfrm>
            <a:off x="3992349"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9" name="正方形/長方形 58"/>
          <p:cNvSpPr/>
          <p:nvPr/>
        </p:nvSpPr>
        <p:spPr>
          <a:xfrm>
            <a:off x="4175953"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0" name="正方形/長方形 59"/>
          <p:cNvSpPr/>
          <p:nvPr/>
        </p:nvSpPr>
        <p:spPr>
          <a:xfrm>
            <a:off x="3992349"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1" name="正方形/長方形 60"/>
          <p:cNvSpPr/>
          <p:nvPr/>
        </p:nvSpPr>
        <p:spPr>
          <a:xfrm>
            <a:off x="4175953"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2" name="正方形/長方形 61"/>
          <p:cNvSpPr/>
          <p:nvPr/>
        </p:nvSpPr>
        <p:spPr>
          <a:xfrm>
            <a:off x="3992349"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3" name="正方形/長方形 62"/>
          <p:cNvSpPr/>
          <p:nvPr/>
        </p:nvSpPr>
        <p:spPr>
          <a:xfrm>
            <a:off x="4175953"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4" name="正方形/長方形 63"/>
          <p:cNvSpPr/>
          <p:nvPr/>
        </p:nvSpPr>
        <p:spPr>
          <a:xfrm>
            <a:off x="3992349"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5" name="正方形/長方形 64"/>
          <p:cNvSpPr/>
          <p:nvPr/>
        </p:nvSpPr>
        <p:spPr>
          <a:xfrm>
            <a:off x="4175953"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6" name="正方形/長方形 65"/>
          <p:cNvSpPr/>
          <p:nvPr/>
        </p:nvSpPr>
        <p:spPr>
          <a:xfrm>
            <a:off x="3992349"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7" name="正方形/長方形 66"/>
          <p:cNvSpPr/>
          <p:nvPr/>
        </p:nvSpPr>
        <p:spPr>
          <a:xfrm>
            <a:off x="4175953"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8" name="正方形/長方形 67"/>
          <p:cNvSpPr/>
          <p:nvPr/>
        </p:nvSpPr>
        <p:spPr>
          <a:xfrm>
            <a:off x="3992349"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9" name="正方形/長方形 68"/>
          <p:cNvSpPr/>
          <p:nvPr/>
        </p:nvSpPr>
        <p:spPr>
          <a:xfrm>
            <a:off x="4175953"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Tree>
    <p:extLst>
      <p:ext uri="{BB962C8B-B14F-4D97-AF65-F5344CB8AC3E}">
        <p14:creationId xmlns:p14="http://schemas.microsoft.com/office/powerpoint/2010/main" val="17042464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698500" y="2946400"/>
            <a:ext cx="8044459" cy="3600000"/>
          </a:xfrm>
          <a:prstGeom prst="rect">
            <a:avLst/>
          </a:prstGeom>
          <a:pattFill prst="plaid">
            <a:fgClr>
              <a:srgbClr val="7030A0"/>
            </a:fgClr>
            <a:bgClr>
              <a:schemeClr val="bg1"/>
            </a:bgClr>
          </a:patt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4" name="正方形/長方形 43"/>
          <p:cNvSpPr/>
          <p:nvPr/>
        </p:nvSpPr>
        <p:spPr>
          <a:xfrm>
            <a:off x="5450057" y="5432850"/>
            <a:ext cx="368300" cy="108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5" name="正方形/長方形 44"/>
          <p:cNvSpPr/>
          <p:nvPr/>
        </p:nvSpPr>
        <p:spPr>
          <a:xfrm>
            <a:off x="5454207" y="4189625"/>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9" name="正方形/長方形 68"/>
          <p:cNvSpPr/>
          <p:nvPr/>
        </p:nvSpPr>
        <p:spPr>
          <a:xfrm>
            <a:off x="5449614" y="293370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0" name="正方形/長方形 69"/>
          <p:cNvSpPr/>
          <p:nvPr/>
        </p:nvSpPr>
        <p:spPr>
          <a:xfrm>
            <a:off x="5456757" y="34800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2" name="正方形/長方形 71"/>
          <p:cNvSpPr/>
          <p:nvPr/>
        </p:nvSpPr>
        <p:spPr>
          <a:xfrm>
            <a:off x="5458357" y="543285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3" name="正方形/長方形 72"/>
          <p:cNvSpPr/>
          <p:nvPr/>
        </p:nvSpPr>
        <p:spPr>
          <a:xfrm>
            <a:off x="5458357" y="59728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4" name="正方形/長方形 73"/>
          <p:cNvSpPr/>
          <p:nvPr/>
        </p:nvSpPr>
        <p:spPr>
          <a:xfrm>
            <a:off x="5458357" y="4202644"/>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5" name="正方形/長方形 74"/>
          <p:cNvSpPr/>
          <p:nvPr/>
        </p:nvSpPr>
        <p:spPr>
          <a:xfrm>
            <a:off x="5458357" y="4742644"/>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6" name="正方形/長方形 55"/>
          <p:cNvSpPr/>
          <p:nvPr/>
        </p:nvSpPr>
        <p:spPr>
          <a:xfrm>
            <a:off x="6891450" y="5432850"/>
            <a:ext cx="3683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7" name="正方形/長方形 56"/>
          <p:cNvSpPr/>
          <p:nvPr/>
        </p:nvSpPr>
        <p:spPr>
          <a:xfrm>
            <a:off x="6895600" y="4189625"/>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9" name="正方形/長方形 58"/>
          <p:cNvSpPr/>
          <p:nvPr/>
        </p:nvSpPr>
        <p:spPr>
          <a:xfrm>
            <a:off x="6895600" y="4189625"/>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0" name="正方形/長方形 59"/>
          <p:cNvSpPr/>
          <p:nvPr/>
        </p:nvSpPr>
        <p:spPr>
          <a:xfrm>
            <a:off x="6895600" y="4729625"/>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1" name="正方形/長方形 60"/>
          <p:cNvSpPr/>
          <p:nvPr/>
        </p:nvSpPr>
        <p:spPr>
          <a:xfrm>
            <a:off x="6895600" y="543285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2" name="正方形/長方形 61"/>
          <p:cNvSpPr/>
          <p:nvPr/>
        </p:nvSpPr>
        <p:spPr>
          <a:xfrm>
            <a:off x="6895600" y="59728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822959" y="758815"/>
            <a:ext cx="7543801" cy="1704985"/>
          </a:xfrm>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6" name="正方形/長方形 5"/>
          <p:cNvSpPr/>
          <p:nvPr/>
        </p:nvSpPr>
        <p:spPr>
          <a:xfrm>
            <a:off x="698500" y="2946400"/>
            <a:ext cx="360000" cy="3600000"/>
          </a:xfrm>
          <a:prstGeom prst="rect">
            <a:avLst/>
          </a:prstGeom>
          <a:solidFill>
            <a:srgbClr val="FF0000"/>
          </a:solidFill>
          <a:ln w="3810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 name="正方形/長方形 6"/>
          <p:cNvSpPr/>
          <p:nvPr/>
        </p:nvSpPr>
        <p:spPr>
          <a:xfrm>
            <a:off x="1069341" y="2946400"/>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 name="正方形/長方形 7"/>
          <p:cNvSpPr/>
          <p:nvPr/>
        </p:nvSpPr>
        <p:spPr>
          <a:xfrm>
            <a:off x="1065191" y="5432850"/>
            <a:ext cx="368300" cy="108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9" name="正方形/長方形 8"/>
          <p:cNvSpPr/>
          <p:nvPr/>
        </p:nvSpPr>
        <p:spPr>
          <a:xfrm>
            <a:off x="1069341" y="4189625"/>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2" name="正方形/長方形 21"/>
          <p:cNvSpPr/>
          <p:nvPr/>
        </p:nvSpPr>
        <p:spPr>
          <a:xfrm>
            <a:off x="1439034" y="2946400"/>
            <a:ext cx="360000" cy="1080000"/>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3" name="正方形/長方形 22"/>
          <p:cNvSpPr/>
          <p:nvPr/>
        </p:nvSpPr>
        <p:spPr>
          <a:xfrm>
            <a:off x="1434884" y="5432850"/>
            <a:ext cx="368300" cy="1080000"/>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4" name="正方形/長方形 23"/>
          <p:cNvSpPr/>
          <p:nvPr/>
        </p:nvSpPr>
        <p:spPr>
          <a:xfrm>
            <a:off x="1439034" y="4189625"/>
            <a:ext cx="360000" cy="1080000"/>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2" name="正方形/長方形 31"/>
          <p:cNvSpPr/>
          <p:nvPr/>
        </p:nvSpPr>
        <p:spPr>
          <a:xfrm>
            <a:off x="1799034" y="2946400"/>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3" name="正方形/長方形 32"/>
          <p:cNvSpPr/>
          <p:nvPr/>
        </p:nvSpPr>
        <p:spPr>
          <a:xfrm>
            <a:off x="1794884" y="5432850"/>
            <a:ext cx="3683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4" name="正方形/長方形 33"/>
          <p:cNvSpPr/>
          <p:nvPr/>
        </p:nvSpPr>
        <p:spPr>
          <a:xfrm>
            <a:off x="1799034" y="4189625"/>
            <a:ext cx="360000" cy="108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5" name="正方形/長方形 34"/>
          <p:cNvSpPr/>
          <p:nvPr/>
        </p:nvSpPr>
        <p:spPr>
          <a:xfrm>
            <a:off x="2159034" y="2946400"/>
            <a:ext cx="360000" cy="1080000"/>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6" name="正方形/長方形 35"/>
          <p:cNvSpPr/>
          <p:nvPr/>
        </p:nvSpPr>
        <p:spPr>
          <a:xfrm>
            <a:off x="2154884" y="5432850"/>
            <a:ext cx="368300" cy="1080000"/>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7" name="正方形/長方形 36"/>
          <p:cNvSpPr/>
          <p:nvPr/>
        </p:nvSpPr>
        <p:spPr>
          <a:xfrm>
            <a:off x="2159034" y="4189625"/>
            <a:ext cx="360000" cy="1080000"/>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8" name="正方形/長方形 37"/>
          <p:cNvSpPr/>
          <p:nvPr/>
        </p:nvSpPr>
        <p:spPr>
          <a:xfrm>
            <a:off x="2510734" y="2946400"/>
            <a:ext cx="360000" cy="108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9" name="正方形/長方形 38"/>
          <p:cNvSpPr/>
          <p:nvPr/>
        </p:nvSpPr>
        <p:spPr>
          <a:xfrm>
            <a:off x="2506584" y="5432850"/>
            <a:ext cx="3683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0" name="正方形/長方形 39"/>
          <p:cNvSpPr/>
          <p:nvPr/>
        </p:nvSpPr>
        <p:spPr>
          <a:xfrm>
            <a:off x="2510734" y="4189625"/>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2" name="正方形/長方形 41"/>
          <p:cNvSpPr/>
          <p:nvPr/>
        </p:nvSpPr>
        <p:spPr>
          <a:xfrm>
            <a:off x="7263900" y="2946400"/>
            <a:ext cx="1462860" cy="3600000"/>
          </a:xfrm>
          <a:prstGeom prst="rect">
            <a:avLst/>
          </a:prstGeom>
          <a:solidFill>
            <a:srgbClr val="0070C0"/>
          </a:solidFill>
          <a:ln w="3810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6" name="正方形/長方形 45"/>
          <p:cNvSpPr/>
          <p:nvPr/>
        </p:nvSpPr>
        <p:spPr>
          <a:xfrm>
            <a:off x="5823900" y="2946400"/>
            <a:ext cx="3600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7" name="正方形/長方形 46"/>
          <p:cNvSpPr/>
          <p:nvPr/>
        </p:nvSpPr>
        <p:spPr>
          <a:xfrm>
            <a:off x="5819750" y="5432850"/>
            <a:ext cx="3683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9" name="正方形/長方形 48"/>
          <p:cNvSpPr/>
          <p:nvPr/>
        </p:nvSpPr>
        <p:spPr>
          <a:xfrm>
            <a:off x="6183900" y="2946400"/>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0" name="正方形/長方形 49"/>
          <p:cNvSpPr/>
          <p:nvPr/>
        </p:nvSpPr>
        <p:spPr>
          <a:xfrm>
            <a:off x="6179750" y="5432850"/>
            <a:ext cx="3683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1" name="正方形/長方形 50"/>
          <p:cNvSpPr/>
          <p:nvPr/>
        </p:nvSpPr>
        <p:spPr>
          <a:xfrm>
            <a:off x="6183900" y="4189625"/>
            <a:ext cx="360000" cy="108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8" name="正方形/長方形 47"/>
          <p:cNvSpPr/>
          <p:nvPr/>
        </p:nvSpPr>
        <p:spPr>
          <a:xfrm>
            <a:off x="5823900" y="4189625"/>
            <a:ext cx="3600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2" name="正方形/長方形 51"/>
          <p:cNvSpPr/>
          <p:nvPr/>
        </p:nvSpPr>
        <p:spPr>
          <a:xfrm>
            <a:off x="6543900" y="2946400"/>
            <a:ext cx="3600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3" name="正方形/長方形 52"/>
          <p:cNvSpPr/>
          <p:nvPr/>
        </p:nvSpPr>
        <p:spPr>
          <a:xfrm>
            <a:off x="6539750" y="5432850"/>
            <a:ext cx="3683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4" name="正方形/長方形 53"/>
          <p:cNvSpPr/>
          <p:nvPr/>
        </p:nvSpPr>
        <p:spPr>
          <a:xfrm>
            <a:off x="6543900" y="4189625"/>
            <a:ext cx="3600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5" name="正方形/長方形 54"/>
          <p:cNvSpPr/>
          <p:nvPr/>
        </p:nvSpPr>
        <p:spPr>
          <a:xfrm>
            <a:off x="6895600" y="294640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3" name="正方形/長方形 62"/>
          <p:cNvSpPr/>
          <p:nvPr/>
        </p:nvSpPr>
        <p:spPr>
          <a:xfrm>
            <a:off x="6183900" y="543285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4" name="正方形/長方形 63"/>
          <p:cNvSpPr/>
          <p:nvPr/>
        </p:nvSpPr>
        <p:spPr>
          <a:xfrm>
            <a:off x="6183900" y="59728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5" name="正方形/長方形 64"/>
          <p:cNvSpPr/>
          <p:nvPr/>
        </p:nvSpPr>
        <p:spPr>
          <a:xfrm>
            <a:off x="6183900" y="4195975"/>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6" name="正方形/長方形 65"/>
          <p:cNvSpPr/>
          <p:nvPr/>
        </p:nvSpPr>
        <p:spPr>
          <a:xfrm>
            <a:off x="6183900" y="4735975"/>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7" name="正方形/長方形 66"/>
          <p:cNvSpPr/>
          <p:nvPr/>
        </p:nvSpPr>
        <p:spPr>
          <a:xfrm>
            <a:off x="6183900" y="294005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8" name="正方形/長方形 67"/>
          <p:cNvSpPr/>
          <p:nvPr/>
        </p:nvSpPr>
        <p:spPr>
          <a:xfrm>
            <a:off x="6183900" y="34800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8" name="正方形/長方形 57"/>
          <p:cNvSpPr/>
          <p:nvPr/>
        </p:nvSpPr>
        <p:spPr>
          <a:xfrm>
            <a:off x="6908747" y="348640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6" name="正方形/長方形 75"/>
          <p:cNvSpPr/>
          <p:nvPr/>
        </p:nvSpPr>
        <p:spPr>
          <a:xfrm>
            <a:off x="4704419" y="2946400"/>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7" name="正方形/長方形 76"/>
          <p:cNvSpPr/>
          <p:nvPr/>
        </p:nvSpPr>
        <p:spPr>
          <a:xfrm>
            <a:off x="4700269" y="5432850"/>
            <a:ext cx="368300" cy="108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8" name="正方形/長方形 77"/>
          <p:cNvSpPr/>
          <p:nvPr/>
        </p:nvSpPr>
        <p:spPr>
          <a:xfrm>
            <a:off x="4704419" y="4189625"/>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9" name="正方形/長方形 78"/>
          <p:cNvSpPr/>
          <p:nvPr/>
        </p:nvSpPr>
        <p:spPr>
          <a:xfrm>
            <a:off x="5074112" y="2946400"/>
            <a:ext cx="3600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0" name="正方形/長方形 79"/>
          <p:cNvSpPr/>
          <p:nvPr/>
        </p:nvSpPr>
        <p:spPr>
          <a:xfrm>
            <a:off x="5069962" y="5432850"/>
            <a:ext cx="3683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1" name="正方形/長方形 80"/>
          <p:cNvSpPr/>
          <p:nvPr/>
        </p:nvSpPr>
        <p:spPr>
          <a:xfrm>
            <a:off x="5074112" y="4189625"/>
            <a:ext cx="3600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2" name="正方形/長方形 81"/>
          <p:cNvSpPr/>
          <p:nvPr/>
        </p:nvSpPr>
        <p:spPr>
          <a:xfrm>
            <a:off x="4709266" y="294005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3" name="正方形/長方形 82"/>
          <p:cNvSpPr/>
          <p:nvPr/>
        </p:nvSpPr>
        <p:spPr>
          <a:xfrm>
            <a:off x="4709266" y="34800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4" name="正方形/長方形 83"/>
          <p:cNvSpPr/>
          <p:nvPr/>
        </p:nvSpPr>
        <p:spPr>
          <a:xfrm>
            <a:off x="4708569" y="543285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5" name="正方形/長方形 84"/>
          <p:cNvSpPr/>
          <p:nvPr/>
        </p:nvSpPr>
        <p:spPr>
          <a:xfrm>
            <a:off x="4708569" y="59728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6" name="正方形/長方形 85"/>
          <p:cNvSpPr/>
          <p:nvPr/>
        </p:nvSpPr>
        <p:spPr>
          <a:xfrm>
            <a:off x="4708569" y="4202644"/>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7" name="正方形/長方形 86"/>
          <p:cNvSpPr/>
          <p:nvPr/>
        </p:nvSpPr>
        <p:spPr>
          <a:xfrm>
            <a:off x="4708569" y="4742644"/>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8" name="正方形/長方形 87"/>
          <p:cNvSpPr/>
          <p:nvPr/>
        </p:nvSpPr>
        <p:spPr>
          <a:xfrm>
            <a:off x="2883534" y="2946400"/>
            <a:ext cx="1800444"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9" name="正方形/長方形 88"/>
          <p:cNvSpPr/>
          <p:nvPr/>
        </p:nvSpPr>
        <p:spPr>
          <a:xfrm>
            <a:off x="2883534" y="4189625"/>
            <a:ext cx="1800444"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90" name="正方形/長方形 89"/>
          <p:cNvSpPr/>
          <p:nvPr/>
        </p:nvSpPr>
        <p:spPr>
          <a:xfrm>
            <a:off x="2897603" y="5432850"/>
            <a:ext cx="1800444"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Tree>
    <p:extLst>
      <p:ext uri="{BB962C8B-B14F-4D97-AF65-F5344CB8AC3E}">
        <p14:creationId xmlns:p14="http://schemas.microsoft.com/office/powerpoint/2010/main" val="3870594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a:t>
                      </a:r>
                      <a:r>
                        <a:rPr kumimoji="1" lang="ja-JP" altLang="en-US" sz="2800" dirty="0" smtClean="0"/>
                        <a:t>の手数</a:t>
                      </a:r>
                      <a:endParaRPr kumimoji="1" lang="ja-JP" altLang="en-US" sz="2800" dirty="0"/>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smtClean="0">
                <a:solidFill>
                  <a:srgbClr val="FF0000"/>
                </a:solidFill>
              </a:rPr>
              <a:t>3</a:t>
            </a:r>
            <a:r>
              <a:rPr lang="ja-JP" altLang="en-US" sz="3600" dirty="0" smtClean="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a:t>
            </a:r>
            <a:r>
              <a:rPr lang="ja-JP" altLang="en-US" dirty="0">
                <a:solidFill>
                  <a:srgbClr val="FF0000"/>
                </a:solidFill>
              </a:rPr>
              <a:t>判定</a:t>
            </a:r>
            <a:r>
              <a:rPr kumimoji="1" lang="ja-JP" altLang="en-US" dirty="0">
                <a:solidFill>
                  <a:srgbClr val="FF0000"/>
                </a:solidFill>
              </a:rPr>
              <a:t>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6310</TotalTime>
  <Words>1563</Words>
  <Application>Microsoft Office PowerPoint</Application>
  <PresentationFormat>画面に合わせる (4:3)</PresentationFormat>
  <Paragraphs>465</Paragraphs>
  <Slides>37</Slides>
  <Notes>14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ＭＳ Ｐゴシック</vt: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vt:lpstr>
      <vt:lpstr>minimax法</vt:lpstr>
      <vt:lpstr>minimax法の特徴</vt:lpstr>
      <vt:lpstr>minimax法の特徴</vt:lpstr>
      <vt:lpstr>アルゴリズムの特徴</vt:lpstr>
      <vt:lpstr>モンテカルロ法　とは</vt:lpstr>
      <vt:lpstr>モンテカルロ法　とは</vt:lpstr>
      <vt:lpstr>モンテカルロ法　とは</vt:lpstr>
      <vt:lpstr>アルゴリズムの特徴</vt:lpstr>
      <vt:lpstr>SCSとは</vt:lpstr>
      <vt:lpstr>SCSとは</vt:lpstr>
      <vt:lpstr>インスタンスの構成</vt:lpstr>
      <vt:lpstr>インスタンスの構成</vt:lpstr>
      <vt:lpstr>インスタンスの構成</vt:lpstr>
      <vt:lpstr>インスタンスの構成</vt:lpstr>
      <vt:lpstr>インスタンスの構成</vt:lpstr>
      <vt:lpstr>インスタンスの構成</vt:lpstr>
      <vt:lpstr>インスタンスの構成</vt:lpstr>
      <vt:lpstr>インスタンスの構成</vt:lpstr>
      <vt:lpstr>インスタンスの構成</vt:lpstr>
      <vt:lpstr>インスタンスの構成</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374</cp:revision>
  <cp:lastPrinted>2018-12-10T00:18:31Z</cp:lastPrinted>
  <dcterms:created xsi:type="dcterms:W3CDTF">2018-10-26T05:41:54Z</dcterms:created>
  <dcterms:modified xsi:type="dcterms:W3CDTF">2019-01-25T07:42:47Z</dcterms:modified>
</cp:coreProperties>
</file>