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9" r:id="rId3"/>
    <p:sldId id="267" r:id="rId4"/>
    <p:sldId id="265" r:id="rId5"/>
    <p:sldId id="260" r:id="rId6"/>
    <p:sldId id="261" r:id="rId7"/>
    <p:sldId id="268" r:id="rId8"/>
    <p:sldId id="269" r:id="rId9"/>
    <p:sldId id="270" r:id="rId10"/>
    <p:sldId id="279" r:id="rId11"/>
    <p:sldId id="262" r:id="rId12"/>
    <p:sldId id="278" r:id="rId13"/>
    <p:sldId id="271" r:id="rId14"/>
    <p:sldId id="272" r:id="rId15"/>
    <p:sldId id="266" r:id="rId16"/>
    <p:sldId id="281" r:id="rId17"/>
    <p:sldId id="277" r:id="rId18"/>
    <p:sldId id="276" r:id="rId19"/>
    <p:sldId id="275" r:id="rId20"/>
    <p:sldId id="273" r:id="rId21"/>
    <p:sldId id="280"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89" d="100"/>
          <a:sy n="89" d="100"/>
        </p:scale>
        <p:origin x="78" y="31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283543" y="2646362"/>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シミュレーションや数値計算を乱数を用いて行う手法の総称．</a:t>
            </a:r>
            <a:endParaRPr kumimoji="1" lang="en-US" altLang="ja-JP" sz="4500" dirty="0"/>
          </a:p>
          <a:p>
            <a:r>
              <a:rPr lang="ja-JP" altLang="en-US" sz="4500" dirty="0" smtClean="0"/>
              <a:t>この</a:t>
            </a:r>
            <a:r>
              <a:rPr kumimoji="1" lang="ja-JP" altLang="en-US" sz="4500" dirty="0" smtClean="0"/>
              <a:t>ゲームにおいては</a:t>
            </a:r>
            <a:r>
              <a:rPr kumimoji="1" lang="en-US" altLang="ja-JP" sz="4500"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5"/>
            <a:ext cx="7543801" cy="1100109"/>
          </a:xfrm>
        </p:spPr>
        <p:txBody>
          <a:bodyPr>
            <a:normAutofit fontScale="62500" lnSpcReduction="20000"/>
          </a:bodyPr>
          <a:lstStyle/>
          <a:p>
            <a:r>
              <a:rPr kumimoji="1" lang="ja-JP" altLang="en-US" sz="4500" dirty="0"/>
              <a:t>シミュレーションや数値計算を乱数を用いて行う手法の総称．</a:t>
            </a:r>
            <a:endParaRPr kumimoji="1" lang="en-US" altLang="ja-JP" sz="4500" dirty="0"/>
          </a:p>
          <a:p>
            <a:r>
              <a:rPr lang="ja-JP" altLang="en-US" sz="4500" dirty="0" smtClean="0"/>
              <a:t>この</a:t>
            </a:r>
            <a:r>
              <a:rPr kumimoji="1" lang="ja-JP" altLang="en-US" sz="4500" dirty="0" smtClean="0"/>
              <a:t>ゲームにおいては</a:t>
            </a:r>
            <a:r>
              <a:rPr kumimoji="1" lang="en-US" altLang="ja-JP" sz="4500"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a:t>
            </a:r>
            <a:r>
              <a:rPr kumimoji="1" lang="ja-JP" altLang="en-US" sz="2800" dirty="0"/>
              <a:t>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0"/>
                                        </p:tgtEl>
                                        <p:attrNameLst>
                                          <p:attrName>style.visibility</p:attrName>
                                        </p:attrNameLst>
                                      </p:cBhvr>
                                      <p:to>
                                        <p:strVal val="visible"/>
                                      </p:to>
                                    </p:set>
                                    <p:animEffect transition="in" filter="fade">
                                      <p:cBhvr>
                                        <p:cTn id="16" dur="500"/>
                                        <p:tgtEl>
                                          <p:spTgt spid="15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arn(outVertical)">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20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8"/>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500"/>
                                        <p:tgtEl>
                                          <p:spTgt spid="9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500"/>
                                        <p:tgtEl>
                                          <p:spTgt spid="9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1000"/>
                                        <p:tgtEl>
                                          <p:spTgt spid="10"/>
                                        </p:tgtEl>
                                      </p:cBhvr>
                                    </p:animEffect>
                                    <p:set>
                                      <p:cBhvr>
                                        <p:cTn id="50" dur="1" fill="hold">
                                          <p:stCondLst>
                                            <p:cond delay="999"/>
                                          </p:stCondLst>
                                        </p:cTn>
                                        <p:tgtEl>
                                          <p:spTgt spid="1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1000"/>
                                        <p:tgtEl>
                                          <p:spTgt spid="16"/>
                                        </p:tgtEl>
                                      </p:cBhvr>
                                    </p:animEffect>
                                    <p:set>
                                      <p:cBhvr>
                                        <p:cTn id="53" dur="1" fill="hold">
                                          <p:stCondLst>
                                            <p:cond delay="999"/>
                                          </p:stCondLst>
                                        </p:cTn>
                                        <p:tgtEl>
                                          <p:spTgt spid="1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wipe(up)">
                                      <p:cBhvr>
                                        <p:cTn id="58" dur="2000"/>
                                        <p:tgtEl>
                                          <p:spTgt spid="136"/>
                                        </p:tgtEl>
                                      </p:cBhvr>
                                    </p:animEffect>
                                  </p:childTnLst>
                                </p:cTn>
                              </p:par>
                              <p:par>
                                <p:cTn id="59" presetID="10" presetClass="entr" presetSubtype="0" fill="hold" nodeType="with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fade">
                                      <p:cBhvr>
                                        <p:cTn id="61" dur="20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4"/>
                                        </p:tgtEl>
                                        <p:attrNameLst>
                                          <p:attrName>style.visibility</p:attrName>
                                        </p:attrNameLst>
                                      </p:cBhvr>
                                      <p:to>
                                        <p:strVal val="visible"/>
                                      </p:to>
                                    </p:set>
                                  </p:childTnLst>
                                </p:cTn>
                              </p:par>
                              <p:par>
                                <p:cTn id="66" presetID="10" presetClass="entr" presetSubtype="0" fill="hold" nodeType="withEffect">
                                  <p:stCondLst>
                                    <p:cond delay="0"/>
                                  </p:stCondLst>
                                  <p:childTnLst>
                                    <p:set>
                                      <p:cBhvr>
                                        <p:cTn id="67" dur="1" fill="hold">
                                          <p:stCondLst>
                                            <p:cond delay="0"/>
                                          </p:stCondLst>
                                        </p:cTn>
                                        <p:tgtEl>
                                          <p:spTgt spid="246"/>
                                        </p:tgtEl>
                                        <p:attrNameLst>
                                          <p:attrName>style.visibility</p:attrName>
                                        </p:attrNameLst>
                                      </p:cBhvr>
                                      <p:to>
                                        <p:strVal val="visible"/>
                                      </p:to>
                                    </p:set>
                                    <p:animEffect transition="in" filter="fade">
                                      <p:cBhvr>
                                        <p:cTn id="68" dur="500"/>
                                        <p:tgtEl>
                                          <p:spTgt spid="2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28"/>
                                        </p:tgtEl>
                                        <p:attrNameLst>
                                          <p:attrName>style.visibility</p:attrName>
                                        </p:attrNameLst>
                                      </p:cBhvr>
                                      <p:to>
                                        <p:strVal val="visible"/>
                                      </p:to>
                                    </p:set>
                                    <p:animEffect transition="in" filter="wipe(up)">
                                      <p:cBhvr>
                                        <p:cTn id="73" dur="500"/>
                                        <p:tgtEl>
                                          <p:spTgt spid="22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29"/>
                                        </p:tgtEl>
                                        <p:attrNameLst>
                                          <p:attrName>style.visibility</p:attrName>
                                        </p:attrNameLst>
                                      </p:cBhvr>
                                      <p:to>
                                        <p:strVal val="visible"/>
                                      </p:to>
                                    </p:set>
                                    <p:animEffect transition="in" filter="fade">
                                      <p:cBhvr>
                                        <p:cTn id="7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シミュレーションや数値計算を乱数を用いて行う手法の総称．</a:t>
            </a:r>
            <a:endParaRPr kumimoji="1" lang="en-US" altLang="ja-JP" sz="4500" dirty="0"/>
          </a:p>
          <a:p>
            <a:r>
              <a:rPr lang="ja-JP" altLang="en-US" sz="4500" dirty="0"/>
              <a:t>この</a:t>
            </a:r>
            <a:r>
              <a:rPr kumimoji="1" lang="ja-JP" altLang="en-US" sz="4500" dirty="0"/>
              <a:t>ゲームにおいては</a:t>
            </a:r>
            <a:r>
              <a:rPr kumimoji="1"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p:spPr>
        <p:style>
          <a:lnRef idx="1">
            <a:schemeClr val="accent4"/>
          </a:lnRef>
          <a:fillRef idx="2">
            <a:schemeClr val="accent4"/>
          </a:fillRef>
          <a:effectRef idx="1">
            <a:schemeClr val="accent4"/>
          </a:effectRef>
          <a:fontRef idx="minor">
            <a:schemeClr val="dk1"/>
          </a:fontRef>
        </p:style>
        <p:txBody>
          <a:bodyPr/>
          <a:lstStyle/>
          <a:p>
            <a:r>
              <a:rPr kumimoji="1" lang="ja-JP" altLang="en-US" dirty="0" smtClean="0"/>
              <a:t>今までの</a:t>
            </a:r>
            <a:r>
              <a:rPr kumimoji="1" lang="en-US" altLang="ja-JP" dirty="0" smtClean="0"/>
              <a:t>AI</a:t>
            </a:r>
          </a:p>
          <a:p>
            <a:r>
              <a:rPr lang="ja-JP" altLang="en-US" dirty="0" smtClean="0"/>
              <a:t>途中で探索を打ち切ってその時の盤面を評価</a:t>
            </a:r>
            <a:endParaRPr lang="en-US" altLang="ja-JP" dirty="0" smtClean="0"/>
          </a:p>
          <a:p>
            <a:r>
              <a:rPr kumimoji="1" lang="ja-JP" altLang="en-US" dirty="0"/>
              <a:t>　</a:t>
            </a:r>
            <a:r>
              <a:rPr kumimoji="1" lang="ja-JP" altLang="en-US" dirty="0" smtClean="0"/>
              <a:t>　　　</a:t>
            </a:r>
            <a:r>
              <a:rPr kumimoji="1" lang="ja-JP" altLang="en-US" sz="3200" dirty="0" smtClean="0">
                <a:solidFill>
                  <a:schemeClr val="accent5"/>
                </a:solidFill>
              </a:rPr>
              <a:t>最終的に勝てるのかは分からない</a:t>
            </a:r>
            <a:endParaRPr kumimoji="1" lang="en-US" altLang="ja-JP" sz="3200" dirty="0" smtClean="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47" name="右矢印 46"/>
          <p:cNvSpPr/>
          <p:nvPr/>
        </p:nvSpPr>
        <p:spPr>
          <a:xfrm>
            <a:off x="1065007" y="2098187"/>
            <a:ext cx="602428"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7" y="3162079"/>
            <a:ext cx="7543801" cy="1635833"/>
          </a:xfrm>
          <a:prstGeom prst="rect">
            <a:avLst/>
          </a:prstGeom>
        </p:spPr>
        <p:style>
          <a:lnRef idx="1">
            <a:schemeClr val="accent6"/>
          </a:lnRef>
          <a:fillRef idx="2">
            <a:schemeClr val="accent6"/>
          </a:fillRef>
          <a:effectRef idx="1">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smtClean="0"/>
              <a:t>モンテカルロ法の</a:t>
            </a:r>
            <a:r>
              <a:rPr lang="en-US" altLang="ja-JP" dirty="0" smtClean="0"/>
              <a:t>AI</a:t>
            </a:r>
          </a:p>
          <a:p>
            <a:r>
              <a:rPr lang="ja-JP" altLang="en-US" dirty="0" smtClean="0"/>
              <a:t>ゲーム終了時の勝ち負けを評価</a:t>
            </a:r>
            <a:endParaRPr lang="en-US" altLang="ja-JP" dirty="0" smtClean="0"/>
          </a:p>
          <a:p>
            <a:r>
              <a:rPr lang="ja-JP" altLang="en-US" dirty="0" smtClean="0"/>
              <a:t>　　　　</a:t>
            </a:r>
            <a:r>
              <a:rPr lang="ja-JP" altLang="en-US" sz="3200" dirty="0" smtClean="0">
                <a:solidFill>
                  <a:srgbClr val="FF0000"/>
                </a:solidFill>
              </a:rPr>
              <a:t>勝てる可能性の高い手を選べる</a:t>
            </a:r>
            <a:endParaRPr lang="ja-JP" altLang="en-US" dirty="0"/>
          </a:p>
        </p:txBody>
      </p:sp>
      <p:sp>
        <p:nvSpPr>
          <p:cNvPr id="91" name="右矢印 90"/>
          <p:cNvSpPr/>
          <p:nvPr/>
        </p:nvSpPr>
        <p:spPr>
          <a:xfrm>
            <a:off x="1065007" y="4168252"/>
            <a:ext cx="602428" cy="5486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a:t>
            </a:r>
            <a:r>
              <a:rPr kumimoji="1" lang="ja-JP" altLang="en-US" dirty="0" smtClean="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smtClean="0">
                <a:solidFill>
                  <a:srgbClr val="00B050"/>
                </a:solidFill>
              </a:rPr>
              <a:t>勝率の予測精度が上がる</a:t>
            </a:r>
            <a:endParaRPr lang="en-US" altLang="ja-JP" sz="2800" dirty="0" smtClean="0">
              <a:solidFill>
                <a:srgbClr val="00B050"/>
              </a:solidFill>
            </a:endParaRPr>
          </a:p>
          <a:p>
            <a:pPr marL="285750" indent="-285750">
              <a:buFont typeface="Arial" panose="020B0604020202020204" pitchFamily="34" charset="0"/>
              <a:buChar char="•"/>
            </a:pPr>
            <a:r>
              <a:rPr lang="ja-JP" altLang="en-US" sz="2800" dirty="0" smtClean="0">
                <a:solidFill>
                  <a:srgbClr val="7030A0"/>
                </a:solidFill>
              </a:rPr>
              <a:t>計算</a:t>
            </a:r>
            <a:r>
              <a:rPr lang="ja-JP" altLang="en-US" sz="2800" dirty="0">
                <a:solidFill>
                  <a:srgbClr val="7030A0"/>
                </a:solidFill>
              </a:rPr>
              <a:t>時間</a:t>
            </a:r>
            <a:r>
              <a:rPr lang="ja-JP" altLang="en-US" sz="2800" dirty="0" smtClean="0">
                <a:solidFill>
                  <a:srgbClr val="7030A0"/>
                </a:solidFill>
              </a:rPr>
              <a:t>が増える</a:t>
            </a:r>
            <a:endParaRPr lang="en-US" altLang="ja-JP" sz="2800" dirty="0" smtClean="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smtClean="0">
                <a:solidFill>
                  <a:srgbClr val="FF0000"/>
                </a:solidFill>
              </a:rPr>
              <a:t>勝率が高そうな方</a:t>
            </a:r>
            <a:r>
              <a:rPr lang="ja-JP" altLang="en-US" sz="2400" dirty="0" smtClean="0"/>
              <a:t>だけ</a:t>
            </a:r>
            <a:endParaRPr lang="en-US" altLang="ja-JP" sz="2400" dirty="0" smtClean="0"/>
          </a:p>
          <a:p>
            <a:pPr algn="ctr"/>
            <a:r>
              <a:rPr lang="ja-JP" altLang="en-US" sz="2400" dirty="0" smtClean="0"/>
              <a:t>詳しい勝率が解れば良い</a:t>
            </a:r>
            <a:endParaRPr lang="ja-JP" altLang="en-US" sz="2400" dirty="0"/>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24522"/>
            <a:ext cx="2483093" cy="1057408"/>
          </a:xfrm>
          <a:prstGeom prst="rect">
            <a:avLst/>
          </a:prstGeom>
          <a:solidFill>
            <a:srgbClr val="FFFF00"/>
          </a:solid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ゲーム終了まで</a:t>
            </a:r>
            <a:endParaRPr lang="en-US" altLang="ja-JP" dirty="0" smtClean="0"/>
          </a:p>
          <a:p>
            <a:r>
              <a:rPr lang="ja-JP" altLang="en-US" dirty="0" smtClean="0"/>
              <a:t>試す回数を分配</a:t>
            </a:r>
            <a:endParaRPr lang="en-US" altLang="ja-JP" dirty="0" smtClean="0"/>
          </a:p>
          <a:p>
            <a:endParaRPr lang="ja-JP" altLang="en-US" dirty="0"/>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fade">
                                      <p:cBhvr>
                                        <p:cTn id="42"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5" grpId="0" animBg="1"/>
      <p:bldP spid="48" grpId="0" animBg="1"/>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dirty="0">
                <a:solidFill>
                  <a:srgbClr val="FF0000"/>
                </a:solidFill>
              </a:rPr>
              <a:t>Flood-It</a:t>
            </a:r>
            <a:r>
              <a:rPr lang="ja-JP" altLang="en-US" dirty="0">
                <a:solidFill>
                  <a:srgbClr val="FF0000"/>
                </a:solidFill>
              </a:rPr>
              <a:t>の</a:t>
            </a:r>
            <a:r>
              <a:rPr lang="en-US" altLang="ja-JP" dirty="0">
                <a:solidFill>
                  <a:srgbClr val="FF0000"/>
                </a:solidFill>
              </a:rPr>
              <a:t>AI</a:t>
            </a:r>
            <a:r>
              <a:rPr lang="ja-JP" altLang="en-US" dirty="0">
                <a:solidFill>
                  <a:srgbClr val="FF0000"/>
                </a:solidFill>
              </a:rPr>
              <a:t>の作成</a:t>
            </a:r>
            <a:endParaRPr lang="en-US" altLang="ja-JP"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a:t>
            </a:r>
            <a:r>
              <a:rPr lang="ja-JP" altLang="en-US" dirty="0" smtClean="0"/>
              <a:t>の</a:t>
            </a:r>
            <a:r>
              <a:rPr lang="en-US" altLang="ja-JP" dirty="0" smtClean="0"/>
              <a:t>AI</a:t>
            </a:r>
            <a:r>
              <a:rPr lang="ja-JP" altLang="en-US" dirty="0" smtClean="0"/>
              <a:t>と戦わせて</a:t>
            </a:r>
            <a:r>
              <a:rPr lang="ja-JP" altLang="en-US" dirty="0"/>
              <a:t>勝率を確認する</a:t>
            </a:r>
            <a:endParaRPr lang="en-US" altLang="ja-JP" dirty="0"/>
          </a:p>
          <a:p>
            <a:r>
              <a:rPr lang="en-US" altLang="ja-JP" dirty="0">
                <a:solidFill>
                  <a:srgbClr val="FF0000"/>
                </a:solidFill>
              </a:rPr>
              <a:t>AI</a:t>
            </a:r>
            <a:r>
              <a:rPr lang="ja-JP" altLang="en-US" dirty="0">
                <a:solidFill>
                  <a:srgbClr val="FF0000"/>
                </a:solidFill>
              </a:rPr>
              <a:t>の強化</a:t>
            </a:r>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試合</a:t>
            </a:r>
            <a:r>
              <a:rPr lang="ja-JP" altLang="en-US" dirty="0" smtClean="0"/>
              <a:t>終了時に</a:t>
            </a:r>
            <a:r>
              <a:rPr lang="ja-JP" altLang="en-US" dirty="0"/>
              <a:t>評価</a:t>
            </a:r>
            <a:r>
              <a:rPr lang="ja-JP" altLang="en-US" dirty="0" smtClean="0"/>
              <a:t>するものを勝率から領地の広さにしてみる，それぞれのバランスを調整する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3388813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758815"/>
                <a:ext cx="7543801" cy="1659403"/>
              </a:xfrm>
            </p:spPr>
            <p:txBody>
              <a:bodyPr>
                <a:normAutofit fontScale="92500"/>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smtClean="0"/>
                  <a:t>：</a:t>
                </a:r>
                <a:r>
                  <a:rPr lang="ja-JP" altLang="en-US" dirty="0" smtClean="0">
                    <a:solidFill>
                      <a:srgbClr val="FF0000"/>
                    </a:solidFill>
                  </a:rPr>
                  <a:t>自分の領地</a:t>
                </a:r>
                <a:r>
                  <a:rPr lang="ja-JP" altLang="en-US" dirty="0" smtClean="0"/>
                  <a:t>の</a:t>
                </a:r>
                <a:r>
                  <a:rPr lang="ja-JP" altLang="en-US" dirty="0" smtClean="0"/>
                  <a:t>色を変えて</a:t>
                </a:r>
                <a:r>
                  <a:rPr lang="ja-JP" altLang="en-US" dirty="0"/>
                  <a:t>いくこと</a:t>
                </a:r>
                <a:r>
                  <a:rPr lang="ja-JP" altLang="en-US" dirty="0" smtClean="0"/>
                  <a:t>で</a:t>
                </a:r>
                <a:endParaRPr lang="en-US" altLang="ja-JP" dirty="0" smtClean="0"/>
              </a:p>
              <a:p>
                <a:pPr marL="0" indent="0">
                  <a:buNone/>
                </a:pPr>
                <a:r>
                  <a:rPr lang="ja-JP" altLang="en-US" dirty="0"/>
                  <a:t>　</a:t>
                </a:r>
                <a:r>
                  <a:rPr lang="ja-JP" altLang="en-US" dirty="0" smtClean="0"/>
                  <a:t>　　　グリッド</a:t>
                </a:r>
                <a:r>
                  <a:rPr lang="ja-JP" altLang="en-US" dirty="0"/>
                  <a:t>を</a:t>
                </a:r>
                <a:r>
                  <a:rPr lang="ja-JP" altLang="en-US" dirty="0" smtClean="0"/>
                  <a:t>一色</a:t>
                </a:r>
                <a:r>
                  <a:rPr lang="ja-JP" altLang="en-US" dirty="0"/>
                  <a:t>に塗りつぶす．</a:t>
                </a:r>
                <a:endParaRPr lang="en-US" altLang="ja-JP" dirty="0"/>
              </a:p>
              <a:p>
                <a:pPr marL="0" indent="0">
                  <a:buNone/>
                </a:pP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666" t="-659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29" name="角丸四角形吹き出し 28"/>
          <p:cNvSpPr/>
          <p:nvPr/>
        </p:nvSpPr>
        <p:spPr>
          <a:xfrm>
            <a:off x="5190446" y="2385875"/>
            <a:ext cx="3398774" cy="1018254"/>
          </a:xfrm>
          <a:prstGeom prst="wedgeRoundRectCallout">
            <a:avLst>
              <a:gd name="adj1" fmla="val -24462"/>
              <a:gd name="adj2" fmla="val -4631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rgbClr val="FF0000"/>
                </a:solidFill>
              </a:rPr>
              <a:t>自分の領地</a:t>
            </a:r>
            <a:endParaRPr lang="en-US" altLang="ja-JP" dirty="0" smtClean="0">
              <a:solidFill>
                <a:srgbClr val="FF0000"/>
              </a:solidFill>
            </a:endParaRPr>
          </a:p>
          <a:p>
            <a:r>
              <a:rPr lang="ja-JP" altLang="en-US" dirty="0" smtClean="0">
                <a:solidFill>
                  <a:schemeClr val="tx1"/>
                </a:solidFill>
              </a:rPr>
              <a:t>左上</a:t>
            </a:r>
            <a:r>
              <a:rPr lang="ja-JP" altLang="en-US" dirty="0">
                <a:solidFill>
                  <a:schemeClr val="tx1"/>
                </a:solidFill>
              </a:rPr>
              <a:t>の</a:t>
            </a:r>
            <a:r>
              <a:rPr lang="ja-JP" altLang="en-US" dirty="0" smtClean="0">
                <a:solidFill>
                  <a:schemeClr val="tx1"/>
                </a:solidFill>
              </a:rPr>
              <a:t>マスか</a:t>
            </a:r>
            <a:r>
              <a:rPr lang="ja-JP" altLang="en-US" dirty="0">
                <a:solidFill>
                  <a:schemeClr val="tx1"/>
                </a:solidFill>
              </a:rPr>
              <a:t>ら</a:t>
            </a:r>
            <a:r>
              <a:rPr lang="ja-JP" altLang="en-US" dirty="0" smtClean="0">
                <a:solidFill>
                  <a:schemeClr val="tx1"/>
                </a:solidFill>
              </a:rPr>
              <a:t>縦横に同じ色のみを辿って到達できるマス</a:t>
            </a:r>
            <a:endParaRPr lang="en-US" altLang="ja-JP"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6"/>
                                        </p:tgtEl>
                                        <p:attrNameLst>
                                          <p:attrName>fillcolor</p:attrName>
                                        </p:attrNameLst>
                                      </p:cBhvr>
                                      <p:to>
                                        <a:srgbClr val="00B050"/>
                                      </p:to>
                                    </p:animClr>
                                    <p:set>
                                      <p:cBhvr>
                                        <p:cTn id="17" dur="1000" fill="hold"/>
                                        <p:tgtEl>
                                          <p:spTgt spid="6"/>
                                        </p:tgtEl>
                                        <p:attrNameLst>
                                          <p:attrName>fill.type</p:attrName>
                                        </p:attrNameLst>
                                      </p:cBhvr>
                                      <p:to>
                                        <p:strVal val="solid"/>
                                      </p:to>
                                    </p:set>
                                    <p:set>
                                      <p:cBhvr>
                                        <p:cTn id="18" dur="1000" fill="hold"/>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6"/>
                                        </p:tgtEl>
                                        <p:attrNameLst>
                                          <p:attrName>fillcolor</p:attrName>
                                        </p:attrNameLst>
                                      </p:cBhvr>
                                      <p:to>
                                        <a:srgbClr val="FF0000"/>
                                      </p:to>
                                    </p:animClr>
                                    <p:set>
                                      <p:cBhvr>
                                        <p:cTn id="38" dur="1000" fill="hold"/>
                                        <p:tgtEl>
                                          <p:spTgt spid="6"/>
                                        </p:tgtEl>
                                        <p:attrNameLst>
                                          <p:attrName>fill.type</p:attrName>
                                        </p:attrNameLst>
                                      </p:cBhvr>
                                      <p:to>
                                        <p:strVal val="solid"/>
                                      </p:to>
                                    </p:set>
                                    <p:set>
                                      <p:cBhvr>
                                        <p:cTn id="39" dur="1000" fill="hold"/>
                                        <p:tgtEl>
                                          <p:spTgt spid="6"/>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9"/>
                                        </p:tgtEl>
                                        <p:attrNameLst>
                                          <p:attrName>fillcolor</p:attrName>
                                        </p:attrNameLst>
                                      </p:cBhvr>
                                      <p:to>
                                        <a:srgbClr val="FF0000"/>
                                      </p:to>
                                    </p:animClr>
                                    <p:set>
                                      <p:cBhvr>
                                        <p:cTn id="42" dur="1000" fill="hold"/>
                                        <p:tgtEl>
                                          <p:spTgt spid="9"/>
                                        </p:tgtEl>
                                        <p:attrNameLst>
                                          <p:attrName>fill.type</p:attrName>
                                        </p:attrNameLst>
                                      </p:cBhvr>
                                      <p:to>
                                        <p:strVal val="solid"/>
                                      </p:to>
                                    </p:set>
                                    <p:set>
                                      <p:cBhvr>
                                        <p:cTn id="43" dur="1000" fill="hold"/>
                                        <p:tgtEl>
                                          <p:spTgt spid="9"/>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12"/>
                                        </p:tgtEl>
                                        <p:attrNameLst>
                                          <p:attrName>fillcolor</p:attrName>
                                        </p:attrNameLst>
                                      </p:cBhvr>
                                      <p:to>
                                        <a:srgbClr val="FF0000"/>
                                      </p:to>
                                    </p:animClr>
                                    <p:set>
                                      <p:cBhvr>
                                        <p:cTn id="46" dur="1000" fill="hold"/>
                                        <p:tgtEl>
                                          <p:spTgt spid="12"/>
                                        </p:tgtEl>
                                        <p:attrNameLst>
                                          <p:attrName>fill.type</p:attrName>
                                        </p:attrNameLst>
                                      </p:cBhvr>
                                      <p:to>
                                        <p:strVal val="solid"/>
                                      </p:to>
                                    </p:set>
                                    <p:set>
                                      <p:cBhvr>
                                        <p:cTn id="47" dur="1000" fill="hold"/>
                                        <p:tgtEl>
                                          <p:spTgt spid="12"/>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00" fill="hold"/>
                                        <p:tgtEl>
                                          <p:spTgt spid="6"/>
                                        </p:tgtEl>
                                        <p:attrNameLst>
                                          <p:attrName>fillcolor</p:attrName>
                                        </p:attrNameLst>
                                      </p:cBhvr>
                                      <p:to>
                                        <a:srgbClr val="5B9BD5"/>
                                      </p:to>
                                    </p:animClr>
                                    <p:set>
                                      <p:cBhvr>
                                        <p:cTn id="67" dur="1000" fill="hold"/>
                                        <p:tgtEl>
                                          <p:spTgt spid="6"/>
                                        </p:tgtEl>
                                        <p:attrNameLst>
                                          <p:attrName>fill.type</p:attrName>
                                        </p:attrNameLst>
                                      </p:cBhvr>
                                      <p:to>
                                        <p:strVal val="solid"/>
                                      </p:to>
                                    </p:set>
                                    <p:set>
                                      <p:cBhvr>
                                        <p:cTn id="68" dur="1000" fill="hold"/>
                                        <p:tgtEl>
                                          <p:spTgt spid="6"/>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9"/>
                                        </p:tgtEl>
                                        <p:attrNameLst>
                                          <p:attrName>fillcolor</p:attrName>
                                        </p:attrNameLst>
                                      </p:cBhvr>
                                      <p:to>
                                        <a:srgbClr val="5B9BD5"/>
                                      </p:to>
                                    </p:animClr>
                                    <p:set>
                                      <p:cBhvr>
                                        <p:cTn id="71" dur="1000" fill="hold"/>
                                        <p:tgtEl>
                                          <p:spTgt spid="9"/>
                                        </p:tgtEl>
                                        <p:attrNameLst>
                                          <p:attrName>fill.type</p:attrName>
                                        </p:attrNameLst>
                                      </p:cBhvr>
                                      <p:to>
                                        <p:strVal val="solid"/>
                                      </p:to>
                                    </p:set>
                                    <p:set>
                                      <p:cBhvr>
                                        <p:cTn id="72" dur="1000" fill="hold"/>
                                        <p:tgtEl>
                                          <p:spTgt spid="9"/>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12"/>
                                        </p:tgtEl>
                                        <p:attrNameLst>
                                          <p:attrName>fillcolor</p:attrName>
                                        </p:attrNameLst>
                                      </p:cBhvr>
                                      <p:to>
                                        <a:srgbClr val="5B9BD5"/>
                                      </p:to>
                                    </p:animClr>
                                    <p:set>
                                      <p:cBhvr>
                                        <p:cTn id="75" dur="1000" fill="hold"/>
                                        <p:tgtEl>
                                          <p:spTgt spid="12"/>
                                        </p:tgtEl>
                                        <p:attrNameLst>
                                          <p:attrName>fill.type</p:attrName>
                                        </p:attrNameLst>
                                      </p:cBhvr>
                                      <p:to>
                                        <p:strVal val="solid"/>
                                      </p:to>
                                    </p:set>
                                    <p:set>
                                      <p:cBhvr>
                                        <p:cTn id="76" dur="1000" fill="hold"/>
                                        <p:tgtEl>
                                          <p:spTgt spid="12"/>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7"/>
                                        </p:tgtEl>
                                        <p:attrNameLst>
                                          <p:attrName>fillcolor</p:attrName>
                                        </p:attrNameLst>
                                      </p:cBhvr>
                                      <p:to>
                                        <a:srgbClr val="5B9BD5"/>
                                      </p:to>
                                    </p:animClr>
                                    <p:set>
                                      <p:cBhvr>
                                        <p:cTn id="79" dur="1000" fill="hold"/>
                                        <p:tgtEl>
                                          <p:spTgt spid="7"/>
                                        </p:tgtEl>
                                        <p:attrNameLst>
                                          <p:attrName>fill.type</p:attrName>
                                        </p:attrNameLst>
                                      </p:cBhvr>
                                      <p:to>
                                        <p:strVal val="solid"/>
                                      </p:to>
                                    </p:set>
                                    <p:set>
                                      <p:cBhvr>
                                        <p:cTn id="80" dur="1000" fill="hold"/>
                                        <p:tgtEl>
                                          <p:spTgt spid="7"/>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10"/>
                                        </p:tgtEl>
                                        <p:attrNameLst>
                                          <p:attrName>fillcolor</p:attrName>
                                        </p:attrNameLst>
                                      </p:cBhvr>
                                      <p:to>
                                        <a:srgbClr val="5B9BD5"/>
                                      </p:to>
                                    </p:animClr>
                                    <p:set>
                                      <p:cBhvr>
                                        <p:cTn id="83" dur="1000" fill="hold"/>
                                        <p:tgtEl>
                                          <p:spTgt spid="10"/>
                                        </p:tgtEl>
                                        <p:attrNameLst>
                                          <p:attrName>fill.type</p:attrName>
                                        </p:attrNameLst>
                                      </p:cBhvr>
                                      <p:to>
                                        <p:strVal val="solid"/>
                                      </p:to>
                                    </p:set>
                                    <p:set>
                                      <p:cBhvr>
                                        <p:cTn id="84" dur="1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13"/>
                                        </p:tgtEl>
                                        <p:attrNameLst>
                                          <p:attrName>fillcolor</p:attrName>
                                        </p:attrNameLst>
                                      </p:cBhvr>
                                      <p:to>
                                        <a:srgbClr val="5B9BD5"/>
                                      </p:to>
                                    </p:animClr>
                                    <p:set>
                                      <p:cBhvr>
                                        <p:cTn id="87" dur="1000" fill="hold"/>
                                        <p:tgtEl>
                                          <p:spTgt spid="13"/>
                                        </p:tgtEl>
                                        <p:attrNameLst>
                                          <p:attrName>fill.type</p:attrName>
                                        </p:attrNameLst>
                                      </p:cBhvr>
                                      <p:to>
                                        <p:strVal val="solid"/>
                                      </p:to>
                                    </p:set>
                                    <p:set>
                                      <p:cBhvr>
                                        <p:cTn id="88" dur="1000" fill="hold"/>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24"/>
                                        </p:tgtEl>
                                      </p:cBhvr>
                                    </p:animEffect>
                                    <p:set>
                                      <p:cBhvr>
                                        <p:cTn id="93" dur="1" fill="hold">
                                          <p:stCondLst>
                                            <p:cond delay="499"/>
                                          </p:stCondLst>
                                        </p:cTn>
                                        <p:tgtEl>
                                          <p:spTgt spid="2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1000" fill="hold"/>
                                        <p:tgtEl>
                                          <p:spTgt spid="6"/>
                                        </p:tgtEl>
                                        <p:attrNameLst>
                                          <p:attrName>fillcolor</p:attrName>
                                        </p:attrNameLst>
                                      </p:cBhvr>
                                      <p:to>
                                        <a:srgbClr val="00B050"/>
                                      </p:to>
                                    </p:animClr>
                                    <p:set>
                                      <p:cBhvr>
                                        <p:cTn id="108" dur="1000" fill="hold"/>
                                        <p:tgtEl>
                                          <p:spTgt spid="6"/>
                                        </p:tgtEl>
                                        <p:attrNameLst>
                                          <p:attrName>fill.type</p:attrName>
                                        </p:attrNameLst>
                                      </p:cBhvr>
                                      <p:to>
                                        <p:strVal val="solid"/>
                                      </p:to>
                                    </p:set>
                                    <p:set>
                                      <p:cBhvr>
                                        <p:cTn id="109" dur="1000" fill="hold"/>
                                        <p:tgtEl>
                                          <p:spTgt spid="6"/>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1000" fill="hold"/>
                                        <p:tgtEl>
                                          <p:spTgt spid="9"/>
                                        </p:tgtEl>
                                        <p:attrNameLst>
                                          <p:attrName>fillcolor</p:attrName>
                                        </p:attrNameLst>
                                      </p:cBhvr>
                                      <p:to>
                                        <a:srgbClr val="00B050"/>
                                      </p:to>
                                    </p:animClr>
                                    <p:set>
                                      <p:cBhvr>
                                        <p:cTn id="112" dur="1000" fill="hold"/>
                                        <p:tgtEl>
                                          <p:spTgt spid="9"/>
                                        </p:tgtEl>
                                        <p:attrNameLst>
                                          <p:attrName>fill.type</p:attrName>
                                        </p:attrNameLst>
                                      </p:cBhvr>
                                      <p:to>
                                        <p:strVal val="solid"/>
                                      </p:to>
                                    </p:set>
                                    <p:set>
                                      <p:cBhvr>
                                        <p:cTn id="113" dur="1000" fill="hold"/>
                                        <p:tgtEl>
                                          <p:spTgt spid="9"/>
                                        </p:tgtEl>
                                        <p:attrNameLst>
                                          <p:attrName>fill.on</p:attrName>
                                        </p:attrNameLst>
                                      </p:cBhvr>
                                      <p:to>
                                        <p:strVal val="true"/>
                                      </p:to>
                                    </p:set>
                                  </p:childTnLst>
                                </p:cTn>
                              </p:par>
                              <p:par>
                                <p:cTn id="114" presetID="1" presetClass="emph" presetSubtype="2" fill="hold" nodeType="withEffect">
                                  <p:stCondLst>
                                    <p:cond delay="0"/>
                                  </p:stCondLst>
                                  <p:childTnLst>
                                    <p:animClr clrSpc="rgb" dir="cw">
                                      <p:cBhvr>
                                        <p:cTn id="115" dur="1000" fill="hold"/>
                                        <p:tgtEl>
                                          <p:spTgt spid="12"/>
                                        </p:tgtEl>
                                        <p:attrNameLst>
                                          <p:attrName>fillcolor</p:attrName>
                                        </p:attrNameLst>
                                      </p:cBhvr>
                                      <p:to>
                                        <a:srgbClr val="00B050"/>
                                      </p:to>
                                    </p:animClr>
                                    <p:set>
                                      <p:cBhvr>
                                        <p:cTn id="116" dur="1000" fill="hold"/>
                                        <p:tgtEl>
                                          <p:spTgt spid="12"/>
                                        </p:tgtEl>
                                        <p:attrNameLst>
                                          <p:attrName>fill.type</p:attrName>
                                        </p:attrNameLst>
                                      </p:cBhvr>
                                      <p:to>
                                        <p:strVal val="solid"/>
                                      </p:to>
                                    </p:set>
                                    <p:set>
                                      <p:cBhvr>
                                        <p:cTn id="117" dur="1000" fill="hold"/>
                                        <p:tgtEl>
                                          <p:spTgt spid="12"/>
                                        </p:tgtEl>
                                        <p:attrNameLst>
                                          <p:attrName>fill.on</p:attrName>
                                        </p:attrNameLst>
                                      </p:cBhvr>
                                      <p:to>
                                        <p:strVal val="true"/>
                                      </p:to>
                                    </p:set>
                                  </p:childTnLst>
                                </p:cTn>
                              </p:par>
                              <p:par>
                                <p:cTn id="118" presetID="1" presetClass="emph" presetSubtype="2" fill="hold" nodeType="withEffect">
                                  <p:stCondLst>
                                    <p:cond delay="0"/>
                                  </p:stCondLst>
                                  <p:childTnLst>
                                    <p:animClr clrSpc="rgb" dir="cw">
                                      <p:cBhvr>
                                        <p:cTn id="119" dur="1000" fill="hold"/>
                                        <p:tgtEl>
                                          <p:spTgt spid="7"/>
                                        </p:tgtEl>
                                        <p:attrNameLst>
                                          <p:attrName>fillcolor</p:attrName>
                                        </p:attrNameLst>
                                      </p:cBhvr>
                                      <p:to>
                                        <a:srgbClr val="00B050"/>
                                      </p:to>
                                    </p:animClr>
                                    <p:set>
                                      <p:cBhvr>
                                        <p:cTn id="120" dur="1000" fill="hold"/>
                                        <p:tgtEl>
                                          <p:spTgt spid="7"/>
                                        </p:tgtEl>
                                        <p:attrNameLst>
                                          <p:attrName>fill.type</p:attrName>
                                        </p:attrNameLst>
                                      </p:cBhvr>
                                      <p:to>
                                        <p:strVal val="solid"/>
                                      </p:to>
                                    </p:set>
                                    <p:set>
                                      <p:cBhvr>
                                        <p:cTn id="121" dur="1000" fill="hold"/>
                                        <p:tgtEl>
                                          <p:spTgt spid="7"/>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10"/>
                                        </p:tgtEl>
                                        <p:attrNameLst>
                                          <p:attrName>fillcolor</p:attrName>
                                        </p:attrNameLst>
                                      </p:cBhvr>
                                      <p:to>
                                        <a:srgbClr val="00B050"/>
                                      </p:to>
                                    </p:animClr>
                                    <p:set>
                                      <p:cBhvr>
                                        <p:cTn id="124" dur="1000" fill="hold"/>
                                        <p:tgtEl>
                                          <p:spTgt spid="10"/>
                                        </p:tgtEl>
                                        <p:attrNameLst>
                                          <p:attrName>fill.type</p:attrName>
                                        </p:attrNameLst>
                                      </p:cBhvr>
                                      <p:to>
                                        <p:strVal val="solid"/>
                                      </p:to>
                                    </p:set>
                                    <p:set>
                                      <p:cBhvr>
                                        <p:cTn id="125" dur="1000" fill="hold"/>
                                        <p:tgtEl>
                                          <p:spTgt spid="10"/>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3"/>
                                        </p:tgtEl>
                                        <p:attrNameLst>
                                          <p:attrName>fillcolor</p:attrName>
                                        </p:attrNameLst>
                                      </p:cBhvr>
                                      <p:to>
                                        <a:srgbClr val="00B050"/>
                                      </p:to>
                                    </p:animClr>
                                    <p:set>
                                      <p:cBhvr>
                                        <p:cTn id="128" dur="1000" fill="hold"/>
                                        <p:tgtEl>
                                          <p:spTgt spid="13"/>
                                        </p:tgtEl>
                                        <p:attrNameLst>
                                          <p:attrName>fill.type</p:attrName>
                                        </p:attrNameLst>
                                      </p:cBhvr>
                                      <p:to>
                                        <p:strVal val="solid"/>
                                      </p:to>
                                    </p:set>
                                    <p:set>
                                      <p:cBhvr>
                                        <p:cTn id="129" dur="1000" fill="hold"/>
                                        <p:tgtEl>
                                          <p:spTgt spid="13"/>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5"/>
                                        </p:tgtEl>
                                        <p:attrNameLst>
                                          <p:attrName>fillcolor</p:attrName>
                                        </p:attrNameLst>
                                      </p:cBhvr>
                                      <p:to>
                                        <a:srgbClr val="00B050"/>
                                      </p:to>
                                    </p:animClr>
                                    <p:set>
                                      <p:cBhvr>
                                        <p:cTn id="132" dur="1000" fill="hold"/>
                                        <p:tgtEl>
                                          <p:spTgt spid="5"/>
                                        </p:tgtEl>
                                        <p:attrNameLst>
                                          <p:attrName>fill.type</p:attrName>
                                        </p:attrNameLst>
                                      </p:cBhvr>
                                      <p:to>
                                        <p:strVal val="solid"/>
                                      </p:to>
                                    </p:set>
                                    <p:set>
                                      <p:cBhvr>
                                        <p:cTn id="133" dur="1000" fill="hold"/>
                                        <p:tgtEl>
                                          <p:spTgt spid="5"/>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8"/>
                                        </p:tgtEl>
                                        <p:attrNameLst>
                                          <p:attrName>fillcolor</p:attrName>
                                        </p:attrNameLst>
                                      </p:cBhvr>
                                      <p:to>
                                        <a:srgbClr val="00B050"/>
                                      </p:to>
                                    </p:animClr>
                                    <p:set>
                                      <p:cBhvr>
                                        <p:cTn id="136" dur="1000" fill="hold"/>
                                        <p:tgtEl>
                                          <p:spTgt spid="8"/>
                                        </p:tgtEl>
                                        <p:attrNameLst>
                                          <p:attrName>fill.type</p:attrName>
                                        </p:attrNameLst>
                                      </p:cBhvr>
                                      <p:to>
                                        <p:strVal val="solid"/>
                                      </p:to>
                                    </p:set>
                                    <p:set>
                                      <p:cBhvr>
                                        <p:cTn id="137" dur="1000" fill="hold"/>
                                        <p:tgtEl>
                                          <p:spTgt spid="8"/>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1"/>
                                        </p:tgtEl>
                                        <p:attrNameLst>
                                          <p:attrName>fillcolor</p:attrName>
                                        </p:attrNameLst>
                                      </p:cBhvr>
                                      <p:to>
                                        <a:srgbClr val="00B050"/>
                                      </p:to>
                                    </p:animClr>
                                    <p:set>
                                      <p:cBhvr>
                                        <p:cTn id="140" dur="1000" fill="hold"/>
                                        <p:tgtEl>
                                          <p:spTgt spid="11"/>
                                        </p:tgtEl>
                                        <p:attrNameLst>
                                          <p:attrName>fill.type</p:attrName>
                                        </p:attrNameLst>
                                      </p:cBhvr>
                                      <p:to>
                                        <p:strVal val="solid"/>
                                      </p:to>
                                    </p:set>
                                    <p:set>
                                      <p:cBhvr>
                                        <p:cTn id="141" dur="1000" fill="hold"/>
                                        <p:tgtEl>
                                          <p:spTgt spid="11"/>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27"/>
                                        </p:tgtEl>
                                      </p:cBhvr>
                                    </p:animEffect>
                                    <p:set>
                                      <p:cBhvr>
                                        <p:cTn id="14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smtClean="0"/>
              <a:t>回目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3"/>
                                        </p:tgtEl>
                                        <p:attrNameLst>
                                          <p:attrName>fillcolor</p:attrName>
                                        </p:attrNameLst>
                                      </p:cBhvr>
                                      <p:to>
                                        <a:srgbClr val="5B9BD5"/>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23"/>
                                        </p:tgtEl>
                                        <p:attrNameLst>
                                          <p:attrName>fillcolor</p:attrName>
                                        </p:attrNameLst>
                                      </p:cBhvr>
                                      <p:to>
                                        <a:srgbClr val="FF0000"/>
                                      </p:to>
                                    </p:animClr>
                                    <p:set>
                                      <p:cBhvr>
                                        <p:cTn id="13" dur="1000" fill="hold"/>
                                        <p:tgtEl>
                                          <p:spTgt spid="23"/>
                                        </p:tgtEl>
                                        <p:attrNameLst>
                                          <p:attrName>fill.type</p:attrName>
                                        </p:attrNameLst>
                                      </p:cBhvr>
                                      <p:to>
                                        <p:strVal val="solid"/>
                                      </p:to>
                                    </p:set>
                                    <p:set>
                                      <p:cBhvr>
                                        <p:cTn id="14" dur="1000" fill="hold"/>
                                        <p:tgtEl>
                                          <p:spTgt spid="23"/>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0" fill="hold"/>
                                        <p:tgtEl>
                                          <p:spTgt spid="24"/>
                                        </p:tgtEl>
                                        <p:attrNameLst>
                                          <p:attrName>fillcolor</p:attrName>
                                        </p:attrNameLst>
                                      </p:cBhvr>
                                      <p:to>
                                        <a:srgbClr val="FF0000"/>
                                      </p:to>
                                    </p:animClr>
                                    <p:set>
                                      <p:cBhvr>
                                        <p:cTn id="17" dur="1000" fill="hold"/>
                                        <p:tgtEl>
                                          <p:spTgt spid="24"/>
                                        </p:tgtEl>
                                        <p:attrNameLst>
                                          <p:attrName>fill.type</p:attrName>
                                        </p:attrNameLst>
                                      </p:cBhvr>
                                      <p:to>
                                        <p:strVal val="solid"/>
                                      </p:to>
                                    </p:set>
                                    <p:set>
                                      <p:cBhvr>
                                        <p:cTn id="18" dur="1000" fill="hold"/>
                                        <p:tgtEl>
                                          <p:spTgt spid="24"/>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1000" fill="hold"/>
                                        <p:tgtEl>
                                          <p:spTgt spid="25"/>
                                        </p:tgtEl>
                                        <p:attrNameLst>
                                          <p:attrName>fillcolor</p:attrName>
                                        </p:attrNameLst>
                                      </p:cBhvr>
                                      <p:to>
                                        <a:srgbClr val="FF0000"/>
                                      </p:to>
                                    </p:animClr>
                                    <p:set>
                                      <p:cBhvr>
                                        <p:cTn id="21" dur="1000" fill="hold"/>
                                        <p:tgtEl>
                                          <p:spTgt spid="25"/>
                                        </p:tgtEl>
                                        <p:attrNameLst>
                                          <p:attrName>fill.type</p:attrName>
                                        </p:attrNameLst>
                                      </p:cBhvr>
                                      <p:to>
                                        <p:strVal val="solid"/>
                                      </p:to>
                                    </p:set>
                                    <p:set>
                                      <p:cBhvr>
                                        <p:cTn id="22" dur="1000" fill="hold"/>
                                        <p:tgtEl>
                                          <p:spTgt spid="25"/>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1000" fill="hold"/>
                                        <p:tgtEl>
                                          <p:spTgt spid="27"/>
                                        </p:tgtEl>
                                        <p:attrNameLst>
                                          <p:attrName>fillcolor</p:attrName>
                                        </p:attrNameLst>
                                      </p:cBhvr>
                                      <p:to>
                                        <a:srgbClr val="FF0000"/>
                                      </p:to>
                                    </p:animClr>
                                    <p:set>
                                      <p:cBhvr>
                                        <p:cTn id="25" dur="1000" fill="hold"/>
                                        <p:tgtEl>
                                          <p:spTgt spid="27"/>
                                        </p:tgtEl>
                                        <p:attrNameLst>
                                          <p:attrName>fill.type</p:attrName>
                                        </p:attrNameLst>
                                      </p:cBhvr>
                                      <p:to>
                                        <p:strVal val="solid"/>
                                      </p:to>
                                    </p:set>
                                    <p:set>
                                      <p:cBhvr>
                                        <p:cTn id="26" dur="1000" fill="hold"/>
                                        <p:tgtEl>
                                          <p:spTgt spid="2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1000" fill="hold"/>
                                        <p:tgtEl>
                                          <p:spTgt spid="28"/>
                                        </p:tgtEl>
                                        <p:attrNameLst>
                                          <p:attrName>fillcolor</p:attrName>
                                        </p:attrNameLst>
                                      </p:cBhvr>
                                      <p:to>
                                        <a:srgbClr val="FF0000"/>
                                      </p:to>
                                    </p:animClr>
                                    <p:set>
                                      <p:cBhvr>
                                        <p:cTn id="29" dur="1000" fill="hold"/>
                                        <p:tgtEl>
                                          <p:spTgt spid="28"/>
                                        </p:tgtEl>
                                        <p:attrNameLst>
                                          <p:attrName>fill.type</p:attrName>
                                        </p:attrNameLst>
                                      </p:cBhvr>
                                      <p:to>
                                        <p:strVal val="solid"/>
                                      </p:to>
                                    </p:set>
                                    <p:set>
                                      <p:cBhvr>
                                        <p:cTn id="30" dur="1000" fill="hold"/>
                                        <p:tgtEl>
                                          <p:spTgt spid="2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23"/>
                                        </p:tgtEl>
                                        <p:attrNameLst>
                                          <p:attrName>fillcolor</p:attrName>
                                        </p:attrNameLst>
                                      </p:cBhvr>
                                      <p:to>
                                        <a:srgbClr val="00B050"/>
                                      </p:to>
                                    </p:animClr>
                                    <p:set>
                                      <p:cBhvr>
                                        <p:cTn id="35" dur="1000" fill="hold"/>
                                        <p:tgtEl>
                                          <p:spTgt spid="23"/>
                                        </p:tgtEl>
                                        <p:attrNameLst>
                                          <p:attrName>fill.type</p:attrName>
                                        </p:attrNameLst>
                                      </p:cBhvr>
                                      <p:to>
                                        <p:strVal val="solid"/>
                                      </p:to>
                                    </p:set>
                                    <p:set>
                                      <p:cBhvr>
                                        <p:cTn id="36" dur="1000" fill="hold"/>
                                        <p:tgtEl>
                                          <p:spTgt spid="2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00" fill="hold"/>
                                        <p:tgtEl>
                                          <p:spTgt spid="24"/>
                                        </p:tgtEl>
                                        <p:attrNameLst>
                                          <p:attrName>fillcolor</p:attrName>
                                        </p:attrNameLst>
                                      </p:cBhvr>
                                      <p:to>
                                        <a:srgbClr val="00B050"/>
                                      </p:to>
                                    </p:animClr>
                                    <p:set>
                                      <p:cBhvr>
                                        <p:cTn id="39" dur="1000" fill="hold"/>
                                        <p:tgtEl>
                                          <p:spTgt spid="24"/>
                                        </p:tgtEl>
                                        <p:attrNameLst>
                                          <p:attrName>fill.type</p:attrName>
                                        </p:attrNameLst>
                                      </p:cBhvr>
                                      <p:to>
                                        <p:strVal val="solid"/>
                                      </p:to>
                                    </p:set>
                                    <p:set>
                                      <p:cBhvr>
                                        <p:cTn id="40" dur="1000" fill="hold"/>
                                        <p:tgtEl>
                                          <p:spTgt spid="2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25"/>
                                        </p:tgtEl>
                                        <p:attrNameLst>
                                          <p:attrName>fillcolor</p:attrName>
                                        </p:attrNameLst>
                                      </p:cBhvr>
                                      <p:to>
                                        <a:srgbClr val="00B050"/>
                                      </p:to>
                                    </p:animClr>
                                    <p:set>
                                      <p:cBhvr>
                                        <p:cTn id="43" dur="1000" fill="hold"/>
                                        <p:tgtEl>
                                          <p:spTgt spid="25"/>
                                        </p:tgtEl>
                                        <p:attrNameLst>
                                          <p:attrName>fill.type</p:attrName>
                                        </p:attrNameLst>
                                      </p:cBhvr>
                                      <p:to>
                                        <p:strVal val="solid"/>
                                      </p:to>
                                    </p:set>
                                    <p:set>
                                      <p:cBhvr>
                                        <p:cTn id="44" dur="1000" fill="hold"/>
                                        <p:tgtEl>
                                          <p:spTgt spid="2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00" fill="hold"/>
                                        <p:tgtEl>
                                          <p:spTgt spid="27"/>
                                        </p:tgtEl>
                                        <p:attrNameLst>
                                          <p:attrName>fillcolor</p:attrName>
                                        </p:attrNameLst>
                                      </p:cBhvr>
                                      <p:to>
                                        <a:srgbClr val="00B050"/>
                                      </p:to>
                                    </p:animClr>
                                    <p:set>
                                      <p:cBhvr>
                                        <p:cTn id="47" dur="1000" fill="hold"/>
                                        <p:tgtEl>
                                          <p:spTgt spid="27"/>
                                        </p:tgtEl>
                                        <p:attrNameLst>
                                          <p:attrName>fill.type</p:attrName>
                                        </p:attrNameLst>
                                      </p:cBhvr>
                                      <p:to>
                                        <p:strVal val="solid"/>
                                      </p:to>
                                    </p:set>
                                    <p:set>
                                      <p:cBhvr>
                                        <p:cTn id="48" dur="1000" fill="hold"/>
                                        <p:tgtEl>
                                          <p:spTgt spid="2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28"/>
                                        </p:tgtEl>
                                        <p:attrNameLst>
                                          <p:attrName>fillcolor</p:attrName>
                                        </p:attrNameLst>
                                      </p:cBhvr>
                                      <p:to>
                                        <a:srgbClr val="00B050"/>
                                      </p:to>
                                    </p:animClr>
                                    <p:set>
                                      <p:cBhvr>
                                        <p:cTn id="51" dur="1000" fill="hold"/>
                                        <p:tgtEl>
                                          <p:spTgt spid="28"/>
                                        </p:tgtEl>
                                        <p:attrNameLst>
                                          <p:attrName>fill.type</p:attrName>
                                        </p:attrNameLst>
                                      </p:cBhvr>
                                      <p:to>
                                        <p:strVal val="solid"/>
                                      </p:to>
                                    </p:set>
                                    <p:set>
                                      <p:cBhvr>
                                        <p:cTn id="52" dur="1000" fill="hold"/>
                                        <p:tgtEl>
                                          <p:spTgt spid="28"/>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2"/>
                                        </p:tgtEl>
                                        <p:attrNameLst>
                                          <p:attrName>fillcolor</p:attrName>
                                        </p:attrNameLst>
                                      </p:cBhvr>
                                      <p:to>
                                        <a:srgbClr val="00B050"/>
                                      </p:to>
                                    </p:animClr>
                                    <p:set>
                                      <p:cBhvr>
                                        <p:cTn id="55" dur="1000" fill="hold"/>
                                        <p:tgtEl>
                                          <p:spTgt spid="22"/>
                                        </p:tgtEl>
                                        <p:attrNameLst>
                                          <p:attrName>fill.type</p:attrName>
                                        </p:attrNameLst>
                                      </p:cBhvr>
                                      <p:to>
                                        <p:strVal val="solid"/>
                                      </p:to>
                                    </p:set>
                                    <p:set>
                                      <p:cBhvr>
                                        <p:cTn id="56" dur="1000" fill="hold"/>
                                        <p:tgtEl>
                                          <p:spTgt spid="22"/>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00" fill="hold"/>
                                        <p:tgtEl>
                                          <p:spTgt spid="26"/>
                                        </p:tgtEl>
                                        <p:attrNameLst>
                                          <p:attrName>fillcolor</p:attrName>
                                        </p:attrNameLst>
                                      </p:cBhvr>
                                      <p:to>
                                        <a:srgbClr val="00B050"/>
                                      </p:to>
                                    </p:animClr>
                                    <p:set>
                                      <p:cBhvr>
                                        <p:cTn id="59" dur="1000" fill="hold"/>
                                        <p:tgtEl>
                                          <p:spTgt spid="26"/>
                                        </p:tgtEl>
                                        <p:attrNameLst>
                                          <p:attrName>fill.type</p:attrName>
                                        </p:attrNameLst>
                                      </p:cBhvr>
                                      <p:to>
                                        <p:strVal val="solid"/>
                                      </p:to>
                                    </p:set>
                                    <p:set>
                                      <p:cBhvr>
                                        <p:cTn id="60" dur="1000" fill="hold"/>
                                        <p:tgtEl>
                                          <p:spTgt spid="2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9"/>
                                        </p:tgtEl>
                                        <p:attrNameLst>
                                          <p:attrName>fillcolor</p:attrName>
                                        </p:attrNameLst>
                                      </p:cBhvr>
                                      <p:to>
                                        <a:srgbClr val="00B050"/>
                                      </p:to>
                                    </p:animClr>
                                    <p:set>
                                      <p:cBhvr>
                                        <p:cTn id="63" dur="1000" fill="hold"/>
                                        <p:tgtEl>
                                          <p:spTgt spid="29"/>
                                        </p:tgtEl>
                                        <p:attrNameLst>
                                          <p:attrName>fill.type</p:attrName>
                                        </p:attrNameLst>
                                      </p:cBhvr>
                                      <p:to>
                                        <p:strVal val="solid"/>
                                      </p:to>
                                    </p:set>
                                    <p:set>
                                      <p:cBhvr>
                                        <p:cTn id="64" dur="1000" fill="hold"/>
                                        <p:tgtEl>
                                          <p:spTgt spid="29"/>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30"/>
                                        </p:tgtEl>
                                        <p:attrNameLst>
                                          <p:attrName>fillcolor</p:attrName>
                                        </p:attrNameLst>
                                      </p:cBhvr>
                                      <p:to>
                                        <a:srgbClr val="00B050"/>
                                      </p:to>
                                    </p:animClr>
                                    <p:set>
                                      <p:cBhvr>
                                        <p:cTn id="67" dur="1000" fill="hold"/>
                                        <p:tgtEl>
                                          <p:spTgt spid="30"/>
                                        </p:tgtEl>
                                        <p:attrNameLst>
                                          <p:attrName>fill.type</p:attrName>
                                        </p:attrNameLst>
                                      </p:cBhvr>
                                      <p:to>
                                        <p:strVal val="solid"/>
                                      </p:to>
                                    </p:set>
                                    <p:set>
                                      <p:cBhvr>
                                        <p:cTn id="68" dur="1000" fill="hold"/>
                                        <p:tgtEl>
                                          <p:spTgt spid="30"/>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31"/>
                                        </p:tgtEl>
                                        <p:attrNameLst>
                                          <p:attrName>fillcolor</p:attrName>
                                        </p:attrNameLst>
                                      </p:cBhvr>
                                      <p:to>
                                        <a:srgbClr val="00B050"/>
                                      </p:to>
                                    </p:animClr>
                                    <p:set>
                                      <p:cBhvr>
                                        <p:cTn id="71" dur="1000" fill="hold"/>
                                        <p:tgtEl>
                                          <p:spTgt spid="31"/>
                                        </p:tgtEl>
                                        <p:attrNameLst>
                                          <p:attrName>fill.type</p:attrName>
                                        </p:attrNameLst>
                                      </p:cBhvr>
                                      <p:to>
                                        <p:strVal val="solid"/>
                                      </p:to>
                                    </p:set>
                                    <p:set>
                                      <p:cBhvr>
                                        <p:cTn id="72" dur="1000" fill="hold"/>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kumimoji="1" lang="ja-JP" altLang="en-US" dirty="0" smtClean="0"/>
              <a:t>回目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smtClean="0"/>
              <a:t>回目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smtClean="0"/>
              <a:t>回目</a:t>
            </a:r>
            <a:endParaRPr kumimoji="1"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目的：交互に自分のマスの色を変えていくこと</a:t>
            </a:r>
            <a:r>
              <a:rPr lang="ja-JP" altLang="en-US" dirty="0" smtClean="0"/>
              <a:t>で自</a:t>
            </a:r>
            <a:endParaRPr lang="en-US" altLang="ja-JP" dirty="0" smtClean="0"/>
          </a:p>
          <a:p>
            <a:r>
              <a:rPr lang="ja-JP" altLang="en-US" dirty="0"/>
              <a:t>　</a:t>
            </a:r>
            <a:r>
              <a:rPr lang="ja-JP" altLang="en-US" dirty="0" smtClean="0"/>
              <a:t>　　　</a:t>
            </a:r>
            <a:r>
              <a:rPr lang="ja-JP" altLang="en-US" dirty="0" smtClean="0"/>
              <a:t>分の領地を</a:t>
            </a:r>
            <a:r>
              <a:rPr lang="ja-JP" altLang="en-US" dirty="0"/>
              <a:t>拡大し</a:t>
            </a:r>
            <a:r>
              <a:rPr lang="ja-JP" altLang="en-US" dirty="0" smtClean="0"/>
              <a:t>，領地</a:t>
            </a:r>
            <a:r>
              <a:rPr kumimoji="1" lang="ja-JP" altLang="en-US" dirty="0" smtClean="0"/>
              <a:t>を相手</a:t>
            </a:r>
            <a:r>
              <a:rPr kumimoji="1" lang="ja-JP" altLang="en-US" dirty="0"/>
              <a:t>より</a:t>
            </a:r>
            <a:r>
              <a:rPr kumimoji="1" lang="ja-JP" altLang="en-US" dirty="0" smtClean="0"/>
              <a:t>広くする</a:t>
            </a:r>
            <a:r>
              <a:rPr kumimoji="1" lang="ja-JP" altLang="en-US" dirty="0"/>
              <a:t>．</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66509" y="2885002"/>
            <a:ext cx="4759636" cy="461665"/>
          </a:xfrm>
          <a:prstGeom prst="rect">
            <a:avLst/>
          </a:prstGeom>
          <a:noFill/>
        </p:spPr>
        <p:txBody>
          <a:bodyPr wrap="none" rtlCol="0">
            <a:spAutoFit/>
          </a:bodyPr>
          <a:lstStyle/>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a:t>
            </a:r>
            <a:r>
              <a:rPr lang="ja-JP" altLang="en-US" sz="2400" dirty="0" smtClean="0"/>
              <a:t>の領地</a:t>
            </a:r>
            <a:endParaRPr lang="ja-JP" altLang="en-US" sz="2400" dirty="0"/>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a:t>
            </a:r>
            <a:r>
              <a:rPr lang="ja-JP" altLang="en-US" sz="2400" dirty="0" smtClean="0"/>
              <a:t>の領地</a:t>
            </a:r>
            <a:endParaRPr lang="ja-JP" altLang="en-US" sz="2400" dirty="0"/>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7"/>
                                        </p:tgtEl>
                                        <p:attrNameLst>
                                          <p:attrName>fillcolor</p:attrName>
                                        </p:attrNameLst>
                                      </p:cBhvr>
                                      <p:to>
                                        <a:srgbClr val="00B050"/>
                                      </p:to>
                                    </p:animClr>
                                    <p:set>
                                      <p:cBhvr>
                                        <p:cTn id="23" dur="500" fill="hold"/>
                                        <p:tgtEl>
                                          <p:spTgt spid="7"/>
                                        </p:tgtEl>
                                        <p:attrNameLst>
                                          <p:attrName>fill.type</p:attrName>
                                        </p:attrNameLst>
                                      </p:cBhvr>
                                      <p:to>
                                        <p:strVal val="solid"/>
                                      </p:to>
                                    </p:set>
                                    <p:set>
                                      <p:cBhvr>
                                        <p:cTn id="24" dur="500" fill="hold"/>
                                        <p:tgtEl>
                                          <p:spTgt spid="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500" fill="hold"/>
                                        <p:tgtEl>
                                          <p:spTgt spid="31"/>
                                        </p:tgtEl>
                                        <p:attrNameLst>
                                          <p:attrName>fillcolor</p:attrName>
                                        </p:attrNameLst>
                                      </p:cBhvr>
                                      <p:to>
                                        <a:srgbClr val="FFFF00"/>
                                      </p:to>
                                    </p:animClr>
                                    <p:set>
                                      <p:cBhvr>
                                        <p:cTn id="39" dur="500" fill="hold"/>
                                        <p:tgtEl>
                                          <p:spTgt spid="31"/>
                                        </p:tgtEl>
                                        <p:attrNameLst>
                                          <p:attrName>fill.type</p:attrName>
                                        </p:attrNameLst>
                                      </p:cBhvr>
                                      <p:to>
                                        <p:strVal val="solid"/>
                                      </p:to>
                                    </p:set>
                                    <p:set>
                                      <p:cBhvr>
                                        <p:cTn id="40" dur="500" fill="hold"/>
                                        <p:tgtEl>
                                          <p:spTgt spid="3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4" grpId="0" animBg="1"/>
      <p:bldP spid="35" grpId="0"/>
      <p:bldP spid="36" grpId="0" animBg="1"/>
      <p:bldP spid="36"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t>自分の色には相手は変更することができない</a:t>
            </a:r>
            <a:endParaRPr lang="en-US" altLang="ja-JP" dirty="0"/>
          </a:p>
          <a:p>
            <a:r>
              <a:rPr lang="ja-JP" altLang="en-US" dirty="0"/>
              <a:t>　→相手の次の良い手を阻止するような色に自分の色を変更して相手の邪魔をする</a:t>
            </a:r>
            <a:endParaRPr kumimoji="1" lang="en-US" altLang="ja-JP" dirty="0"/>
          </a:p>
          <a:p>
            <a:r>
              <a:rPr kumimoji="1" lang="ja-JP" altLang="en-US" dirty="0"/>
              <a:t>このように囲んでしまえば相手にとられなくなる</a:t>
            </a:r>
            <a:endParaRPr kumimoji="1" lang="en-US" altLang="ja-JP" dirty="0"/>
          </a:p>
          <a:p>
            <a:r>
              <a:rPr kumimoji="1" lang="ja-JP" altLang="en-US" dirty="0"/>
              <a:t>　→塗りつぶすよりも囲むことを狙う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normAutofit lnSpcReduction="10000"/>
          </a:bodyPr>
          <a:lstStyle/>
          <a:p>
            <a:r>
              <a:rPr lang="ja-JP" altLang="en-US" dirty="0" smtClean="0"/>
              <a:t>ある程度先読みしたうえで</a:t>
            </a:r>
            <a:r>
              <a:rPr lang="en-US" altLang="ja-JP" dirty="0" smtClean="0"/>
              <a:t>…</a:t>
            </a:r>
          </a:p>
          <a:p>
            <a:pPr marL="457200" indent="-457200">
              <a:buFont typeface="Arial" panose="020B0604020202020204" pitchFamily="34" charset="0"/>
              <a:buChar char="•"/>
            </a:pPr>
            <a:r>
              <a:rPr lang="ja-JP" altLang="en-US" dirty="0" smtClean="0"/>
              <a:t>自分</a:t>
            </a:r>
            <a:r>
              <a:rPr lang="ja-JP" altLang="en-US" dirty="0" smtClean="0"/>
              <a:t>の領地が</a:t>
            </a:r>
            <a:r>
              <a:rPr lang="ja-JP" altLang="en-US" dirty="0"/>
              <a:t>一番多くなる選択をする</a:t>
            </a:r>
            <a:endParaRPr kumimoji="1" lang="en-US" altLang="ja-JP" dirty="0"/>
          </a:p>
          <a:p>
            <a:pPr marL="457200" indent="-457200">
              <a:buFont typeface="Arial" panose="020B0604020202020204" pitchFamily="34" charset="0"/>
              <a:buChar char="•"/>
            </a:pPr>
            <a:r>
              <a:rPr lang="ja-JP" altLang="en-US" dirty="0"/>
              <a:t>相手</a:t>
            </a:r>
            <a:r>
              <a:rPr lang="ja-JP" altLang="en-US" dirty="0" smtClean="0"/>
              <a:t>の領地を</a:t>
            </a:r>
            <a:r>
              <a:rPr lang="ja-JP" altLang="en-US" dirty="0"/>
              <a:t>囲むような選択をする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a:t>
            </a:r>
            <a:r>
              <a:rPr kumimoji="1" lang="ja-JP" altLang="en-US" dirty="0" smtClean="0"/>
              <a:t>を</a:t>
            </a:r>
            <a:r>
              <a:rPr lang="ja-JP" altLang="en-US" dirty="0"/>
              <a:t>広</a:t>
            </a:r>
            <a:r>
              <a:rPr lang="ja-JP" altLang="en-US" dirty="0" smtClean="0"/>
              <a:t>げていく</a:t>
            </a:r>
            <a:r>
              <a:rPr kumimoji="1" lang="ja-JP" altLang="en-US" dirty="0" smtClean="0"/>
              <a:t>ような</a:t>
            </a:r>
            <a:r>
              <a:rPr kumimoji="1" lang="ja-JP" altLang="en-US" dirty="0"/>
              <a:t>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これ以外に良い方法はないのか？</a:t>
            </a:r>
            <a:endParaRPr kumimoji="1" lang="ja-JP" altLang="en-US" sz="2800" dirty="0"/>
          </a:p>
        </p:txBody>
      </p:sp>
      <p:grpSp>
        <p:nvGrpSpPr>
          <p:cNvPr id="52" name="グループ化 51"/>
          <p:cNvGrpSpPr/>
          <p:nvPr/>
        </p:nvGrpSpPr>
        <p:grpSpPr>
          <a:xfrm>
            <a:off x="7536038" y="829217"/>
            <a:ext cx="1440000" cy="1440000"/>
            <a:chOff x="567609" y="2857500"/>
            <a:chExt cx="3600000" cy="3600000"/>
          </a:xfrm>
        </p:grpSpPr>
        <p:sp>
          <p:nvSpPr>
            <p:cNvPr id="53" name="正方形/長方形 52"/>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54" name="正方形/長方形 53"/>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1" grpId="0" animBg="1"/>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TotalTime>
  <Words>768</Words>
  <Application>Microsoft Office PowerPoint</Application>
  <PresentationFormat>画面に合わせる (4:3)</PresentationFormat>
  <Paragraphs>186</Paragraphs>
  <Slides>21</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79</cp:revision>
  <dcterms:created xsi:type="dcterms:W3CDTF">2018-10-26T05:41:54Z</dcterms:created>
  <dcterms:modified xsi:type="dcterms:W3CDTF">2018-11-02T07:14:13Z</dcterms:modified>
</cp:coreProperties>
</file>