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03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1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0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2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8FA5-BB8F-4B51-8408-4E4D8E642090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920962" y="1727718"/>
            <a:ext cx="3240000" cy="3240000"/>
            <a:chOff x="1242934" y="1727718"/>
            <a:chExt cx="3240000" cy="3240000"/>
          </a:xfrm>
        </p:grpSpPr>
        <p:sp>
          <p:nvSpPr>
            <p:cNvPr id="4" name="正方形/長方形 3">
              <a:extLst>
                <a:ext uri="{FF2B5EF4-FFF2-40B4-BE49-F238E27FC236}">
                  <a16:creationId xmlns="" xmlns:a16="http://schemas.microsoft.com/office/drawing/2014/main" id="{403471C3-EE28-47A4-91CE-E5B9DD16D970}"/>
                </a:ext>
              </a:extLst>
            </p:cNvPr>
            <p:cNvSpPr/>
            <p:nvPr/>
          </p:nvSpPr>
          <p:spPr>
            <a:xfrm>
              <a:off x="1242934" y="1727718"/>
              <a:ext cx="3240000" cy="324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/>
                <a:t>図とアニメーション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="" xmlns:a16="http://schemas.microsoft.com/office/drawing/2014/main" id="{D4583559-8246-4D47-8698-E4302FC6CB03}"/>
                </a:ext>
              </a:extLst>
            </p:cNvPr>
            <p:cNvSpPr/>
            <p:nvPr/>
          </p:nvSpPr>
          <p:spPr>
            <a:xfrm>
              <a:off x="12429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="" xmlns:a16="http://schemas.microsoft.com/office/drawing/2014/main" id="{73D92D25-2702-4780-AD55-5C092EA27366}"/>
                </a:ext>
              </a:extLst>
            </p:cNvPr>
            <p:cNvSpPr/>
            <p:nvPr/>
          </p:nvSpPr>
          <p:spPr>
            <a:xfrm>
              <a:off x="23229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="" xmlns:a16="http://schemas.microsoft.com/office/drawing/2014/main" id="{ECFAA7E5-2F5C-430D-B4CE-E49BDA50AE01}"/>
                </a:ext>
              </a:extLst>
            </p:cNvPr>
            <p:cNvSpPr/>
            <p:nvPr/>
          </p:nvSpPr>
          <p:spPr>
            <a:xfrm>
              <a:off x="34029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6F71A11A-0546-4EF4-A281-30C87112E8E0}"/>
                </a:ext>
              </a:extLst>
            </p:cNvPr>
            <p:cNvSpPr/>
            <p:nvPr/>
          </p:nvSpPr>
          <p:spPr>
            <a:xfrm>
              <a:off x="12429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="" xmlns:a16="http://schemas.microsoft.com/office/drawing/2014/main" id="{96734E08-3C7C-4F0C-925C-F86BC1442BDD}"/>
                </a:ext>
              </a:extLst>
            </p:cNvPr>
            <p:cNvSpPr/>
            <p:nvPr/>
          </p:nvSpPr>
          <p:spPr>
            <a:xfrm>
              <a:off x="23229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="" xmlns:a16="http://schemas.microsoft.com/office/drawing/2014/main" id="{E9B45711-EBB4-4C4C-BBBB-0FD330964757}"/>
                </a:ext>
              </a:extLst>
            </p:cNvPr>
            <p:cNvSpPr/>
            <p:nvPr/>
          </p:nvSpPr>
          <p:spPr>
            <a:xfrm>
              <a:off x="3402934" y="280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="" xmlns:a16="http://schemas.microsoft.com/office/drawing/2014/main" id="{24D89E65-51EB-4198-B6C7-FDAF891583B9}"/>
                </a:ext>
              </a:extLst>
            </p:cNvPr>
            <p:cNvSpPr/>
            <p:nvPr/>
          </p:nvSpPr>
          <p:spPr>
            <a:xfrm>
              <a:off x="124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="" xmlns:a16="http://schemas.microsoft.com/office/drawing/2014/main" id="{7689586B-6CE2-4164-BF82-A9717332A424}"/>
                </a:ext>
              </a:extLst>
            </p:cNvPr>
            <p:cNvSpPr/>
            <p:nvPr/>
          </p:nvSpPr>
          <p:spPr>
            <a:xfrm>
              <a:off x="232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="" xmlns:a16="http://schemas.microsoft.com/office/drawing/2014/main" id="{ED15DA40-951C-466C-876F-F6A24375EC23}"/>
                </a:ext>
              </a:extLst>
            </p:cNvPr>
            <p:cNvSpPr/>
            <p:nvPr/>
          </p:nvSpPr>
          <p:spPr>
            <a:xfrm>
              <a:off x="340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8068021" y="1727718"/>
            <a:ext cx="3240000" cy="3240000"/>
            <a:chOff x="7694534" y="1727718"/>
            <a:chExt cx="3240000" cy="3240000"/>
          </a:xfrm>
        </p:grpSpPr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403471C3-EE28-47A4-91CE-E5B9DD16D970}"/>
                </a:ext>
              </a:extLst>
            </p:cNvPr>
            <p:cNvSpPr/>
            <p:nvPr/>
          </p:nvSpPr>
          <p:spPr>
            <a:xfrm>
              <a:off x="7694534" y="1727718"/>
              <a:ext cx="3240000" cy="324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/>
                <a:t>図とアニメーション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D4583559-8246-4D47-8698-E4302FC6CB03}"/>
                </a:ext>
              </a:extLst>
            </p:cNvPr>
            <p:cNvSpPr/>
            <p:nvPr/>
          </p:nvSpPr>
          <p:spPr>
            <a:xfrm>
              <a:off x="76945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="" xmlns:a16="http://schemas.microsoft.com/office/drawing/2014/main" id="{73D92D25-2702-4780-AD55-5C092EA27366}"/>
                </a:ext>
              </a:extLst>
            </p:cNvPr>
            <p:cNvSpPr/>
            <p:nvPr/>
          </p:nvSpPr>
          <p:spPr>
            <a:xfrm>
              <a:off x="87745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="" xmlns:a16="http://schemas.microsoft.com/office/drawing/2014/main" id="{ECFAA7E5-2F5C-430D-B4CE-E49BDA50AE01}"/>
                </a:ext>
              </a:extLst>
            </p:cNvPr>
            <p:cNvSpPr/>
            <p:nvPr/>
          </p:nvSpPr>
          <p:spPr>
            <a:xfrm>
              <a:off x="98545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="" xmlns:a16="http://schemas.microsoft.com/office/drawing/2014/main" id="{6F71A11A-0546-4EF4-A281-30C87112E8E0}"/>
                </a:ext>
              </a:extLst>
            </p:cNvPr>
            <p:cNvSpPr/>
            <p:nvPr/>
          </p:nvSpPr>
          <p:spPr>
            <a:xfrm>
              <a:off x="769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="" xmlns:a16="http://schemas.microsoft.com/office/drawing/2014/main" id="{96734E08-3C7C-4F0C-925C-F86BC1442BDD}"/>
                </a:ext>
              </a:extLst>
            </p:cNvPr>
            <p:cNvSpPr/>
            <p:nvPr/>
          </p:nvSpPr>
          <p:spPr>
            <a:xfrm>
              <a:off x="877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="" xmlns:a16="http://schemas.microsoft.com/office/drawing/2014/main" id="{E9B45711-EBB4-4C4C-BBBB-0FD330964757}"/>
                </a:ext>
              </a:extLst>
            </p:cNvPr>
            <p:cNvSpPr/>
            <p:nvPr/>
          </p:nvSpPr>
          <p:spPr>
            <a:xfrm>
              <a:off x="985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="" xmlns:a16="http://schemas.microsoft.com/office/drawing/2014/main" id="{24D89E65-51EB-4198-B6C7-FDAF891583B9}"/>
                </a:ext>
              </a:extLst>
            </p:cNvPr>
            <p:cNvSpPr/>
            <p:nvPr/>
          </p:nvSpPr>
          <p:spPr>
            <a:xfrm>
              <a:off x="769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="" xmlns:a16="http://schemas.microsoft.com/office/drawing/2014/main" id="{7689586B-6CE2-4164-BF82-A9717332A424}"/>
                </a:ext>
              </a:extLst>
            </p:cNvPr>
            <p:cNvSpPr/>
            <p:nvPr/>
          </p:nvSpPr>
          <p:spPr>
            <a:xfrm>
              <a:off x="877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="" xmlns:a16="http://schemas.microsoft.com/office/drawing/2014/main" id="{ED15DA40-951C-466C-876F-F6A24375EC23}"/>
                </a:ext>
              </a:extLst>
            </p:cNvPr>
            <p:cNvSpPr/>
            <p:nvPr/>
          </p:nvSpPr>
          <p:spPr>
            <a:xfrm>
              <a:off x="985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</p:grpSp>
      <p:sp>
        <p:nvSpPr>
          <p:cNvPr id="56" name="下矢印 55"/>
          <p:cNvSpPr/>
          <p:nvPr/>
        </p:nvSpPr>
        <p:spPr>
          <a:xfrm rot="16200000">
            <a:off x="5849393" y="2347174"/>
            <a:ext cx="484632" cy="2163652"/>
          </a:xfrm>
          <a:prstGeom prst="downArrow">
            <a:avLst>
              <a:gd name="adj1" fmla="val 2342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74429" y="2546108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を宣言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249055" y="510444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(a)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396114" y="510444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(b)</a:t>
            </a:r>
            <a:endParaRPr kumimoji="1" lang="ja-JP" altLang="en-US" sz="2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30962" y="1637718"/>
            <a:ext cx="1260000" cy="12600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978021" y="1637718"/>
            <a:ext cx="1260000" cy="12600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10</cp:revision>
  <dcterms:created xsi:type="dcterms:W3CDTF">2018-10-09T06:33:48Z</dcterms:created>
  <dcterms:modified xsi:type="dcterms:W3CDTF">2020-02-14T05:29:17Z</dcterms:modified>
</cp:coreProperties>
</file>