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1" r:id="rId6"/>
    <p:sldId id="260"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9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70637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99266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24640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235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4016885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902387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461065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540240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39313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20100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23895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251022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196384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343298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266808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294655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CFAEF-CBF7-45C7-BD2E-DB332CAF8585}" type="datetimeFigureOut">
              <a:rPr kumimoji="1" lang="ja-JP" altLang="en-US" smtClean="0"/>
              <a:t>2020/2/14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66965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FCFAEF-CBF7-45C7-BD2E-DB332CAF8585}" type="datetimeFigureOut">
              <a:rPr kumimoji="1" lang="ja-JP" altLang="en-US" smtClean="0"/>
              <a:t>2020/2/14</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723632-62DD-4DE3-A327-E36E772B2352}" type="slidenum">
              <a:rPr kumimoji="1" lang="ja-JP" altLang="en-US" smtClean="0"/>
              <a:t>‹#›</a:t>
            </a:fld>
            <a:endParaRPr kumimoji="1" lang="ja-JP" altLang="en-US"/>
          </a:p>
        </p:txBody>
      </p:sp>
    </p:spTree>
    <p:extLst>
      <p:ext uri="{BB962C8B-B14F-4D97-AF65-F5344CB8AC3E}">
        <p14:creationId xmlns:p14="http://schemas.microsoft.com/office/powerpoint/2010/main" val="30139668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0992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学生時代に頑張ったこと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学生時代に最も打ち込んだことは，アルバイトです．自分は主に塾講師とテレフォンアポインターのアルバイトを行いました．その</a:t>
            </a:r>
            <a:r>
              <a:rPr lang="en-US" altLang="ja-JP" dirty="0"/>
              <a:t>2</a:t>
            </a:r>
            <a:r>
              <a:rPr lang="ja-JP" altLang="en-US" dirty="0" err="1"/>
              <a:t>つのアル</a:t>
            </a:r>
            <a:r>
              <a:rPr lang="ja-JP" altLang="en-US" dirty="0"/>
              <a:t>バイトによって，他人とのコミュニケーションの上で，「自分の話を理解してもらう」という能力を養うことができたと考えています．自分の話を相手に伝えるためには，相手の理解を確認するということが大事だということを学び，一方的に相手に話をし続けるだけではなく，相手と対話をするという意識を持つことで，相手に自分の話を理解してもらいやすくなるということに気づくことができました．その結果，塾の方では，体験で自分の授業を受けた生徒が自分の授業を受けたいという理由で入塾してくださることがあったり，テレフォンアポインターの方では，他の人よりも多くのアポイントを取ることができ，ボーナスを貰うことができました．このことは，就職後はプレゼンや会議などに役立てられると考えています．</a:t>
            </a:r>
            <a:endParaRPr kumimoji="1" lang="ja-JP" altLang="en-US" dirty="0"/>
          </a:p>
        </p:txBody>
      </p:sp>
    </p:spTree>
    <p:extLst>
      <p:ext uri="{BB962C8B-B14F-4D97-AF65-F5344CB8AC3E}">
        <p14:creationId xmlns:p14="http://schemas.microsoft.com/office/powerpoint/2010/main" val="6167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学業，ゼミ，研究室などで取り組んだ内容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大学の講義では，主に情報数学系の講義を受け，一から証明を書く訓練を積みました．証明を構成することを通じて，自分の考えを相手に正しく伝えるということの重要性に気づくことができました．また，定義から物事を考え，推論を行う能力がついたと実感しています．学部</a:t>
            </a:r>
            <a:r>
              <a:rPr lang="en-US" altLang="ja-JP" dirty="0"/>
              <a:t>4</a:t>
            </a:r>
            <a:r>
              <a:rPr lang="ja-JP" altLang="en-US" dirty="0"/>
              <a:t>年になってからは，アルゴリズム論研究室に所属し，「</a:t>
            </a:r>
            <a:r>
              <a:rPr lang="en-US" altLang="ja-JP" dirty="0"/>
              <a:t>Flood-It</a:t>
            </a:r>
            <a:r>
              <a:rPr lang="ja-JP" altLang="en-US" dirty="0"/>
              <a:t>」という数学的に研究されているゲームを用いて，コンピュータの意志決定に関する研究をプログラミングをすることで行なったり，ゲームの難しさを理論的に証明するということを行いました．</a:t>
            </a:r>
            <a:endParaRPr kumimoji="1" lang="ja-JP" altLang="en-US" dirty="0"/>
          </a:p>
        </p:txBody>
      </p:sp>
    </p:spTree>
    <p:extLst>
      <p:ext uri="{BB962C8B-B14F-4D97-AF65-F5344CB8AC3E}">
        <p14:creationId xmlns:p14="http://schemas.microsoft.com/office/powerpoint/2010/main" val="47606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KONAMI</a:t>
            </a:r>
            <a:r>
              <a:rPr kumimoji="1" lang="ja-JP" altLang="en-US" dirty="0" smtClean="0"/>
              <a:t>志望</a:t>
            </a:r>
            <a:r>
              <a:rPr kumimoji="1" lang="ja-JP" altLang="en-US" dirty="0" smtClean="0"/>
              <a:t>動機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私がコナミグループを志望した理由は，自分が携わりたいと考えている</a:t>
            </a:r>
            <a:r>
              <a:rPr kumimoji="1" lang="en-US" altLang="ja-JP" dirty="0" smtClean="0"/>
              <a:t>e</a:t>
            </a:r>
            <a:r>
              <a:rPr kumimoji="1" lang="ja-JP" altLang="en-US" dirty="0" smtClean="0"/>
              <a:t>スポーツ事業にとても積極的に取り組んでいるという点に魅力を感じたからです．貴社は，</a:t>
            </a:r>
            <a:r>
              <a:rPr kumimoji="1" lang="en-US" altLang="ja-JP" dirty="0" smtClean="0"/>
              <a:t>e</a:t>
            </a:r>
            <a:r>
              <a:rPr kumimoji="1" lang="ja-JP" altLang="en-US" dirty="0" smtClean="0"/>
              <a:t>スポーツの人気タイトルを作っているというだけではなく，</a:t>
            </a:r>
            <a:r>
              <a:rPr kumimoji="1" lang="en-US" altLang="ja-JP" dirty="0" smtClean="0"/>
              <a:t>e</a:t>
            </a:r>
            <a:r>
              <a:rPr kumimoji="1" lang="ja-JP" altLang="en-US" dirty="0" smtClean="0"/>
              <a:t>スポーツの複合施設を自社に構えるなど，他の会社よりも</a:t>
            </a:r>
            <a:r>
              <a:rPr kumimoji="1" lang="en-US" altLang="ja-JP" dirty="0" smtClean="0"/>
              <a:t>e</a:t>
            </a:r>
            <a:r>
              <a:rPr kumimoji="1" lang="ja-JP" altLang="en-US" dirty="0" smtClean="0"/>
              <a:t>スポーツに力を入れており，これから先の</a:t>
            </a:r>
            <a:r>
              <a:rPr kumimoji="1" lang="en-US" altLang="ja-JP" dirty="0" smtClean="0"/>
              <a:t>e</a:t>
            </a:r>
            <a:r>
              <a:rPr kumimoji="1" lang="ja-JP" altLang="en-US" dirty="0" smtClean="0"/>
              <a:t>スポーツ業界をリードしていく会社だと考えております．そのような御社で共に</a:t>
            </a:r>
            <a:r>
              <a:rPr kumimoji="1" lang="en-US" altLang="ja-JP" dirty="0" smtClean="0"/>
              <a:t>e</a:t>
            </a:r>
            <a:r>
              <a:rPr kumimoji="1" lang="ja-JP" altLang="en-US" dirty="0" smtClean="0"/>
              <a:t>スポーツの発展に貢献したいと思い，御社を志望しました．</a:t>
            </a:r>
            <a:endParaRPr kumimoji="1" lang="en-US" altLang="ja-JP" dirty="0" smtClean="0"/>
          </a:p>
          <a:p>
            <a:r>
              <a:rPr lang="ja-JP" altLang="en-US" dirty="0" smtClean="0"/>
              <a:t>あと自分が人と人がつながる</a:t>
            </a:r>
            <a:r>
              <a:rPr lang="en-US" altLang="ja-JP" dirty="0" smtClean="0"/>
              <a:t>TCG</a:t>
            </a:r>
            <a:r>
              <a:rPr lang="ja-JP" altLang="en-US" dirty="0" smtClean="0"/>
              <a:t>が好きで，</a:t>
            </a:r>
            <a:r>
              <a:rPr lang="ja-JP" altLang="en-US" smtClean="0"/>
              <a:t>遊戯王というコンテンツがあるコナミに入りたかった．</a:t>
            </a:r>
            <a:endParaRPr kumimoji="1" lang="ja-JP" altLang="en-US" dirty="0"/>
          </a:p>
        </p:txBody>
      </p:sp>
    </p:spTree>
    <p:extLst>
      <p:ext uri="{BB962C8B-B14F-4D97-AF65-F5344CB8AC3E}">
        <p14:creationId xmlns:p14="http://schemas.microsoft.com/office/powerpoint/2010/main" val="320824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入社後に実現したいこと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入社後は，ゲームプログラミングのノウハウを学んだ後，自分が大学で学んだアルゴリズムの知識を活かして，プログラムの高速化や簡単化を行い，ユーザーの待ち時間の少ないストレスフリーなゲームの実現に尽力したいと思っています．これによって，ユーザーのパフォーマンスの向上であったり，ユーザーからの評判を上げてユーザーを増加させることで，事業の発展に貢献したいと考えています．</a:t>
            </a:r>
            <a:endParaRPr kumimoji="1" lang="ja-JP" altLang="en-US" dirty="0"/>
          </a:p>
        </p:txBody>
      </p:sp>
    </p:spTree>
    <p:extLst>
      <p:ext uri="{BB962C8B-B14F-4D97-AF65-F5344CB8AC3E}">
        <p14:creationId xmlns:p14="http://schemas.microsoft.com/office/powerpoint/2010/main" val="204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a:t>
            </a:r>
            <a:r>
              <a:rPr kumimoji="1" lang="en-US" altLang="ja-JP" dirty="0" smtClean="0"/>
              <a:t>PR</a:t>
            </a:r>
            <a:r>
              <a:rPr kumimoji="1" lang="ja-JP" altLang="en-US" dirty="0" err="1" smtClean="0"/>
              <a:t>，</a:t>
            </a:r>
            <a:r>
              <a:rPr kumimoji="1" lang="ja-JP" altLang="en-US" dirty="0" smtClean="0"/>
              <a:t>長所</a:t>
            </a:r>
            <a:endParaRPr kumimoji="1" lang="ja-JP" altLang="en-US" dirty="0"/>
          </a:p>
        </p:txBody>
      </p:sp>
      <p:sp>
        <p:nvSpPr>
          <p:cNvPr id="3" name="コンテンツ プレースホルダー 2"/>
          <p:cNvSpPr>
            <a:spLocks noGrp="1"/>
          </p:cNvSpPr>
          <p:nvPr>
            <p:ph idx="1"/>
          </p:nvPr>
        </p:nvSpPr>
        <p:spPr/>
        <p:txBody>
          <a:bodyPr/>
          <a:lstStyle/>
          <a:p>
            <a:r>
              <a:rPr lang="ja-JP" altLang="en-US" dirty="0"/>
              <a:t>自分の長所は，理論的で，理屈を考えることが好きということです．「なぜそうなっているのか」を大切にし，日頃から新しいことを学ぶときや，疑問に思ったことがあった場合には理屈を考えるようにしています．理屈まで考えることで理解が深まったり，内容を他人に説明もしやすくなります．その結果，塾講師のアルバイトでは多数の生徒から支持を受けることができました．また，この学び方によって大学では成績上位者となることができ，大学院試験も免除されました．このことは，趣味のドラムにも影響し，上手な方の演奏を見たとき，「どうして良く見えるんだろう」と観察し，自分の上達に繋げることができました．高校の顧問の先生にも実力が認められ，高校の軽音部に外部コーチとして指導しに行くこともあります．今後，この理屈を考えるということは，現実の問題の性質を正しく理解し，問題解決のための方法を探ることに役立つと考えています，</a:t>
            </a:r>
            <a:endParaRPr kumimoji="1" lang="ja-JP" altLang="en-US" dirty="0"/>
          </a:p>
        </p:txBody>
      </p:sp>
    </p:spTree>
    <p:extLst>
      <p:ext uri="{BB962C8B-B14F-4D97-AF65-F5344CB8AC3E}">
        <p14:creationId xmlns:p14="http://schemas.microsoft.com/office/powerpoint/2010/main" val="61164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周りを巻き込んで何かを成し遂げた経験</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2362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814</Words>
  <Application>Microsoft Office PowerPoint</Application>
  <PresentationFormat>ワイド画面</PresentationFormat>
  <Paragraphs>12</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Arial</vt:lpstr>
      <vt:lpstr>Century Gothic</vt:lpstr>
      <vt:lpstr>Wingdings 3</vt:lpstr>
      <vt:lpstr>イオン</vt:lpstr>
      <vt:lpstr>PowerPoint プレゼンテーション</vt:lpstr>
      <vt:lpstr>学生時代に頑張ったこと</vt:lpstr>
      <vt:lpstr>学業，ゼミ，研究室などで取り組んだ内容</vt:lpstr>
      <vt:lpstr>KONAMI志望動機</vt:lpstr>
      <vt:lpstr>入社後に実現したいこと</vt:lpstr>
      <vt:lpstr>自己PR，長所</vt:lpstr>
      <vt:lpstr>周りを巻き込んで何かを成し遂げた経験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8</cp:revision>
  <dcterms:created xsi:type="dcterms:W3CDTF">2020-02-04T10:29:13Z</dcterms:created>
  <dcterms:modified xsi:type="dcterms:W3CDTF">2020-02-14T08:41:09Z</dcterms:modified>
</cp:coreProperties>
</file>