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1198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85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86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68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17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2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15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38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4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B463-9257-4FB4-9566-5ADE85D69469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2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kumimoji="1"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左中かっこ 2268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2185464" y="459401"/>
            <a:ext cx="116052" cy="45772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0" name="左中かっこ 226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375241" y="3808225"/>
            <a:ext cx="138417" cy="31729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1" name="テキスト ボックス 2270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67663" y="3700390"/>
                <a:ext cx="4341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2271" name="テキスト ボックス 227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3" y="3700390"/>
                <a:ext cx="43411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2" name="左中かっこ 2271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387930" y="746291"/>
            <a:ext cx="125728" cy="124246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3" name="テキスト ボックス 2272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4" y="1104660"/>
                <a:ext cx="1691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2400" dirty="0"/>
                  <a:t>+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73" name="テキスト ボックス 227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" y="1104660"/>
                <a:ext cx="169139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22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4" name="左中かっこ 2273"/>
          <p:cNvSpPr/>
          <p:nvPr/>
        </p:nvSpPr>
        <p:spPr>
          <a:xfrm rot="16200000">
            <a:off x="5430048" y="4463490"/>
            <a:ext cx="199347" cy="230966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5" name="左中かっこ 2274"/>
          <p:cNvSpPr/>
          <p:nvPr/>
        </p:nvSpPr>
        <p:spPr>
          <a:xfrm rot="16200000">
            <a:off x="10571543" y="4926546"/>
            <a:ext cx="188240" cy="139465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6" name="左中かっこ 2275"/>
          <p:cNvSpPr/>
          <p:nvPr/>
        </p:nvSpPr>
        <p:spPr>
          <a:xfrm rot="16200000">
            <a:off x="8242999" y="3992660"/>
            <a:ext cx="167284" cy="328338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7" name="左中かっこ 2276"/>
          <p:cNvSpPr/>
          <p:nvPr/>
        </p:nvSpPr>
        <p:spPr>
          <a:xfrm rot="16200000">
            <a:off x="3118380" y="4442697"/>
            <a:ext cx="116493" cy="23240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8" name="テキスト ボックス 2277"/>
              <p:cNvSpPr txBox="1"/>
              <p:nvPr/>
            </p:nvSpPr>
            <p:spPr>
              <a:xfrm>
                <a:off x="2173118" y="5634350"/>
                <a:ext cx="1940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278" name="テキスト ボックス 2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118" y="5634350"/>
                <a:ext cx="19402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9" name="テキスト ボックス 2278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7360861" y="5631598"/>
                <a:ext cx="1873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279" name="テキスト ボックス 227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861" y="5631598"/>
                <a:ext cx="187327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0" name="左中かっこ 227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682708" y="5374571"/>
            <a:ext cx="138411" cy="43833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81" name="テキスト ボックス 2280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519208" y="5631621"/>
                <a:ext cx="388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2281" name="テキスト ボックス 228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08" y="5631621"/>
                <a:ext cx="388432" cy="523220"/>
              </a:xfrm>
              <a:prstGeom prst="rect">
                <a:avLst/>
              </a:prstGeom>
              <a:blipFill rotWithShape="0">
                <a:blip r:embed="rId6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2" name="テキスト ボックス 2281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4113336" y="5631632"/>
                <a:ext cx="29768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i="1" dirty="0"/>
              </a:p>
            </p:txBody>
          </p:sp>
        </mc:Choice>
        <mc:Fallback>
          <p:sp>
            <p:nvSpPr>
              <p:cNvPr id="2282" name="テキスト ボックス 228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336" y="5631632"/>
                <a:ext cx="297688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3" name="テキスト ボックス 2282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10221896" y="5623161"/>
                <a:ext cx="8875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283" name="テキスト ボックス 228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896" y="5623161"/>
                <a:ext cx="88753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4" name="テキスト ボックス 2283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2014626" y="0"/>
                <a:ext cx="434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84" name="テキスト ボックス 228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26" y="0"/>
                <a:ext cx="434118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778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28471"/>
              </p:ext>
            </p:extLst>
          </p:nvPr>
        </p:nvGraphicFramePr>
        <p:xfrm>
          <a:off x="1532749" y="722540"/>
          <a:ext cx="9808195" cy="4738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5"/>
                <a:gridCol w="472015"/>
                <a:gridCol w="472015"/>
                <a:gridCol w="472015"/>
                <a:gridCol w="472015"/>
                <a:gridCol w="472015"/>
                <a:gridCol w="2304000"/>
                <a:gridCol w="472015"/>
                <a:gridCol w="472015"/>
                <a:gridCol w="472015"/>
                <a:gridCol w="472015"/>
                <a:gridCol w="472015"/>
                <a:gridCol w="472015"/>
                <a:gridCol w="472015"/>
                <a:gridCol w="1368000"/>
              </a:tblGrid>
              <a:tr h="338478"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0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18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12</cp:revision>
  <dcterms:created xsi:type="dcterms:W3CDTF">2019-02-01T05:53:08Z</dcterms:created>
  <dcterms:modified xsi:type="dcterms:W3CDTF">2019-02-22T09:13:16Z</dcterms:modified>
</cp:coreProperties>
</file>