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7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0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56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9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4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テキスト ボックス 66"/>
          <p:cNvSpPr txBox="1"/>
          <p:nvPr/>
        </p:nvSpPr>
        <p:spPr>
          <a:xfrm>
            <a:off x="9370093" y="5836274"/>
            <a:ext cx="249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ゲーム終了</a:t>
            </a:r>
          </a:p>
        </p:txBody>
      </p:sp>
      <p:sp>
        <p:nvSpPr>
          <p:cNvPr id="37" name="二等辺三角形 36"/>
          <p:cNvSpPr/>
          <p:nvPr/>
        </p:nvSpPr>
        <p:spPr>
          <a:xfrm>
            <a:off x="1014372" y="1822616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936733" y="350288"/>
            <a:ext cx="413217" cy="414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44" idx="1"/>
            <a:endCxn id="38" idx="4"/>
          </p:cNvCxnSpPr>
          <p:nvPr/>
        </p:nvCxnSpPr>
        <p:spPr>
          <a:xfrm flipH="1" flipV="1">
            <a:off x="5143342" y="764751"/>
            <a:ext cx="2914083" cy="44930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8" idx="4"/>
            <a:endCxn id="47" idx="0"/>
          </p:cNvCxnSpPr>
          <p:nvPr/>
        </p:nvCxnSpPr>
        <p:spPr>
          <a:xfrm flipH="1">
            <a:off x="2072856" y="764751"/>
            <a:ext cx="3070486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45" idx="0"/>
            <a:endCxn id="38" idx="4"/>
          </p:cNvCxnSpPr>
          <p:nvPr/>
        </p:nvCxnSpPr>
        <p:spPr>
          <a:xfrm flipH="1" flipV="1">
            <a:off x="5143342" y="764751"/>
            <a:ext cx="1063438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6" idx="0"/>
            <a:endCxn id="38" idx="4"/>
          </p:cNvCxnSpPr>
          <p:nvPr/>
        </p:nvCxnSpPr>
        <p:spPr>
          <a:xfrm flipV="1">
            <a:off x="4157054" y="764751"/>
            <a:ext cx="986288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7951983" y="1108610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846780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797054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712856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8" name="二等辺三角形 47"/>
          <p:cNvSpPr/>
          <p:nvPr/>
        </p:nvSpPr>
        <p:spPr>
          <a:xfrm>
            <a:off x="3129688" y="1822612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/>
          <p:cNvSpPr/>
          <p:nvPr/>
        </p:nvSpPr>
        <p:spPr>
          <a:xfrm>
            <a:off x="5186603" y="1822609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7297397" y="1822609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7778994" y="6014884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乗算記号 51"/>
          <p:cNvSpPr/>
          <p:nvPr/>
        </p:nvSpPr>
        <p:spPr>
          <a:xfrm>
            <a:off x="7178766" y="5911268"/>
            <a:ext cx="619826" cy="621694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8291070" y="601051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8803146" y="601499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778904" y="600066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5259293" y="6006819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298515" y="6012792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6794967" y="6020857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乗算記号 58"/>
          <p:cNvSpPr/>
          <p:nvPr/>
        </p:nvSpPr>
        <p:spPr>
          <a:xfrm>
            <a:off x="2478831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乗算記号 59"/>
          <p:cNvSpPr/>
          <p:nvPr/>
        </p:nvSpPr>
        <p:spPr>
          <a:xfrm>
            <a:off x="981885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乗算記号 60"/>
          <p:cNvSpPr/>
          <p:nvPr/>
        </p:nvSpPr>
        <p:spPr>
          <a:xfrm>
            <a:off x="3148054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乗算記号 61"/>
          <p:cNvSpPr/>
          <p:nvPr/>
        </p:nvSpPr>
        <p:spPr>
          <a:xfrm>
            <a:off x="1475207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乗算記号 62"/>
          <p:cNvSpPr/>
          <p:nvPr/>
        </p:nvSpPr>
        <p:spPr>
          <a:xfrm>
            <a:off x="3646390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乗算記号 63"/>
          <p:cNvSpPr/>
          <p:nvPr/>
        </p:nvSpPr>
        <p:spPr>
          <a:xfrm>
            <a:off x="4135088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/>
          <p:cNvSpPr/>
          <p:nvPr/>
        </p:nvSpPr>
        <p:spPr>
          <a:xfrm>
            <a:off x="4647410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070800" y="5964527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804294" y="1212811"/>
            <a:ext cx="22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次</a:t>
            </a:r>
            <a:r>
              <a:rPr lang="ja-JP" altLang="en-US" sz="3600" smtClean="0"/>
              <a:t>の操作</a:t>
            </a:r>
            <a:endParaRPr kumimoji="1" lang="ja-JP" altLang="en-US" sz="3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289467" y="3644520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:</a:t>
            </a:r>
            <a:r>
              <a:rPr kumimoji="1" lang="ja-JP" altLang="en-US" sz="4400" dirty="0" smtClean="0"/>
              <a:t>勝利</a:t>
            </a:r>
            <a:endParaRPr kumimoji="1" lang="en-US" altLang="ja-JP" sz="4400" dirty="0"/>
          </a:p>
          <a:p>
            <a:r>
              <a:rPr lang="en-US" altLang="ja-JP" sz="4400" dirty="0" smtClean="0"/>
              <a:t>:</a:t>
            </a:r>
            <a:r>
              <a:rPr lang="ja-JP" altLang="en-US" sz="4400" smtClean="0"/>
              <a:t>敗北</a:t>
            </a:r>
            <a:endParaRPr kumimoji="1" lang="ja-JP" altLang="en-US" sz="4400" dirty="0"/>
          </a:p>
        </p:txBody>
      </p:sp>
      <p:sp>
        <p:nvSpPr>
          <p:cNvPr id="83" name="円/楕円 82"/>
          <p:cNvSpPr/>
          <p:nvPr/>
        </p:nvSpPr>
        <p:spPr>
          <a:xfrm>
            <a:off x="9827077" y="3884003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乗算記号 83"/>
          <p:cNvSpPr/>
          <p:nvPr/>
        </p:nvSpPr>
        <p:spPr>
          <a:xfrm>
            <a:off x="9723772" y="4469376"/>
            <a:ext cx="619826" cy="621694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20837" y="23435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現在の盤面</a:t>
            </a:r>
          </a:p>
        </p:txBody>
      </p:sp>
    </p:spTree>
    <p:extLst>
      <p:ext uri="{BB962C8B-B14F-4D97-AF65-F5344CB8AC3E}">
        <p14:creationId xmlns:p14="http://schemas.microsoft.com/office/powerpoint/2010/main" val="16726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</cp:revision>
  <dcterms:created xsi:type="dcterms:W3CDTF">2018-11-05T04:50:17Z</dcterms:created>
  <dcterms:modified xsi:type="dcterms:W3CDTF">2018-11-05T10:36:22Z</dcterms:modified>
</cp:coreProperties>
</file>