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54"/>
  </p:notesMasterIdLst>
  <p:handoutMasterIdLst>
    <p:handoutMasterId r:id="rId55"/>
  </p:handoutMasterIdLst>
  <p:sldIdLst>
    <p:sldId id="542" r:id="rId2"/>
    <p:sldId id="540" r:id="rId3"/>
    <p:sldId id="541" r:id="rId4"/>
    <p:sldId id="256" r:id="rId5"/>
    <p:sldId id="259" r:id="rId6"/>
    <p:sldId id="267" r:id="rId7"/>
    <p:sldId id="265" r:id="rId8"/>
    <p:sldId id="260" r:id="rId9"/>
    <p:sldId id="261" r:id="rId10"/>
    <p:sldId id="289" r:id="rId11"/>
    <p:sldId id="438" r:id="rId12"/>
    <p:sldId id="426" r:id="rId13"/>
    <p:sldId id="543" r:id="rId14"/>
    <p:sldId id="458" r:id="rId15"/>
    <p:sldId id="437" r:id="rId16"/>
    <p:sldId id="461" r:id="rId17"/>
    <p:sldId id="454" r:id="rId18"/>
    <p:sldId id="463" r:id="rId19"/>
    <p:sldId id="518" r:id="rId20"/>
    <p:sldId id="539" r:id="rId21"/>
    <p:sldId id="564" r:id="rId22"/>
    <p:sldId id="565" r:id="rId23"/>
    <p:sldId id="567" r:id="rId24"/>
    <p:sldId id="568" r:id="rId25"/>
    <p:sldId id="569" r:id="rId26"/>
    <p:sldId id="566" r:id="rId27"/>
    <p:sldId id="545" r:id="rId28"/>
    <p:sldId id="546" r:id="rId29"/>
    <p:sldId id="548" r:id="rId30"/>
    <p:sldId id="547" r:id="rId31"/>
    <p:sldId id="557" r:id="rId32"/>
    <p:sldId id="558" r:id="rId33"/>
    <p:sldId id="560" r:id="rId34"/>
    <p:sldId id="559" r:id="rId35"/>
    <p:sldId id="561" r:id="rId36"/>
    <p:sldId id="549" r:id="rId37"/>
    <p:sldId id="550" r:id="rId38"/>
    <p:sldId id="551" r:id="rId39"/>
    <p:sldId id="552" r:id="rId40"/>
    <p:sldId id="553" r:id="rId41"/>
    <p:sldId id="555" r:id="rId42"/>
    <p:sldId id="556" r:id="rId43"/>
    <p:sldId id="562" r:id="rId44"/>
    <p:sldId id="563" r:id="rId45"/>
    <p:sldId id="529" r:id="rId46"/>
    <p:sldId id="544" r:id="rId47"/>
    <p:sldId id="519" r:id="rId48"/>
    <p:sldId id="520" r:id="rId49"/>
    <p:sldId id="521" r:id="rId50"/>
    <p:sldId id="522" r:id="rId51"/>
    <p:sldId id="523" r:id="rId52"/>
    <p:sldId id="524" r:id="rId53"/>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userDrawn="1">
          <p15:clr>
            <a:srgbClr val="A4A3A4"/>
          </p15:clr>
        </p15:guide>
        <p15:guide id="2" pos="290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53" initials="P"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99FF"/>
    <a:srgbClr val="CC66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8" autoAdjust="0"/>
    <p:restoredTop sz="94074" autoAdjust="0"/>
  </p:normalViewPr>
  <p:slideViewPr>
    <p:cSldViewPr snapToGrid="0">
      <p:cViewPr varScale="1">
        <p:scale>
          <a:sx n="73" d="100"/>
          <a:sy n="73" d="100"/>
        </p:scale>
        <p:origin x="936" y="140"/>
      </p:cViewPr>
      <p:guideLst>
        <p:guide orient="horz" pos="2478"/>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2019/5/7</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2019/5/7</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9</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6</a:t>
            </a:r>
            <a:r>
              <a:rPr kumimoji="1" lang="ja-JP" altLang="en-US" dirty="0"/>
              <a:t>分ぐらい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帰着の説明いる</a:t>
            </a:r>
            <a:endParaRPr kumimoji="1" lang="en-US" altLang="ja-JP" dirty="0"/>
          </a:p>
          <a:p>
            <a:r>
              <a:rPr kumimoji="1" lang="ja-JP" altLang="en-US" dirty="0"/>
              <a:t>最短共通上位列問題よりも難しいと証明した</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2915920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52</a:t>
            </a:fld>
            <a:endParaRPr kumimoji="1" lang="ja-JP" altLang="en-US"/>
          </a:p>
        </p:txBody>
      </p:sp>
    </p:spTree>
    <p:extLst>
      <p:ext uri="{BB962C8B-B14F-4D97-AF65-F5344CB8AC3E}">
        <p14:creationId xmlns:p14="http://schemas.microsoft.com/office/powerpoint/2010/main" val="2899458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4.png"/></Relationships>
</file>

<file path=ppt/slides/_rels/slide20.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10" Type="http://schemas.openxmlformats.org/officeDocument/2006/relationships/image" Target="../media/image13.png"/><Relationship Id="rId4" Type="http://schemas.openxmlformats.org/officeDocument/2006/relationships/image" Target="NULL"/><Relationship Id="rId9" Type="http://schemas.openxmlformats.org/officeDocument/2006/relationships/image" Target="NUL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10" Type="http://schemas.openxmlformats.org/officeDocument/2006/relationships/image" Target="../media/image13.png"/><Relationship Id="rId4" Type="http://schemas.openxmlformats.org/officeDocument/2006/relationships/image" Target="NULL"/><Relationship Id="rId9" Type="http://schemas.openxmlformats.org/officeDocument/2006/relationships/image" Target="NULL"/></Relationships>
</file>

<file path=ppt/slides/_rels/slide24.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10" Type="http://schemas.openxmlformats.org/officeDocument/2006/relationships/image" Target="../media/image13.png"/><Relationship Id="rId4" Type="http://schemas.openxmlformats.org/officeDocument/2006/relationships/image" Target="NULL"/><Relationship Id="rId9" Type="http://schemas.openxmlformats.org/officeDocument/2006/relationships/image" Target="NUL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10" Type="http://schemas.openxmlformats.org/officeDocument/2006/relationships/image" Target="../media/image13.png"/><Relationship Id="rId4" Type="http://schemas.openxmlformats.org/officeDocument/2006/relationships/image" Target="NULL"/><Relationship Id="rId9" Type="http://schemas.openxmlformats.org/officeDocument/2006/relationships/image" Target="NUL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4.png"/></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10.png"/><Relationship Id="rId4" Type="http://schemas.openxmlformats.org/officeDocument/2006/relationships/image" Target="../media/image30.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342878251"/>
              </p:ext>
            </p:extLst>
          </p:nvPr>
        </p:nvGraphicFramePr>
        <p:xfrm>
          <a:off x="1728513" y="1053825"/>
          <a:ext cx="5760000" cy="5760000"/>
        </p:xfrm>
        <a:graphic>
          <a:graphicData uri="http://schemas.openxmlformats.org/drawingml/2006/table">
            <a:tbl>
              <a:tblPr firstRow="1" bandRow="1">
                <a:tableStyleId>{69CF1AB2-1976-4502-BF36-3FF5EA218861}</a:tableStyleId>
              </a:tblPr>
              <a:tblGrid>
                <a:gridCol w="720000">
                  <a:extLst>
                    <a:ext uri="{9D8B030D-6E8A-4147-A177-3AD203B41FA5}">
                      <a16:colId xmlns:a16="http://schemas.microsoft.com/office/drawing/2014/main" val="20000"/>
                    </a:ext>
                  </a:extLst>
                </a:gridCol>
                <a:gridCol w="720000">
                  <a:extLst>
                    <a:ext uri="{9D8B030D-6E8A-4147-A177-3AD203B41FA5}">
                      <a16:colId xmlns:a16="http://schemas.microsoft.com/office/drawing/2014/main" val="20001"/>
                    </a:ext>
                  </a:extLst>
                </a:gridCol>
                <a:gridCol w="720000">
                  <a:extLst>
                    <a:ext uri="{9D8B030D-6E8A-4147-A177-3AD203B41FA5}">
                      <a16:colId xmlns:a16="http://schemas.microsoft.com/office/drawing/2014/main" val="20002"/>
                    </a:ext>
                  </a:extLst>
                </a:gridCol>
                <a:gridCol w="720000">
                  <a:extLst>
                    <a:ext uri="{9D8B030D-6E8A-4147-A177-3AD203B41FA5}">
                      <a16:colId xmlns:a16="http://schemas.microsoft.com/office/drawing/2014/main" val="20003"/>
                    </a:ext>
                  </a:extLst>
                </a:gridCol>
                <a:gridCol w="720000">
                  <a:extLst>
                    <a:ext uri="{9D8B030D-6E8A-4147-A177-3AD203B41FA5}">
                      <a16:colId xmlns:a16="http://schemas.microsoft.com/office/drawing/2014/main" val="20004"/>
                    </a:ext>
                  </a:extLst>
                </a:gridCol>
                <a:gridCol w="720000">
                  <a:extLst>
                    <a:ext uri="{9D8B030D-6E8A-4147-A177-3AD203B41FA5}">
                      <a16:colId xmlns:a16="http://schemas.microsoft.com/office/drawing/2014/main" val="20005"/>
                    </a:ext>
                  </a:extLst>
                </a:gridCol>
                <a:gridCol w="720000">
                  <a:extLst>
                    <a:ext uri="{9D8B030D-6E8A-4147-A177-3AD203B41FA5}">
                      <a16:colId xmlns:a16="http://schemas.microsoft.com/office/drawing/2014/main" val="20006"/>
                    </a:ext>
                  </a:extLst>
                </a:gridCol>
                <a:gridCol w="720000">
                  <a:extLst>
                    <a:ext uri="{9D8B030D-6E8A-4147-A177-3AD203B41FA5}">
                      <a16:colId xmlns:a16="http://schemas.microsoft.com/office/drawing/2014/main" val="20007"/>
                    </a:ext>
                  </a:extLst>
                </a:gridCol>
              </a:tblGrid>
              <a:tr h="720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720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20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2"/>
                  </a:ext>
                </a:extLst>
              </a:tr>
              <a:tr h="720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20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4"/>
                  </a:ext>
                </a:extLst>
              </a:tr>
              <a:tr h="720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720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6"/>
                  </a:ext>
                </a:extLst>
              </a:tr>
              <a:tr h="720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a:t>
            </a:fld>
            <a:endParaRPr lang="ja-JP" altLang="en-US" dirty="0"/>
          </a:p>
        </p:txBody>
      </p:sp>
    </p:spTree>
    <p:extLst>
      <p:ext uri="{BB962C8B-B14F-4D97-AF65-F5344CB8AC3E}">
        <p14:creationId xmlns:p14="http://schemas.microsoft.com/office/powerpoint/2010/main" val="724472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6"/>
            <a:ext cx="7897529" cy="1113840"/>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コンテンツ プレースホルダー 2"/>
          <p:cNvSpPr txBox="1">
            <a:spLocks/>
          </p:cNvSpPr>
          <p:nvPr/>
        </p:nvSpPr>
        <p:spPr>
          <a:xfrm>
            <a:off x="822960" y="758816"/>
            <a:ext cx="7649832" cy="1017888"/>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は，以下のような問題として</a:t>
            </a:r>
            <a:endParaRPr lang="en-US" altLang="ja-JP" dirty="0"/>
          </a:p>
          <a:p>
            <a:r>
              <a:rPr lang="ja-JP" altLang="en-US" dirty="0"/>
              <a:t>考えられる．</a:t>
            </a:r>
            <a:endParaRPr lang="en-US" altLang="ja-JP" dirty="0"/>
          </a:p>
        </p:txBody>
      </p:sp>
      <p:sp>
        <p:nvSpPr>
          <p:cNvPr id="2" name="タイトル 1">
            <a:extLst>
              <a:ext uri="{FF2B5EF4-FFF2-40B4-BE49-F238E27FC236}">
                <a16:creationId xmlns:a16="http://schemas.microsoft.com/office/drawing/2014/main" id="{41535765-B8CD-42B8-8BAA-B723F776226B}"/>
              </a:ext>
            </a:extLst>
          </p:cNvPr>
          <p:cNvSpPr>
            <a:spLocks noGrp="1"/>
          </p:cNvSpPr>
          <p:nvPr>
            <p:ph type="title"/>
          </p:nvPr>
        </p:nvSpPr>
        <p:spPr/>
        <p:txBody>
          <a:bodyPr/>
          <a:lstStyle/>
          <a:p>
            <a:r>
              <a:rPr kumimoji="1" lang="ja-JP" altLang="en-US" dirty="0"/>
              <a:t>問題として定義</a:t>
            </a:r>
          </a:p>
        </p:txBody>
      </p:sp>
      <p:sp>
        <p:nvSpPr>
          <p:cNvPr id="4" name="スライド番号プレースホルダー 3">
            <a:extLst>
              <a:ext uri="{FF2B5EF4-FFF2-40B4-BE49-F238E27FC236}">
                <a16:creationId xmlns:a16="http://schemas.microsoft.com/office/drawing/2014/main" id="{2EE84A0E-C162-43BE-9803-6B082716F1B2}"/>
              </a:ext>
            </a:extLst>
          </p:cNvPr>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mc:AlternateContent xmlns:mc="http://schemas.openxmlformats.org/markup-compatibility/2006" xmlns:a14="http://schemas.microsoft.com/office/drawing/2010/main">
        <mc:Choice Requires="a14">
          <p:graphicFrame>
            <p:nvGraphicFramePr>
              <p:cNvPr id="8" name="コンテンツ プレースホルダー 4">
                <a:extLst>
                  <a:ext uri="{FF2B5EF4-FFF2-40B4-BE49-F238E27FC236}">
                    <a16:creationId xmlns:a16="http://schemas.microsoft.com/office/drawing/2014/main"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val="20000"/>
                        </a:ext>
                      </a:extLst>
                    </a:gridCol>
                    <a:gridCol w="2916283">
                      <a:extLst>
                        <a:ext uri="{9D8B030D-6E8A-4147-A177-3AD203B41FA5}">
                          <a16:colId xmlns:a16="http://schemas.microsoft.com/office/drawing/2014/main" val="20001"/>
                        </a:ext>
                      </a:extLst>
                    </a:gridCol>
                  </a:tblGrid>
                  <a:tr h="461482">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2358750">
                    <a:tc>
                      <a:txBody>
                        <a:bodyPr/>
                        <a:lstStyle/>
                        <a:p>
                          <a:pPr algn="l"/>
                          <a:r>
                            <a:rPr kumimoji="1" lang="ja-JP" altLang="en-US" sz="2800" dirty="0"/>
                            <a:t>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={1,2,…,</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a:t>
                          </a:r>
                          <a14:m>
                            <m:oMath xmlns:m="http://schemas.openxmlformats.org/officeDocument/2006/math">
                              <m:r>
                                <a:rPr kumimoji="1" lang="ja-JP" altLang="en-US" sz="2800" i="1" baseline="0" smtClean="0">
                                  <a:latin typeface="Cambria Math" panose="02040503050406030204" pitchFamily="18" charset="0"/>
                                </a:rPr>
                                <m:t>の自分の領地</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val="10001"/>
                      </a:ext>
                    </a:extLst>
                  </a:tr>
                </a:tbl>
              </a:graphicData>
            </a:graphic>
          </p:graphicFrame>
        </mc:Choice>
        <mc:Fallback xmlns="">
          <p:graphicFrame>
            <p:nvGraphicFramePr>
              <p:cNvPr id="8" name="コンテンツ プレースホルダー 4">
                <a:extLst>
                  <a:ext uri="{FF2B5EF4-FFF2-40B4-BE49-F238E27FC236}">
                    <a16:creationId xmlns:a16="http://schemas.microsoft.com/office/drawing/2014/main" xmlns:a14="http://schemas.microsoft.com/office/drawing/2010/main" xmlns=""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xmlns:a14="http://schemas.microsoft.com/office/drawing/2010/main" xmlns="" val="20000"/>
                        </a:ext>
                      </a:extLst>
                    </a:gridCol>
                    <a:gridCol w="2916283">
                      <a:extLst>
                        <a:ext uri="{9D8B030D-6E8A-4147-A177-3AD203B41FA5}">
                          <a16:colId xmlns:a16="http://schemas.microsoft.com/office/drawing/2014/main" xmlns:a14="http://schemas.microsoft.com/office/drawing/2010/main" xmlns=""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a14="http://schemas.microsoft.com/office/drawing/2010/main" xmlns="" val="10000"/>
                      </a:ext>
                    </a:extLst>
                  </a:tr>
                  <a:tr h="2358750">
                    <a:tc>
                      <a:txBody>
                        <a:bodyPr/>
                        <a:lstStyle/>
                        <a:p>
                          <a:endParaRPr lang="ja-JP"/>
                        </a:p>
                      </a:txBody>
                      <a:tcPr>
                        <a:blipFill rotWithShape="0">
                          <a:blip r:embed="rId2"/>
                          <a:stretch>
                            <a:fillRect l="-112" t="-25258" r="-53966" b="-515"/>
                          </a:stretch>
                        </a:blipFill>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
        <p:nvSpPr>
          <p:cNvPr id="9" name="コンテンツ プレースホルダー 2">
            <a:extLst>
              <a:ext uri="{FF2B5EF4-FFF2-40B4-BE49-F238E27FC236}">
                <a16:creationId xmlns:a16="http://schemas.microsoft.com/office/drawing/2014/main" id="{48653C05-27D4-43D2-9EA1-15D8BA298E50}"/>
              </a:ext>
            </a:extLst>
          </p:cNvPr>
          <p:cNvSpPr txBox="1">
            <a:spLocks/>
          </p:cNvSpPr>
          <p:nvPr/>
        </p:nvSpPr>
        <p:spPr>
          <a:xfrm>
            <a:off x="822959" y="758816"/>
            <a:ext cx="7543801" cy="94303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grpSp>
        <p:nvGrpSpPr>
          <p:cNvPr id="3" name="グループ化 2"/>
          <p:cNvGrpSpPr/>
          <p:nvPr/>
        </p:nvGrpSpPr>
        <p:grpSpPr>
          <a:xfrm>
            <a:off x="822959" y="5002032"/>
            <a:ext cx="3495041" cy="1767068"/>
            <a:chOff x="599823" y="3105828"/>
            <a:chExt cx="7944354" cy="3240000"/>
          </a:xfrm>
        </p:grpSpPr>
        <p:cxnSp>
          <p:nvCxnSpPr>
            <p:cNvPr id="6" name="直線コネクタ 5">
              <a:extLst>
                <a:ext uri="{FF2B5EF4-FFF2-40B4-BE49-F238E27FC236}">
                  <a16:creationId xmlns:a16="http://schemas.microsoft.com/office/drawing/2014/main" id="{9D5757A3-4452-4919-83E6-B7B8110911E4}"/>
                </a:ext>
              </a:extLst>
            </p:cNvPr>
            <p:cNvCxnSpPr>
              <a:cxnSpLocks/>
              <a:stCxn id="59" idx="4"/>
              <a:endCxn id="63" idx="0"/>
            </p:cNvCxnSpPr>
            <p:nvPr/>
          </p:nvCxnSpPr>
          <p:spPr>
            <a:xfrm>
              <a:off x="7626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id="{99384BF3-97B7-4405-B266-0ACEC5462D37}"/>
                </a:ext>
              </a:extLst>
            </p:cNvPr>
            <p:cNvCxnSpPr>
              <a:cxnSpLocks/>
              <a:stCxn id="64" idx="4"/>
              <a:endCxn id="68" idx="0"/>
            </p:cNvCxnSpPr>
            <p:nvPr/>
          </p:nvCxnSpPr>
          <p:spPr>
            <a:xfrm>
              <a:off x="8274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a16="http://schemas.microsoft.com/office/drawing/2014/main" id="{6627B5D7-394D-4D77-A139-AF8D0D1CFC58}"/>
                </a:ext>
              </a:extLst>
            </p:cNvPr>
            <p:cNvCxnSpPr>
              <a:cxnSpLocks/>
              <a:stCxn id="49" idx="6"/>
              <a:endCxn id="68" idx="2"/>
            </p:cNvCxnSpPr>
            <p:nvPr/>
          </p:nvCxnSpPr>
          <p:spPr>
            <a:xfrm>
              <a:off x="5952177" y="6018516"/>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a16="http://schemas.microsoft.com/office/drawing/2014/main" id="{09C8680A-62E6-4B81-8D4D-062E6740D495}"/>
                </a:ext>
              </a:extLst>
            </p:cNvPr>
            <p:cNvCxnSpPr>
              <a:cxnSpLocks/>
              <a:stCxn id="48" idx="6"/>
              <a:endCxn id="67" idx="2"/>
            </p:cNvCxnSpPr>
            <p:nvPr/>
          </p:nvCxnSpPr>
          <p:spPr>
            <a:xfrm>
              <a:off x="5952177" y="5372172"/>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9E23E653-70A9-4AC1-8AE6-5EDF750EC15A}"/>
                </a:ext>
              </a:extLst>
            </p:cNvPr>
            <p:cNvCxnSpPr>
              <a:cxnSpLocks/>
              <a:stCxn id="47" idx="6"/>
              <a:endCxn id="66" idx="2"/>
            </p:cNvCxnSpPr>
            <p:nvPr/>
          </p:nvCxnSpPr>
          <p:spPr>
            <a:xfrm>
              <a:off x="5952177" y="4725828"/>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a:extLst>
                <a:ext uri="{FF2B5EF4-FFF2-40B4-BE49-F238E27FC236}">
                  <a16:creationId xmlns:a16="http://schemas.microsoft.com/office/drawing/2014/main" id="{FA98E4C6-EA5B-4CF5-A3E9-026FA4F8FFAB}"/>
                </a:ext>
              </a:extLst>
            </p:cNvPr>
            <p:cNvCxnSpPr>
              <a:cxnSpLocks/>
              <a:stCxn id="55" idx="4"/>
              <a:endCxn id="58" idx="0"/>
            </p:cNvCxnSpPr>
            <p:nvPr/>
          </p:nvCxnSpPr>
          <p:spPr>
            <a:xfrm>
              <a:off x="6978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id="{354FCEC6-D073-488D-84A5-339CAF404D69}"/>
                </a:ext>
              </a:extLst>
            </p:cNvPr>
            <p:cNvCxnSpPr>
              <a:cxnSpLocks/>
              <a:stCxn id="46" idx="6"/>
              <a:endCxn id="65" idx="2"/>
            </p:cNvCxnSpPr>
            <p:nvPr/>
          </p:nvCxnSpPr>
          <p:spPr>
            <a:xfrm>
              <a:off x="5952177" y="4077000"/>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58">
              <a:extLst>
                <a:ext uri="{FF2B5EF4-FFF2-40B4-BE49-F238E27FC236}">
                  <a16:creationId xmlns:a16="http://schemas.microsoft.com/office/drawing/2014/main" id="{CAF5F06A-62DD-4515-A308-664C7C19DF14}"/>
                </a:ext>
              </a:extLst>
            </p:cNvPr>
            <p:cNvSpPr/>
            <p:nvPr/>
          </p:nvSpPr>
          <p:spPr>
            <a:xfrm>
              <a:off x="6708177" y="3807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cxnSp>
          <p:nvCxnSpPr>
            <p:cNvPr id="16" name="直線コネクタ 15">
              <a:extLst>
                <a:ext uri="{FF2B5EF4-FFF2-40B4-BE49-F238E27FC236}">
                  <a16:creationId xmlns:a16="http://schemas.microsoft.com/office/drawing/2014/main" id="{439191A5-0CF9-4607-AEF2-979823DA2B71}"/>
                </a:ext>
              </a:extLst>
            </p:cNvPr>
            <p:cNvCxnSpPr>
              <a:cxnSpLocks/>
              <a:stCxn id="45" idx="6"/>
              <a:endCxn id="64" idx="2"/>
            </p:cNvCxnSpPr>
            <p:nvPr/>
          </p:nvCxnSpPr>
          <p:spPr>
            <a:xfrm>
              <a:off x="5952177" y="3429000"/>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3B2F1349-7B46-4195-B337-4F79EC0A541E}"/>
                </a:ext>
              </a:extLst>
            </p:cNvPr>
            <p:cNvCxnSpPr>
              <a:cxnSpLocks/>
              <a:stCxn id="45" idx="4"/>
              <a:endCxn id="49" idx="0"/>
            </p:cNvCxnSpPr>
            <p:nvPr/>
          </p:nvCxnSpPr>
          <p:spPr>
            <a:xfrm>
              <a:off x="5682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id="{2269F720-6D91-4FD1-83A9-1EC7AB3A2EE7}"/>
                </a:ext>
              </a:extLst>
            </p:cNvPr>
            <p:cNvCxnSpPr>
              <a:cxnSpLocks/>
              <a:stCxn id="50" idx="4"/>
              <a:endCxn id="54" idx="0"/>
            </p:cNvCxnSpPr>
            <p:nvPr/>
          </p:nvCxnSpPr>
          <p:spPr>
            <a:xfrm>
              <a:off x="6330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9" name="グループ化 18">
              <a:extLst>
                <a:ext uri="{FF2B5EF4-FFF2-40B4-BE49-F238E27FC236}">
                  <a16:creationId xmlns:a16="http://schemas.microsoft.com/office/drawing/2014/main" id="{31D3EDC0-ADA6-4FD5-ABD7-AD25E89DC0EA}"/>
                </a:ext>
              </a:extLst>
            </p:cNvPr>
            <p:cNvGrpSpPr/>
            <p:nvPr/>
          </p:nvGrpSpPr>
          <p:grpSpPr>
            <a:xfrm>
              <a:off x="599823" y="3105828"/>
              <a:ext cx="3240000" cy="3240000"/>
              <a:chOff x="5714255" y="3268991"/>
              <a:chExt cx="3240000" cy="3240828"/>
            </a:xfrm>
          </p:grpSpPr>
          <p:sp>
            <p:nvSpPr>
              <p:cNvPr id="20" name="正方形/長方形 19">
                <a:extLst>
                  <a:ext uri="{FF2B5EF4-FFF2-40B4-BE49-F238E27FC236}">
                    <a16:creationId xmlns:a16="http://schemas.microsoft.com/office/drawing/2014/main" id="{A661A959-B924-4883-9FD3-22C58E65CA7D}"/>
                  </a:ext>
                </a:extLst>
              </p:cNvPr>
              <p:cNvSpPr/>
              <p:nvPr/>
            </p:nvSpPr>
            <p:spPr>
              <a:xfrm>
                <a:off x="5714255" y="3268991"/>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990FBC94-E02E-4887-938B-DF332AB99DB1}"/>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6F90078C-2BC3-4E58-9828-0BCBE41AD42B}"/>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1CACF588-E3F8-4DB7-95CA-B14E179FE0D7}"/>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72D50EA-3F13-49BA-8EDE-5DFE79988877}"/>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4267F393-F1D6-4C22-ADF9-84A57B0D6DD5}"/>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3D5176FB-86C6-4F2F-A6C4-E8E212DD8156}"/>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2E8BE774-06BA-4E7D-AFEB-D9E70CA00A13}"/>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61882B01-9F47-43E7-BC81-7DC6A08DBCE0}"/>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9136D697-45CD-4ADF-A316-F03080455D47}"/>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CB9F9864-1569-4236-B6C1-E332C2F6EAD5}"/>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C274D904-02DD-4802-ADBC-4E3B9CD8F6FA}"/>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64F97FB4-C4AF-4284-8E19-56429552395E}"/>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1A32E4DE-8DE4-4A39-8385-5CCD942B7CA7}"/>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1FCAB39A-7FDC-415A-BC3C-28F1AF3A9D0D}"/>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A37A40C7-4E5E-4E5F-8184-0C92879ACEE0}"/>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74A8CCA-4CDA-4516-9E62-ABC3A075B816}"/>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17F68F6-7B46-4B4B-AD86-6929E8DABCA4}"/>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2D8BF6DA-5F56-4C9F-A53A-9BE828C3161C}"/>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F77F491-C737-4CF3-860B-C028562E43E2}"/>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1E86AD69-B395-4C71-91E4-D2F075279B77}"/>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DD04A94A-3C4A-402B-8433-BBB06F580630}"/>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B70DFA64-BD32-4255-8187-648FE4D0501D}"/>
                  </a:ext>
                </a:extLst>
              </p:cNvPr>
              <p:cNvSpPr/>
              <p:nvPr/>
            </p:nvSpPr>
            <p:spPr>
              <a:xfrm>
                <a:off x="8306255" y="5861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D8E5A06D-107D-4CDA-B6DE-97D3134F7FB4}"/>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68612419-FB65-4D07-8B78-E30EC5AF1E60}"/>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5" name="楕円 30">
              <a:extLst>
                <a:ext uri="{FF2B5EF4-FFF2-40B4-BE49-F238E27FC236}">
                  <a16:creationId xmlns:a16="http://schemas.microsoft.com/office/drawing/2014/main" id="{9F731302-CDAD-4109-9678-5238D0E93073}"/>
                </a:ext>
              </a:extLst>
            </p:cNvPr>
            <p:cNvSpPr/>
            <p:nvPr/>
          </p:nvSpPr>
          <p:spPr>
            <a:xfrm>
              <a:off x="5412177" y="3159000"/>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 name="楕円 31">
              <a:extLst>
                <a:ext uri="{FF2B5EF4-FFF2-40B4-BE49-F238E27FC236}">
                  <a16:creationId xmlns:a16="http://schemas.microsoft.com/office/drawing/2014/main" id="{8DE5CC2E-6BD5-41D2-9BEA-FA4801492C04}"/>
                </a:ext>
              </a:extLst>
            </p:cNvPr>
            <p:cNvSpPr/>
            <p:nvPr/>
          </p:nvSpPr>
          <p:spPr>
            <a:xfrm>
              <a:off x="5412177" y="3807000"/>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 name="楕円 32">
              <a:extLst>
                <a:ext uri="{FF2B5EF4-FFF2-40B4-BE49-F238E27FC236}">
                  <a16:creationId xmlns:a16="http://schemas.microsoft.com/office/drawing/2014/main" id="{DA81B0B3-5819-4895-BD0C-67623E4FF08A}"/>
                </a:ext>
              </a:extLst>
            </p:cNvPr>
            <p:cNvSpPr/>
            <p:nvPr/>
          </p:nvSpPr>
          <p:spPr>
            <a:xfrm>
              <a:off x="5412177" y="4455828"/>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 name="楕円 33">
              <a:extLst>
                <a:ext uri="{FF2B5EF4-FFF2-40B4-BE49-F238E27FC236}">
                  <a16:creationId xmlns:a16="http://schemas.microsoft.com/office/drawing/2014/main" id="{832F675F-7CE8-4D49-984D-7FCB862A9D50}"/>
                </a:ext>
              </a:extLst>
            </p:cNvPr>
            <p:cNvSpPr/>
            <p:nvPr/>
          </p:nvSpPr>
          <p:spPr>
            <a:xfrm>
              <a:off x="5412177" y="5102172"/>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 name="楕円 34">
              <a:extLst>
                <a:ext uri="{FF2B5EF4-FFF2-40B4-BE49-F238E27FC236}">
                  <a16:creationId xmlns:a16="http://schemas.microsoft.com/office/drawing/2014/main" id="{2D1A92E7-64C3-4807-A876-D40ADEAD8475}"/>
                </a:ext>
              </a:extLst>
            </p:cNvPr>
            <p:cNvSpPr/>
            <p:nvPr/>
          </p:nvSpPr>
          <p:spPr>
            <a:xfrm>
              <a:off x="5412177" y="5748516"/>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 name="楕円 52">
              <a:extLst>
                <a:ext uri="{FF2B5EF4-FFF2-40B4-BE49-F238E27FC236}">
                  <a16:creationId xmlns:a16="http://schemas.microsoft.com/office/drawing/2014/main" id="{E3EDD4A3-2C13-40A6-8CAA-328458F7DEA2}"/>
                </a:ext>
              </a:extLst>
            </p:cNvPr>
            <p:cNvSpPr/>
            <p:nvPr/>
          </p:nvSpPr>
          <p:spPr>
            <a:xfrm>
              <a:off x="6060177" y="3159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 name="楕円 53">
              <a:extLst>
                <a:ext uri="{FF2B5EF4-FFF2-40B4-BE49-F238E27FC236}">
                  <a16:creationId xmlns:a16="http://schemas.microsoft.com/office/drawing/2014/main" id="{D8D17298-EB72-46AB-A032-69E21307D5A2}"/>
                </a:ext>
              </a:extLst>
            </p:cNvPr>
            <p:cNvSpPr/>
            <p:nvPr/>
          </p:nvSpPr>
          <p:spPr>
            <a:xfrm>
              <a:off x="6060177" y="3807000"/>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 name="楕円 54">
              <a:extLst>
                <a:ext uri="{FF2B5EF4-FFF2-40B4-BE49-F238E27FC236}">
                  <a16:creationId xmlns:a16="http://schemas.microsoft.com/office/drawing/2014/main" id="{1719E95F-10D2-4FA0-8D9F-0ED4E26F0DDB}"/>
                </a:ext>
              </a:extLst>
            </p:cNvPr>
            <p:cNvSpPr/>
            <p:nvPr/>
          </p:nvSpPr>
          <p:spPr>
            <a:xfrm>
              <a:off x="6060177" y="4455828"/>
              <a:ext cx="540000" cy="54000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 name="楕円 55">
              <a:extLst>
                <a:ext uri="{FF2B5EF4-FFF2-40B4-BE49-F238E27FC236}">
                  <a16:creationId xmlns:a16="http://schemas.microsoft.com/office/drawing/2014/main" id="{9DD8463C-B9A0-470A-AF9C-B4CAE6BAC386}"/>
                </a:ext>
              </a:extLst>
            </p:cNvPr>
            <p:cNvSpPr/>
            <p:nvPr/>
          </p:nvSpPr>
          <p:spPr>
            <a:xfrm>
              <a:off x="6060177" y="5102172"/>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 name="楕円 56">
              <a:extLst>
                <a:ext uri="{FF2B5EF4-FFF2-40B4-BE49-F238E27FC236}">
                  <a16:creationId xmlns:a16="http://schemas.microsoft.com/office/drawing/2014/main" id="{C0979B31-B2FD-4360-9C51-C8D3897D3A2A}"/>
                </a:ext>
              </a:extLst>
            </p:cNvPr>
            <p:cNvSpPr/>
            <p:nvPr/>
          </p:nvSpPr>
          <p:spPr>
            <a:xfrm>
              <a:off x="6060177" y="5748516"/>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 name="楕円 57">
              <a:extLst>
                <a:ext uri="{FF2B5EF4-FFF2-40B4-BE49-F238E27FC236}">
                  <a16:creationId xmlns:a16="http://schemas.microsoft.com/office/drawing/2014/main" id="{02429D70-F678-49A9-8EDB-4DB032778F17}"/>
                </a:ext>
              </a:extLst>
            </p:cNvPr>
            <p:cNvSpPr/>
            <p:nvPr/>
          </p:nvSpPr>
          <p:spPr>
            <a:xfrm>
              <a:off x="6708177" y="3159000"/>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 name="楕円 59">
              <a:extLst>
                <a:ext uri="{FF2B5EF4-FFF2-40B4-BE49-F238E27FC236}">
                  <a16:creationId xmlns:a16="http://schemas.microsoft.com/office/drawing/2014/main" id="{A271B694-F533-4348-BD45-A77E8C27C080}"/>
                </a:ext>
              </a:extLst>
            </p:cNvPr>
            <p:cNvSpPr/>
            <p:nvPr/>
          </p:nvSpPr>
          <p:spPr>
            <a:xfrm>
              <a:off x="6708177" y="4455828"/>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 name="楕円 60">
              <a:extLst>
                <a:ext uri="{FF2B5EF4-FFF2-40B4-BE49-F238E27FC236}">
                  <a16:creationId xmlns:a16="http://schemas.microsoft.com/office/drawing/2014/main" id="{0A62E3A6-B410-4B1C-A5E2-0739C4CEA58D}"/>
                </a:ext>
              </a:extLst>
            </p:cNvPr>
            <p:cNvSpPr/>
            <p:nvPr/>
          </p:nvSpPr>
          <p:spPr>
            <a:xfrm>
              <a:off x="6708177" y="5102172"/>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 name="楕円 61">
              <a:extLst>
                <a:ext uri="{FF2B5EF4-FFF2-40B4-BE49-F238E27FC236}">
                  <a16:creationId xmlns:a16="http://schemas.microsoft.com/office/drawing/2014/main" id="{B43B509A-EFED-4F43-843B-71E2651BED84}"/>
                </a:ext>
              </a:extLst>
            </p:cNvPr>
            <p:cNvSpPr/>
            <p:nvPr/>
          </p:nvSpPr>
          <p:spPr>
            <a:xfrm>
              <a:off x="6708177" y="5748516"/>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9" name="楕円 62">
              <a:extLst>
                <a:ext uri="{FF2B5EF4-FFF2-40B4-BE49-F238E27FC236}">
                  <a16:creationId xmlns:a16="http://schemas.microsoft.com/office/drawing/2014/main" id="{0FE73DAF-91C2-4471-A782-4D410A98695A}"/>
                </a:ext>
              </a:extLst>
            </p:cNvPr>
            <p:cNvSpPr/>
            <p:nvPr/>
          </p:nvSpPr>
          <p:spPr>
            <a:xfrm>
              <a:off x="7356177" y="3159000"/>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 name="楕円 63">
              <a:extLst>
                <a:ext uri="{FF2B5EF4-FFF2-40B4-BE49-F238E27FC236}">
                  <a16:creationId xmlns:a16="http://schemas.microsoft.com/office/drawing/2014/main" id="{4853A309-9E16-40EC-B69A-4D62BFF3D2C5}"/>
                </a:ext>
              </a:extLst>
            </p:cNvPr>
            <p:cNvSpPr/>
            <p:nvPr/>
          </p:nvSpPr>
          <p:spPr>
            <a:xfrm>
              <a:off x="7356177" y="3807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 name="楕円 64">
              <a:extLst>
                <a:ext uri="{FF2B5EF4-FFF2-40B4-BE49-F238E27FC236}">
                  <a16:creationId xmlns:a16="http://schemas.microsoft.com/office/drawing/2014/main" id="{732BD0FF-C606-4828-B947-A1D78B46E2D6}"/>
                </a:ext>
              </a:extLst>
            </p:cNvPr>
            <p:cNvSpPr/>
            <p:nvPr/>
          </p:nvSpPr>
          <p:spPr>
            <a:xfrm>
              <a:off x="7356177" y="4455828"/>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 name="楕円 65">
              <a:extLst>
                <a:ext uri="{FF2B5EF4-FFF2-40B4-BE49-F238E27FC236}">
                  <a16:creationId xmlns:a16="http://schemas.microsoft.com/office/drawing/2014/main" id="{B686966C-E84D-4453-B888-F66BAC7D5699}"/>
                </a:ext>
              </a:extLst>
            </p:cNvPr>
            <p:cNvSpPr/>
            <p:nvPr/>
          </p:nvSpPr>
          <p:spPr>
            <a:xfrm>
              <a:off x="7356177" y="5102172"/>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 name="楕円 66">
              <a:extLst>
                <a:ext uri="{FF2B5EF4-FFF2-40B4-BE49-F238E27FC236}">
                  <a16:creationId xmlns:a16="http://schemas.microsoft.com/office/drawing/2014/main" id="{915C6F1F-841B-494D-B97B-050107B8D405}"/>
                </a:ext>
              </a:extLst>
            </p:cNvPr>
            <p:cNvSpPr/>
            <p:nvPr/>
          </p:nvSpPr>
          <p:spPr>
            <a:xfrm>
              <a:off x="7356177" y="5748516"/>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 name="楕円 67">
              <a:extLst>
                <a:ext uri="{FF2B5EF4-FFF2-40B4-BE49-F238E27FC236}">
                  <a16:creationId xmlns:a16="http://schemas.microsoft.com/office/drawing/2014/main" id="{3A6DEC22-2FD8-46FC-A4A0-75CB4CB8D4AB}"/>
                </a:ext>
              </a:extLst>
            </p:cNvPr>
            <p:cNvSpPr/>
            <p:nvPr/>
          </p:nvSpPr>
          <p:spPr>
            <a:xfrm>
              <a:off x="8004177" y="3159000"/>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 name="楕円 68">
              <a:extLst>
                <a:ext uri="{FF2B5EF4-FFF2-40B4-BE49-F238E27FC236}">
                  <a16:creationId xmlns:a16="http://schemas.microsoft.com/office/drawing/2014/main" id="{C34CA9B6-7CED-4CEF-9E02-406755B73A97}"/>
                </a:ext>
              </a:extLst>
            </p:cNvPr>
            <p:cNvSpPr/>
            <p:nvPr/>
          </p:nvSpPr>
          <p:spPr>
            <a:xfrm>
              <a:off x="8004177" y="3807000"/>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 name="楕円 69">
              <a:extLst>
                <a:ext uri="{FF2B5EF4-FFF2-40B4-BE49-F238E27FC236}">
                  <a16:creationId xmlns:a16="http://schemas.microsoft.com/office/drawing/2014/main" id="{D0C7CC2B-DB9F-46FC-84D6-584DAE291EBF}"/>
                </a:ext>
              </a:extLst>
            </p:cNvPr>
            <p:cNvSpPr/>
            <p:nvPr/>
          </p:nvSpPr>
          <p:spPr>
            <a:xfrm>
              <a:off x="8004177" y="4455828"/>
              <a:ext cx="540000" cy="54000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 name="楕円 70">
              <a:extLst>
                <a:ext uri="{FF2B5EF4-FFF2-40B4-BE49-F238E27FC236}">
                  <a16:creationId xmlns:a16="http://schemas.microsoft.com/office/drawing/2014/main" id="{44EF5624-8D81-480E-8D3D-002AD3B922C0}"/>
                </a:ext>
              </a:extLst>
            </p:cNvPr>
            <p:cNvSpPr/>
            <p:nvPr/>
          </p:nvSpPr>
          <p:spPr>
            <a:xfrm>
              <a:off x="8004177" y="5102172"/>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 name="楕円 71">
              <a:extLst>
                <a:ext uri="{FF2B5EF4-FFF2-40B4-BE49-F238E27FC236}">
                  <a16:creationId xmlns:a16="http://schemas.microsoft.com/office/drawing/2014/main" id="{39D56DBB-BB37-4F86-8457-6B6D81DF7F99}"/>
                </a:ext>
              </a:extLst>
            </p:cNvPr>
            <p:cNvSpPr/>
            <p:nvPr/>
          </p:nvSpPr>
          <p:spPr>
            <a:xfrm>
              <a:off x="8004177" y="5748516"/>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 name="矢印: 右 2">
              <a:extLst>
                <a:ext uri="{FF2B5EF4-FFF2-40B4-BE49-F238E27FC236}">
                  <a16:creationId xmlns:a16="http://schemas.microsoft.com/office/drawing/2014/main" id="{523BCD35-7486-444E-B6FC-C7E3709B0AFE}"/>
                </a:ext>
              </a:extLst>
            </p:cNvPr>
            <p:cNvSpPr/>
            <p:nvPr/>
          </p:nvSpPr>
          <p:spPr>
            <a:xfrm>
              <a:off x="4335242" y="4096022"/>
              <a:ext cx="707099" cy="1276150"/>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sp>
        <p:nvSpPr>
          <p:cNvPr id="159" name="角丸四角形吹き出し 158"/>
          <p:cNvSpPr/>
          <p:nvPr/>
        </p:nvSpPr>
        <p:spPr>
          <a:xfrm>
            <a:off x="4912360" y="5311302"/>
            <a:ext cx="3454400" cy="1013832"/>
          </a:xfrm>
          <a:prstGeom prst="wedgeRoundRectCallout">
            <a:avLst>
              <a:gd name="adj1" fmla="val -63852"/>
              <a:gd name="adj2" fmla="val 34660"/>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先手が</a:t>
            </a:r>
            <a:endParaRPr kumimoji="1" lang="en-US" altLang="ja-JP" sz="2800" dirty="0"/>
          </a:p>
          <a:p>
            <a:pPr algn="ctr"/>
            <a:r>
              <a:rPr kumimoji="1" lang="ja-JP" altLang="en-US" sz="2800" dirty="0"/>
              <a:t>勝てるのか？</a:t>
            </a:r>
          </a:p>
        </p:txBody>
      </p:sp>
      <p:sp>
        <p:nvSpPr>
          <p:cNvPr id="160" name="円/楕円 159"/>
          <p:cNvSpPr/>
          <p:nvPr/>
        </p:nvSpPr>
        <p:spPr>
          <a:xfrm>
            <a:off x="2881084" y="4948125"/>
            <a:ext cx="355614" cy="446794"/>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61" name="正方形/長方形 160"/>
              <p:cNvSpPr/>
              <p:nvPr/>
            </p:nvSpPr>
            <p:spPr>
              <a:xfrm>
                <a:off x="2381454" y="4900452"/>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a:latin typeface="Cambria Math" panose="02040503050406030204" pitchFamily="18" charset="0"/>
                            </a:rPr>
                            <m:t>𝑎</m:t>
                          </m:r>
                        </m:e>
                        <m:sub>
                          <m:r>
                            <a:rPr lang="en-US" altLang="ja-JP" sz="2400">
                              <a:latin typeface="Cambria Math" panose="02040503050406030204" pitchFamily="18" charset="0"/>
                            </a:rPr>
                            <m:t>0</m:t>
                          </m:r>
                        </m:sub>
                      </m:sSub>
                    </m:oMath>
                  </m:oMathPara>
                </a14:m>
                <a:endParaRPr lang="ja-JP" altLang="en-US" sz="2400" dirty="0"/>
              </a:p>
            </p:txBody>
          </p:sp>
        </mc:Choice>
        <mc:Fallback xmlns="">
          <p:sp>
            <p:nvSpPr>
              <p:cNvPr id="161" name="正方形/長方形 160"/>
              <p:cNvSpPr>
                <a:spLocks noRot="1" noChangeAspect="1" noMove="1" noResize="1" noEditPoints="1" noAdjustHandles="1" noChangeArrowheads="1" noChangeShapeType="1" noTextEdit="1"/>
              </p:cNvSpPr>
              <p:nvPr/>
            </p:nvSpPr>
            <p:spPr>
              <a:xfrm>
                <a:off x="2381454" y="4900452"/>
                <a:ext cx="576297" cy="461665"/>
              </a:xfrm>
              <a:prstGeom prst="rect">
                <a:avLst/>
              </a:prstGeom>
              <a:blipFill rotWithShape="0">
                <a:blip r:embed="rId3"/>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正方形/長方形 161"/>
              <p:cNvSpPr/>
              <p:nvPr/>
            </p:nvSpPr>
            <p:spPr>
              <a:xfrm>
                <a:off x="4314931" y="6338757"/>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0</m:t>
                          </m:r>
                        </m:sub>
                      </m:sSub>
                    </m:oMath>
                  </m:oMathPara>
                </a14:m>
                <a:endParaRPr lang="ja-JP" altLang="en-US" sz="2400" dirty="0"/>
              </a:p>
            </p:txBody>
          </p:sp>
        </mc:Choice>
        <mc:Fallback xmlns="">
          <p:sp>
            <p:nvSpPr>
              <p:cNvPr id="162" name="正方形/長方形 161"/>
              <p:cNvSpPr>
                <a:spLocks noRot="1" noChangeAspect="1" noMove="1" noResize="1" noEditPoints="1" noAdjustHandles="1" noChangeArrowheads="1" noChangeShapeType="1" noTextEdit="1"/>
              </p:cNvSpPr>
              <p:nvPr/>
            </p:nvSpPr>
            <p:spPr>
              <a:xfrm>
                <a:off x="4314931" y="6338757"/>
                <a:ext cx="576297" cy="461665"/>
              </a:xfrm>
              <a:prstGeom prst="rect">
                <a:avLst/>
              </a:prstGeom>
              <a:blipFill rotWithShape="0">
                <a:blip r:embed="rId4"/>
                <a:stretch>
                  <a:fillRect b="-1316"/>
                </a:stretch>
              </a:blipFill>
            </p:spPr>
            <p:txBody>
              <a:bodyPr/>
              <a:lstStyle/>
              <a:p>
                <a:r>
                  <a:rPr lang="ja-JP" altLang="en-US">
                    <a:noFill/>
                  </a:rPr>
                  <a:t> </a:t>
                </a:r>
              </a:p>
            </p:txBody>
          </p:sp>
        </mc:Fallback>
      </mc:AlternateContent>
      <p:sp>
        <p:nvSpPr>
          <p:cNvPr id="163" name="円/楕円 162"/>
          <p:cNvSpPr/>
          <p:nvPr/>
        </p:nvSpPr>
        <p:spPr>
          <a:xfrm>
            <a:off x="4009899" y="6367190"/>
            <a:ext cx="355614" cy="446794"/>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3923921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F6492-A51F-4C63-AFD4-2658EC392FB2}"/>
              </a:ext>
            </a:extLst>
          </p:cNvPr>
          <p:cNvSpPr>
            <a:spLocks noGrp="1"/>
          </p:cNvSpPr>
          <p:nvPr>
            <p:ph type="title"/>
          </p:nvPr>
        </p:nvSpPr>
        <p:spPr/>
        <p:txBody>
          <a:bodyPr/>
          <a:lstStyle/>
          <a:p>
            <a:r>
              <a:rPr lang="ja-JP" altLang="en-US" dirty="0"/>
              <a:t>既存</a:t>
            </a:r>
            <a:r>
              <a:rPr kumimoji="1" lang="ja-JP" altLang="en-US" dirty="0"/>
              <a:t>の結果</a:t>
            </a:r>
          </a:p>
        </p:txBody>
      </p:sp>
      <p:sp>
        <p:nvSpPr>
          <p:cNvPr id="4" name="スライド番号プレースホルダー 3">
            <a:extLst>
              <a:ext uri="{FF2B5EF4-FFF2-40B4-BE49-F238E27FC236}">
                <a16:creationId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1974310525"/>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val="20000"/>
                        </a:ext>
                      </a:extLst>
                    </a:gridCol>
                    <a:gridCol w="1597344">
                      <a:extLst>
                        <a:ext uri="{9D8B030D-6E8A-4147-A177-3AD203B41FA5}">
                          <a16:colId xmlns:a16="http://schemas.microsoft.com/office/drawing/2014/main" val="20001"/>
                        </a:ext>
                      </a:extLst>
                    </a:gridCol>
                    <a:gridCol w="3206798">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6</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endParaRPr kumimoji="1" lang="en-US" altLang="ja-JP" sz="2400" b="0" dirty="0">
                            <a:solidFill>
                              <a:srgbClr val="0066FF"/>
                            </a:solidFill>
                          </a:endParaRPr>
                        </a:p>
                      </a:txBody>
                      <a:tcPr/>
                    </a:tc>
                    <a:extLst>
                      <a:ext uri="{0D108BD9-81ED-4DB2-BD59-A6C34878D82A}">
                        <a16:rowId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1974310525"/>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val="20000"/>
                        </a:ext>
                      </a:extLst>
                    </a:gridCol>
                    <a:gridCol w="1597344">
                      <a:extLst>
                        <a:ext uri="{9D8B030D-6E8A-4147-A177-3AD203B41FA5}">
                          <a16:colId xmlns:a16="http://schemas.microsoft.com/office/drawing/2014/main" val="20001"/>
                        </a:ext>
                      </a:extLst>
                    </a:gridCol>
                    <a:gridCol w="3206798">
                      <a:extLst>
                        <a:ext uri="{9D8B030D-6E8A-4147-A177-3AD203B41FA5}">
                          <a16:colId xmlns:a16="http://schemas.microsoft.com/office/drawing/2014/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462153">
                    <a:tc>
                      <a:txBody>
                        <a:bodyPr/>
                        <a:lstStyle/>
                        <a:p>
                          <a:endParaRPr lang="ja-JP"/>
                        </a:p>
                      </a:txBody>
                      <a:tcPr>
                        <a:blipFill>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6</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endParaRPr kumimoji="1" lang="en-US" altLang="ja-JP" sz="2400" b="0" dirty="0">
                            <a:solidFill>
                              <a:srgbClr val="0066FF"/>
                            </a:solidFill>
                          </a:endParaRPr>
                        </a:p>
                      </a:txBody>
                      <a:tcPr/>
                    </a:tc>
                    <a:extLst>
                      <a:ext uri="{0D108BD9-81ED-4DB2-BD59-A6C34878D82A}">
                        <a16:rowId xmlns:a16="http://schemas.microsoft.com/office/drawing/2014/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5289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F6492-A51F-4C63-AFD4-2658EC392FB2}"/>
              </a:ext>
            </a:extLst>
          </p:cNvPr>
          <p:cNvSpPr>
            <a:spLocks noGrp="1"/>
          </p:cNvSpPr>
          <p:nvPr>
            <p:ph type="title"/>
          </p:nvPr>
        </p:nvSpPr>
        <p:spPr/>
        <p:txBody>
          <a:bodyPr/>
          <a:lstStyle/>
          <a:p>
            <a:r>
              <a:rPr lang="ja-JP" altLang="en-US" dirty="0"/>
              <a:t>今回</a:t>
            </a:r>
            <a:r>
              <a:rPr kumimoji="1" lang="ja-JP" altLang="en-US" dirty="0"/>
              <a:t>の結果</a:t>
            </a:r>
          </a:p>
        </p:txBody>
      </p:sp>
      <p:sp>
        <p:nvSpPr>
          <p:cNvPr id="4" name="スライド番号プレースホルダー 3">
            <a:extLst>
              <a:ext uri="{FF2B5EF4-FFF2-40B4-BE49-F238E27FC236}">
                <a16:creationId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1668176316"/>
                  </p:ext>
                </p:extLst>
              </p:nvPr>
            </p:nvGraphicFramePr>
            <p:xfrm>
              <a:off x="708308" y="893117"/>
              <a:ext cx="7727384" cy="280911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val="20000"/>
                        </a:ext>
                      </a:extLst>
                    </a:gridCol>
                    <a:gridCol w="1597344">
                      <a:extLst>
                        <a:ext uri="{9D8B030D-6E8A-4147-A177-3AD203B41FA5}">
                          <a16:colId xmlns:a16="http://schemas.microsoft.com/office/drawing/2014/main" val="20001"/>
                        </a:ext>
                      </a:extLst>
                    </a:gridCol>
                    <a:gridCol w="3206798">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800" b="1" dirty="0">
                              <a:solidFill>
                                <a:schemeClr val="tx1"/>
                              </a:solidFill>
                            </a:rPr>
                            <a:t>4</a:t>
                          </a:r>
                          <a:r>
                            <a:rPr kumimoji="1" lang="ja-JP" altLang="en-US" sz="2800" b="1" dirty="0">
                              <a:solidFill>
                                <a:schemeClr val="tx1"/>
                              </a:solidFill>
                            </a:rPr>
                            <a:t>色以上</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endParaRPr kumimoji="1" lang="en-US" altLang="ja-JP" sz="2400" b="0" dirty="0">
                            <a:solidFill>
                              <a:srgbClr val="0066FF"/>
                            </a:solidFill>
                          </a:endParaRPr>
                        </a:p>
                      </a:txBody>
                      <a:tcPr/>
                    </a:tc>
                    <a:extLst>
                      <a:ext uri="{0D108BD9-81ED-4DB2-BD59-A6C34878D82A}">
                        <a16:rowId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 xmlns:a16="http://schemas.microsoft.com/office/drawing/2014/main"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1668176316"/>
                  </p:ext>
                </p:extLst>
              </p:nvPr>
            </p:nvGraphicFramePr>
            <p:xfrm>
              <a:off x="708308" y="893117"/>
              <a:ext cx="7727384" cy="280911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xmlns:a14="http://schemas.microsoft.com/office/drawing/2010/main" val="20000"/>
                        </a:ext>
                      </a:extLst>
                    </a:gridCol>
                    <a:gridCol w="1597344">
                      <a:extLst>
                        <a:ext uri="{9D8B030D-6E8A-4147-A177-3AD203B41FA5}">
                          <a16:colId xmlns="" xmlns:a16="http://schemas.microsoft.com/office/drawing/2014/main" xmlns:a14="http://schemas.microsoft.com/office/drawing/2010/main" val="20001"/>
                        </a:ext>
                      </a:extLst>
                    </a:gridCol>
                    <a:gridCol w="3206798">
                      <a:extLst>
                        <a:ext uri="{9D8B030D-6E8A-4147-A177-3AD203B41FA5}">
                          <a16:colId xmlns="" xmlns:a16="http://schemas.microsoft.com/office/drawing/2014/main"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xmlns:a14="http://schemas.microsoft.com/office/drawing/2010/main" val="10000"/>
                      </a:ext>
                    </a:extLst>
                  </a:tr>
                  <a:tr h="462153">
                    <a:tc>
                      <a:txBody>
                        <a:bodyPr/>
                        <a:lstStyle/>
                        <a:p>
                          <a:endParaRPr lang="ja-JP"/>
                        </a:p>
                      </a:txBody>
                      <a:tcPr>
                        <a:blipFill rotWithShape="0">
                          <a:blip r:embed="rId2"/>
                          <a:stretch>
                            <a:fillRect l="-208" t="-111842" r="-165000" b="-446053"/>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xmlns:a14="http://schemas.microsoft.com/office/drawing/2010/main"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 xmlns:a16="http://schemas.microsoft.com/office/drawing/2014/main" xmlns:a14="http://schemas.microsoft.com/office/drawing/2010/main" val="10004"/>
                      </a:ext>
                    </a:extLst>
                  </a:tr>
                  <a:tr h="51816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800" b="1" dirty="0">
                              <a:solidFill>
                                <a:schemeClr val="tx1"/>
                              </a:solidFill>
                            </a:rPr>
                            <a:t>4</a:t>
                          </a:r>
                          <a:r>
                            <a:rPr kumimoji="1" lang="ja-JP" altLang="en-US" sz="2800" b="1" dirty="0">
                              <a:solidFill>
                                <a:schemeClr val="tx1"/>
                              </a:solidFill>
                            </a:rPr>
                            <a:t>色以上</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endParaRPr kumimoji="1" lang="en-US" altLang="ja-JP" sz="2400" b="0" dirty="0">
                            <a:solidFill>
                              <a:srgbClr val="0066FF"/>
                            </a:solidFill>
                          </a:endParaRPr>
                        </a:p>
                      </a:txBody>
                      <a:tcPr/>
                    </a:tc>
                    <a:extLst>
                      <a:ext uri="{0D108BD9-81ED-4DB2-BD59-A6C34878D82A}">
                        <a16:rowId xmlns="" xmlns:a16="http://schemas.microsoft.com/office/drawing/2014/main"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066070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F6D5F1-A7E9-4E3D-A273-1FF4D2B5E228}"/>
              </a:ext>
            </a:extLst>
          </p:cNvPr>
          <p:cNvSpPr>
            <a:spLocks noGrp="1"/>
          </p:cNvSpPr>
          <p:nvPr>
            <p:ph type="title"/>
          </p:nvPr>
        </p:nvSpPr>
        <p:spPr/>
        <p:txBody>
          <a:bodyPr/>
          <a:lstStyle/>
          <a:p>
            <a:r>
              <a:rPr kumimoji="1" lang="ja-JP" altLang="en-US" dirty="0"/>
              <a:t>証明の流れ</a:t>
            </a:r>
          </a:p>
        </p:txBody>
      </p:sp>
      <p:sp>
        <p:nvSpPr>
          <p:cNvPr id="3" name="コンテンツ プレースホルダー 2">
            <a:extLst>
              <a:ext uri="{FF2B5EF4-FFF2-40B4-BE49-F238E27FC236}">
                <a16:creationId xmlns:a16="http://schemas.microsoft.com/office/drawing/2014/main" id="{FF1AEBCD-8080-443B-8D28-D3C3FE23AE32}"/>
              </a:ext>
            </a:extLst>
          </p:cNvPr>
          <p:cNvSpPr>
            <a:spLocks noGrp="1"/>
          </p:cNvSpPr>
          <p:nvPr>
            <p:ph idx="1"/>
          </p:nvPr>
        </p:nvSpPr>
        <p:spPr>
          <a:xfrm>
            <a:off x="2760509" y="1049753"/>
            <a:ext cx="3696008" cy="513393"/>
          </a:xfrm>
          <a:ln>
            <a:solidFill>
              <a:schemeClr val="tx1"/>
            </a:solidFill>
          </a:ln>
        </p:spPr>
        <p:txBody>
          <a:bodyPr/>
          <a:lstStyle/>
          <a:p>
            <a:r>
              <a:rPr kumimoji="1" lang="ja-JP" altLang="en-US" sz="3200" dirty="0"/>
              <a:t>最短共通上位列問題</a:t>
            </a:r>
            <a:endParaRPr kumimoji="1" lang="en-US" altLang="ja-JP" sz="3200" dirty="0"/>
          </a:p>
        </p:txBody>
      </p:sp>
      <p:sp>
        <p:nvSpPr>
          <p:cNvPr id="4" name="スライド番号プレースホルダー 3">
            <a:extLst>
              <a:ext uri="{FF2B5EF4-FFF2-40B4-BE49-F238E27FC236}">
                <a16:creationId xmlns:a16="http://schemas.microsoft.com/office/drawing/2014/main" id="{7C3865F3-F28A-4234-87F6-6F3FA6407BC6}"/>
              </a:ext>
            </a:extLst>
          </p:cNvPr>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7" name="下矢印 6"/>
          <p:cNvSpPr/>
          <p:nvPr/>
        </p:nvSpPr>
        <p:spPr>
          <a:xfrm>
            <a:off x="3225149" y="2095162"/>
            <a:ext cx="2766727" cy="768626"/>
          </a:xfrm>
          <a:prstGeom prst="downArrow">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chemeClr val="bg1"/>
                </a:solidFill>
              </a:rPr>
              <a:t>帰着</a:t>
            </a:r>
          </a:p>
        </p:txBody>
      </p:sp>
      <p:sp>
        <p:nvSpPr>
          <p:cNvPr id="10" name="コンテンツ プレースホルダー 2">
            <a:extLst>
              <a:ext uri="{FF2B5EF4-FFF2-40B4-BE49-F238E27FC236}">
                <a16:creationId xmlns:a16="http://schemas.microsoft.com/office/drawing/2014/main" id="{FF1AEBCD-8080-443B-8D28-D3C3FE23AE32}"/>
              </a:ext>
            </a:extLst>
          </p:cNvPr>
          <p:cNvSpPr txBox="1">
            <a:spLocks/>
          </p:cNvSpPr>
          <p:nvPr/>
        </p:nvSpPr>
        <p:spPr>
          <a:xfrm>
            <a:off x="1102746" y="3229927"/>
            <a:ext cx="7012554"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グリッドにおける</a:t>
            </a:r>
            <a:r>
              <a:rPr lang="en-US" altLang="ja-JP" sz="3200" dirty="0"/>
              <a:t>Flood-It</a:t>
            </a:r>
            <a:r>
              <a:rPr lang="ja-JP" altLang="en-US" sz="3200" dirty="0"/>
              <a:t>の困難性の証明</a:t>
            </a:r>
            <a:endParaRPr lang="en-US" altLang="ja-JP" sz="3200" dirty="0"/>
          </a:p>
        </p:txBody>
      </p:sp>
    </p:spTree>
    <p:extLst>
      <p:ext uri="{BB962C8B-B14F-4D97-AF65-F5344CB8AC3E}">
        <p14:creationId xmlns:p14="http://schemas.microsoft.com/office/powerpoint/2010/main" val="2000274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a16="http://schemas.microsoft.com/office/drawing/2014/main" id="{B5035165-3E53-4716-A97B-E96CA2516894}"/>
                  </a:ext>
                </a:extLst>
              </p:cNvPr>
              <p:cNvSpPr txBox="1">
                <a:spLocks/>
              </p:cNvSpPr>
              <p:nvPr/>
            </p:nvSpPr>
            <p:spPr>
              <a:xfrm>
                <a:off x="822959" y="3759839"/>
                <a:ext cx="1621858" cy="270694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問題例</a:t>
                </a:r>
                <a:endParaRPr lang="en-US" altLang="ja-JP" dirty="0"/>
              </a:p>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=5</m:t>
                      </m:r>
                    </m:oMath>
                  </m:oMathPara>
                </a14:m>
                <a:endParaRPr lang="en-US" altLang="ja-JP" dirty="0"/>
              </a:p>
              <a:p>
                <a:pPr/>
                <a14:m>
                  <m:oMathPara xmlns:m="http://schemas.openxmlformats.org/officeDocument/2006/math">
                    <m:oMathParaPr>
                      <m:jc m:val="centerGroup"/>
                    </m:oMathParaPr>
                    <m:oMath xmlns:m="http://schemas.openxmlformats.org/officeDocument/2006/math">
                      <m:r>
                        <a:rPr lang="el-GR" altLang="ja-JP" i="1">
                          <a:latin typeface="Cambria Math" panose="02040503050406030204" pitchFamily="18" charset="0"/>
                          <a:ea typeface="Cambria Math" panose="02040503050406030204" pitchFamily="18" charset="0"/>
                        </a:rPr>
                        <m:t>𝛴</m:t>
                      </m:r>
                      <m:r>
                        <a:rPr lang="en-US" altLang="ja-JP" b="0" i="1" smtClean="0">
                          <a:latin typeface="Cambria Math" panose="02040503050406030204" pitchFamily="18" charset="0"/>
                          <a:ea typeface="Cambria Math" panose="02040503050406030204" pitchFamily="18" charset="0"/>
                        </a:rPr>
                        <m:t>={0,1}</m:t>
                      </m:r>
                    </m:oMath>
                  </m:oMathPara>
                </a14:m>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r>
                      <a:rPr lang="en-US" altLang="ja-JP" i="1" smtClean="0">
                        <a:latin typeface="Cambria Math" panose="02040503050406030204" pitchFamily="18" charset="0"/>
                      </a:rPr>
                      <m:t> </m:t>
                    </m:r>
                  </m:oMath>
                </a14:m>
                <a:r>
                  <a:rPr lang="ja-JP" altLang="en-US" dirty="0"/>
                  <a:t>　　</a:t>
                </a:r>
                <a:endParaRPr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101</m:t>
                      </m:r>
                      <m:r>
                        <a:rPr lang="en-US" altLang="ja-JP" i="1">
                          <a:latin typeface="Cambria Math" panose="02040503050406030204" pitchFamily="18" charset="0"/>
                        </a:rPr>
                        <m:t> </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b="0" i="0" smtClean="0">
                          <a:latin typeface="Cambria Math" panose="02040503050406030204" pitchFamily="18" charset="0"/>
                        </a:rPr>
                        <m:t>011</m:t>
                      </m:r>
                      <m:r>
                        <a:rPr lang="en-US" altLang="ja-JP" smtClean="0">
                          <a:latin typeface="Cambria Math" panose="02040503050406030204" pitchFamily="18" charset="0"/>
                        </a:rPr>
                        <m:t> </m:t>
                      </m:r>
                    </m:oMath>
                  </m:oMathPara>
                </a14:m>
                <a:endParaRPr lang="en-US" altLang="ja-JP" dirty="0"/>
              </a:p>
            </p:txBody>
          </p:sp>
        </mc:Choice>
        <mc:Fallback xmlns="">
          <p:sp>
            <p:nvSpPr>
              <p:cNvPr id="8" name="コンテンツ プレースホルダー 2">
                <a:extLst>
                  <a:ext uri="{FF2B5EF4-FFF2-40B4-BE49-F238E27FC236}">
                    <a16:creationId xmlns="" xmlns:a16="http://schemas.microsoft.com/office/drawing/2014/main"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822959" y="3759839"/>
                <a:ext cx="1621858" cy="2706949"/>
              </a:xfrm>
              <a:prstGeom prst="rect">
                <a:avLst/>
              </a:prstGeom>
              <a:blipFill rotWithShape="0">
                <a:blip r:embed="rId2"/>
                <a:stretch>
                  <a:fillRect l="-13158" t="-4730" r="-413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val="20000"/>
                        </a:ext>
                      </a:extLst>
                    </a:gridCol>
                    <a:gridCol w="4197315">
                      <a:extLst>
                        <a:ext uri="{9D8B030D-6E8A-4147-A177-3AD203B41FA5}">
                          <a16:colId xmlns:a16="http://schemas.microsoft.com/office/drawing/2014/main" val="20001"/>
                        </a:ext>
                      </a:extLst>
                    </a:gridCol>
                  </a:tblGrid>
                  <a:tr h="277543">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1411755">
                    <a:tc>
                      <a:txBody>
                        <a:bodyPr/>
                        <a:lstStyle/>
                        <a:p>
                          <a:pPr algn="l"/>
                          <a:r>
                            <a:rPr kumimoji="1" lang="ja-JP" altLang="en-US" sz="2800" dirty="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a:p>
                        <a:p>
                          <a:pPr algn="l"/>
                          <a:r>
                            <a:rPr kumimoji="1" lang="ja-JP" altLang="en-US" sz="2800" dirty="0"/>
                            <a:t>アルファベット：</a:t>
                          </a:r>
                          <a14:m>
                            <m:oMath xmlns:m="http://schemas.openxmlformats.org/officeDocument/2006/math">
                              <m:r>
                                <a:rPr kumimoji="1" lang="el-GR" altLang="ja-JP" sz="2800" i="1" smtClean="0">
                                  <a:latin typeface="Cambria Math" panose="02040503050406030204" pitchFamily="18" charset="0"/>
                                  <a:ea typeface="Cambria Math" panose="02040503050406030204" pitchFamily="18" charset="0"/>
                                </a:rPr>
                                <m:t>𝛴</m:t>
                              </m:r>
                            </m:oMath>
                          </a14:m>
                          <a:endParaRPr kumimoji="1" lang="en-US" altLang="ja-JP" sz="2800" i="1" dirty="0"/>
                        </a:p>
                        <a:p>
                          <a:pPr algn="l"/>
                          <a:r>
                            <a:rPr kumimoji="1" lang="ja-JP" altLang="en-US" sz="2800" b="0" dirty="0"/>
                            <a:t>有限の文字列集合：</a:t>
                          </a:r>
                          <a:endParaRPr kumimoji="1" lang="en-US" altLang="ja-JP" sz="2800" b="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𝐿</m:t>
                                </m:r>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a:p>
                        <a:p>
                          <a:pPr algn="l"/>
                          <a:endParaRPr kumimoji="1" lang="ja-JP" altLang="en-US" sz="2800" dirty="0"/>
                        </a:p>
                      </a:txBody>
                      <a:tcPr/>
                    </a:tc>
                    <a:tc>
                      <a:txBody>
                        <a:bodyPr/>
                        <a:lstStyle/>
                        <a:p>
                          <a:pPr algn="l"/>
                          <a14:m>
                            <m:oMath xmlns:m="http://schemas.openxmlformats.org/officeDocument/2006/math">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a:t>部分列</a:t>
                          </a:r>
                          <a:endParaRPr kumimoji="1" lang="en-US" altLang="ja-JP" sz="2800" dirty="0"/>
                        </a:p>
                        <a:p>
                          <a:pPr algn="l"/>
                          <a:r>
                            <a:rPr kumimoji="1" lang="ja-JP" altLang="en-US" sz="2800" dirty="0"/>
                            <a:t>として含む文字列</a:t>
                          </a:r>
                          <a:endParaRPr kumimoji="1" lang="en-US" altLang="ja-JP" sz="2800" dirty="0"/>
                        </a:p>
                        <a:p>
                          <a:pPr algn="l"/>
                          <a:r>
                            <a:rPr kumimoji="1" lang="ja-JP" altLang="en-US" sz="2800" dirty="0"/>
                            <a:t>（共通上位列）のうち，</a:t>
                          </a:r>
                          <a:endParaRPr kumimoji="1" lang="en-US" altLang="ja-JP" sz="2800" dirty="0"/>
                        </a:p>
                        <a:p>
                          <a:pPr algn="l"/>
                          <a:r>
                            <a:rPr kumimoji="1" lang="ja-JP" altLang="en-US" sz="2800" dirty="0"/>
                            <a:t>長さが</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以下の文字列</a:t>
                          </a:r>
                          <a14:m>
                            <m:oMath xmlns:m="http://schemas.openxmlformats.org/officeDocument/2006/math">
                              <m:r>
                                <a:rPr kumimoji="1" lang="ja-JP" altLang="en-US" sz="2800" b="0" i="1" smtClean="0">
                                  <a:latin typeface="Cambria Math" panose="02040503050406030204" pitchFamily="18" charset="0"/>
                                </a:rPr>
                                <m:t>𝜎</m:t>
                              </m:r>
                            </m:oMath>
                          </a14:m>
                          <a:r>
                            <a:rPr kumimoji="1" lang="ja-JP" altLang="en-US" sz="2800" dirty="0"/>
                            <a:t>が</a:t>
                          </a:r>
                          <a:endParaRPr kumimoji="1" lang="en-US" altLang="ja-JP" sz="2800" dirty="0"/>
                        </a:p>
                        <a:p>
                          <a:pPr algn="l"/>
                          <a:r>
                            <a:rPr kumimoji="1" lang="ja-JP" altLang="en-US" sz="2800" dirty="0"/>
                            <a:t>あるかどうか（</a:t>
                          </a:r>
                          <a:r>
                            <a:rPr kumimoji="1" lang="en-US" altLang="ja-JP" sz="2800" dirty="0"/>
                            <a:t>YES/NO</a:t>
                          </a:r>
                          <a:r>
                            <a:rPr kumimoji="1" lang="ja-JP" altLang="en-US" sz="2800" dirty="0"/>
                            <a:t>）</a:t>
                          </a:r>
                        </a:p>
                      </a:txBody>
                      <a:tcPr/>
                    </a:tc>
                    <a:extLst>
                      <a:ext uri="{0D108BD9-81ED-4DB2-BD59-A6C34878D82A}">
                        <a16:rowId xmlns:a16="http://schemas.microsoft.com/office/drawing/2014/main" val="10001"/>
                      </a:ext>
                    </a:extLst>
                  </a:tr>
                </a:tbl>
              </a:graphicData>
            </a:graphic>
          </p:graphicFrame>
        </mc:Choice>
        <mc:Fallback xmlns="">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xmlns:a14="http://schemas.microsoft.com/office/drawing/2010/main" val="20000"/>
                        </a:ext>
                      </a:extLst>
                    </a:gridCol>
                    <a:gridCol w="4197315">
                      <a:extLst>
                        <a:ext uri="{9D8B030D-6E8A-4147-A177-3AD203B41FA5}">
                          <a16:colId xmlns:a16="http://schemas.microsoft.com/office/drawing/2014/main" xmlns=""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xmlns:a14="http://schemas.microsoft.com/office/drawing/2010/main" val="10000"/>
                      </a:ext>
                    </a:extLst>
                  </a:tr>
                  <a:tr h="2225040">
                    <a:tc>
                      <a:txBody>
                        <a:bodyPr/>
                        <a:lstStyle/>
                        <a:p>
                          <a:endParaRPr lang="ja-JP"/>
                        </a:p>
                      </a:txBody>
                      <a:tcPr>
                        <a:blipFill rotWithShape="0">
                          <a:blip r:embed="rId3"/>
                          <a:stretch>
                            <a:fillRect l="-146" t="-26776" r="-101168" b="-7650"/>
                          </a:stretch>
                        </a:blipFill>
                      </a:tcPr>
                    </a:tc>
                    <a:tc>
                      <a:txBody>
                        <a:bodyPr/>
                        <a:lstStyle/>
                        <a:p>
                          <a:endParaRPr lang="ja-JP"/>
                        </a:p>
                      </a:txBody>
                      <a:tcPr>
                        <a:blipFill rotWithShape="0">
                          <a:blip r:embed="rId3"/>
                          <a:stretch>
                            <a:fillRect l="-99565" t="-26776" r="-581" b="-7650"/>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
        <p:nvSpPr>
          <p:cNvPr id="10" name="タイトル 1"/>
          <p:cNvSpPr>
            <a:spLocks noGrp="1"/>
          </p:cNvSpPr>
          <p:nvPr>
            <p:ph type="title"/>
          </p:nvPr>
        </p:nvSpPr>
        <p:spPr>
          <a:xfrm>
            <a:off x="822960" y="0"/>
            <a:ext cx="7543800" cy="692331"/>
          </a:xfrm>
        </p:spPr>
        <p:txBody>
          <a:bodyPr/>
          <a:lstStyle/>
          <a:p>
            <a:r>
              <a:rPr lang="ja-JP" altLang="en-US" dirty="0"/>
              <a:t>最短共通上位列問題とは</a:t>
            </a:r>
            <a:endParaRPr kumimoji="1" lang="ja-JP" altLang="en-US" dirty="0"/>
          </a:p>
        </p:txBody>
      </p:sp>
      <mc:AlternateContent xmlns:mc="http://schemas.openxmlformats.org/markup-compatibility/2006" xmlns:a14="http://schemas.microsoft.com/office/drawing/2010/main">
        <mc:Choice Requires="a14">
          <p:sp>
            <p:nvSpPr>
              <p:cNvPr id="11" name="コンテンツ プレースホルダー 2">
                <a:extLst>
                  <a:ext uri="{FF2B5EF4-FFF2-40B4-BE49-F238E27FC236}">
                    <a16:creationId xmlns:a16="http://schemas.microsoft.com/office/drawing/2014/main" id="{B5035165-3E53-4716-A97B-E96CA2516894}"/>
                  </a:ext>
                </a:extLst>
              </p:cNvPr>
              <p:cNvSpPr txBox="1">
                <a:spLocks/>
              </p:cNvSpPr>
              <p:nvPr/>
            </p:nvSpPr>
            <p:spPr>
              <a:xfrm>
                <a:off x="5166323" y="4365566"/>
                <a:ext cx="1219201" cy="126585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m:t>
                      </m:r>
                    </m:oMath>
                  </m:oMathPara>
                </a14:m>
                <a:endParaRPr lang="en-US" altLang="ja-JP" dirty="0">
                  <a:solidFill>
                    <a:srgbClr val="FF0000"/>
                  </a:solidFill>
                </a:endParaRPr>
              </a:p>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101</m:t>
                      </m:r>
                      <m:r>
                        <a:rPr lang="en-US" altLang="ja-JP" i="1">
                          <a:latin typeface="Cambria Math" panose="02040503050406030204" pitchFamily="18" charset="0"/>
                        </a:rPr>
                        <m:t>0</m:t>
                      </m:r>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i="1" smtClean="0">
                          <a:solidFill>
                            <a:srgbClr val="FF0000"/>
                          </a:solidFill>
                          <a:latin typeface="Cambria Math" panose="02040503050406030204" pitchFamily="18" charset="0"/>
                        </a:rPr>
                        <m:t>01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oMath>
                  </m:oMathPara>
                </a14:m>
                <a:endParaRPr lang="en-US" altLang="ja-JP" dirty="0"/>
              </a:p>
            </p:txBody>
          </p:sp>
        </mc:Choice>
        <mc:Fallback xmlns="">
          <p:sp>
            <p:nvSpPr>
              <p:cNvPr id="11" name="コンテンツ プレースホルダー 2">
                <a:extLst>
                  <a:ext uri="{FF2B5EF4-FFF2-40B4-BE49-F238E27FC236}">
                    <a16:creationId xmlns:a16="http://schemas.microsoft.com/office/drawing/2014/main" xmlns=""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5166323" y="4365566"/>
                <a:ext cx="1219201" cy="1265859"/>
              </a:xfrm>
              <a:prstGeom prst="rect">
                <a:avLst/>
              </a:prstGeom>
              <a:blipFill rotWithShape="0">
                <a:blip r:embed="rId4"/>
                <a:stretch>
                  <a:fillRect l="-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3536265" y="3872476"/>
                <a:ext cx="3440301" cy="523220"/>
              </a:xfrm>
              <a:prstGeom prst="rect">
                <a:avLst/>
              </a:prstGeom>
            </p:spPr>
            <p:txBody>
              <a:bodyPr wrap="none">
                <a:spAutoFit/>
              </a:bodyPr>
              <a:lstStyle/>
              <a:p>
                <a14:m>
                  <m:oMath xmlns:m="http://schemas.openxmlformats.org/officeDocument/2006/math">
                    <m:r>
                      <a:rPr lang="ja-JP" altLang="en-US" sz="2800" i="1" smtClean="0">
                        <a:latin typeface="Cambria Math" panose="02040503050406030204" pitchFamily="18" charset="0"/>
                      </a:rPr>
                      <m:t>𝜎</m:t>
                    </m:r>
                    <m:r>
                      <a:rPr lang="en-US" altLang="ja-JP" sz="2800" b="0" i="1" smtClean="0">
                        <a:latin typeface="Cambria Math" panose="02040503050406030204" pitchFamily="18" charset="0"/>
                      </a:rPr>
                      <m:t>=</m:t>
                    </m:r>
                    <m:r>
                      <a:rPr lang="en-US" altLang="ja-JP" sz="2800" i="1">
                        <a:latin typeface="Cambria Math" panose="02040503050406030204" pitchFamily="18" charset="0"/>
                      </a:rPr>
                      <m:t>01010</m:t>
                    </m:r>
                  </m:oMath>
                </a14:m>
                <a:r>
                  <a:rPr lang="ja-JP" altLang="en-US" sz="2800" dirty="0"/>
                  <a:t>を考えると</a:t>
                </a:r>
                <a:endParaRPr lang="en-US" altLang="ja-JP" sz="28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3536265" y="3872476"/>
                <a:ext cx="3440301" cy="523220"/>
              </a:xfrm>
              <a:prstGeom prst="rect">
                <a:avLst/>
              </a:prstGeom>
              <a:blipFill rotWithShape="0">
                <a:blip r:embed="rId5"/>
                <a:stretch>
                  <a:fillRect t="-15116" r="-2482" b="-27907"/>
                </a:stretch>
              </a:blipFill>
            </p:spPr>
            <p:txBody>
              <a:bodyPr/>
              <a:lstStyle/>
              <a:p>
                <a:r>
                  <a:rPr lang="ja-JP" altLang="en-US">
                    <a:noFill/>
                  </a:rPr>
                  <a:t> </a:t>
                </a:r>
              </a:p>
            </p:txBody>
          </p:sp>
        </mc:Fallback>
      </mc:AlternateContent>
      <p:sp>
        <p:nvSpPr>
          <p:cNvPr id="12" name="正方形/長方形 11"/>
          <p:cNvSpPr/>
          <p:nvPr/>
        </p:nvSpPr>
        <p:spPr>
          <a:xfrm>
            <a:off x="4010721" y="5796512"/>
            <a:ext cx="2491388" cy="523220"/>
          </a:xfrm>
          <a:prstGeom prst="rect">
            <a:avLst/>
          </a:prstGeom>
        </p:spPr>
        <p:txBody>
          <a:bodyPr wrap="none">
            <a:spAutoFit/>
          </a:bodyPr>
          <a:lstStyle/>
          <a:p>
            <a:r>
              <a:rPr lang="en-US" altLang="ja-JP" sz="2800" dirty="0"/>
              <a:t>YES</a:t>
            </a:r>
            <a:r>
              <a:rPr lang="ja-JP" altLang="en-US" sz="2800" dirty="0"/>
              <a:t>の例となる</a:t>
            </a:r>
            <a:endParaRPr lang="en-US" altLang="ja-JP" sz="2800" dirty="0"/>
          </a:p>
        </p:txBody>
      </p:sp>
      <mc:AlternateContent xmlns:mc="http://schemas.openxmlformats.org/markup-compatibility/2006" xmlns:a14="http://schemas.microsoft.com/office/drawing/2010/main">
        <mc:Choice Requires="a14">
          <p:sp>
            <p:nvSpPr>
              <p:cNvPr id="9" name="コンテンツ プレースホルダー 2"/>
              <p:cNvSpPr txBox="1">
                <a:spLocks/>
              </p:cNvSpPr>
              <p:nvPr/>
            </p:nvSpPr>
            <p:spPr>
              <a:xfrm>
                <a:off x="3536265" y="4371792"/>
                <a:ext cx="1630058" cy="1259633"/>
              </a:xfrm>
              <a:prstGeom prst="rect">
                <a:avLst/>
              </a:prstGeom>
              <a:ln>
                <a:noFill/>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oMath>
                  </m:oMathPara>
                </a14:m>
                <a:endParaRPr lang="en-US" altLang="ja-JP" b="0"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a:latin typeface="Cambria Math" panose="02040503050406030204" pitchFamily="18" charset="0"/>
                        </a:rPr>
                        <m:t>=1</m:t>
                      </m:r>
                      <m:r>
                        <a:rPr lang="en-US" altLang="ja-JP" i="1" smtClean="0">
                          <a:latin typeface="Cambria Math" panose="02040503050406030204" pitchFamily="18" charset="0"/>
                        </a:rPr>
                        <m:t>0</m:t>
                      </m:r>
                      <m:r>
                        <a:rPr lang="en-US" altLang="ja-JP" i="1">
                          <a:latin typeface="Cambria Math" panose="02040503050406030204" pitchFamily="18" charset="0"/>
                        </a:rPr>
                        <m:t>1 </m:t>
                      </m:r>
                    </m:oMath>
                  </m:oMathPara>
                </a14:m>
                <a:endParaRPr lang="en-US" altLang="ja-JP"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i="1" smtClean="0">
                          <a:latin typeface="Cambria Math" panose="02040503050406030204" pitchFamily="18" charset="0"/>
                        </a:rPr>
                        <m:t>01</m:t>
                      </m:r>
                      <m:r>
                        <a:rPr lang="en-US" altLang="ja-JP" b="0" i="1" smtClean="0">
                          <a:latin typeface="Cambria Math" panose="02040503050406030204" pitchFamily="18" charset="0"/>
                        </a:rPr>
                        <m:t>1</m:t>
                      </m:r>
                    </m:oMath>
                  </m:oMathPara>
                </a14:m>
                <a:endParaRPr lang="en-US" altLang="ja-JP" dirty="0">
                  <a:solidFill>
                    <a:srgbClr val="0070C0"/>
                  </a:solidFill>
                </a:endParaRPr>
              </a:p>
            </p:txBody>
          </p:sp>
        </mc:Choice>
        <mc:Fallback xmlns="">
          <p:sp>
            <p:nvSpPr>
              <p:cNvPr id="9" name="コンテンツ プレースホルダー 2"/>
              <p:cNvSpPr txBox="1">
                <a:spLocks noRot="1" noChangeAspect="1" noMove="1" noResize="1" noEditPoints="1" noAdjustHandles="1" noChangeArrowheads="1" noChangeShapeType="1" noTextEdit="1"/>
              </p:cNvSpPr>
              <p:nvPr/>
            </p:nvSpPr>
            <p:spPr>
              <a:xfrm>
                <a:off x="3536265" y="4371792"/>
                <a:ext cx="1630058" cy="1259633"/>
              </a:xfrm>
              <a:prstGeom prst="rect">
                <a:avLst/>
              </a:prstGeom>
              <a:blipFill rotWithShape="0">
                <a:blip r:embed="rId6"/>
                <a:stretch>
                  <a:fillRect l="-5243" b="-966"/>
                </a:stretch>
              </a:blipFill>
              <a:ln>
                <a:noFill/>
              </a:ln>
            </p:spPr>
            <p:txBody>
              <a:bodyPr/>
              <a:lstStyle/>
              <a:p>
                <a:r>
                  <a:rPr lang="ja-JP" altLang="en-US">
                    <a:noFill/>
                  </a:rPr>
                  <a:t> </a:t>
                </a:r>
              </a:p>
            </p:txBody>
          </p:sp>
        </mc:Fallback>
      </mc:AlternateContent>
      <p:cxnSp>
        <p:nvCxnSpPr>
          <p:cNvPr id="3" name="直線コネクタ 2"/>
          <p:cNvCxnSpPr/>
          <p:nvPr/>
        </p:nvCxnSpPr>
        <p:spPr>
          <a:xfrm>
            <a:off x="2792885" y="3848431"/>
            <a:ext cx="13654" cy="2746715"/>
          </a:xfrm>
          <a:prstGeom prst="line">
            <a:avLst/>
          </a:prstGeom>
          <a:ln>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941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12"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3" name="コンテンツ プレースホルダー 2"/>
          <p:cNvSpPr>
            <a:spLocks noGrp="1"/>
          </p:cNvSpPr>
          <p:nvPr>
            <p:ph idx="1"/>
          </p:nvPr>
        </p:nvSpPr>
        <p:spPr>
          <a:xfrm>
            <a:off x="822959" y="758815"/>
            <a:ext cx="7543801" cy="950715"/>
          </a:xfrm>
        </p:spPr>
        <p:txBody>
          <a:bodyPr/>
          <a:lstStyle/>
          <a:p>
            <a:r>
              <a:rPr lang="ja-JP" altLang="en-US" dirty="0"/>
              <a:t>お互いのプレイヤーは盤面中心の大きいブロック</a:t>
            </a:r>
            <a:endParaRPr lang="en-US" altLang="ja-JP" dirty="0"/>
          </a:p>
          <a:p>
            <a:r>
              <a:rPr lang="ja-JP" altLang="en-US" dirty="0"/>
              <a:t>を目指す．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grpSp>
        <p:nvGrpSpPr>
          <p:cNvPr id="12" name="グループ化 11"/>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正方形/長方形 1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壁</a:t>
              </a:r>
              <a:endParaRPr kumimoji="1" lang="ja-JP" altLang="en-US" sz="2800" dirty="0"/>
            </a:p>
          </p:txBody>
        </p:sp>
        <p:sp>
          <p:nvSpPr>
            <p:cNvPr id="31" name="正方形/長方形 30"/>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壁</a:t>
              </a:r>
            </a:p>
          </p:txBody>
        </p:sp>
        <p:sp>
          <p:nvSpPr>
            <p:cNvPr id="32" name="正方形/長方形 31"/>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壁</a:t>
              </a:r>
            </a:p>
          </p:txBody>
        </p:sp>
      </p:grpSp>
    </p:spTree>
    <p:extLst>
      <p:ext uri="{BB962C8B-B14F-4D97-AF65-F5344CB8AC3E}">
        <p14:creationId xmlns:p14="http://schemas.microsoft.com/office/powerpoint/2010/main" val="2090918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950715"/>
              </a:xfrm>
            </p:spPr>
            <p:txBody>
              <a:bodyPr/>
              <a:lstStyle/>
              <a:p>
                <a14:m>
                  <m:oMath xmlns:m="http://schemas.openxmlformats.org/officeDocument/2006/math">
                    <m:r>
                      <a:rPr kumimoji="1" lang="en-US" altLang="ja-JP" b="0" i="1" smtClean="0">
                        <a:latin typeface="Cambria Math" panose="02040503050406030204" pitchFamily="18" charset="0"/>
                      </a:rPr>
                      <m:t>𝑡</m:t>
                    </m:r>
                  </m:oMath>
                </a14:m>
                <a:r>
                  <a:rPr kumimoji="1" lang="ja-JP" altLang="en-US" dirty="0"/>
                  <a:t>以下の共通上位列がある場合は先手が</a:t>
                </a:r>
                <a:endParaRPr kumimoji="1" lang="en-US" altLang="ja-JP" dirty="0"/>
              </a:p>
              <a:p>
                <a:r>
                  <a:rPr kumimoji="1" lang="ja-JP" altLang="en-US" dirty="0"/>
                  <a:t>大きいブロックを全部取れて先手の勝ち．</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950715"/>
              </a:xfrm>
              <a:blipFill rotWithShape="0">
                <a:blip r:embed="rId2"/>
                <a:stretch>
                  <a:fillRect l="-2827" t="-12821" b="-1987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grpSp>
        <p:nvGrpSpPr>
          <p:cNvPr id="11" name="グループ化 10"/>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 name="正方形/長方形 3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壁</a:t>
              </a:r>
            </a:p>
          </p:txBody>
        </p:sp>
        <p:sp>
          <p:nvSpPr>
            <p:cNvPr id="32" name="正方形/長方形 31"/>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壁</a:t>
              </a:r>
            </a:p>
          </p:txBody>
        </p:sp>
      </p:grpSp>
      <p:sp>
        <p:nvSpPr>
          <p:cNvPr id="34" name="正方形/長方形 33"/>
          <p:cNvSpPr/>
          <p:nvPr/>
        </p:nvSpPr>
        <p:spPr>
          <a:xfrm>
            <a:off x="1813856"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壁</a:t>
            </a:r>
          </a:p>
        </p:txBody>
      </p:sp>
    </p:spTree>
    <p:extLst>
      <p:ext uri="{BB962C8B-B14F-4D97-AF65-F5344CB8AC3E}">
        <p14:creationId xmlns:p14="http://schemas.microsoft.com/office/powerpoint/2010/main" val="1293367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mc:AlternateContent xmlns:mc="http://schemas.openxmlformats.org/markup-compatibility/2006" xmlns:a14="http://schemas.microsoft.com/office/drawing/2010/main">
        <mc:Choice Requires="a14">
          <p:sp>
            <p:nvSpPr>
              <p:cNvPr id="31" name="コンテンツ プレースホルダー 2"/>
              <p:cNvSpPr txBox="1">
                <a:spLocks/>
              </p:cNvSpPr>
              <p:nvPr/>
            </p:nvSpPr>
            <p:spPr>
              <a:xfrm>
                <a:off x="822959" y="758815"/>
                <a:ext cx="7543801" cy="950715"/>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r>
                      <a:rPr lang="en-US" altLang="ja-JP" i="1" smtClean="0">
                        <a:latin typeface="Cambria Math" panose="02040503050406030204" pitchFamily="18" charset="0"/>
                      </a:rPr>
                      <m:t>𝑡</m:t>
                    </m:r>
                  </m:oMath>
                </a14:m>
                <a:r>
                  <a:rPr lang="ja-JP" altLang="en-US" dirty="0"/>
                  <a:t>以下の共通上位列がない場合は後手が</a:t>
                </a:r>
                <a:endParaRPr lang="en-US" altLang="ja-JP" dirty="0"/>
              </a:p>
              <a:p>
                <a:r>
                  <a:rPr lang="ja-JP" altLang="en-US" dirty="0"/>
                  <a:t>大きいブロックをひとつ以上取れて後手の勝ち．</a:t>
                </a:r>
              </a:p>
            </p:txBody>
          </p:sp>
        </mc:Choice>
        <mc:Fallback xmlns="">
          <p:sp>
            <p:nvSpPr>
              <p:cNvPr id="31" name="コンテンツ プレースホルダー 2"/>
              <p:cNvSpPr txBox="1">
                <a:spLocks noRot="1" noChangeAspect="1" noMove="1" noResize="1" noEditPoints="1" noAdjustHandles="1" noChangeArrowheads="1" noChangeShapeType="1" noTextEdit="1"/>
              </p:cNvSpPr>
              <p:nvPr/>
            </p:nvSpPr>
            <p:spPr>
              <a:xfrm>
                <a:off x="822959" y="758815"/>
                <a:ext cx="7543801" cy="950715"/>
              </a:xfrm>
              <a:prstGeom prst="rect">
                <a:avLst/>
              </a:prstGeom>
              <a:blipFill rotWithShape="0">
                <a:blip r:embed="rId2"/>
                <a:stretch>
                  <a:fillRect l="-2827" t="-12821" b="-19872"/>
                </a:stretch>
              </a:blipFill>
            </p:spPr>
            <p:txBody>
              <a:bodyPr/>
              <a:lstStyle/>
              <a:p>
                <a:r>
                  <a:rPr lang="ja-JP" altLang="en-US">
                    <a:noFill/>
                  </a:rPr>
                  <a:t> </a:t>
                </a:r>
              </a:p>
            </p:txBody>
          </p:sp>
        </mc:Fallback>
      </mc:AlternateContent>
      <p:grpSp>
        <p:nvGrpSpPr>
          <p:cNvPr id="3" name="グループ化 2"/>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 name="正方形/長方形 31"/>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壁</a:t>
              </a:r>
            </a:p>
          </p:txBody>
        </p:sp>
        <p:sp>
          <p:nvSpPr>
            <p:cNvPr id="33" name="正方形/長方形 32"/>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壁</a:t>
              </a:r>
            </a:p>
          </p:txBody>
        </p:sp>
        <p:sp>
          <p:nvSpPr>
            <p:cNvPr id="34" name="正方形/長方形 33"/>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壁</a:t>
              </a:r>
            </a:p>
          </p:txBody>
        </p:sp>
      </p:grpSp>
    </p:spTree>
    <p:extLst>
      <p:ext uri="{BB962C8B-B14F-4D97-AF65-F5344CB8AC3E}">
        <p14:creationId xmlns:p14="http://schemas.microsoft.com/office/powerpoint/2010/main" val="607247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3" name="コンテンツ プレースホルダー 2"/>
          <p:cNvSpPr>
            <a:spLocks noGrp="1"/>
          </p:cNvSpPr>
          <p:nvPr>
            <p:ph idx="1"/>
          </p:nvPr>
        </p:nvSpPr>
        <p:spPr>
          <a:xfrm>
            <a:off x="822959" y="758815"/>
            <a:ext cx="7543801" cy="950715"/>
          </a:xfrm>
        </p:spPr>
        <p:txBody>
          <a:bodyPr/>
          <a:lstStyle/>
          <a:p>
            <a:r>
              <a:rPr kumimoji="1" lang="ja-JP" altLang="en-US" dirty="0"/>
              <a:t>隙間の部分に疑似的な壁を接続することで</a:t>
            </a:r>
            <a:endParaRPr kumimoji="1" lang="en-US" altLang="ja-JP" dirty="0"/>
          </a:p>
          <a:p>
            <a:r>
              <a:rPr lang="ja-JP" altLang="en-US" dirty="0"/>
              <a:t>グリッドに拡張する．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grpSp>
        <p:nvGrpSpPr>
          <p:cNvPr id="12" name="グループ化 11"/>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正方形/長方形 1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壁</a:t>
              </a:r>
            </a:p>
          </p:txBody>
        </p:sp>
        <p:sp>
          <p:nvSpPr>
            <p:cNvPr id="31" name="正方形/長方形 30"/>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壁</a:t>
              </a:r>
            </a:p>
          </p:txBody>
        </p:sp>
        <p:sp>
          <p:nvSpPr>
            <p:cNvPr id="32" name="正方形/長方形 31"/>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壁</a:t>
              </a:r>
            </a:p>
          </p:txBody>
        </p:sp>
      </p:grpSp>
    </p:spTree>
    <p:extLst>
      <p:ext uri="{BB962C8B-B14F-4D97-AF65-F5344CB8AC3E}">
        <p14:creationId xmlns:p14="http://schemas.microsoft.com/office/powerpoint/2010/main" val="3798848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左中かっこ 589">
            <a:extLst>
              <a:ext uri="{FF2B5EF4-FFF2-40B4-BE49-F238E27FC236}">
                <a16:creationId xmlns:a16="http://schemas.microsoft.com/office/drawing/2014/main" id="{7484E61E-C510-4FF0-978A-471330A22C3C}"/>
              </a:ext>
            </a:extLst>
          </p:cNvPr>
          <p:cNvSpPr/>
          <p:nvPr/>
        </p:nvSpPr>
        <p:spPr>
          <a:xfrm rot="5400000">
            <a:off x="1672589" y="1575048"/>
            <a:ext cx="98003" cy="30699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591" name="左中かっこ 590">
            <a:extLst>
              <a:ext uri="{FF2B5EF4-FFF2-40B4-BE49-F238E27FC236}">
                <a16:creationId xmlns:a16="http://schemas.microsoft.com/office/drawing/2014/main" id="{7484E61E-C510-4FF0-978A-471330A22C3C}"/>
              </a:ext>
            </a:extLst>
          </p:cNvPr>
          <p:cNvSpPr/>
          <p:nvPr/>
        </p:nvSpPr>
        <p:spPr>
          <a:xfrm>
            <a:off x="1127769" y="4628246"/>
            <a:ext cx="108079" cy="30800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2" name="テキスト ボックス 591">
                <a:extLst>
                  <a:ext uri="{FF2B5EF4-FFF2-40B4-BE49-F238E27FC236}">
                    <a16:creationId xmlns:a16="http://schemas.microsoft.com/office/drawing/2014/main" id="{6DAFFFD6-997E-4295-8337-371E646493AD}"/>
                  </a:ext>
                </a:extLst>
              </p:cNvPr>
              <p:cNvSpPr txBox="1"/>
              <p:nvPr/>
            </p:nvSpPr>
            <p:spPr>
              <a:xfrm>
                <a:off x="701474" y="4550904"/>
                <a:ext cx="338968"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2" name="テキスト ボックス 591">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1474" y="4550904"/>
                <a:ext cx="338968" cy="415498"/>
              </a:xfrm>
              <a:prstGeom prst="rect">
                <a:avLst/>
              </a:prstGeom>
              <a:blipFill rotWithShape="0">
                <a:blip r:embed="rId2"/>
                <a:stretch>
                  <a:fillRect r="-28571"/>
                </a:stretch>
              </a:blipFill>
            </p:spPr>
            <p:txBody>
              <a:bodyPr/>
              <a:lstStyle/>
              <a:p>
                <a:r>
                  <a:rPr lang="ja-JP" altLang="en-US">
                    <a:noFill/>
                  </a:rPr>
                  <a:t> </a:t>
                </a:r>
              </a:p>
            </p:txBody>
          </p:sp>
        </mc:Fallback>
      </mc:AlternateContent>
      <p:sp>
        <p:nvSpPr>
          <p:cNvPr id="593" name="左中かっこ 592">
            <a:extLst>
              <a:ext uri="{FF2B5EF4-FFF2-40B4-BE49-F238E27FC236}">
                <a16:creationId xmlns:a16="http://schemas.microsoft.com/office/drawing/2014/main" id="{7484E61E-C510-4FF0-978A-471330A22C3C}"/>
              </a:ext>
            </a:extLst>
          </p:cNvPr>
          <p:cNvSpPr/>
          <p:nvPr/>
        </p:nvSpPr>
        <p:spPr>
          <a:xfrm>
            <a:off x="1127769" y="1785448"/>
            <a:ext cx="93768" cy="1225753"/>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4" name="テキスト ボックス 593">
                <a:extLst>
                  <a:ext uri="{FF2B5EF4-FFF2-40B4-BE49-F238E27FC236}">
                    <a16:creationId xmlns:a16="http://schemas.microsoft.com/office/drawing/2014/main" id="{6DAFFFD6-997E-4295-8337-371E646493AD}"/>
                  </a:ext>
                </a:extLst>
              </p:cNvPr>
              <p:cNvSpPr txBox="1"/>
              <p:nvPr/>
            </p:nvSpPr>
            <p:spPr>
              <a:xfrm>
                <a:off x="70751" y="2264354"/>
                <a:ext cx="1261446" cy="369332"/>
              </a:xfrm>
              <a:prstGeom prst="rect">
                <a:avLst/>
              </a:prstGeom>
              <a:noFill/>
            </p:spPr>
            <p:txBody>
              <a:bodyPr wrap="square" rtlCol="0">
                <a:spAutoFit/>
              </a:bodyPr>
              <a:lstStyle/>
              <a:p>
                <a14:m>
                  <m:oMath xmlns:m="http://schemas.openxmlformats.org/officeDocument/2006/math">
                    <m:r>
                      <a:rPr lang="en-US" altLang="ja-JP" i="1">
                        <a:latin typeface="Cambria Math" panose="02040503050406030204" pitchFamily="18" charset="0"/>
                      </a:rPr>
                      <m:t>8</m:t>
                    </m:r>
                    <m:r>
                      <a:rPr lang="en-US" altLang="ja-JP" i="1">
                        <a:latin typeface="Cambria Math" panose="02040503050406030204" pitchFamily="18" charset="0"/>
                      </a:rPr>
                      <m:t>𝑠</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r>
                  <a:rPr lang="en-US" altLang="ja-JP" dirty="0"/>
                  <a:t>+</a:t>
                </a:r>
                <a14:m>
                  <m:oMath xmlns:m="http://schemas.openxmlformats.org/officeDocument/2006/math">
                    <m:r>
                      <a:rPr lang="en-US" altLang="ja-JP" i="1">
                        <a:latin typeface="Cambria Math" panose="02040503050406030204" pitchFamily="18" charset="0"/>
                      </a:rPr>
                      <m:t>8</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endParaRPr lang="en-US" altLang="ja-JP" dirty="0"/>
              </a:p>
            </p:txBody>
          </p:sp>
        </mc:Choice>
        <mc:Fallback xmlns="">
          <p:sp>
            <p:nvSpPr>
              <p:cNvPr id="594" name="テキスト ボックス 593">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751" y="2264354"/>
                <a:ext cx="1261446" cy="369332"/>
              </a:xfrm>
              <a:prstGeom prst="rect">
                <a:avLst/>
              </a:prstGeom>
              <a:blipFill rotWithShape="0">
                <a:blip r:embed="rId3"/>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5" name="テキスト ボックス 594"/>
              <p:cNvSpPr txBox="1"/>
              <p:nvPr/>
            </p:nvSpPr>
            <p:spPr>
              <a:xfrm>
                <a:off x="1737380" y="6418546"/>
                <a:ext cx="1314100"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5" name="テキスト ボックス 594"/>
              <p:cNvSpPr txBox="1">
                <a:spLocks noRot="1" noChangeAspect="1" noMove="1" noResize="1" noEditPoints="1" noAdjustHandles="1" noChangeArrowheads="1" noChangeShapeType="1" noTextEdit="1"/>
              </p:cNvSpPr>
              <p:nvPr/>
            </p:nvSpPr>
            <p:spPr>
              <a:xfrm>
                <a:off x="1737380" y="6418546"/>
                <a:ext cx="1314100" cy="415498"/>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6" name="テキスト ボックス 595">
                <a:extLst>
                  <a:ext uri="{FF2B5EF4-FFF2-40B4-BE49-F238E27FC236}">
                    <a16:creationId xmlns:a16="http://schemas.microsoft.com/office/drawing/2014/main" id="{E4C3C1CC-7DFB-4879-9982-E12AF92D5157}"/>
                  </a:ext>
                </a:extLst>
              </p:cNvPr>
              <p:cNvSpPr txBox="1"/>
              <p:nvPr/>
            </p:nvSpPr>
            <p:spPr>
              <a:xfrm>
                <a:off x="5187575" y="6418546"/>
                <a:ext cx="1404957"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6" name="テキスト ボックス 595">
                <a:extLst>
                  <a:ext uri="{FF2B5EF4-FFF2-40B4-BE49-F238E27FC236}">
                    <a16:creationId xmlns="" xmlns:a16="http://schemas.microsoft.com/office/drawing/2014/main"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5187575" y="6418546"/>
                <a:ext cx="1404957" cy="415498"/>
              </a:xfrm>
              <a:prstGeom prst="rect">
                <a:avLst/>
              </a:prstGeom>
              <a:blipFill rotWithShape="0">
                <a:blip r:embed="rId5"/>
                <a:stretch>
                  <a:fillRect/>
                </a:stretch>
              </a:blipFill>
            </p:spPr>
            <p:txBody>
              <a:bodyPr/>
              <a:lstStyle/>
              <a:p>
                <a:r>
                  <a:rPr lang="ja-JP" altLang="en-US">
                    <a:noFill/>
                  </a:rPr>
                  <a:t> </a:t>
                </a:r>
              </a:p>
            </p:txBody>
          </p:sp>
        </mc:Fallback>
      </mc:AlternateContent>
      <p:sp>
        <p:nvSpPr>
          <p:cNvPr id="597" name="左中かっこ 596">
            <a:extLst>
              <a:ext uri="{FF2B5EF4-FFF2-40B4-BE49-F238E27FC236}">
                <a16:creationId xmlns:a16="http://schemas.microsoft.com/office/drawing/2014/main" id="{7484E61E-C510-4FF0-978A-471330A22C3C}"/>
              </a:ext>
            </a:extLst>
          </p:cNvPr>
          <p:cNvSpPr/>
          <p:nvPr/>
        </p:nvSpPr>
        <p:spPr>
          <a:xfrm rot="16200000">
            <a:off x="1300447" y="6180886"/>
            <a:ext cx="187996" cy="29687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8" name="テキスト ボックス 597">
                <a:extLst>
                  <a:ext uri="{FF2B5EF4-FFF2-40B4-BE49-F238E27FC236}">
                    <a16:creationId xmlns:a16="http://schemas.microsoft.com/office/drawing/2014/main" id="{6DAFFFD6-997E-4295-8337-371E646493AD}"/>
                  </a:ext>
                </a:extLst>
              </p:cNvPr>
              <p:cNvSpPr txBox="1"/>
              <p:nvPr/>
            </p:nvSpPr>
            <p:spPr>
              <a:xfrm>
                <a:off x="1235848" y="6418538"/>
                <a:ext cx="263083"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8" name="テキスト ボックス 597">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235848" y="6418538"/>
                <a:ext cx="263083" cy="415498"/>
              </a:xfrm>
              <a:prstGeom prst="rect">
                <a:avLst/>
              </a:prstGeom>
              <a:blipFill rotWithShape="0">
                <a:blip r:embed="rId6"/>
                <a:stretch>
                  <a:fillRect l="-2326" r="-651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9" name="テキスト ボックス 598">
                <a:extLst>
                  <a:ext uri="{FF2B5EF4-FFF2-40B4-BE49-F238E27FC236}">
                    <a16:creationId xmlns:a16="http://schemas.microsoft.com/office/drawing/2014/main" id="{07010F26-716B-423D-9E77-19B5E202747E}"/>
                  </a:ext>
                </a:extLst>
              </p:cNvPr>
              <p:cNvSpPr txBox="1"/>
              <p:nvPr/>
            </p:nvSpPr>
            <p:spPr>
              <a:xfrm>
                <a:off x="2981793" y="6418546"/>
                <a:ext cx="215569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dirty="0">
                          <a:latin typeface="Cambria Math" panose="02040503050406030204" pitchFamily="18" charset="0"/>
                        </a:rPr>
                        <m:t>−</m:t>
                      </m:r>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oMath>
                  </m:oMathPara>
                </a14:m>
                <a:endParaRPr lang="ja-JP" altLang="en-US" sz="2100" i="1" dirty="0"/>
              </a:p>
            </p:txBody>
          </p:sp>
        </mc:Choice>
        <mc:Fallback xmlns="">
          <p:sp>
            <p:nvSpPr>
              <p:cNvPr id="599" name="テキスト ボックス 598">
                <a:extLst>
                  <a:ext uri="{FF2B5EF4-FFF2-40B4-BE49-F238E27FC236}">
                    <a16:creationId xmlns="" xmlns:a16="http://schemas.microsoft.com/office/drawing/2014/main"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2981793" y="6418546"/>
                <a:ext cx="2155691" cy="415498"/>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0" name="テキスト ボックス 599">
                <a:extLst>
                  <a:ext uri="{FF2B5EF4-FFF2-40B4-BE49-F238E27FC236}">
                    <a16:creationId xmlns:a16="http://schemas.microsoft.com/office/drawing/2014/main" id="{65944549-9B1C-4094-8DD6-656F7C2BBAD6}"/>
                  </a:ext>
                </a:extLst>
              </p:cNvPr>
              <p:cNvSpPr txBox="1"/>
              <p:nvPr/>
            </p:nvSpPr>
            <p:spPr>
              <a:xfrm>
                <a:off x="7477187" y="6418545"/>
                <a:ext cx="66565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4</m:t>
                      </m:r>
                      <m:r>
                        <a:rPr lang="en-US" altLang="ja-JP" sz="2100" i="1">
                          <a:latin typeface="Cambria Math" panose="02040503050406030204" pitchFamily="18" charset="0"/>
                        </a:rPr>
                        <m:t>𝑠</m:t>
                      </m:r>
                      <m:sSup>
                        <m:sSupPr>
                          <m:ctrlPr>
                            <a:rPr lang="en-US" altLang="ja-JP" sz="2100" i="1">
                              <a:latin typeface="Cambria Math" panose="02040503050406030204" pitchFamily="18" charset="0"/>
                            </a:rPr>
                          </m:ctrlPr>
                        </m:sSupPr>
                        <m:e>
                          <m:r>
                            <a:rPr lang="en-US" altLang="ja-JP" sz="2100" i="1">
                              <a:latin typeface="Cambria Math" panose="02040503050406030204" pitchFamily="18" charset="0"/>
                            </a:rPr>
                            <m:t>𝑡</m:t>
                          </m:r>
                        </m:e>
                        <m:sup>
                          <m:r>
                            <a:rPr lang="en-US" altLang="ja-JP" sz="2100" i="1">
                              <a:latin typeface="Cambria Math" panose="02040503050406030204" pitchFamily="18" charset="0"/>
                            </a:rPr>
                            <m:t>2</m:t>
                          </m:r>
                        </m:sup>
                      </m:sSup>
                    </m:oMath>
                  </m:oMathPara>
                </a14:m>
                <a:endParaRPr lang="ja-JP" altLang="en-US" sz="2100" dirty="0"/>
              </a:p>
            </p:txBody>
          </p:sp>
        </mc:Choice>
        <mc:Fallback xmlns="">
          <p:sp>
            <p:nvSpPr>
              <p:cNvPr id="600" name="テキスト ボックス 599">
                <a:extLst>
                  <a:ext uri="{FF2B5EF4-FFF2-40B4-BE49-F238E27FC236}">
                    <a16:creationId xmlns="" xmlns:a16="http://schemas.microsoft.com/office/drawing/2014/main"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7477187" y="6418545"/>
                <a:ext cx="665651" cy="415498"/>
              </a:xfrm>
              <a:prstGeom prst="rect">
                <a:avLst/>
              </a:prstGeom>
              <a:blipFill rotWithShape="0">
                <a:blip r:embed="rId8"/>
                <a:stretch>
                  <a:fillRect l="-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1" name="テキスト ボックス 600">
                <a:extLst>
                  <a:ext uri="{FF2B5EF4-FFF2-40B4-BE49-F238E27FC236}">
                    <a16:creationId xmlns:a16="http://schemas.microsoft.com/office/drawing/2014/main" id="{7FF99950-E7CA-404A-865F-5BBFC675F700}"/>
                  </a:ext>
                </a:extLst>
              </p:cNvPr>
              <p:cNvSpPr txBox="1"/>
              <p:nvPr/>
            </p:nvSpPr>
            <p:spPr>
              <a:xfrm>
                <a:off x="1502764" y="1420566"/>
                <a:ext cx="291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2</m:t>
                      </m:r>
                      <m:r>
                        <a:rPr lang="en-US" altLang="ja-JP" i="1">
                          <a:latin typeface="Cambria Math" panose="02040503050406030204" pitchFamily="18" charset="0"/>
                        </a:rPr>
                        <m:t>𝑡</m:t>
                      </m:r>
                    </m:oMath>
                  </m:oMathPara>
                </a14:m>
                <a:endParaRPr lang="en-US" altLang="ja-JP" dirty="0"/>
              </a:p>
            </p:txBody>
          </p:sp>
        </mc:Choice>
        <mc:Fallback xmlns="">
          <p:sp>
            <p:nvSpPr>
              <p:cNvPr id="601" name="テキスト ボックス 600">
                <a:extLst>
                  <a:ext uri="{FF2B5EF4-FFF2-40B4-BE49-F238E27FC236}">
                    <a16:creationId xmlns="" xmlns:a16="http://schemas.microsoft.com/office/drawing/2014/main" xmlns:a14="http://schemas.microsoft.com/office/drawing/2010/main" id="{7FF99950-E7CA-404A-865F-5BBFC675F700}"/>
                  </a:ext>
                </a:extLst>
              </p:cNvPr>
              <p:cNvSpPr txBox="1">
                <a:spLocks noRot="1" noChangeAspect="1" noMove="1" noResize="1" noEditPoints="1" noAdjustHandles="1" noChangeArrowheads="1" noChangeShapeType="1" noTextEdit="1"/>
              </p:cNvSpPr>
              <p:nvPr/>
            </p:nvSpPr>
            <p:spPr>
              <a:xfrm>
                <a:off x="1502764" y="1420566"/>
                <a:ext cx="291162" cy="369332"/>
              </a:xfrm>
              <a:prstGeom prst="rect">
                <a:avLst/>
              </a:prstGeom>
              <a:blipFill rotWithShape="0">
                <a:blip r:embed="rId9"/>
                <a:stretch>
                  <a:fillRect r="-36170"/>
                </a:stretch>
              </a:blipFill>
            </p:spPr>
            <p:txBody>
              <a:bodyPr/>
              <a:lstStyle/>
              <a:p>
                <a:r>
                  <a:rPr lang="ja-JP" altLang="en-US">
                    <a:noFill/>
                  </a:rPr>
                  <a:t> </a:t>
                </a:r>
              </a:p>
            </p:txBody>
          </p:sp>
        </mc:Fallback>
      </mc:AlternateContent>
      <p:graphicFrame>
        <p:nvGraphicFramePr>
          <p:cNvPr id="602" name="表 601"/>
          <p:cNvGraphicFramePr>
            <a:graphicFrameLocks noGrp="1"/>
          </p:cNvGraphicFramePr>
          <p:nvPr>
            <p:extLst>
              <p:ext uri="{D42A27DB-BD31-4B8C-83A1-F6EECF244321}">
                <p14:modId xmlns:p14="http://schemas.microsoft.com/office/powerpoint/2010/main" val="1789184166"/>
              </p:ext>
            </p:extLst>
          </p:nvPr>
        </p:nvGraphicFramePr>
        <p:xfrm>
          <a:off x="1235848" y="1785449"/>
          <a:ext cx="7341848" cy="4441727"/>
        </p:xfrm>
        <a:graphic>
          <a:graphicData uri="http://schemas.openxmlformats.org/drawingml/2006/table">
            <a:tbl>
              <a:tblPr firstRow="1" bandRow="1">
                <a:tableStyleId>{5940675A-B579-460E-94D1-54222C63F5DA}</a:tableStyleId>
              </a:tblPr>
              <a:tblGrid>
                <a:gridCol w="320461">
                  <a:extLst>
                    <a:ext uri="{9D8B030D-6E8A-4147-A177-3AD203B41FA5}">
                      <a16:colId xmlns:a16="http://schemas.microsoft.com/office/drawing/2014/main" val="20000"/>
                    </a:ext>
                  </a:extLst>
                </a:gridCol>
                <a:gridCol w="324000">
                  <a:extLst>
                    <a:ext uri="{9D8B030D-6E8A-4147-A177-3AD203B41FA5}">
                      <a16:colId xmlns:a16="http://schemas.microsoft.com/office/drawing/2014/main" val="20001"/>
                    </a:ext>
                  </a:extLst>
                </a:gridCol>
                <a:gridCol w="324000">
                  <a:extLst>
                    <a:ext uri="{9D8B030D-6E8A-4147-A177-3AD203B41FA5}">
                      <a16:colId xmlns:a16="http://schemas.microsoft.com/office/drawing/2014/main" val="20002"/>
                    </a:ext>
                  </a:extLst>
                </a:gridCol>
                <a:gridCol w="324000">
                  <a:extLst>
                    <a:ext uri="{9D8B030D-6E8A-4147-A177-3AD203B41FA5}">
                      <a16:colId xmlns:a16="http://schemas.microsoft.com/office/drawing/2014/main" val="20003"/>
                    </a:ext>
                  </a:extLst>
                </a:gridCol>
                <a:gridCol w="324000">
                  <a:extLst>
                    <a:ext uri="{9D8B030D-6E8A-4147-A177-3AD203B41FA5}">
                      <a16:colId xmlns:a16="http://schemas.microsoft.com/office/drawing/2014/main" val="20004"/>
                    </a:ext>
                  </a:extLst>
                </a:gridCol>
                <a:gridCol w="324000">
                  <a:extLst>
                    <a:ext uri="{9D8B030D-6E8A-4147-A177-3AD203B41FA5}">
                      <a16:colId xmlns:a16="http://schemas.microsoft.com/office/drawing/2014/main" val="20005"/>
                    </a:ext>
                  </a:extLst>
                </a:gridCol>
                <a:gridCol w="1566693">
                  <a:extLst>
                    <a:ext uri="{9D8B030D-6E8A-4147-A177-3AD203B41FA5}">
                      <a16:colId xmlns:a16="http://schemas.microsoft.com/office/drawing/2014/main" val="20006"/>
                    </a:ext>
                  </a:extLst>
                </a:gridCol>
                <a:gridCol w="324000">
                  <a:extLst>
                    <a:ext uri="{9D8B030D-6E8A-4147-A177-3AD203B41FA5}">
                      <a16:colId xmlns:a16="http://schemas.microsoft.com/office/drawing/2014/main" val="20007"/>
                    </a:ext>
                  </a:extLst>
                </a:gridCol>
                <a:gridCol w="324000">
                  <a:extLst>
                    <a:ext uri="{9D8B030D-6E8A-4147-A177-3AD203B41FA5}">
                      <a16:colId xmlns:a16="http://schemas.microsoft.com/office/drawing/2014/main" val="20008"/>
                    </a:ext>
                  </a:extLst>
                </a:gridCol>
                <a:gridCol w="324000">
                  <a:extLst>
                    <a:ext uri="{9D8B030D-6E8A-4147-A177-3AD203B41FA5}">
                      <a16:colId xmlns:a16="http://schemas.microsoft.com/office/drawing/2014/main" val="20009"/>
                    </a:ext>
                  </a:extLst>
                </a:gridCol>
                <a:gridCol w="324000">
                  <a:extLst>
                    <a:ext uri="{9D8B030D-6E8A-4147-A177-3AD203B41FA5}">
                      <a16:colId xmlns:a16="http://schemas.microsoft.com/office/drawing/2014/main" val="20010"/>
                    </a:ext>
                  </a:extLst>
                </a:gridCol>
                <a:gridCol w="324000">
                  <a:extLst>
                    <a:ext uri="{9D8B030D-6E8A-4147-A177-3AD203B41FA5}">
                      <a16:colId xmlns:a16="http://schemas.microsoft.com/office/drawing/2014/main" val="20011"/>
                    </a:ext>
                  </a:extLst>
                </a:gridCol>
                <a:gridCol w="324000">
                  <a:extLst>
                    <a:ext uri="{9D8B030D-6E8A-4147-A177-3AD203B41FA5}">
                      <a16:colId xmlns:a16="http://schemas.microsoft.com/office/drawing/2014/main" val="20012"/>
                    </a:ext>
                  </a:extLst>
                </a:gridCol>
                <a:gridCol w="324000">
                  <a:extLst>
                    <a:ext uri="{9D8B030D-6E8A-4147-A177-3AD203B41FA5}">
                      <a16:colId xmlns:a16="http://schemas.microsoft.com/office/drawing/2014/main" val="20013"/>
                    </a:ext>
                  </a:extLst>
                </a:gridCol>
                <a:gridCol w="1566694">
                  <a:extLst>
                    <a:ext uri="{9D8B030D-6E8A-4147-A177-3AD203B41FA5}">
                      <a16:colId xmlns:a16="http://schemas.microsoft.com/office/drawing/2014/main" val="20014"/>
                    </a:ext>
                  </a:extLst>
                </a:gridCol>
              </a:tblGrid>
              <a:tr h="329170">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accent5"/>
                    </a:solidFill>
                  </a:tcPr>
                </a:tc>
                <a:extLst>
                  <a:ext uri="{0D108BD9-81ED-4DB2-BD59-A6C34878D82A}">
                    <a16:rowId xmlns:a16="http://schemas.microsoft.com/office/drawing/2014/main" val="10000"/>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1"/>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2"/>
                  </a:ext>
                </a:extLst>
              </a:tr>
              <a:tr h="32917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3"/>
                  </a:ext>
                </a:extLst>
              </a:tr>
              <a:tr h="345491">
                <a:tc vMerge="1">
                  <a:txBody>
                    <a:bodyPr/>
                    <a:lstStyle/>
                    <a:p>
                      <a:endParaRPr kumimoji="1" lang="ja-JP" altLang="en-US" dirty="0"/>
                    </a:p>
                  </a:txBody>
                  <a:tcPr/>
                </a:tc>
                <a:tc>
                  <a:txBody>
                    <a:bodyPr/>
                    <a:lstStyle/>
                    <a:p>
                      <a:endParaRPr kumimoji="1" lang="ja-JP" altLang="en-US" sz="1400"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vMerge="1">
                  <a:txBody>
                    <a:bodyPr/>
                    <a:lstStyle/>
                    <a:p>
                      <a:endParaRPr kumimoji="1" lang="ja-JP" altLang="en-US" dirty="0"/>
                    </a:p>
                  </a:txBody>
                  <a:tcPr/>
                </a:tc>
                <a:extLst>
                  <a:ext uri="{0D108BD9-81ED-4DB2-BD59-A6C34878D82A}">
                    <a16:rowId xmlns:a16="http://schemas.microsoft.com/office/drawing/2014/main" val="10004"/>
                  </a:ext>
                </a:extLst>
              </a:tr>
              <a:tr h="329170">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5"/>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6"/>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7"/>
                  </a:ext>
                </a:extLst>
              </a:tr>
              <a:tr h="32917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8"/>
                  </a:ext>
                </a:extLst>
              </a:tr>
              <a:tr h="329170">
                <a:tc vMerge="1">
                  <a:txBody>
                    <a:bodyPr/>
                    <a:lstStyle/>
                    <a:p>
                      <a:endParaRPr kumimoji="1" lang="ja-JP" altLang="en-US" dirty="0"/>
                    </a:p>
                  </a:txBody>
                  <a:tcPr/>
                </a:tc>
                <a:tc>
                  <a:txBody>
                    <a:bodyPr/>
                    <a:lstStyle/>
                    <a:p>
                      <a:endParaRPr kumimoji="1" lang="ja-JP" altLang="en-US" sz="1400"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vMerge="1">
                  <a:txBody>
                    <a:bodyPr/>
                    <a:lstStyle/>
                    <a:p>
                      <a:endParaRPr kumimoji="1" lang="ja-JP" altLang="en-US" dirty="0"/>
                    </a:p>
                  </a:txBody>
                  <a:tcPr/>
                </a:tc>
                <a:extLst>
                  <a:ext uri="{0D108BD9-81ED-4DB2-BD59-A6C34878D82A}">
                    <a16:rowId xmlns:a16="http://schemas.microsoft.com/office/drawing/2014/main" val="10009"/>
                  </a:ext>
                </a:extLst>
              </a:tr>
              <a:tr h="329170">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10"/>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1"/>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12"/>
                  </a:ext>
                </a:extLst>
              </a:tr>
              <a:tr h="32917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3"/>
                  </a:ext>
                </a:extLst>
              </a:tr>
            </a:tbl>
          </a:graphicData>
        </a:graphic>
      </p:graphicFrame>
      <p:sp>
        <p:nvSpPr>
          <p:cNvPr id="603" name="左中かっこ 602">
            <a:extLst>
              <a:ext uri="{FF2B5EF4-FFF2-40B4-BE49-F238E27FC236}">
                <a16:creationId xmlns:a16="http://schemas.microsoft.com/office/drawing/2014/main" id="{7484E61E-C510-4FF0-978A-471330A22C3C}"/>
              </a:ext>
            </a:extLst>
          </p:cNvPr>
          <p:cNvSpPr/>
          <p:nvPr/>
        </p:nvSpPr>
        <p:spPr>
          <a:xfrm rot="16200000">
            <a:off x="2270812" y="5529210"/>
            <a:ext cx="196558" cy="160878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4" name="左中かっこ 603">
            <a:extLst>
              <a:ext uri="{FF2B5EF4-FFF2-40B4-BE49-F238E27FC236}">
                <a16:creationId xmlns:a16="http://schemas.microsoft.com/office/drawing/2014/main" id="{7484E61E-C510-4FF0-978A-471330A22C3C}"/>
              </a:ext>
            </a:extLst>
          </p:cNvPr>
          <p:cNvSpPr/>
          <p:nvPr/>
        </p:nvSpPr>
        <p:spPr>
          <a:xfrm rot="16200000">
            <a:off x="3872904" y="5535904"/>
            <a:ext cx="198951" cy="159779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5" name="左中かっこ 604">
            <a:extLst>
              <a:ext uri="{FF2B5EF4-FFF2-40B4-BE49-F238E27FC236}">
                <a16:creationId xmlns:a16="http://schemas.microsoft.com/office/drawing/2014/main" id="{7484E61E-C510-4FF0-978A-471330A22C3C}"/>
              </a:ext>
            </a:extLst>
          </p:cNvPr>
          <p:cNvSpPr/>
          <p:nvPr/>
        </p:nvSpPr>
        <p:spPr>
          <a:xfrm rot="16200000">
            <a:off x="5790578" y="5230142"/>
            <a:ext cx="198953" cy="2209315"/>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6" name="左中かっこ 605">
            <a:extLst>
              <a:ext uri="{FF2B5EF4-FFF2-40B4-BE49-F238E27FC236}">
                <a16:creationId xmlns:a16="http://schemas.microsoft.com/office/drawing/2014/main" id="{7484E61E-C510-4FF0-978A-471330A22C3C}"/>
              </a:ext>
            </a:extLst>
          </p:cNvPr>
          <p:cNvSpPr/>
          <p:nvPr/>
        </p:nvSpPr>
        <p:spPr>
          <a:xfrm rot="16200000">
            <a:off x="7718402" y="5525756"/>
            <a:ext cx="183221" cy="16023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Tree>
    <p:extLst>
      <p:ext uri="{BB962C8B-B14F-4D97-AF65-F5344CB8AC3E}">
        <p14:creationId xmlns:p14="http://schemas.microsoft.com/office/powerpoint/2010/main" val="503202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左中かっこ 589">
            <a:extLst>
              <a:ext uri="{FF2B5EF4-FFF2-40B4-BE49-F238E27FC236}">
                <a16:creationId xmlns:a16="http://schemas.microsoft.com/office/drawing/2014/main" id="{7484E61E-C510-4FF0-978A-471330A22C3C}"/>
              </a:ext>
            </a:extLst>
          </p:cNvPr>
          <p:cNvSpPr/>
          <p:nvPr/>
        </p:nvSpPr>
        <p:spPr>
          <a:xfrm rot="5400000">
            <a:off x="1672589" y="1575048"/>
            <a:ext cx="98003" cy="30699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591" name="左中かっこ 590">
            <a:extLst>
              <a:ext uri="{FF2B5EF4-FFF2-40B4-BE49-F238E27FC236}">
                <a16:creationId xmlns:a16="http://schemas.microsoft.com/office/drawing/2014/main" id="{7484E61E-C510-4FF0-978A-471330A22C3C}"/>
              </a:ext>
            </a:extLst>
          </p:cNvPr>
          <p:cNvSpPr/>
          <p:nvPr/>
        </p:nvSpPr>
        <p:spPr>
          <a:xfrm>
            <a:off x="1127769" y="4628246"/>
            <a:ext cx="108079" cy="30800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2" name="テキスト ボックス 591">
                <a:extLst>
                  <a:ext uri="{FF2B5EF4-FFF2-40B4-BE49-F238E27FC236}">
                    <a16:creationId xmlns:a16="http://schemas.microsoft.com/office/drawing/2014/main" id="{6DAFFFD6-997E-4295-8337-371E646493AD}"/>
                  </a:ext>
                </a:extLst>
              </p:cNvPr>
              <p:cNvSpPr txBox="1"/>
              <p:nvPr/>
            </p:nvSpPr>
            <p:spPr>
              <a:xfrm>
                <a:off x="701474" y="4550904"/>
                <a:ext cx="338968"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2" name="テキスト ボックス 591">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1474" y="4550904"/>
                <a:ext cx="338968" cy="415498"/>
              </a:xfrm>
              <a:prstGeom prst="rect">
                <a:avLst/>
              </a:prstGeom>
              <a:blipFill rotWithShape="0">
                <a:blip r:embed="rId2"/>
                <a:stretch>
                  <a:fillRect r="-28571"/>
                </a:stretch>
              </a:blipFill>
            </p:spPr>
            <p:txBody>
              <a:bodyPr/>
              <a:lstStyle/>
              <a:p>
                <a:r>
                  <a:rPr lang="ja-JP" altLang="en-US">
                    <a:noFill/>
                  </a:rPr>
                  <a:t> </a:t>
                </a:r>
              </a:p>
            </p:txBody>
          </p:sp>
        </mc:Fallback>
      </mc:AlternateContent>
      <p:sp>
        <p:nvSpPr>
          <p:cNvPr id="593" name="左中かっこ 592">
            <a:extLst>
              <a:ext uri="{FF2B5EF4-FFF2-40B4-BE49-F238E27FC236}">
                <a16:creationId xmlns:a16="http://schemas.microsoft.com/office/drawing/2014/main" id="{7484E61E-C510-4FF0-978A-471330A22C3C}"/>
              </a:ext>
            </a:extLst>
          </p:cNvPr>
          <p:cNvSpPr/>
          <p:nvPr/>
        </p:nvSpPr>
        <p:spPr>
          <a:xfrm>
            <a:off x="1127769" y="1785448"/>
            <a:ext cx="93768" cy="1225753"/>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4" name="テキスト ボックス 593">
                <a:extLst>
                  <a:ext uri="{FF2B5EF4-FFF2-40B4-BE49-F238E27FC236}">
                    <a16:creationId xmlns:a16="http://schemas.microsoft.com/office/drawing/2014/main" id="{6DAFFFD6-997E-4295-8337-371E646493AD}"/>
                  </a:ext>
                </a:extLst>
              </p:cNvPr>
              <p:cNvSpPr txBox="1"/>
              <p:nvPr/>
            </p:nvSpPr>
            <p:spPr>
              <a:xfrm>
                <a:off x="70751" y="2264354"/>
                <a:ext cx="1261446" cy="369332"/>
              </a:xfrm>
              <a:prstGeom prst="rect">
                <a:avLst/>
              </a:prstGeom>
              <a:noFill/>
            </p:spPr>
            <p:txBody>
              <a:bodyPr wrap="square" rtlCol="0">
                <a:spAutoFit/>
              </a:bodyPr>
              <a:lstStyle/>
              <a:p>
                <a14:m>
                  <m:oMath xmlns:m="http://schemas.openxmlformats.org/officeDocument/2006/math">
                    <m:r>
                      <a:rPr lang="en-US" altLang="ja-JP" i="1">
                        <a:latin typeface="Cambria Math" panose="02040503050406030204" pitchFamily="18" charset="0"/>
                      </a:rPr>
                      <m:t>8</m:t>
                    </m:r>
                    <m:r>
                      <a:rPr lang="en-US" altLang="ja-JP" i="1">
                        <a:latin typeface="Cambria Math" panose="02040503050406030204" pitchFamily="18" charset="0"/>
                      </a:rPr>
                      <m:t>𝑠</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r>
                  <a:rPr lang="en-US" altLang="ja-JP" dirty="0"/>
                  <a:t>+</a:t>
                </a:r>
                <a14:m>
                  <m:oMath xmlns:m="http://schemas.openxmlformats.org/officeDocument/2006/math">
                    <m:r>
                      <a:rPr lang="en-US" altLang="ja-JP" i="1">
                        <a:latin typeface="Cambria Math" panose="02040503050406030204" pitchFamily="18" charset="0"/>
                      </a:rPr>
                      <m:t>8</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endParaRPr lang="en-US" altLang="ja-JP" dirty="0"/>
              </a:p>
            </p:txBody>
          </p:sp>
        </mc:Choice>
        <mc:Fallback xmlns="">
          <p:sp>
            <p:nvSpPr>
              <p:cNvPr id="594" name="テキスト ボックス 593">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751" y="2264354"/>
                <a:ext cx="1261446" cy="369332"/>
              </a:xfrm>
              <a:prstGeom prst="rect">
                <a:avLst/>
              </a:prstGeom>
              <a:blipFill rotWithShape="0">
                <a:blip r:embed="rId3"/>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5" name="テキスト ボックス 594"/>
              <p:cNvSpPr txBox="1"/>
              <p:nvPr/>
            </p:nvSpPr>
            <p:spPr>
              <a:xfrm>
                <a:off x="1737380" y="6418546"/>
                <a:ext cx="1314100"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5" name="テキスト ボックス 594"/>
              <p:cNvSpPr txBox="1">
                <a:spLocks noRot="1" noChangeAspect="1" noMove="1" noResize="1" noEditPoints="1" noAdjustHandles="1" noChangeArrowheads="1" noChangeShapeType="1" noTextEdit="1"/>
              </p:cNvSpPr>
              <p:nvPr/>
            </p:nvSpPr>
            <p:spPr>
              <a:xfrm>
                <a:off x="1737380" y="6418546"/>
                <a:ext cx="1314100" cy="415498"/>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6" name="テキスト ボックス 595">
                <a:extLst>
                  <a:ext uri="{FF2B5EF4-FFF2-40B4-BE49-F238E27FC236}">
                    <a16:creationId xmlns:a16="http://schemas.microsoft.com/office/drawing/2014/main" id="{E4C3C1CC-7DFB-4879-9982-E12AF92D5157}"/>
                  </a:ext>
                </a:extLst>
              </p:cNvPr>
              <p:cNvSpPr txBox="1"/>
              <p:nvPr/>
            </p:nvSpPr>
            <p:spPr>
              <a:xfrm>
                <a:off x="5187575" y="6418546"/>
                <a:ext cx="1404957"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6" name="テキスト ボックス 595">
                <a:extLst>
                  <a:ext uri="{FF2B5EF4-FFF2-40B4-BE49-F238E27FC236}">
                    <a16:creationId xmlns="" xmlns:a16="http://schemas.microsoft.com/office/drawing/2014/main"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5187575" y="6418546"/>
                <a:ext cx="1404957" cy="415498"/>
              </a:xfrm>
              <a:prstGeom prst="rect">
                <a:avLst/>
              </a:prstGeom>
              <a:blipFill rotWithShape="0">
                <a:blip r:embed="rId5"/>
                <a:stretch>
                  <a:fillRect/>
                </a:stretch>
              </a:blipFill>
            </p:spPr>
            <p:txBody>
              <a:bodyPr/>
              <a:lstStyle/>
              <a:p>
                <a:r>
                  <a:rPr lang="ja-JP" altLang="en-US">
                    <a:noFill/>
                  </a:rPr>
                  <a:t> </a:t>
                </a:r>
              </a:p>
            </p:txBody>
          </p:sp>
        </mc:Fallback>
      </mc:AlternateContent>
      <p:sp>
        <p:nvSpPr>
          <p:cNvPr id="597" name="左中かっこ 596">
            <a:extLst>
              <a:ext uri="{FF2B5EF4-FFF2-40B4-BE49-F238E27FC236}">
                <a16:creationId xmlns:a16="http://schemas.microsoft.com/office/drawing/2014/main" id="{7484E61E-C510-4FF0-978A-471330A22C3C}"/>
              </a:ext>
            </a:extLst>
          </p:cNvPr>
          <p:cNvSpPr/>
          <p:nvPr/>
        </p:nvSpPr>
        <p:spPr>
          <a:xfrm rot="16200000">
            <a:off x="1300447" y="6180886"/>
            <a:ext cx="187996" cy="29687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8" name="テキスト ボックス 597">
                <a:extLst>
                  <a:ext uri="{FF2B5EF4-FFF2-40B4-BE49-F238E27FC236}">
                    <a16:creationId xmlns:a16="http://schemas.microsoft.com/office/drawing/2014/main" id="{6DAFFFD6-997E-4295-8337-371E646493AD}"/>
                  </a:ext>
                </a:extLst>
              </p:cNvPr>
              <p:cNvSpPr txBox="1"/>
              <p:nvPr/>
            </p:nvSpPr>
            <p:spPr>
              <a:xfrm>
                <a:off x="1235848" y="6418538"/>
                <a:ext cx="263083"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8" name="テキスト ボックス 597">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235848" y="6418538"/>
                <a:ext cx="263083" cy="415498"/>
              </a:xfrm>
              <a:prstGeom prst="rect">
                <a:avLst/>
              </a:prstGeom>
              <a:blipFill rotWithShape="0">
                <a:blip r:embed="rId6"/>
                <a:stretch>
                  <a:fillRect l="-2326" r="-651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9" name="テキスト ボックス 598">
                <a:extLst>
                  <a:ext uri="{FF2B5EF4-FFF2-40B4-BE49-F238E27FC236}">
                    <a16:creationId xmlns:a16="http://schemas.microsoft.com/office/drawing/2014/main" id="{07010F26-716B-423D-9E77-19B5E202747E}"/>
                  </a:ext>
                </a:extLst>
              </p:cNvPr>
              <p:cNvSpPr txBox="1"/>
              <p:nvPr/>
            </p:nvSpPr>
            <p:spPr>
              <a:xfrm>
                <a:off x="2981793" y="6418546"/>
                <a:ext cx="215569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dirty="0">
                          <a:latin typeface="Cambria Math" panose="02040503050406030204" pitchFamily="18" charset="0"/>
                        </a:rPr>
                        <m:t>−</m:t>
                      </m:r>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oMath>
                  </m:oMathPara>
                </a14:m>
                <a:endParaRPr lang="ja-JP" altLang="en-US" sz="2100" i="1" dirty="0"/>
              </a:p>
            </p:txBody>
          </p:sp>
        </mc:Choice>
        <mc:Fallback xmlns="">
          <p:sp>
            <p:nvSpPr>
              <p:cNvPr id="599" name="テキスト ボックス 598">
                <a:extLst>
                  <a:ext uri="{FF2B5EF4-FFF2-40B4-BE49-F238E27FC236}">
                    <a16:creationId xmlns="" xmlns:a16="http://schemas.microsoft.com/office/drawing/2014/main"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2981793" y="6418546"/>
                <a:ext cx="2155691" cy="415498"/>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0" name="テキスト ボックス 599">
                <a:extLst>
                  <a:ext uri="{FF2B5EF4-FFF2-40B4-BE49-F238E27FC236}">
                    <a16:creationId xmlns:a16="http://schemas.microsoft.com/office/drawing/2014/main" id="{65944549-9B1C-4094-8DD6-656F7C2BBAD6}"/>
                  </a:ext>
                </a:extLst>
              </p:cNvPr>
              <p:cNvSpPr txBox="1"/>
              <p:nvPr/>
            </p:nvSpPr>
            <p:spPr>
              <a:xfrm>
                <a:off x="7477187" y="6418545"/>
                <a:ext cx="66565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4</m:t>
                      </m:r>
                      <m:r>
                        <a:rPr lang="en-US" altLang="ja-JP" sz="2100" i="1">
                          <a:latin typeface="Cambria Math" panose="02040503050406030204" pitchFamily="18" charset="0"/>
                        </a:rPr>
                        <m:t>𝑠</m:t>
                      </m:r>
                      <m:sSup>
                        <m:sSupPr>
                          <m:ctrlPr>
                            <a:rPr lang="en-US" altLang="ja-JP" sz="2100" i="1">
                              <a:latin typeface="Cambria Math" panose="02040503050406030204" pitchFamily="18" charset="0"/>
                            </a:rPr>
                          </m:ctrlPr>
                        </m:sSupPr>
                        <m:e>
                          <m:r>
                            <a:rPr lang="en-US" altLang="ja-JP" sz="2100" i="1">
                              <a:latin typeface="Cambria Math" panose="02040503050406030204" pitchFamily="18" charset="0"/>
                            </a:rPr>
                            <m:t>𝑡</m:t>
                          </m:r>
                        </m:e>
                        <m:sup>
                          <m:r>
                            <a:rPr lang="en-US" altLang="ja-JP" sz="2100" i="1">
                              <a:latin typeface="Cambria Math" panose="02040503050406030204" pitchFamily="18" charset="0"/>
                            </a:rPr>
                            <m:t>2</m:t>
                          </m:r>
                        </m:sup>
                      </m:sSup>
                    </m:oMath>
                  </m:oMathPara>
                </a14:m>
                <a:endParaRPr lang="ja-JP" altLang="en-US" sz="2100" dirty="0"/>
              </a:p>
            </p:txBody>
          </p:sp>
        </mc:Choice>
        <mc:Fallback xmlns="">
          <p:sp>
            <p:nvSpPr>
              <p:cNvPr id="600" name="テキスト ボックス 599">
                <a:extLst>
                  <a:ext uri="{FF2B5EF4-FFF2-40B4-BE49-F238E27FC236}">
                    <a16:creationId xmlns="" xmlns:a16="http://schemas.microsoft.com/office/drawing/2014/main"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7477187" y="6418545"/>
                <a:ext cx="665651" cy="415498"/>
              </a:xfrm>
              <a:prstGeom prst="rect">
                <a:avLst/>
              </a:prstGeom>
              <a:blipFill rotWithShape="0">
                <a:blip r:embed="rId8"/>
                <a:stretch>
                  <a:fillRect l="-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1" name="テキスト ボックス 600">
                <a:extLst>
                  <a:ext uri="{FF2B5EF4-FFF2-40B4-BE49-F238E27FC236}">
                    <a16:creationId xmlns:a16="http://schemas.microsoft.com/office/drawing/2014/main" id="{7FF99950-E7CA-404A-865F-5BBFC675F700}"/>
                  </a:ext>
                </a:extLst>
              </p:cNvPr>
              <p:cNvSpPr txBox="1"/>
              <p:nvPr/>
            </p:nvSpPr>
            <p:spPr>
              <a:xfrm>
                <a:off x="1502764" y="1420566"/>
                <a:ext cx="291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2</m:t>
                      </m:r>
                      <m:r>
                        <a:rPr lang="en-US" altLang="ja-JP" i="1">
                          <a:latin typeface="Cambria Math" panose="02040503050406030204" pitchFamily="18" charset="0"/>
                        </a:rPr>
                        <m:t>𝑡</m:t>
                      </m:r>
                    </m:oMath>
                  </m:oMathPara>
                </a14:m>
                <a:endParaRPr lang="en-US" altLang="ja-JP" dirty="0"/>
              </a:p>
            </p:txBody>
          </p:sp>
        </mc:Choice>
        <mc:Fallback xmlns="">
          <p:sp>
            <p:nvSpPr>
              <p:cNvPr id="601" name="テキスト ボックス 600">
                <a:extLst>
                  <a:ext uri="{FF2B5EF4-FFF2-40B4-BE49-F238E27FC236}">
                    <a16:creationId xmlns="" xmlns:a16="http://schemas.microsoft.com/office/drawing/2014/main" xmlns:a14="http://schemas.microsoft.com/office/drawing/2010/main" id="{7FF99950-E7CA-404A-865F-5BBFC675F700}"/>
                  </a:ext>
                </a:extLst>
              </p:cNvPr>
              <p:cNvSpPr txBox="1">
                <a:spLocks noRot="1" noChangeAspect="1" noMove="1" noResize="1" noEditPoints="1" noAdjustHandles="1" noChangeArrowheads="1" noChangeShapeType="1" noTextEdit="1"/>
              </p:cNvSpPr>
              <p:nvPr/>
            </p:nvSpPr>
            <p:spPr>
              <a:xfrm>
                <a:off x="1502764" y="1420566"/>
                <a:ext cx="291162" cy="369332"/>
              </a:xfrm>
              <a:prstGeom prst="rect">
                <a:avLst/>
              </a:prstGeom>
              <a:blipFill rotWithShape="0">
                <a:blip r:embed="rId9"/>
                <a:stretch>
                  <a:fillRect r="-36170"/>
                </a:stretch>
              </a:blipFill>
            </p:spPr>
            <p:txBody>
              <a:bodyPr/>
              <a:lstStyle/>
              <a:p>
                <a:r>
                  <a:rPr lang="ja-JP" altLang="en-US">
                    <a:noFill/>
                  </a:rPr>
                  <a:t> </a:t>
                </a:r>
              </a:p>
            </p:txBody>
          </p:sp>
        </mc:Fallback>
      </mc:AlternateContent>
      <p:graphicFrame>
        <p:nvGraphicFramePr>
          <p:cNvPr id="602" name="表 601"/>
          <p:cNvGraphicFramePr>
            <a:graphicFrameLocks noGrp="1"/>
          </p:cNvGraphicFramePr>
          <p:nvPr>
            <p:extLst/>
          </p:nvPr>
        </p:nvGraphicFramePr>
        <p:xfrm>
          <a:off x="1235848" y="1785449"/>
          <a:ext cx="7380000" cy="4417240"/>
        </p:xfrm>
        <a:graphic>
          <a:graphicData uri="http://schemas.openxmlformats.org/drawingml/2006/table">
            <a:tbl>
              <a:tblPr firstRow="1" bandRow="1">
                <a:tableStyleId>{5940675A-B579-460E-94D1-54222C63F5DA}</a:tableStyleId>
              </a:tblPr>
              <a:tblGrid>
                <a:gridCol w="324000">
                  <a:extLst>
                    <a:ext uri="{9D8B030D-6E8A-4147-A177-3AD203B41FA5}">
                      <a16:colId xmlns:a16="http://schemas.microsoft.com/office/drawing/2014/main" val="20000"/>
                    </a:ext>
                  </a:extLst>
                </a:gridCol>
                <a:gridCol w="324000">
                  <a:extLst>
                    <a:ext uri="{9D8B030D-6E8A-4147-A177-3AD203B41FA5}">
                      <a16:colId xmlns:a16="http://schemas.microsoft.com/office/drawing/2014/main" val="20001"/>
                    </a:ext>
                  </a:extLst>
                </a:gridCol>
                <a:gridCol w="324000">
                  <a:extLst>
                    <a:ext uri="{9D8B030D-6E8A-4147-A177-3AD203B41FA5}">
                      <a16:colId xmlns:a16="http://schemas.microsoft.com/office/drawing/2014/main" val="20002"/>
                    </a:ext>
                  </a:extLst>
                </a:gridCol>
                <a:gridCol w="324000">
                  <a:extLst>
                    <a:ext uri="{9D8B030D-6E8A-4147-A177-3AD203B41FA5}">
                      <a16:colId xmlns:a16="http://schemas.microsoft.com/office/drawing/2014/main" val="20003"/>
                    </a:ext>
                  </a:extLst>
                </a:gridCol>
                <a:gridCol w="324000">
                  <a:extLst>
                    <a:ext uri="{9D8B030D-6E8A-4147-A177-3AD203B41FA5}">
                      <a16:colId xmlns:a16="http://schemas.microsoft.com/office/drawing/2014/main" val="20004"/>
                    </a:ext>
                  </a:extLst>
                </a:gridCol>
                <a:gridCol w="324000">
                  <a:extLst>
                    <a:ext uri="{9D8B030D-6E8A-4147-A177-3AD203B41FA5}">
                      <a16:colId xmlns:a16="http://schemas.microsoft.com/office/drawing/2014/main" val="20005"/>
                    </a:ext>
                  </a:extLst>
                </a:gridCol>
                <a:gridCol w="1584000">
                  <a:extLst>
                    <a:ext uri="{9D8B030D-6E8A-4147-A177-3AD203B41FA5}">
                      <a16:colId xmlns:a16="http://schemas.microsoft.com/office/drawing/2014/main" val="20006"/>
                    </a:ext>
                  </a:extLst>
                </a:gridCol>
                <a:gridCol w="324000">
                  <a:extLst>
                    <a:ext uri="{9D8B030D-6E8A-4147-A177-3AD203B41FA5}">
                      <a16:colId xmlns:a16="http://schemas.microsoft.com/office/drawing/2014/main" val="20007"/>
                    </a:ext>
                  </a:extLst>
                </a:gridCol>
                <a:gridCol w="324000">
                  <a:extLst>
                    <a:ext uri="{9D8B030D-6E8A-4147-A177-3AD203B41FA5}">
                      <a16:colId xmlns:a16="http://schemas.microsoft.com/office/drawing/2014/main" val="20008"/>
                    </a:ext>
                  </a:extLst>
                </a:gridCol>
                <a:gridCol w="324000">
                  <a:extLst>
                    <a:ext uri="{9D8B030D-6E8A-4147-A177-3AD203B41FA5}">
                      <a16:colId xmlns:a16="http://schemas.microsoft.com/office/drawing/2014/main" val="20009"/>
                    </a:ext>
                  </a:extLst>
                </a:gridCol>
                <a:gridCol w="324000">
                  <a:extLst>
                    <a:ext uri="{9D8B030D-6E8A-4147-A177-3AD203B41FA5}">
                      <a16:colId xmlns:a16="http://schemas.microsoft.com/office/drawing/2014/main" val="20010"/>
                    </a:ext>
                  </a:extLst>
                </a:gridCol>
                <a:gridCol w="324000">
                  <a:extLst>
                    <a:ext uri="{9D8B030D-6E8A-4147-A177-3AD203B41FA5}">
                      <a16:colId xmlns:a16="http://schemas.microsoft.com/office/drawing/2014/main" val="20011"/>
                    </a:ext>
                  </a:extLst>
                </a:gridCol>
                <a:gridCol w="324000">
                  <a:extLst>
                    <a:ext uri="{9D8B030D-6E8A-4147-A177-3AD203B41FA5}">
                      <a16:colId xmlns:a16="http://schemas.microsoft.com/office/drawing/2014/main" val="20012"/>
                    </a:ext>
                  </a:extLst>
                </a:gridCol>
                <a:gridCol w="324000">
                  <a:extLst>
                    <a:ext uri="{9D8B030D-6E8A-4147-A177-3AD203B41FA5}">
                      <a16:colId xmlns:a16="http://schemas.microsoft.com/office/drawing/2014/main" val="20013"/>
                    </a:ext>
                  </a:extLst>
                </a:gridCol>
                <a:gridCol w="1584000">
                  <a:extLst>
                    <a:ext uri="{9D8B030D-6E8A-4147-A177-3AD203B41FA5}">
                      <a16:colId xmlns:a16="http://schemas.microsoft.com/office/drawing/2014/main" val="20014"/>
                    </a:ext>
                  </a:extLst>
                </a:gridCol>
              </a:tblGrid>
              <a:tr h="329585">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accent5"/>
                    </a:solidFill>
                  </a:tcPr>
                </a:tc>
                <a:extLst>
                  <a:ext uri="{0D108BD9-81ED-4DB2-BD59-A6C34878D82A}">
                    <a16:rowId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3"/>
                  </a:ext>
                </a:extLst>
              </a:tr>
            </a:tbl>
          </a:graphicData>
        </a:graphic>
      </p:graphicFrame>
      <p:sp>
        <p:nvSpPr>
          <p:cNvPr id="603" name="左中かっこ 602">
            <a:extLst>
              <a:ext uri="{FF2B5EF4-FFF2-40B4-BE49-F238E27FC236}">
                <a16:creationId xmlns:a16="http://schemas.microsoft.com/office/drawing/2014/main" id="{7484E61E-C510-4FF0-978A-471330A22C3C}"/>
              </a:ext>
            </a:extLst>
          </p:cNvPr>
          <p:cNvSpPr/>
          <p:nvPr/>
        </p:nvSpPr>
        <p:spPr>
          <a:xfrm rot="16200000">
            <a:off x="2270812" y="5529210"/>
            <a:ext cx="196558" cy="160878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4" name="左中かっこ 603">
            <a:extLst>
              <a:ext uri="{FF2B5EF4-FFF2-40B4-BE49-F238E27FC236}">
                <a16:creationId xmlns:a16="http://schemas.microsoft.com/office/drawing/2014/main" id="{7484E61E-C510-4FF0-978A-471330A22C3C}"/>
              </a:ext>
            </a:extLst>
          </p:cNvPr>
          <p:cNvSpPr/>
          <p:nvPr/>
        </p:nvSpPr>
        <p:spPr>
          <a:xfrm rot="16200000">
            <a:off x="3872904" y="5535904"/>
            <a:ext cx="198951" cy="159779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5" name="左中かっこ 604">
            <a:extLst>
              <a:ext uri="{FF2B5EF4-FFF2-40B4-BE49-F238E27FC236}">
                <a16:creationId xmlns:a16="http://schemas.microsoft.com/office/drawing/2014/main" id="{7484E61E-C510-4FF0-978A-471330A22C3C}"/>
              </a:ext>
            </a:extLst>
          </p:cNvPr>
          <p:cNvSpPr/>
          <p:nvPr/>
        </p:nvSpPr>
        <p:spPr>
          <a:xfrm rot="16200000">
            <a:off x="5790578" y="5230142"/>
            <a:ext cx="198953" cy="2209315"/>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6" name="左中かっこ 605">
            <a:extLst>
              <a:ext uri="{FF2B5EF4-FFF2-40B4-BE49-F238E27FC236}">
                <a16:creationId xmlns:a16="http://schemas.microsoft.com/office/drawing/2014/main" id="{7484E61E-C510-4FF0-978A-471330A22C3C}"/>
              </a:ext>
            </a:extLst>
          </p:cNvPr>
          <p:cNvSpPr/>
          <p:nvPr/>
        </p:nvSpPr>
        <p:spPr>
          <a:xfrm rot="16200000">
            <a:off x="7718402" y="5525756"/>
            <a:ext cx="183221" cy="16023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grpSp>
        <p:nvGrpSpPr>
          <p:cNvPr id="21" name="グループ化 20">
            <a:extLst>
              <a:ext uri="{FF2B5EF4-FFF2-40B4-BE49-F238E27FC236}">
                <a16:creationId xmlns:a16="http://schemas.microsoft.com/office/drawing/2014/main" id="{50E57FD6-69EB-4AC7-B30D-677AFB650FF7}"/>
              </a:ext>
            </a:extLst>
          </p:cNvPr>
          <p:cNvGrpSpPr/>
          <p:nvPr/>
        </p:nvGrpSpPr>
        <p:grpSpPr>
          <a:xfrm>
            <a:off x="1542885" y="3048222"/>
            <a:ext cx="5508000" cy="324000"/>
            <a:chOff x="1562959" y="3041685"/>
            <a:chExt cx="5508000" cy="324000"/>
          </a:xfrm>
        </p:grpSpPr>
        <p:pic>
          <p:nvPicPr>
            <p:cNvPr id="22" name="図 21">
              <a:extLst>
                <a:ext uri="{FF2B5EF4-FFF2-40B4-BE49-F238E27FC236}">
                  <a16:creationId xmlns:a16="http://schemas.microsoft.com/office/drawing/2014/main" id="{9014AD98-DE31-42D8-9D06-4B0D495481F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3" name="図 22">
              <a:extLst>
                <a:ext uri="{FF2B5EF4-FFF2-40B4-BE49-F238E27FC236}">
                  <a16:creationId xmlns:a16="http://schemas.microsoft.com/office/drawing/2014/main" id="{702B8972-55E8-4EDD-9B6A-DC6EB19558B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4" name="図 23">
              <a:extLst>
                <a:ext uri="{FF2B5EF4-FFF2-40B4-BE49-F238E27FC236}">
                  <a16:creationId xmlns:a16="http://schemas.microsoft.com/office/drawing/2014/main" id="{7371055A-5AFB-4906-87C6-54F5E2D8897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5" name="図 24">
              <a:extLst>
                <a:ext uri="{FF2B5EF4-FFF2-40B4-BE49-F238E27FC236}">
                  <a16:creationId xmlns:a16="http://schemas.microsoft.com/office/drawing/2014/main" id="{34291A94-7F85-4945-8F55-3A7949614E1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6" name="図 25">
              <a:extLst>
                <a:ext uri="{FF2B5EF4-FFF2-40B4-BE49-F238E27FC236}">
                  <a16:creationId xmlns:a16="http://schemas.microsoft.com/office/drawing/2014/main" id="{BB303DA4-9691-49AD-A13F-6C7BF6AC150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7" name="図 26">
              <a:extLst>
                <a:ext uri="{FF2B5EF4-FFF2-40B4-BE49-F238E27FC236}">
                  <a16:creationId xmlns:a16="http://schemas.microsoft.com/office/drawing/2014/main" id="{013408D2-F8E6-493F-AA0D-BFAFF5D74D3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8" name="図 27">
              <a:extLst>
                <a:ext uri="{FF2B5EF4-FFF2-40B4-BE49-F238E27FC236}">
                  <a16:creationId xmlns:a16="http://schemas.microsoft.com/office/drawing/2014/main" id="{F41EB35F-FDB8-4791-8208-0264359FAAF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9" name="図 28">
              <a:extLst>
                <a:ext uri="{FF2B5EF4-FFF2-40B4-BE49-F238E27FC236}">
                  <a16:creationId xmlns:a16="http://schemas.microsoft.com/office/drawing/2014/main" id="{A9AEE8A5-DFE0-4114-AFD4-39F28755D3C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30" name="図 29">
              <a:extLst>
                <a:ext uri="{FF2B5EF4-FFF2-40B4-BE49-F238E27FC236}">
                  <a16:creationId xmlns:a16="http://schemas.microsoft.com/office/drawing/2014/main" id="{A9594F12-D0CC-4402-AD7E-6D050A55882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1" name="図 30">
              <a:extLst>
                <a:ext uri="{FF2B5EF4-FFF2-40B4-BE49-F238E27FC236}">
                  <a16:creationId xmlns:a16="http://schemas.microsoft.com/office/drawing/2014/main" id="{83AC5B0B-97FD-42CC-87A7-5461ED4B069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2" name="図 31">
              <a:extLst>
                <a:ext uri="{FF2B5EF4-FFF2-40B4-BE49-F238E27FC236}">
                  <a16:creationId xmlns:a16="http://schemas.microsoft.com/office/drawing/2014/main" id="{BD038FC6-D028-4B0C-AA62-584897A0201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3" name="図 32">
              <a:extLst>
                <a:ext uri="{FF2B5EF4-FFF2-40B4-BE49-F238E27FC236}">
                  <a16:creationId xmlns:a16="http://schemas.microsoft.com/office/drawing/2014/main" id="{D7E4512C-A94F-4C67-8609-EE5D24B7693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4" name="図 33">
              <a:extLst>
                <a:ext uri="{FF2B5EF4-FFF2-40B4-BE49-F238E27FC236}">
                  <a16:creationId xmlns:a16="http://schemas.microsoft.com/office/drawing/2014/main" id="{2CD46BCE-FD0D-4FCC-A8D6-469965ECD6E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5" name="図 34">
              <a:extLst>
                <a:ext uri="{FF2B5EF4-FFF2-40B4-BE49-F238E27FC236}">
                  <a16:creationId xmlns:a16="http://schemas.microsoft.com/office/drawing/2014/main" id="{BBF7E1B5-BB8D-4CDD-9F83-683303A16C4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6" name="図 35">
              <a:extLst>
                <a:ext uri="{FF2B5EF4-FFF2-40B4-BE49-F238E27FC236}">
                  <a16:creationId xmlns:a16="http://schemas.microsoft.com/office/drawing/2014/main" id="{DC3C9997-DDAC-49B3-803C-8C13C04C724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7" name="図 36">
              <a:extLst>
                <a:ext uri="{FF2B5EF4-FFF2-40B4-BE49-F238E27FC236}">
                  <a16:creationId xmlns:a16="http://schemas.microsoft.com/office/drawing/2014/main" id="{86C72C2B-C898-414E-834B-699A10064F3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8" name="図 37">
              <a:extLst>
                <a:ext uri="{FF2B5EF4-FFF2-40B4-BE49-F238E27FC236}">
                  <a16:creationId xmlns:a16="http://schemas.microsoft.com/office/drawing/2014/main" id="{D8CE73D0-F772-4075-94E7-B5E7DA5D885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39" name="グループ化 38">
            <a:extLst>
              <a:ext uri="{FF2B5EF4-FFF2-40B4-BE49-F238E27FC236}">
                <a16:creationId xmlns:a16="http://schemas.microsoft.com/office/drawing/2014/main" id="{6440ADCC-D5CA-4EE7-804E-6D11F0BFD0E5}"/>
              </a:ext>
            </a:extLst>
          </p:cNvPr>
          <p:cNvGrpSpPr/>
          <p:nvPr/>
        </p:nvGrpSpPr>
        <p:grpSpPr>
          <a:xfrm>
            <a:off x="1542885" y="4628246"/>
            <a:ext cx="5508000" cy="324000"/>
            <a:chOff x="1562959" y="3041685"/>
            <a:chExt cx="5508000" cy="324000"/>
          </a:xfrm>
        </p:grpSpPr>
        <p:pic>
          <p:nvPicPr>
            <p:cNvPr id="40" name="図 39">
              <a:extLst>
                <a:ext uri="{FF2B5EF4-FFF2-40B4-BE49-F238E27FC236}">
                  <a16:creationId xmlns:a16="http://schemas.microsoft.com/office/drawing/2014/main" id="{D0B7F07A-AB2D-462E-A5AE-C6F061E7A44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41" name="図 40">
              <a:extLst>
                <a:ext uri="{FF2B5EF4-FFF2-40B4-BE49-F238E27FC236}">
                  <a16:creationId xmlns:a16="http://schemas.microsoft.com/office/drawing/2014/main" id="{5D538E8F-1A76-4584-9818-582B2E5CC5D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42" name="図 41">
              <a:extLst>
                <a:ext uri="{FF2B5EF4-FFF2-40B4-BE49-F238E27FC236}">
                  <a16:creationId xmlns:a16="http://schemas.microsoft.com/office/drawing/2014/main" id="{A1631502-22B8-4A4A-A046-F687477F7DA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43" name="図 42">
              <a:extLst>
                <a:ext uri="{FF2B5EF4-FFF2-40B4-BE49-F238E27FC236}">
                  <a16:creationId xmlns:a16="http://schemas.microsoft.com/office/drawing/2014/main" id="{F6727223-0B8B-483E-A9A5-A6B9617195F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44" name="図 43">
              <a:extLst>
                <a:ext uri="{FF2B5EF4-FFF2-40B4-BE49-F238E27FC236}">
                  <a16:creationId xmlns:a16="http://schemas.microsoft.com/office/drawing/2014/main" id="{557F1F50-7D23-4858-B60B-5BB61E3B732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45" name="図 44">
              <a:extLst>
                <a:ext uri="{FF2B5EF4-FFF2-40B4-BE49-F238E27FC236}">
                  <a16:creationId xmlns:a16="http://schemas.microsoft.com/office/drawing/2014/main" id="{4427A461-BFD6-4F6C-91D2-E541204C37D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46" name="図 45">
              <a:extLst>
                <a:ext uri="{FF2B5EF4-FFF2-40B4-BE49-F238E27FC236}">
                  <a16:creationId xmlns:a16="http://schemas.microsoft.com/office/drawing/2014/main" id="{3B30C08A-75C9-40F2-8107-3A731A24F86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47" name="図 46">
              <a:extLst>
                <a:ext uri="{FF2B5EF4-FFF2-40B4-BE49-F238E27FC236}">
                  <a16:creationId xmlns:a16="http://schemas.microsoft.com/office/drawing/2014/main" id="{25579BA2-2336-4CBD-8307-2DB7CC9B479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48" name="図 47">
              <a:extLst>
                <a:ext uri="{FF2B5EF4-FFF2-40B4-BE49-F238E27FC236}">
                  <a16:creationId xmlns:a16="http://schemas.microsoft.com/office/drawing/2014/main" id="{CDCF690F-3E2C-49B3-81BD-3E3782B8EF3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49" name="図 48">
              <a:extLst>
                <a:ext uri="{FF2B5EF4-FFF2-40B4-BE49-F238E27FC236}">
                  <a16:creationId xmlns:a16="http://schemas.microsoft.com/office/drawing/2014/main" id="{AF399891-4151-497F-855D-C3F98CF403C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50" name="図 49">
              <a:extLst>
                <a:ext uri="{FF2B5EF4-FFF2-40B4-BE49-F238E27FC236}">
                  <a16:creationId xmlns:a16="http://schemas.microsoft.com/office/drawing/2014/main" id="{E3C790FC-F4C0-4B1A-B03E-173F255262B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51" name="図 50">
              <a:extLst>
                <a:ext uri="{FF2B5EF4-FFF2-40B4-BE49-F238E27FC236}">
                  <a16:creationId xmlns:a16="http://schemas.microsoft.com/office/drawing/2014/main" id="{24CB1F60-FA87-4AE4-A353-468122B8644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52" name="図 51">
              <a:extLst>
                <a:ext uri="{FF2B5EF4-FFF2-40B4-BE49-F238E27FC236}">
                  <a16:creationId xmlns:a16="http://schemas.microsoft.com/office/drawing/2014/main" id="{592E95FC-EAE9-44D4-B383-C880FFCD62D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53" name="図 52">
              <a:extLst>
                <a:ext uri="{FF2B5EF4-FFF2-40B4-BE49-F238E27FC236}">
                  <a16:creationId xmlns:a16="http://schemas.microsoft.com/office/drawing/2014/main" id="{65CD93E8-5ADD-4EEA-8014-6E3A9034950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54" name="図 53">
              <a:extLst>
                <a:ext uri="{FF2B5EF4-FFF2-40B4-BE49-F238E27FC236}">
                  <a16:creationId xmlns:a16="http://schemas.microsoft.com/office/drawing/2014/main" id="{53DB21C3-046C-4A0F-8827-B327F6ADB44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55" name="図 54">
              <a:extLst>
                <a:ext uri="{FF2B5EF4-FFF2-40B4-BE49-F238E27FC236}">
                  <a16:creationId xmlns:a16="http://schemas.microsoft.com/office/drawing/2014/main" id="{1F237AA5-9158-42DF-8040-B74157B99AE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56" name="図 55">
              <a:extLst>
                <a:ext uri="{FF2B5EF4-FFF2-40B4-BE49-F238E27FC236}">
                  <a16:creationId xmlns:a16="http://schemas.microsoft.com/office/drawing/2014/main" id="{67EA67FA-BE55-4EE1-88C0-9A36CA82491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spTree>
    <p:extLst>
      <p:ext uri="{BB962C8B-B14F-4D97-AF65-F5344CB8AC3E}">
        <p14:creationId xmlns:p14="http://schemas.microsoft.com/office/powerpoint/2010/main" val="644923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04A1F9-3CA3-49CE-B4D9-3ADE579A3327}"/>
              </a:ext>
            </a:extLst>
          </p:cNvPr>
          <p:cNvSpPr>
            <a:spLocks noGrp="1"/>
          </p:cNvSpPr>
          <p:nvPr>
            <p:ph type="title"/>
          </p:nvPr>
        </p:nvSpPr>
        <p:spPr/>
        <p:txBody>
          <a:bodyPr/>
          <a:lstStyle/>
          <a:p>
            <a:r>
              <a:rPr kumimoji="1" lang="ja-JP" altLang="en-US" dirty="0"/>
              <a:t>インスタンスの構成</a:t>
            </a:r>
          </a:p>
        </p:txBody>
      </p:sp>
      <p:sp>
        <p:nvSpPr>
          <p:cNvPr id="4" name="スライド番号プレースホルダー 3">
            <a:extLst>
              <a:ext uri="{FF2B5EF4-FFF2-40B4-BE49-F238E27FC236}">
                <a16:creationId xmlns:a16="http://schemas.microsoft.com/office/drawing/2014/main" id="{F8F26E79-4ED2-4B7D-88BA-D6550E4629DE}"/>
              </a:ext>
            </a:extLst>
          </p:cNvPr>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6" name="コンテンツ プレースホルダー 2">
            <a:extLst>
              <a:ext uri="{FF2B5EF4-FFF2-40B4-BE49-F238E27FC236}">
                <a16:creationId xmlns:a16="http://schemas.microsoft.com/office/drawing/2014/main" id="{A4334047-5FFE-47BE-A2B4-8646F759E425}"/>
              </a:ext>
            </a:extLst>
          </p:cNvPr>
          <p:cNvSpPr txBox="1">
            <a:spLocks/>
          </p:cNvSpPr>
          <p:nvPr/>
        </p:nvSpPr>
        <p:spPr>
          <a:xfrm>
            <a:off x="822959" y="758815"/>
            <a:ext cx="6953795" cy="509403"/>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入力の文字列に対応するグリッドを作成する．</a:t>
            </a:r>
          </a:p>
        </p:txBody>
      </p:sp>
      <p:graphicFrame>
        <p:nvGraphicFramePr>
          <p:cNvPr id="7" name="表 6">
            <a:extLst>
              <a:ext uri="{FF2B5EF4-FFF2-40B4-BE49-F238E27FC236}">
                <a16:creationId xmlns:a16="http://schemas.microsoft.com/office/drawing/2014/main" id="{14F785B1-8DD1-4F62-8A35-918433BE870F}"/>
              </a:ext>
            </a:extLst>
          </p:cNvPr>
          <p:cNvGraphicFramePr>
            <a:graphicFrameLocks noGrp="1"/>
          </p:cNvGraphicFramePr>
          <p:nvPr>
            <p:extLst>
              <p:ext uri="{D42A27DB-BD31-4B8C-83A1-F6EECF244321}">
                <p14:modId xmlns:p14="http://schemas.microsoft.com/office/powerpoint/2010/main" val="1122290882"/>
              </p:ext>
            </p:extLst>
          </p:nvPr>
        </p:nvGraphicFramePr>
        <p:xfrm>
          <a:off x="6051724" y="1905840"/>
          <a:ext cx="1944000" cy="4417240"/>
        </p:xfrm>
        <a:graphic>
          <a:graphicData uri="http://schemas.openxmlformats.org/drawingml/2006/table">
            <a:tbl>
              <a:tblPr firstRow="1" bandRow="1">
                <a:tableStyleId>{5940675A-B579-460E-94D1-54222C63F5DA}</a:tableStyleId>
              </a:tblPr>
              <a:tblGrid>
                <a:gridCol w="324000">
                  <a:extLst>
                    <a:ext uri="{9D8B030D-6E8A-4147-A177-3AD203B41FA5}">
                      <a16:colId xmlns:a16="http://schemas.microsoft.com/office/drawing/2014/main" val="847581473"/>
                    </a:ext>
                  </a:extLst>
                </a:gridCol>
                <a:gridCol w="324000">
                  <a:extLst>
                    <a:ext uri="{9D8B030D-6E8A-4147-A177-3AD203B41FA5}">
                      <a16:colId xmlns:a16="http://schemas.microsoft.com/office/drawing/2014/main" val="791087523"/>
                    </a:ext>
                  </a:extLst>
                </a:gridCol>
                <a:gridCol w="324000">
                  <a:extLst>
                    <a:ext uri="{9D8B030D-6E8A-4147-A177-3AD203B41FA5}">
                      <a16:colId xmlns:a16="http://schemas.microsoft.com/office/drawing/2014/main" val="1925749433"/>
                    </a:ext>
                  </a:extLst>
                </a:gridCol>
                <a:gridCol w="324000">
                  <a:extLst>
                    <a:ext uri="{9D8B030D-6E8A-4147-A177-3AD203B41FA5}">
                      <a16:colId xmlns:a16="http://schemas.microsoft.com/office/drawing/2014/main" val="1686105983"/>
                    </a:ext>
                  </a:extLst>
                </a:gridCol>
                <a:gridCol w="324000">
                  <a:extLst>
                    <a:ext uri="{9D8B030D-6E8A-4147-A177-3AD203B41FA5}">
                      <a16:colId xmlns:a16="http://schemas.microsoft.com/office/drawing/2014/main" val="4275610375"/>
                    </a:ext>
                  </a:extLst>
                </a:gridCol>
                <a:gridCol w="324000">
                  <a:extLst>
                    <a:ext uri="{9D8B030D-6E8A-4147-A177-3AD203B41FA5}">
                      <a16:colId xmlns:a16="http://schemas.microsoft.com/office/drawing/2014/main" val="1492034356"/>
                    </a:ext>
                  </a:extLst>
                </a:gridCol>
              </a:tblGrid>
              <a:tr h="1252690">
                <a:tc rowSpan="5">
                  <a:txBody>
                    <a:bodyPr/>
                    <a:lstStyle/>
                    <a:p>
                      <a:endParaRPr kumimoji="1" lang="ja-JP" altLang="en-US" sz="1400" dirty="0"/>
                    </a:p>
                  </a:txBody>
                  <a:tcPr marL="68580" marR="68580" marT="34290" marB="34290">
                    <a:solidFill>
                      <a:srgbClr val="FF0000"/>
                    </a:solidFill>
                  </a:tcPr>
                </a:tc>
                <a:tc>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a:txBody>
                    <a:bodyPr/>
                    <a:lstStyle/>
                    <a:p>
                      <a:endParaRPr kumimoji="1" lang="ja-JP" altLang="en-US" sz="1400" dirty="0"/>
                    </a:p>
                  </a:txBody>
                  <a:tcPr marL="68580" marR="68580" marT="34290" marB="34290"/>
                </a:tc>
                <a:extLst>
                  <a:ext uri="{0D108BD9-81ED-4DB2-BD59-A6C34878D82A}">
                    <a16:rowId xmlns:a16="http://schemas.microsoft.com/office/drawing/2014/main" val="2315401328"/>
                  </a:ext>
                </a:extLst>
              </a:tr>
              <a:tr h="329585">
                <a:tc vMerge="1">
                  <a:txBody>
                    <a:bodyPr/>
                    <a:lstStyle/>
                    <a:p>
                      <a:endParaRPr kumimoji="1" lang="ja-JP" altLang="en-US" dirty="0"/>
                    </a:p>
                  </a:txBody>
                  <a:tcPr/>
                </a:tc>
                <a:tc gridSpan="5">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3001473760"/>
                  </a:ext>
                </a:extLst>
              </a:tr>
              <a:tr h="1252690">
                <a:tc vMerge="1">
                  <a:txBody>
                    <a:bodyPr/>
                    <a:lstStyle/>
                    <a:p>
                      <a:endParaRPr kumimoji="1" lang="ja-JP" altLang="en-US" dirty="0"/>
                    </a:p>
                  </a:txBody>
                  <a:tcPr/>
                </a:tc>
                <a:tc>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a:txBody>
                    <a:bodyPr/>
                    <a:lstStyle/>
                    <a:p>
                      <a:endParaRPr kumimoji="1" lang="ja-JP" altLang="en-US" sz="1400" dirty="0"/>
                    </a:p>
                  </a:txBody>
                  <a:tcPr marL="68580" marR="68580" marT="34290" marB="34290">
                    <a:solidFill>
                      <a:schemeClr val="tx1"/>
                    </a:solidFill>
                  </a:tcPr>
                </a:tc>
                <a:extLst>
                  <a:ext uri="{0D108BD9-81ED-4DB2-BD59-A6C34878D82A}">
                    <a16:rowId xmlns:a16="http://schemas.microsoft.com/office/drawing/2014/main" val="2625913481"/>
                  </a:ext>
                </a:extLst>
              </a:tr>
              <a:tr h="329585">
                <a:tc vMerge="1">
                  <a:txBody>
                    <a:bodyPr/>
                    <a:lstStyle/>
                    <a:p>
                      <a:endParaRPr kumimoji="1" lang="ja-JP" altLang="en-US" dirty="0"/>
                    </a:p>
                  </a:txBody>
                  <a:tcPr/>
                </a:tc>
                <a:tc gridSpan="5">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214861633"/>
                  </a:ext>
                </a:extLst>
              </a:tr>
              <a:tr h="1252690">
                <a:tc vMerge="1">
                  <a:txBody>
                    <a:bodyPr/>
                    <a:lstStyle/>
                    <a:p>
                      <a:endParaRPr kumimoji="1" lang="ja-JP" altLang="en-US" dirty="0"/>
                    </a:p>
                  </a:txBody>
                  <a:tcPr/>
                </a:tc>
                <a:tc>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a:txBody>
                    <a:bodyPr/>
                    <a:lstStyle/>
                    <a:p>
                      <a:endParaRPr kumimoji="1" lang="ja-JP" altLang="en-US" sz="1400" dirty="0"/>
                    </a:p>
                  </a:txBody>
                  <a:tcPr marL="68580" marR="68580" marT="34290" marB="34290">
                    <a:solidFill>
                      <a:schemeClr val="tx1"/>
                    </a:solidFill>
                  </a:tcPr>
                </a:tc>
                <a:extLst>
                  <a:ext uri="{0D108BD9-81ED-4DB2-BD59-A6C34878D82A}">
                    <a16:rowId xmlns:a16="http://schemas.microsoft.com/office/drawing/2014/main" val="2136478814"/>
                  </a:ext>
                </a:extLst>
              </a:tr>
            </a:tbl>
          </a:graphicData>
        </a:graphic>
      </p:graphicFrame>
      <mc:AlternateContent xmlns:mc="http://schemas.openxmlformats.org/markup-compatibility/2006">
        <mc:Choice xmlns:a14="http://schemas.microsoft.com/office/drawing/2010/main" Requires="a14">
          <p:sp>
            <p:nvSpPr>
              <p:cNvPr id="8" name="正方形/長方形 7">
                <a:extLst>
                  <a:ext uri="{FF2B5EF4-FFF2-40B4-BE49-F238E27FC236}">
                    <a16:creationId xmlns:a16="http://schemas.microsoft.com/office/drawing/2014/main" id="{D9B6EAD1-DD9A-441A-8E12-3FFE3CE2B89C}"/>
                  </a:ext>
                </a:extLst>
              </p:cNvPr>
              <p:cNvSpPr/>
              <p:nvPr/>
            </p:nvSpPr>
            <p:spPr>
              <a:xfrm>
                <a:off x="740229" y="2116686"/>
                <a:ext cx="1265661" cy="830997"/>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altLang="ja-JP" sz="4800" i="1">
                          <a:latin typeface="Cambria Math" panose="02040503050406030204" pitchFamily="18" charset="0"/>
                        </a:rPr>
                        <m:t>110</m:t>
                      </m:r>
                    </m:oMath>
                  </m:oMathPara>
                </a14:m>
                <a:endParaRPr lang="en-US" altLang="ja-JP" sz="2800" dirty="0"/>
              </a:p>
            </p:txBody>
          </p:sp>
        </mc:Choice>
        <mc:Fallback>
          <p:sp>
            <p:nvSpPr>
              <p:cNvPr id="8" name="正方形/長方形 7">
                <a:extLst>
                  <a:ext uri="{FF2B5EF4-FFF2-40B4-BE49-F238E27FC236}">
                    <a16:creationId xmlns:a16="http://schemas.microsoft.com/office/drawing/2014/main" id="{D9B6EAD1-DD9A-441A-8E12-3FFE3CE2B89C}"/>
                  </a:ext>
                </a:extLst>
              </p:cNvPr>
              <p:cNvSpPr>
                <a:spLocks noRot="1" noChangeAspect="1" noMove="1" noResize="1" noEditPoints="1" noAdjustHandles="1" noChangeArrowheads="1" noChangeShapeType="1" noTextEdit="1"/>
              </p:cNvSpPr>
              <p:nvPr/>
            </p:nvSpPr>
            <p:spPr>
              <a:xfrm>
                <a:off x="740229" y="2116686"/>
                <a:ext cx="1265661" cy="830997"/>
              </a:xfrm>
              <a:prstGeom prst="rect">
                <a:avLst/>
              </a:prstGeom>
              <a:blipFill>
                <a:blip r:embed="rId2"/>
                <a:stretch>
                  <a:fillRect/>
                </a:stretch>
              </a:blipFill>
            </p:spPr>
            <p:txBody>
              <a:bodyPr/>
              <a:lstStyle/>
              <a:p>
                <a:r>
                  <a:rPr lang="ja-JP" altLang="en-US">
                    <a:noFill/>
                  </a:rPr>
                  <a:t> </a:t>
                </a:r>
              </a:p>
            </p:txBody>
          </p:sp>
        </mc:Fallback>
      </mc:AlternateContent>
      <p:graphicFrame>
        <p:nvGraphicFramePr>
          <p:cNvPr id="11" name="表 10">
            <a:extLst>
              <a:ext uri="{FF2B5EF4-FFF2-40B4-BE49-F238E27FC236}">
                <a16:creationId xmlns:a16="http://schemas.microsoft.com/office/drawing/2014/main" id="{45157FB7-6C5E-4970-A5A3-900849F71EB9}"/>
              </a:ext>
            </a:extLst>
          </p:cNvPr>
          <p:cNvGraphicFramePr>
            <a:graphicFrameLocks noGrp="1"/>
          </p:cNvGraphicFramePr>
          <p:nvPr>
            <p:extLst>
              <p:ext uri="{D42A27DB-BD31-4B8C-83A1-F6EECF244321}">
                <p14:modId xmlns:p14="http://schemas.microsoft.com/office/powerpoint/2010/main" val="3275003170"/>
              </p:ext>
            </p:extLst>
          </p:nvPr>
        </p:nvGraphicFramePr>
        <p:xfrm>
          <a:off x="2213610" y="1905840"/>
          <a:ext cx="1620000" cy="1252690"/>
        </p:xfrm>
        <a:graphic>
          <a:graphicData uri="http://schemas.openxmlformats.org/drawingml/2006/table">
            <a:tbl>
              <a:tblPr firstRow="1" bandRow="1">
                <a:tableStyleId>{5940675A-B579-460E-94D1-54222C63F5DA}</a:tableStyleId>
              </a:tblPr>
              <a:tblGrid>
                <a:gridCol w="324000">
                  <a:extLst>
                    <a:ext uri="{9D8B030D-6E8A-4147-A177-3AD203B41FA5}">
                      <a16:colId xmlns:a16="http://schemas.microsoft.com/office/drawing/2014/main" val="1721781814"/>
                    </a:ext>
                  </a:extLst>
                </a:gridCol>
                <a:gridCol w="324000">
                  <a:extLst>
                    <a:ext uri="{9D8B030D-6E8A-4147-A177-3AD203B41FA5}">
                      <a16:colId xmlns:a16="http://schemas.microsoft.com/office/drawing/2014/main" val="3462196748"/>
                    </a:ext>
                  </a:extLst>
                </a:gridCol>
                <a:gridCol w="324000">
                  <a:extLst>
                    <a:ext uri="{9D8B030D-6E8A-4147-A177-3AD203B41FA5}">
                      <a16:colId xmlns:a16="http://schemas.microsoft.com/office/drawing/2014/main" val="1362521767"/>
                    </a:ext>
                  </a:extLst>
                </a:gridCol>
                <a:gridCol w="324000">
                  <a:extLst>
                    <a:ext uri="{9D8B030D-6E8A-4147-A177-3AD203B41FA5}">
                      <a16:colId xmlns:a16="http://schemas.microsoft.com/office/drawing/2014/main" val="828108701"/>
                    </a:ext>
                  </a:extLst>
                </a:gridCol>
                <a:gridCol w="324000">
                  <a:extLst>
                    <a:ext uri="{9D8B030D-6E8A-4147-A177-3AD203B41FA5}">
                      <a16:colId xmlns:a16="http://schemas.microsoft.com/office/drawing/2014/main" val="3339064676"/>
                    </a:ext>
                  </a:extLst>
                </a:gridCol>
              </a:tblGrid>
              <a:tr h="1252690">
                <a:tc>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a:txBody>
                    <a:bodyPr/>
                    <a:lstStyle/>
                    <a:p>
                      <a:endParaRPr kumimoji="1" lang="ja-JP" altLang="en-US" sz="1400" dirty="0"/>
                    </a:p>
                  </a:txBody>
                  <a:tcPr marL="68580" marR="68580" marT="34290" marB="34290"/>
                </a:tc>
                <a:extLst>
                  <a:ext uri="{0D108BD9-81ED-4DB2-BD59-A6C34878D82A}">
                    <a16:rowId xmlns:a16="http://schemas.microsoft.com/office/drawing/2014/main" val="1894216211"/>
                  </a:ext>
                </a:extLst>
              </a:tr>
            </a:tbl>
          </a:graphicData>
        </a:graphic>
      </p:graphicFrame>
      <mc:AlternateContent xmlns:mc="http://schemas.openxmlformats.org/markup-compatibility/2006">
        <mc:Choice xmlns:a14="http://schemas.microsoft.com/office/drawing/2010/main" Requires="a14">
          <p:sp>
            <p:nvSpPr>
              <p:cNvPr id="12" name="正方形/長方形 11">
                <a:extLst>
                  <a:ext uri="{FF2B5EF4-FFF2-40B4-BE49-F238E27FC236}">
                    <a16:creationId xmlns:a16="http://schemas.microsoft.com/office/drawing/2014/main" id="{0CAC4D1C-B515-4EE7-A1A5-41D49CFD5B3F}"/>
                  </a:ext>
                </a:extLst>
              </p:cNvPr>
              <p:cNvSpPr/>
              <p:nvPr/>
            </p:nvSpPr>
            <p:spPr>
              <a:xfrm>
                <a:off x="3457302" y="3149821"/>
                <a:ext cx="324056" cy="646331"/>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altLang="ja-JP" sz="3600" i="1" smtClean="0">
                          <a:latin typeface="Cambria Math" panose="02040503050406030204" pitchFamily="18" charset="0"/>
                        </a:rPr>
                        <m:t>0</m:t>
                      </m:r>
                    </m:oMath>
                  </m:oMathPara>
                </a14:m>
                <a:endParaRPr lang="en-US" altLang="ja-JP" dirty="0"/>
              </a:p>
            </p:txBody>
          </p:sp>
        </mc:Choice>
        <mc:Fallback>
          <p:sp>
            <p:nvSpPr>
              <p:cNvPr id="12" name="正方形/長方形 11">
                <a:extLst>
                  <a:ext uri="{FF2B5EF4-FFF2-40B4-BE49-F238E27FC236}">
                    <a16:creationId xmlns:a16="http://schemas.microsoft.com/office/drawing/2014/main" id="{0CAC4D1C-B515-4EE7-A1A5-41D49CFD5B3F}"/>
                  </a:ext>
                </a:extLst>
              </p:cNvPr>
              <p:cNvSpPr>
                <a:spLocks noRot="1" noChangeAspect="1" noMove="1" noResize="1" noEditPoints="1" noAdjustHandles="1" noChangeArrowheads="1" noChangeShapeType="1" noTextEdit="1"/>
              </p:cNvSpPr>
              <p:nvPr/>
            </p:nvSpPr>
            <p:spPr>
              <a:xfrm>
                <a:off x="3457302" y="3149821"/>
                <a:ext cx="324056" cy="64633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正方形/長方形 13">
                <a:extLst>
                  <a:ext uri="{FF2B5EF4-FFF2-40B4-BE49-F238E27FC236}">
                    <a16:creationId xmlns:a16="http://schemas.microsoft.com/office/drawing/2014/main" id="{C3CFC338-6F1C-4C83-89E4-1A0BEB93BCAE}"/>
                  </a:ext>
                </a:extLst>
              </p:cNvPr>
              <p:cNvSpPr/>
              <p:nvPr/>
            </p:nvSpPr>
            <p:spPr>
              <a:xfrm>
                <a:off x="2160091" y="3149821"/>
                <a:ext cx="324056" cy="646331"/>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1</m:t>
                      </m:r>
                    </m:oMath>
                  </m:oMathPara>
                </a14:m>
                <a:endParaRPr lang="en-US" altLang="ja-JP" dirty="0"/>
              </a:p>
            </p:txBody>
          </p:sp>
        </mc:Choice>
        <mc:Fallback>
          <p:sp>
            <p:nvSpPr>
              <p:cNvPr id="14" name="正方形/長方形 13">
                <a:extLst>
                  <a:ext uri="{FF2B5EF4-FFF2-40B4-BE49-F238E27FC236}">
                    <a16:creationId xmlns:a16="http://schemas.microsoft.com/office/drawing/2014/main" id="{C3CFC338-6F1C-4C83-89E4-1A0BEB93BCAE}"/>
                  </a:ext>
                </a:extLst>
              </p:cNvPr>
              <p:cNvSpPr>
                <a:spLocks noRot="1" noChangeAspect="1" noMove="1" noResize="1" noEditPoints="1" noAdjustHandles="1" noChangeArrowheads="1" noChangeShapeType="1" noTextEdit="1"/>
              </p:cNvSpPr>
              <p:nvPr/>
            </p:nvSpPr>
            <p:spPr>
              <a:xfrm>
                <a:off x="2160091" y="3149821"/>
                <a:ext cx="324056"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正方形/長方形 14">
                <a:extLst>
                  <a:ext uri="{FF2B5EF4-FFF2-40B4-BE49-F238E27FC236}">
                    <a16:creationId xmlns:a16="http://schemas.microsoft.com/office/drawing/2014/main" id="{38490868-20FA-4A04-AC18-B44A495481A8}"/>
                  </a:ext>
                </a:extLst>
              </p:cNvPr>
              <p:cNvSpPr/>
              <p:nvPr/>
            </p:nvSpPr>
            <p:spPr>
              <a:xfrm>
                <a:off x="2808696" y="3149821"/>
                <a:ext cx="324056" cy="646331"/>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1</m:t>
                      </m:r>
                    </m:oMath>
                  </m:oMathPara>
                </a14:m>
                <a:endParaRPr lang="en-US" altLang="ja-JP" dirty="0"/>
              </a:p>
            </p:txBody>
          </p:sp>
        </mc:Choice>
        <mc:Fallback>
          <p:sp>
            <p:nvSpPr>
              <p:cNvPr id="15" name="正方形/長方形 14">
                <a:extLst>
                  <a:ext uri="{FF2B5EF4-FFF2-40B4-BE49-F238E27FC236}">
                    <a16:creationId xmlns:a16="http://schemas.microsoft.com/office/drawing/2014/main" id="{38490868-20FA-4A04-AC18-B44A495481A8}"/>
                  </a:ext>
                </a:extLst>
              </p:cNvPr>
              <p:cNvSpPr>
                <a:spLocks noRot="1" noChangeAspect="1" noMove="1" noResize="1" noEditPoints="1" noAdjustHandles="1" noChangeArrowheads="1" noChangeShapeType="1" noTextEdit="1"/>
              </p:cNvSpPr>
              <p:nvPr/>
            </p:nvSpPr>
            <p:spPr>
              <a:xfrm>
                <a:off x="2808696" y="3149821"/>
                <a:ext cx="324056" cy="646331"/>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39845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04A1F9-3CA3-49CE-B4D9-3ADE579A3327}"/>
              </a:ext>
            </a:extLst>
          </p:cNvPr>
          <p:cNvSpPr>
            <a:spLocks noGrp="1"/>
          </p:cNvSpPr>
          <p:nvPr>
            <p:ph type="title"/>
          </p:nvPr>
        </p:nvSpPr>
        <p:spPr/>
        <p:txBody>
          <a:bodyPr/>
          <a:lstStyle/>
          <a:p>
            <a:r>
              <a:rPr kumimoji="1" lang="ja-JP" altLang="en-US" dirty="0"/>
              <a:t>インスタンスの構成</a:t>
            </a:r>
          </a:p>
        </p:txBody>
      </p:sp>
      <p:graphicFrame>
        <p:nvGraphicFramePr>
          <p:cNvPr id="5" name="コンテンツ プレースホルダー 4">
            <a:extLst>
              <a:ext uri="{FF2B5EF4-FFF2-40B4-BE49-F238E27FC236}">
                <a16:creationId xmlns:a16="http://schemas.microsoft.com/office/drawing/2014/main" id="{C6A6B8C2-B37D-4FA0-A0BF-3FE1FFB590FB}"/>
              </a:ext>
            </a:extLst>
          </p:cNvPr>
          <p:cNvGraphicFramePr>
            <a:graphicFrameLocks noGrp="1"/>
          </p:cNvGraphicFramePr>
          <p:nvPr>
            <p:ph idx="1"/>
            <p:extLst>
              <p:ext uri="{D42A27DB-BD31-4B8C-83A1-F6EECF244321}">
                <p14:modId xmlns:p14="http://schemas.microsoft.com/office/powerpoint/2010/main" val="91317331"/>
              </p:ext>
            </p:extLst>
          </p:nvPr>
        </p:nvGraphicFramePr>
        <p:xfrm>
          <a:off x="1205503" y="1618457"/>
          <a:ext cx="4757330" cy="2082686"/>
        </p:xfrm>
        <a:graphic>
          <a:graphicData uri="http://schemas.openxmlformats.org/drawingml/2006/table">
            <a:tbl>
              <a:tblPr firstRow="1" bandRow="1">
                <a:tableStyleId>{5940675A-B579-460E-94D1-54222C63F5DA}</a:tableStyleId>
              </a:tblPr>
              <a:tblGrid>
                <a:gridCol w="484190">
                  <a:extLst>
                    <a:ext uri="{9D8B030D-6E8A-4147-A177-3AD203B41FA5}">
                      <a16:colId xmlns:a16="http://schemas.microsoft.com/office/drawing/2014/main" val="4016289665"/>
                    </a:ext>
                  </a:extLst>
                </a:gridCol>
                <a:gridCol w="484190">
                  <a:extLst>
                    <a:ext uri="{9D8B030D-6E8A-4147-A177-3AD203B41FA5}">
                      <a16:colId xmlns:a16="http://schemas.microsoft.com/office/drawing/2014/main" val="1240278885"/>
                    </a:ext>
                  </a:extLst>
                </a:gridCol>
                <a:gridCol w="484190">
                  <a:extLst>
                    <a:ext uri="{9D8B030D-6E8A-4147-A177-3AD203B41FA5}">
                      <a16:colId xmlns:a16="http://schemas.microsoft.com/office/drawing/2014/main" val="2220667744"/>
                    </a:ext>
                  </a:extLst>
                </a:gridCol>
                <a:gridCol w="484190">
                  <a:extLst>
                    <a:ext uri="{9D8B030D-6E8A-4147-A177-3AD203B41FA5}">
                      <a16:colId xmlns:a16="http://schemas.microsoft.com/office/drawing/2014/main" val="877144561"/>
                    </a:ext>
                  </a:extLst>
                </a:gridCol>
                <a:gridCol w="484190">
                  <a:extLst>
                    <a:ext uri="{9D8B030D-6E8A-4147-A177-3AD203B41FA5}">
                      <a16:colId xmlns:a16="http://schemas.microsoft.com/office/drawing/2014/main" val="2569870521"/>
                    </a:ext>
                  </a:extLst>
                </a:gridCol>
                <a:gridCol w="484190">
                  <a:extLst>
                    <a:ext uri="{9D8B030D-6E8A-4147-A177-3AD203B41FA5}">
                      <a16:colId xmlns:a16="http://schemas.microsoft.com/office/drawing/2014/main" val="2459701357"/>
                    </a:ext>
                  </a:extLst>
                </a:gridCol>
                <a:gridCol w="484190">
                  <a:extLst>
                    <a:ext uri="{9D8B030D-6E8A-4147-A177-3AD203B41FA5}">
                      <a16:colId xmlns:a16="http://schemas.microsoft.com/office/drawing/2014/main" val="2178091809"/>
                    </a:ext>
                  </a:extLst>
                </a:gridCol>
                <a:gridCol w="1368000">
                  <a:extLst>
                    <a:ext uri="{9D8B030D-6E8A-4147-A177-3AD203B41FA5}">
                      <a16:colId xmlns:a16="http://schemas.microsoft.com/office/drawing/2014/main" val="2096875944"/>
                    </a:ext>
                  </a:extLst>
                </a:gridCol>
              </a:tblGrid>
              <a:tr h="558229">
                <a:tc rowSpan="2">
                  <a:txBody>
                    <a:bodyPr/>
                    <a:lstStyle/>
                    <a:p>
                      <a:endParaRPr kumimoji="1" lang="ja-JP" altLang="en-US" sz="1400" dirty="0"/>
                    </a:p>
                  </a:txBody>
                  <a:tcPr marL="68580" marR="68580" marT="34290" marB="34290"/>
                </a:tc>
                <a:tc>
                  <a:txBody>
                    <a:bodyPr/>
                    <a:lstStyle/>
                    <a:p>
                      <a:endParaRPr lang="ja-JP" altLang="en-US"/>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lang="ja-JP" altLang="en-US"/>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lang="ja-JP" altLang="en-US"/>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extLst>
                  <a:ext uri="{0D108BD9-81ED-4DB2-BD59-A6C34878D82A}">
                    <a16:rowId xmlns:a16="http://schemas.microsoft.com/office/drawing/2014/main" val="262882443"/>
                  </a:ext>
                </a:extLst>
              </a:tr>
              <a:tr h="483114">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a:p>
                  </a:txBody>
                  <a:tcPr/>
                </a:tc>
                <a:extLst>
                  <a:ext uri="{0D108BD9-81ED-4DB2-BD59-A6C34878D82A}">
                    <a16:rowId xmlns:a16="http://schemas.microsoft.com/office/drawing/2014/main" val="2813698774"/>
                  </a:ext>
                </a:extLst>
              </a:tr>
              <a:tr h="483114">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sz="1400" dirty="0"/>
                    </a:p>
                  </a:txBody>
                  <a:tcPr marL="68580" marR="68580" marT="34290" marB="34290">
                    <a:solidFill>
                      <a:schemeClr val="accent5"/>
                    </a:solidFill>
                  </a:tcPr>
                </a:tc>
                <a:extLst>
                  <a:ext uri="{0D108BD9-81ED-4DB2-BD59-A6C34878D82A}">
                    <a16:rowId xmlns:a16="http://schemas.microsoft.com/office/drawing/2014/main" val="724175689"/>
                  </a:ext>
                </a:extLst>
              </a:tr>
              <a:tr h="558229">
                <a:tc vMerge="1">
                  <a:txBody>
                    <a:bodyPr/>
                    <a:lstStyle/>
                    <a:p>
                      <a:endParaRPr kumimoji="1" lang="ja-JP" altLang="en-US" dirty="0"/>
                    </a:p>
                  </a:txBody>
                  <a:tcPr/>
                </a:tc>
                <a:tc>
                  <a:txBody>
                    <a:bodyPr/>
                    <a:lstStyle/>
                    <a:p>
                      <a:endParaRPr lang="ja-JP" altLang="en-US"/>
                    </a:p>
                  </a:txBody>
                  <a:tcPr marL="68580" marR="68580" marT="34290" marB="34290">
                    <a:solidFill>
                      <a:srgbClr val="FF0000"/>
                    </a:solidFill>
                  </a:tcPr>
                </a:tc>
                <a:tc vMerge="1">
                  <a:txBody>
                    <a:bodyPr/>
                    <a:lstStyle/>
                    <a:p>
                      <a:endParaRPr kumimoji="1" lang="ja-JP" altLang="en-US" dirty="0"/>
                    </a:p>
                  </a:txBody>
                  <a:tcPr/>
                </a:tc>
                <a:tc>
                  <a:txBody>
                    <a:bodyPr/>
                    <a:lstStyle/>
                    <a:p>
                      <a:endParaRPr lang="ja-JP" altLang="en-US"/>
                    </a:p>
                  </a:txBody>
                  <a:tcPr marL="68580" marR="68580" marT="34290" marB="34290">
                    <a:solidFill>
                      <a:srgbClr val="FF0000"/>
                    </a:solidFill>
                  </a:tcPr>
                </a:tc>
                <a:tc vMerge="1">
                  <a:txBody>
                    <a:bodyPr/>
                    <a:lstStyle/>
                    <a:p>
                      <a:endParaRPr kumimoji="1" lang="ja-JP" altLang="en-US" dirty="0"/>
                    </a:p>
                  </a:txBody>
                  <a:tcPr/>
                </a:tc>
                <a:tc>
                  <a:txBody>
                    <a:bodyPr/>
                    <a:lstStyle/>
                    <a:p>
                      <a:endParaRPr lang="ja-JP" altLang="en-US"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a:p>
                  </a:txBody>
                  <a:tcPr/>
                </a:tc>
                <a:extLst>
                  <a:ext uri="{0D108BD9-81ED-4DB2-BD59-A6C34878D82A}">
                    <a16:rowId xmlns:a16="http://schemas.microsoft.com/office/drawing/2014/main" val="500188949"/>
                  </a:ext>
                </a:extLst>
              </a:tr>
            </a:tbl>
          </a:graphicData>
        </a:graphic>
      </p:graphicFrame>
      <p:sp>
        <p:nvSpPr>
          <p:cNvPr id="4" name="スライド番号プレースホルダー 3">
            <a:extLst>
              <a:ext uri="{FF2B5EF4-FFF2-40B4-BE49-F238E27FC236}">
                <a16:creationId xmlns:a16="http://schemas.microsoft.com/office/drawing/2014/main" id="{F8F26E79-4ED2-4B7D-88BA-D6550E4629DE}"/>
              </a:ext>
            </a:extLst>
          </p:cNvPr>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mc:AlternateContent xmlns:mc="http://schemas.openxmlformats.org/markup-compatibility/2006">
        <mc:Choice xmlns:a14="http://schemas.microsoft.com/office/drawing/2010/main" Requires="a14">
          <p:sp>
            <p:nvSpPr>
              <p:cNvPr id="6" name="コンテンツ プレースホルダー 2">
                <a:extLst>
                  <a:ext uri="{FF2B5EF4-FFF2-40B4-BE49-F238E27FC236}">
                    <a16:creationId xmlns:a16="http://schemas.microsoft.com/office/drawing/2014/main" id="{A4334047-5FFE-47BE-A2B4-8646F759E425}"/>
                  </a:ext>
                </a:extLst>
              </p:cNvPr>
              <p:cNvSpPr txBox="1">
                <a:spLocks/>
              </p:cNvSpPr>
              <p:nvPr/>
            </p:nvSpPr>
            <p:spPr>
              <a:xfrm>
                <a:off x="822959" y="758816"/>
                <a:ext cx="3749041" cy="512636"/>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閾値</a:t>
                </a:r>
                <a14:m>
                  <m:oMath xmlns:m="http://schemas.openxmlformats.org/officeDocument/2006/math">
                    <m:r>
                      <a:rPr lang="en-US" altLang="ja-JP" b="0" i="1" smtClean="0">
                        <a:latin typeface="Cambria Math" panose="02040503050406030204" pitchFamily="18" charset="0"/>
                      </a:rPr>
                      <m:t>𝑡</m:t>
                    </m:r>
                  </m:oMath>
                </a14:m>
                <a:r>
                  <a:rPr lang="ja-JP" altLang="en-US" dirty="0"/>
                  <a:t>に対応するグリッド</a:t>
                </a:r>
              </a:p>
            </p:txBody>
          </p:sp>
        </mc:Choice>
        <mc:Fallback>
          <p:sp>
            <p:nvSpPr>
              <p:cNvPr id="6" name="コンテンツ プレースホルダー 2">
                <a:extLst>
                  <a:ext uri="{FF2B5EF4-FFF2-40B4-BE49-F238E27FC236}">
                    <a16:creationId xmlns:a16="http://schemas.microsoft.com/office/drawing/2014/main" id="{A4334047-5FFE-47BE-A2B4-8646F759E425}"/>
                  </a:ext>
                </a:extLst>
              </p:cNvPr>
              <p:cNvSpPr txBox="1">
                <a:spLocks noRot="1" noChangeAspect="1" noMove="1" noResize="1" noEditPoints="1" noAdjustHandles="1" noChangeArrowheads="1" noChangeShapeType="1" noTextEdit="1"/>
              </p:cNvSpPr>
              <p:nvPr/>
            </p:nvSpPr>
            <p:spPr>
              <a:xfrm>
                <a:off x="822959" y="758816"/>
                <a:ext cx="3749041" cy="512636"/>
              </a:xfrm>
              <a:prstGeom prst="rect">
                <a:avLst/>
              </a:prstGeom>
              <a:blipFill>
                <a:blip r:embed="rId2"/>
                <a:stretch>
                  <a:fillRect l="-5691" t="-23529" r="-3089" b="-2117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1139248C-831F-4C23-91D6-C6BD626A0F68}"/>
                  </a:ext>
                </a:extLst>
              </p:cNvPr>
              <p:cNvSpPr txBox="1"/>
              <p:nvPr/>
            </p:nvSpPr>
            <p:spPr>
              <a:xfrm>
                <a:off x="1818333" y="4099049"/>
                <a:ext cx="214083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dirty="0" smtClean="0">
                          <a:latin typeface="Cambria Math" panose="02040503050406030204" pitchFamily="18" charset="0"/>
                        </a:rPr>
                        <m:t>2</m:t>
                      </m:r>
                      <m:r>
                        <a:rPr lang="en-US" altLang="ja-JP" sz="2800" i="1" dirty="0" smtClean="0">
                          <a:latin typeface="Cambria Math" panose="02040503050406030204" pitchFamily="18" charset="0"/>
                        </a:rPr>
                        <m:t>𝑡</m:t>
                      </m:r>
                      <m:r>
                        <a:rPr lang="en-US" altLang="ja-JP" sz="2800" b="0" i="1" dirty="0" smtClean="0">
                          <a:latin typeface="Cambria Math" panose="02040503050406030204" pitchFamily="18" charset="0"/>
                        </a:rPr>
                        <m:t>−1</m:t>
                      </m:r>
                    </m:oMath>
                  </m:oMathPara>
                </a14:m>
                <a:endParaRPr lang="ja-JP" altLang="en-US" sz="2800" dirty="0"/>
              </a:p>
            </p:txBody>
          </p:sp>
        </mc:Choice>
        <mc:Fallback>
          <p:sp>
            <p:nvSpPr>
              <p:cNvPr id="8" name="テキスト ボックス 7">
                <a:extLst>
                  <a:ext uri="{FF2B5EF4-FFF2-40B4-BE49-F238E27FC236}">
                    <a16:creationId xmlns:a16="http://schemas.microsoft.com/office/drawing/2014/main" id="{1139248C-831F-4C23-91D6-C6BD626A0F68}"/>
                  </a:ext>
                </a:extLst>
              </p:cNvPr>
              <p:cNvSpPr txBox="1">
                <a:spLocks noRot="1" noChangeAspect="1" noMove="1" noResize="1" noEditPoints="1" noAdjustHandles="1" noChangeArrowheads="1" noChangeShapeType="1" noTextEdit="1"/>
              </p:cNvSpPr>
              <p:nvPr/>
            </p:nvSpPr>
            <p:spPr>
              <a:xfrm>
                <a:off x="1818333" y="4099049"/>
                <a:ext cx="2140836" cy="523220"/>
              </a:xfrm>
              <a:prstGeom prst="rect">
                <a:avLst/>
              </a:prstGeom>
              <a:blipFill>
                <a:blip r:embed="rId3"/>
                <a:stretch>
                  <a:fillRect/>
                </a:stretch>
              </a:blipFill>
            </p:spPr>
            <p:txBody>
              <a:bodyPr/>
              <a:lstStyle/>
              <a:p>
                <a:r>
                  <a:rPr lang="ja-JP" altLang="en-US">
                    <a:noFill/>
                  </a:rPr>
                  <a:t> </a:t>
                </a:r>
              </a:p>
            </p:txBody>
          </p:sp>
        </mc:Fallback>
      </mc:AlternateContent>
      <p:sp>
        <p:nvSpPr>
          <p:cNvPr id="9" name="左中かっこ 8">
            <a:extLst>
              <a:ext uri="{FF2B5EF4-FFF2-40B4-BE49-F238E27FC236}">
                <a16:creationId xmlns:a16="http://schemas.microsoft.com/office/drawing/2014/main" id="{665A9D68-0289-4B86-BE15-B5DDBFAA07CB}"/>
              </a:ext>
            </a:extLst>
          </p:cNvPr>
          <p:cNvSpPr/>
          <p:nvPr/>
        </p:nvSpPr>
        <p:spPr>
          <a:xfrm rot="16200000">
            <a:off x="2819076" y="2216848"/>
            <a:ext cx="139351" cy="3366495"/>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10" name="コンテンツ プレースホルダー 2">
            <a:extLst>
              <a:ext uri="{FF2B5EF4-FFF2-40B4-BE49-F238E27FC236}">
                <a16:creationId xmlns:a16="http://schemas.microsoft.com/office/drawing/2014/main" id="{175C6D72-1A2E-44F5-95B5-FDEDCBE9E814}"/>
              </a:ext>
            </a:extLst>
          </p:cNvPr>
          <p:cNvSpPr txBox="1">
            <a:spLocks/>
          </p:cNvSpPr>
          <p:nvPr/>
        </p:nvSpPr>
        <p:spPr>
          <a:xfrm>
            <a:off x="822959" y="5314600"/>
            <a:ext cx="7937864" cy="1195058"/>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白か黒と青を繰り返すことによって一番左のブロック</a:t>
            </a:r>
            <a:endParaRPr lang="en-US" altLang="ja-JP" dirty="0"/>
          </a:p>
          <a:p>
            <a:r>
              <a:rPr lang="ja-JP" altLang="en-US" dirty="0"/>
              <a:t>まで自分の領地にすることができる</a:t>
            </a:r>
          </a:p>
        </p:txBody>
      </p:sp>
      <p:cxnSp>
        <p:nvCxnSpPr>
          <p:cNvPr id="11" name="直線矢印コネクタ 10">
            <a:extLst>
              <a:ext uri="{FF2B5EF4-FFF2-40B4-BE49-F238E27FC236}">
                <a16:creationId xmlns:a16="http://schemas.microsoft.com/office/drawing/2014/main" id="{449E4201-7011-4620-99C6-F0A1BCFAA365}"/>
              </a:ext>
            </a:extLst>
          </p:cNvPr>
          <p:cNvCxnSpPr>
            <a:cxnSpLocks/>
          </p:cNvCxnSpPr>
          <p:nvPr/>
        </p:nvCxnSpPr>
        <p:spPr>
          <a:xfrm flipH="1" flipV="1">
            <a:off x="4463439" y="3701143"/>
            <a:ext cx="1189016" cy="806728"/>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矢印コネクタ 12">
            <a:extLst>
              <a:ext uri="{FF2B5EF4-FFF2-40B4-BE49-F238E27FC236}">
                <a16:creationId xmlns:a16="http://schemas.microsoft.com/office/drawing/2014/main" id="{889E96EE-19CC-4AE7-9070-15346336382A}"/>
              </a:ext>
            </a:extLst>
          </p:cNvPr>
          <p:cNvCxnSpPr>
            <a:cxnSpLocks/>
          </p:cNvCxnSpPr>
          <p:nvPr/>
        </p:nvCxnSpPr>
        <p:spPr>
          <a:xfrm flipH="1" flipV="1">
            <a:off x="3584168" y="3792417"/>
            <a:ext cx="2068287" cy="715454"/>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 name="コンテンツ プレースホルダー 2">
            <a:extLst>
              <a:ext uri="{FF2B5EF4-FFF2-40B4-BE49-F238E27FC236}">
                <a16:creationId xmlns:a16="http://schemas.microsoft.com/office/drawing/2014/main" id="{EDB4DD93-4FE9-42D0-BE0E-1FEEEC10FE9A}"/>
              </a:ext>
            </a:extLst>
          </p:cNvPr>
          <p:cNvSpPr txBox="1">
            <a:spLocks/>
          </p:cNvSpPr>
          <p:nvPr/>
        </p:nvSpPr>
        <p:spPr>
          <a:xfrm>
            <a:off x="5652455" y="4305583"/>
            <a:ext cx="2068287" cy="512636"/>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白と黒が交互</a:t>
            </a:r>
          </a:p>
        </p:txBody>
      </p:sp>
      <p:graphicFrame>
        <p:nvGraphicFramePr>
          <p:cNvPr id="19" name="コンテンツ プレースホルダー 4">
            <a:extLst>
              <a:ext uri="{FF2B5EF4-FFF2-40B4-BE49-F238E27FC236}">
                <a16:creationId xmlns:a16="http://schemas.microsoft.com/office/drawing/2014/main" id="{52388809-9655-4E57-B337-DB5E47C85968}"/>
              </a:ext>
            </a:extLst>
          </p:cNvPr>
          <p:cNvGraphicFramePr>
            <a:graphicFrameLocks/>
          </p:cNvGraphicFramePr>
          <p:nvPr>
            <p:extLst>
              <p:ext uri="{D42A27DB-BD31-4B8C-83A1-F6EECF244321}">
                <p14:modId xmlns:p14="http://schemas.microsoft.com/office/powerpoint/2010/main" val="1629282895"/>
              </p:ext>
            </p:extLst>
          </p:nvPr>
        </p:nvGraphicFramePr>
        <p:xfrm>
          <a:off x="1205503" y="1625659"/>
          <a:ext cx="4757330" cy="2082686"/>
        </p:xfrm>
        <a:graphic>
          <a:graphicData uri="http://schemas.openxmlformats.org/drawingml/2006/table">
            <a:tbl>
              <a:tblPr firstRow="1" bandRow="1">
                <a:tableStyleId>{5940675A-B579-460E-94D1-54222C63F5DA}</a:tableStyleId>
              </a:tblPr>
              <a:tblGrid>
                <a:gridCol w="484190">
                  <a:extLst>
                    <a:ext uri="{9D8B030D-6E8A-4147-A177-3AD203B41FA5}">
                      <a16:colId xmlns:a16="http://schemas.microsoft.com/office/drawing/2014/main" val="4016289665"/>
                    </a:ext>
                  </a:extLst>
                </a:gridCol>
                <a:gridCol w="484190">
                  <a:extLst>
                    <a:ext uri="{9D8B030D-6E8A-4147-A177-3AD203B41FA5}">
                      <a16:colId xmlns:a16="http://schemas.microsoft.com/office/drawing/2014/main" val="1240278885"/>
                    </a:ext>
                  </a:extLst>
                </a:gridCol>
                <a:gridCol w="484190">
                  <a:extLst>
                    <a:ext uri="{9D8B030D-6E8A-4147-A177-3AD203B41FA5}">
                      <a16:colId xmlns:a16="http://schemas.microsoft.com/office/drawing/2014/main" val="2220667744"/>
                    </a:ext>
                  </a:extLst>
                </a:gridCol>
                <a:gridCol w="484190">
                  <a:extLst>
                    <a:ext uri="{9D8B030D-6E8A-4147-A177-3AD203B41FA5}">
                      <a16:colId xmlns:a16="http://schemas.microsoft.com/office/drawing/2014/main" val="877144561"/>
                    </a:ext>
                  </a:extLst>
                </a:gridCol>
                <a:gridCol w="484190">
                  <a:extLst>
                    <a:ext uri="{9D8B030D-6E8A-4147-A177-3AD203B41FA5}">
                      <a16:colId xmlns:a16="http://schemas.microsoft.com/office/drawing/2014/main" val="2569870521"/>
                    </a:ext>
                  </a:extLst>
                </a:gridCol>
                <a:gridCol w="484190">
                  <a:extLst>
                    <a:ext uri="{9D8B030D-6E8A-4147-A177-3AD203B41FA5}">
                      <a16:colId xmlns:a16="http://schemas.microsoft.com/office/drawing/2014/main" val="2459701357"/>
                    </a:ext>
                  </a:extLst>
                </a:gridCol>
                <a:gridCol w="484190">
                  <a:extLst>
                    <a:ext uri="{9D8B030D-6E8A-4147-A177-3AD203B41FA5}">
                      <a16:colId xmlns:a16="http://schemas.microsoft.com/office/drawing/2014/main" val="2178091809"/>
                    </a:ext>
                  </a:extLst>
                </a:gridCol>
                <a:gridCol w="1368000">
                  <a:extLst>
                    <a:ext uri="{9D8B030D-6E8A-4147-A177-3AD203B41FA5}">
                      <a16:colId xmlns:a16="http://schemas.microsoft.com/office/drawing/2014/main" val="2096875944"/>
                    </a:ext>
                  </a:extLst>
                </a:gridCol>
              </a:tblGrid>
              <a:tr h="558229">
                <a:tc rowSpan="2">
                  <a:txBody>
                    <a:bodyPr/>
                    <a:lstStyle/>
                    <a:p>
                      <a:endParaRPr kumimoji="1" lang="ja-JP" altLang="en-US" sz="1400" dirty="0"/>
                    </a:p>
                  </a:txBody>
                  <a:tcPr marL="68580" marR="68580" marT="34290" marB="34290"/>
                </a:tc>
                <a:tc>
                  <a:txBody>
                    <a:bodyPr/>
                    <a:lstStyle/>
                    <a:p>
                      <a:endParaRPr lang="ja-JP" altLang="en-US"/>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lang="ja-JP" altLang="en-US"/>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lang="ja-JP" altLang="en-US"/>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bg1"/>
                    </a:solidFill>
                  </a:tcPr>
                </a:tc>
                <a:extLst>
                  <a:ext uri="{0D108BD9-81ED-4DB2-BD59-A6C34878D82A}">
                    <a16:rowId xmlns:a16="http://schemas.microsoft.com/office/drawing/2014/main" val="262882443"/>
                  </a:ext>
                </a:extLst>
              </a:tr>
              <a:tr h="483114">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a:p>
                  </a:txBody>
                  <a:tcPr/>
                </a:tc>
                <a:extLst>
                  <a:ext uri="{0D108BD9-81ED-4DB2-BD59-A6C34878D82A}">
                    <a16:rowId xmlns:a16="http://schemas.microsoft.com/office/drawing/2014/main" val="2813698774"/>
                  </a:ext>
                </a:extLst>
              </a:tr>
              <a:tr h="483114">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sz="1400" dirty="0"/>
                    </a:p>
                  </a:txBody>
                  <a:tcPr marL="68580" marR="68580" marT="34290" marB="34290">
                    <a:solidFill>
                      <a:schemeClr val="accent5"/>
                    </a:solidFill>
                  </a:tcPr>
                </a:tc>
                <a:extLst>
                  <a:ext uri="{0D108BD9-81ED-4DB2-BD59-A6C34878D82A}">
                    <a16:rowId xmlns:a16="http://schemas.microsoft.com/office/drawing/2014/main" val="724175689"/>
                  </a:ext>
                </a:extLst>
              </a:tr>
              <a:tr h="558229">
                <a:tc vMerge="1">
                  <a:txBody>
                    <a:bodyPr/>
                    <a:lstStyle/>
                    <a:p>
                      <a:endParaRPr kumimoji="1" lang="ja-JP" altLang="en-US" dirty="0"/>
                    </a:p>
                  </a:txBody>
                  <a:tcPr/>
                </a:tc>
                <a:tc>
                  <a:txBody>
                    <a:bodyPr/>
                    <a:lstStyle/>
                    <a:p>
                      <a:endParaRPr lang="ja-JP" altLang="en-US"/>
                    </a:p>
                  </a:txBody>
                  <a:tcPr marL="68580" marR="68580" marT="34290" marB="34290">
                    <a:solidFill>
                      <a:srgbClr val="FF0000"/>
                    </a:solidFill>
                  </a:tcPr>
                </a:tc>
                <a:tc vMerge="1">
                  <a:txBody>
                    <a:bodyPr/>
                    <a:lstStyle/>
                    <a:p>
                      <a:endParaRPr kumimoji="1" lang="ja-JP" altLang="en-US" dirty="0"/>
                    </a:p>
                  </a:txBody>
                  <a:tcPr/>
                </a:tc>
                <a:tc>
                  <a:txBody>
                    <a:bodyPr/>
                    <a:lstStyle/>
                    <a:p>
                      <a:endParaRPr lang="ja-JP" altLang="en-US"/>
                    </a:p>
                  </a:txBody>
                  <a:tcPr marL="68580" marR="68580" marT="34290" marB="34290">
                    <a:solidFill>
                      <a:srgbClr val="FF0000"/>
                    </a:solidFill>
                  </a:tcPr>
                </a:tc>
                <a:tc vMerge="1">
                  <a:txBody>
                    <a:bodyPr/>
                    <a:lstStyle/>
                    <a:p>
                      <a:endParaRPr kumimoji="1" lang="ja-JP" altLang="en-US" dirty="0"/>
                    </a:p>
                  </a:txBody>
                  <a:tcPr/>
                </a:tc>
                <a:tc>
                  <a:txBody>
                    <a:bodyPr/>
                    <a:lstStyle/>
                    <a:p>
                      <a:endParaRPr lang="ja-JP" altLang="en-US"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a:p>
                  </a:txBody>
                  <a:tcPr/>
                </a:tc>
                <a:extLst>
                  <a:ext uri="{0D108BD9-81ED-4DB2-BD59-A6C34878D82A}">
                    <a16:rowId xmlns:a16="http://schemas.microsoft.com/office/drawing/2014/main" val="500188949"/>
                  </a:ext>
                </a:extLst>
              </a:tr>
            </a:tbl>
          </a:graphicData>
        </a:graphic>
      </p:graphicFrame>
      <p:graphicFrame>
        <p:nvGraphicFramePr>
          <p:cNvPr id="20" name="コンテンツ プレースホルダー 4">
            <a:extLst>
              <a:ext uri="{FF2B5EF4-FFF2-40B4-BE49-F238E27FC236}">
                <a16:creationId xmlns:a16="http://schemas.microsoft.com/office/drawing/2014/main" id="{DD60100E-F9F6-42F2-BBC8-55D067F1F1AD}"/>
              </a:ext>
            </a:extLst>
          </p:cNvPr>
          <p:cNvGraphicFramePr>
            <a:graphicFrameLocks/>
          </p:cNvGraphicFramePr>
          <p:nvPr>
            <p:extLst>
              <p:ext uri="{D42A27DB-BD31-4B8C-83A1-F6EECF244321}">
                <p14:modId xmlns:p14="http://schemas.microsoft.com/office/powerpoint/2010/main" val="3960406245"/>
              </p:ext>
            </p:extLst>
          </p:nvPr>
        </p:nvGraphicFramePr>
        <p:xfrm>
          <a:off x="1205503" y="1614107"/>
          <a:ext cx="4757330" cy="2082686"/>
        </p:xfrm>
        <a:graphic>
          <a:graphicData uri="http://schemas.openxmlformats.org/drawingml/2006/table">
            <a:tbl>
              <a:tblPr firstRow="1" bandRow="1">
                <a:tableStyleId>{5940675A-B579-460E-94D1-54222C63F5DA}</a:tableStyleId>
              </a:tblPr>
              <a:tblGrid>
                <a:gridCol w="484190">
                  <a:extLst>
                    <a:ext uri="{9D8B030D-6E8A-4147-A177-3AD203B41FA5}">
                      <a16:colId xmlns:a16="http://schemas.microsoft.com/office/drawing/2014/main" val="4016289665"/>
                    </a:ext>
                  </a:extLst>
                </a:gridCol>
                <a:gridCol w="484190">
                  <a:extLst>
                    <a:ext uri="{9D8B030D-6E8A-4147-A177-3AD203B41FA5}">
                      <a16:colId xmlns:a16="http://schemas.microsoft.com/office/drawing/2014/main" val="1240278885"/>
                    </a:ext>
                  </a:extLst>
                </a:gridCol>
                <a:gridCol w="484190">
                  <a:extLst>
                    <a:ext uri="{9D8B030D-6E8A-4147-A177-3AD203B41FA5}">
                      <a16:colId xmlns:a16="http://schemas.microsoft.com/office/drawing/2014/main" val="2220667744"/>
                    </a:ext>
                  </a:extLst>
                </a:gridCol>
                <a:gridCol w="484190">
                  <a:extLst>
                    <a:ext uri="{9D8B030D-6E8A-4147-A177-3AD203B41FA5}">
                      <a16:colId xmlns:a16="http://schemas.microsoft.com/office/drawing/2014/main" val="877144561"/>
                    </a:ext>
                  </a:extLst>
                </a:gridCol>
                <a:gridCol w="484190">
                  <a:extLst>
                    <a:ext uri="{9D8B030D-6E8A-4147-A177-3AD203B41FA5}">
                      <a16:colId xmlns:a16="http://schemas.microsoft.com/office/drawing/2014/main" val="2569870521"/>
                    </a:ext>
                  </a:extLst>
                </a:gridCol>
                <a:gridCol w="484190">
                  <a:extLst>
                    <a:ext uri="{9D8B030D-6E8A-4147-A177-3AD203B41FA5}">
                      <a16:colId xmlns:a16="http://schemas.microsoft.com/office/drawing/2014/main" val="2459701357"/>
                    </a:ext>
                  </a:extLst>
                </a:gridCol>
                <a:gridCol w="484190">
                  <a:extLst>
                    <a:ext uri="{9D8B030D-6E8A-4147-A177-3AD203B41FA5}">
                      <a16:colId xmlns:a16="http://schemas.microsoft.com/office/drawing/2014/main" val="2178091809"/>
                    </a:ext>
                  </a:extLst>
                </a:gridCol>
                <a:gridCol w="1368000">
                  <a:extLst>
                    <a:ext uri="{9D8B030D-6E8A-4147-A177-3AD203B41FA5}">
                      <a16:colId xmlns:a16="http://schemas.microsoft.com/office/drawing/2014/main" val="2096875944"/>
                    </a:ext>
                  </a:extLst>
                </a:gridCol>
              </a:tblGrid>
              <a:tr h="558229">
                <a:tc rowSpan="2">
                  <a:txBody>
                    <a:bodyPr/>
                    <a:lstStyle/>
                    <a:p>
                      <a:endParaRPr kumimoji="1" lang="ja-JP" altLang="en-US" sz="1400" dirty="0"/>
                    </a:p>
                  </a:txBody>
                  <a:tcPr marL="68580" marR="68580" marT="34290" marB="34290"/>
                </a:tc>
                <a:tc>
                  <a:txBody>
                    <a:bodyPr/>
                    <a:lstStyle/>
                    <a:p>
                      <a:endParaRPr lang="ja-JP" altLang="en-US"/>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lang="ja-JP" altLang="en-US"/>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lang="ja-JP" altLang="en-US"/>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extLst>
                  <a:ext uri="{0D108BD9-81ED-4DB2-BD59-A6C34878D82A}">
                    <a16:rowId xmlns:a16="http://schemas.microsoft.com/office/drawing/2014/main" val="262882443"/>
                  </a:ext>
                </a:extLst>
              </a:tr>
              <a:tr h="483114">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a:p>
                  </a:txBody>
                  <a:tcPr/>
                </a:tc>
                <a:extLst>
                  <a:ext uri="{0D108BD9-81ED-4DB2-BD59-A6C34878D82A}">
                    <a16:rowId xmlns:a16="http://schemas.microsoft.com/office/drawing/2014/main" val="2813698774"/>
                  </a:ext>
                </a:extLst>
              </a:tr>
              <a:tr h="483114">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sz="1400" dirty="0"/>
                    </a:p>
                  </a:txBody>
                  <a:tcPr marL="68580" marR="68580" marT="34290" marB="34290">
                    <a:solidFill>
                      <a:schemeClr val="accent5"/>
                    </a:solidFill>
                  </a:tcPr>
                </a:tc>
                <a:extLst>
                  <a:ext uri="{0D108BD9-81ED-4DB2-BD59-A6C34878D82A}">
                    <a16:rowId xmlns:a16="http://schemas.microsoft.com/office/drawing/2014/main" val="724175689"/>
                  </a:ext>
                </a:extLst>
              </a:tr>
              <a:tr h="558229">
                <a:tc vMerge="1">
                  <a:txBody>
                    <a:bodyPr/>
                    <a:lstStyle/>
                    <a:p>
                      <a:endParaRPr kumimoji="1" lang="ja-JP" altLang="en-US" dirty="0"/>
                    </a:p>
                  </a:txBody>
                  <a:tcPr/>
                </a:tc>
                <a:tc>
                  <a:txBody>
                    <a:bodyPr/>
                    <a:lstStyle/>
                    <a:p>
                      <a:endParaRPr lang="ja-JP" altLang="en-US"/>
                    </a:p>
                  </a:txBody>
                  <a:tcPr marL="68580" marR="68580" marT="34290" marB="34290">
                    <a:solidFill>
                      <a:srgbClr val="FF0000"/>
                    </a:solidFill>
                  </a:tcPr>
                </a:tc>
                <a:tc vMerge="1">
                  <a:txBody>
                    <a:bodyPr/>
                    <a:lstStyle/>
                    <a:p>
                      <a:endParaRPr kumimoji="1" lang="ja-JP" altLang="en-US" dirty="0"/>
                    </a:p>
                  </a:txBody>
                  <a:tcPr/>
                </a:tc>
                <a:tc>
                  <a:txBody>
                    <a:bodyPr/>
                    <a:lstStyle/>
                    <a:p>
                      <a:endParaRPr lang="ja-JP" altLang="en-US"/>
                    </a:p>
                  </a:txBody>
                  <a:tcPr marL="68580" marR="68580" marT="34290" marB="34290">
                    <a:solidFill>
                      <a:srgbClr val="FF0000"/>
                    </a:solidFill>
                  </a:tcPr>
                </a:tc>
                <a:tc vMerge="1">
                  <a:txBody>
                    <a:bodyPr/>
                    <a:lstStyle/>
                    <a:p>
                      <a:endParaRPr kumimoji="1" lang="ja-JP" altLang="en-US" dirty="0"/>
                    </a:p>
                  </a:txBody>
                  <a:tcPr/>
                </a:tc>
                <a:tc>
                  <a:txBody>
                    <a:bodyPr/>
                    <a:lstStyle/>
                    <a:p>
                      <a:endParaRPr lang="ja-JP" altLang="en-US"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a:p>
                  </a:txBody>
                  <a:tcPr/>
                </a:tc>
                <a:extLst>
                  <a:ext uri="{0D108BD9-81ED-4DB2-BD59-A6C34878D82A}">
                    <a16:rowId xmlns:a16="http://schemas.microsoft.com/office/drawing/2014/main" val="500188949"/>
                  </a:ext>
                </a:extLst>
              </a:tr>
            </a:tbl>
          </a:graphicData>
        </a:graphic>
      </p:graphicFrame>
    </p:spTree>
    <p:extLst>
      <p:ext uri="{BB962C8B-B14F-4D97-AF65-F5344CB8AC3E}">
        <p14:creationId xmlns:p14="http://schemas.microsoft.com/office/powerpoint/2010/main" val="182668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左中かっこ 589">
            <a:extLst>
              <a:ext uri="{FF2B5EF4-FFF2-40B4-BE49-F238E27FC236}">
                <a16:creationId xmlns:a16="http://schemas.microsoft.com/office/drawing/2014/main" id="{7484E61E-C510-4FF0-978A-471330A22C3C}"/>
              </a:ext>
            </a:extLst>
          </p:cNvPr>
          <p:cNvSpPr/>
          <p:nvPr/>
        </p:nvSpPr>
        <p:spPr>
          <a:xfrm rot="5400000">
            <a:off x="1672589" y="1575048"/>
            <a:ext cx="98003" cy="30699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591" name="左中かっこ 590">
            <a:extLst>
              <a:ext uri="{FF2B5EF4-FFF2-40B4-BE49-F238E27FC236}">
                <a16:creationId xmlns:a16="http://schemas.microsoft.com/office/drawing/2014/main" id="{7484E61E-C510-4FF0-978A-471330A22C3C}"/>
              </a:ext>
            </a:extLst>
          </p:cNvPr>
          <p:cNvSpPr/>
          <p:nvPr/>
        </p:nvSpPr>
        <p:spPr>
          <a:xfrm>
            <a:off x="1127769" y="4628246"/>
            <a:ext cx="108079" cy="30800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2" name="テキスト ボックス 591">
                <a:extLst>
                  <a:ext uri="{FF2B5EF4-FFF2-40B4-BE49-F238E27FC236}">
                    <a16:creationId xmlns:a16="http://schemas.microsoft.com/office/drawing/2014/main" id="{6DAFFFD6-997E-4295-8337-371E646493AD}"/>
                  </a:ext>
                </a:extLst>
              </p:cNvPr>
              <p:cNvSpPr txBox="1"/>
              <p:nvPr/>
            </p:nvSpPr>
            <p:spPr>
              <a:xfrm>
                <a:off x="701474" y="4550904"/>
                <a:ext cx="338968"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2" name="テキスト ボックス 591">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1474" y="4550904"/>
                <a:ext cx="338968" cy="415498"/>
              </a:xfrm>
              <a:prstGeom prst="rect">
                <a:avLst/>
              </a:prstGeom>
              <a:blipFill rotWithShape="0">
                <a:blip r:embed="rId2"/>
                <a:stretch>
                  <a:fillRect r="-28571"/>
                </a:stretch>
              </a:blipFill>
            </p:spPr>
            <p:txBody>
              <a:bodyPr/>
              <a:lstStyle/>
              <a:p>
                <a:r>
                  <a:rPr lang="ja-JP" altLang="en-US">
                    <a:noFill/>
                  </a:rPr>
                  <a:t> </a:t>
                </a:r>
              </a:p>
            </p:txBody>
          </p:sp>
        </mc:Fallback>
      </mc:AlternateContent>
      <p:sp>
        <p:nvSpPr>
          <p:cNvPr id="593" name="左中かっこ 592">
            <a:extLst>
              <a:ext uri="{FF2B5EF4-FFF2-40B4-BE49-F238E27FC236}">
                <a16:creationId xmlns:a16="http://schemas.microsoft.com/office/drawing/2014/main" id="{7484E61E-C510-4FF0-978A-471330A22C3C}"/>
              </a:ext>
            </a:extLst>
          </p:cNvPr>
          <p:cNvSpPr/>
          <p:nvPr/>
        </p:nvSpPr>
        <p:spPr>
          <a:xfrm>
            <a:off x="1127769" y="1785448"/>
            <a:ext cx="93768" cy="1225753"/>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4" name="テキスト ボックス 593">
                <a:extLst>
                  <a:ext uri="{FF2B5EF4-FFF2-40B4-BE49-F238E27FC236}">
                    <a16:creationId xmlns:a16="http://schemas.microsoft.com/office/drawing/2014/main" id="{6DAFFFD6-997E-4295-8337-371E646493AD}"/>
                  </a:ext>
                </a:extLst>
              </p:cNvPr>
              <p:cNvSpPr txBox="1"/>
              <p:nvPr/>
            </p:nvSpPr>
            <p:spPr>
              <a:xfrm>
                <a:off x="70751" y="2264354"/>
                <a:ext cx="1261446" cy="369332"/>
              </a:xfrm>
              <a:prstGeom prst="rect">
                <a:avLst/>
              </a:prstGeom>
              <a:noFill/>
            </p:spPr>
            <p:txBody>
              <a:bodyPr wrap="square" rtlCol="0">
                <a:spAutoFit/>
              </a:bodyPr>
              <a:lstStyle/>
              <a:p>
                <a14:m>
                  <m:oMath xmlns:m="http://schemas.openxmlformats.org/officeDocument/2006/math">
                    <m:r>
                      <a:rPr lang="en-US" altLang="ja-JP" i="1">
                        <a:latin typeface="Cambria Math" panose="02040503050406030204" pitchFamily="18" charset="0"/>
                      </a:rPr>
                      <m:t>8</m:t>
                    </m:r>
                    <m:r>
                      <a:rPr lang="en-US" altLang="ja-JP" i="1">
                        <a:latin typeface="Cambria Math" panose="02040503050406030204" pitchFamily="18" charset="0"/>
                      </a:rPr>
                      <m:t>𝑠</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r>
                  <a:rPr lang="en-US" altLang="ja-JP" dirty="0"/>
                  <a:t>+</a:t>
                </a:r>
                <a14:m>
                  <m:oMath xmlns:m="http://schemas.openxmlformats.org/officeDocument/2006/math">
                    <m:r>
                      <a:rPr lang="en-US" altLang="ja-JP" i="1">
                        <a:latin typeface="Cambria Math" panose="02040503050406030204" pitchFamily="18" charset="0"/>
                      </a:rPr>
                      <m:t>8</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endParaRPr lang="en-US" altLang="ja-JP" dirty="0"/>
              </a:p>
            </p:txBody>
          </p:sp>
        </mc:Choice>
        <mc:Fallback xmlns="">
          <p:sp>
            <p:nvSpPr>
              <p:cNvPr id="594" name="テキスト ボックス 593">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751" y="2264354"/>
                <a:ext cx="1261446" cy="369332"/>
              </a:xfrm>
              <a:prstGeom prst="rect">
                <a:avLst/>
              </a:prstGeom>
              <a:blipFill rotWithShape="0">
                <a:blip r:embed="rId3"/>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5" name="テキスト ボックス 594"/>
              <p:cNvSpPr txBox="1"/>
              <p:nvPr/>
            </p:nvSpPr>
            <p:spPr>
              <a:xfrm>
                <a:off x="1737380" y="6418546"/>
                <a:ext cx="1314100"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5" name="テキスト ボックス 594"/>
              <p:cNvSpPr txBox="1">
                <a:spLocks noRot="1" noChangeAspect="1" noMove="1" noResize="1" noEditPoints="1" noAdjustHandles="1" noChangeArrowheads="1" noChangeShapeType="1" noTextEdit="1"/>
              </p:cNvSpPr>
              <p:nvPr/>
            </p:nvSpPr>
            <p:spPr>
              <a:xfrm>
                <a:off x="1737380" y="6418546"/>
                <a:ext cx="1314100" cy="415498"/>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6" name="テキスト ボックス 595">
                <a:extLst>
                  <a:ext uri="{FF2B5EF4-FFF2-40B4-BE49-F238E27FC236}">
                    <a16:creationId xmlns:a16="http://schemas.microsoft.com/office/drawing/2014/main" id="{E4C3C1CC-7DFB-4879-9982-E12AF92D5157}"/>
                  </a:ext>
                </a:extLst>
              </p:cNvPr>
              <p:cNvSpPr txBox="1"/>
              <p:nvPr/>
            </p:nvSpPr>
            <p:spPr>
              <a:xfrm>
                <a:off x="5187575" y="6418546"/>
                <a:ext cx="1404957"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6" name="テキスト ボックス 595">
                <a:extLst>
                  <a:ext uri="{FF2B5EF4-FFF2-40B4-BE49-F238E27FC236}">
                    <a16:creationId xmlns="" xmlns:a16="http://schemas.microsoft.com/office/drawing/2014/main"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5187575" y="6418546"/>
                <a:ext cx="1404957" cy="415498"/>
              </a:xfrm>
              <a:prstGeom prst="rect">
                <a:avLst/>
              </a:prstGeom>
              <a:blipFill rotWithShape="0">
                <a:blip r:embed="rId5"/>
                <a:stretch>
                  <a:fillRect/>
                </a:stretch>
              </a:blipFill>
            </p:spPr>
            <p:txBody>
              <a:bodyPr/>
              <a:lstStyle/>
              <a:p>
                <a:r>
                  <a:rPr lang="ja-JP" altLang="en-US">
                    <a:noFill/>
                  </a:rPr>
                  <a:t> </a:t>
                </a:r>
              </a:p>
            </p:txBody>
          </p:sp>
        </mc:Fallback>
      </mc:AlternateContent>
      <p:sp>
        <p:nvSpPr>
          <p:cNvPr id="597" name="左中かっこ 596">
            <a:extLst>
              <a:ext uri="{FF2B5EF4-FFF2-40B4-BE49-F238E27FC236}">
                <a16:creationId xmlns:a16="http://schemas.microsoft.com/office/drawing/2014/main" id="{7484E61E-C510-4FF0-978A-471330A22C3C}"/>
              </a:ext>
            </a:extLst>
          </p:cNvPr>
          <p:cNvSpPr/>
          <p:nvPr/>
        </p:nvSpPr>
        <p:spPr>
          <a:xfrm rot="16200000">
            <a:off x="1300447" y="6180886"/>
            <a:ext cx="187996" cy="29687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8" name="テキスト ボックス 597">
                <a:extLst>
                  <a:ext uri="{FF2B5EF4-FFF2-40B4-BE49-F238E27FC236}">
                    <a16:creationId xmlns:a16="http://schemas.microsoft.com/office/drawing/2014/main" id="{6DAFFFD6-997E-4295-8337-371E646493AD}"/>
                  </a:ext>
                </a:extLst>
              </p:cNvPr>
              <p:cNvSpPr txBox="1"/>
              <p:nvPr/>
            </p:nvSpPr>
            <p:spPr>
              <a:xfrm>
                <a:off x="1235848" y="6418538"/>
                <a:ext cx="263083"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8" name="テキスト ボックス 597">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235848" y="6418538"/>
                <a:ext cx="263083" cy="415498"/>
              </a:xfrm>
              <a:prstGeom prst="rect">
                <a:avLst/>
              </a:prstGeom>
              <a:blipFill rotWithShape="0">
                <a:blip r:embed="rId6"/>
                <a:stretch>
                  <a:fillRect l="-2326" r="-651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9" name="テキスト ボックス 598">
                <a:extLst>
                  <a:ext uri="{FF2B5EF4-FFF2-40B4-BE49-F238E27FC236}">
                    <a16:creationId xmlns:a16="http://schemas.microsoft.com/office/drawing/2014/main" id="{07010F26-716B-423D-9E77-19B5E202747E}"/>
                  </a:ext>
                </a:extLst>
              </p:cNvPr>
              <p:cNvSpPr txBox="1"/>
              <p:nvPr/>
            </p:nvSpPr>
            <p:spPr>
              <a:xfrm>
                <a:off x="2981793" y="6418546"/>
                <a:ext cx="215569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dirty="0">
                          <a:latin typeface="Cambria Math" panose="02040503050406030204" pitchFamily="18" charset="0"/>
                        </a:rPr>
                        <m:t>−</m:t>
                      </m:r>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oMath>
                  </m:oMathPara>
                </a14:m>
                <a:endParaRPr lang="ja-JP" altLang="en-US" sz="2100" i="1" dirty="0"/>
              </a:p>
            </p:txBody>
          </p:sp>
        </mc:Choice>
        <mc:Fallback xmlns="">
          <p:sp>
            <p:nvSpPr>
              <p:cNvPr id="599" name="テキスト ボックス 598">
                <a:extLst>
                  <a:ext uri="{FF2B5EF4-FFF2-40B4-BE49-F238E27FC236}">
                    <a16:creationId xmlns="" xmlns:a16="http://schemas.microsoft.com/office/drawing/2014/main"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2981793" y="6418546"/>
                <a:ext cx="2155691" cy="415498"/>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0" name="テキスト ボックス 599">
                <a:extLst>
                  <a:ext uri="{FF2B5EF4-FFF2-40B4-BE49-F238E27FC236}">
                    <a16:creationId xmlns:a16="http://schemas.microsoft.com/office/drawing/2014/main" id="{65944549-9B1C-4094-8DD6-656F7C2BBAD6}"/>
                  </a:ext>
                </a:extLst>
              </p:cNvPr>
              <p:cNvSpPr txBox="1"/>
              <p:nvPr/>
            </p:nvSpPr>
            <p:spPr>
              <a:xfrm>
                <a:off x="7477187" y="6418545"/>
                <a:ext cx="66565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4</m:t>
                      </m:r>
                      <m:r>
                        <a:rPr lang="en-US" altLang="ja-JP" sz="2100" i="1">
                          <a:latin typeface="Cambria Math" panose="02040503050406030204" pitchFamily="18" charset="0"/>
                        </a:rPr>
                        <m:t>𝑠</m:t>
                      </m:r>
                      <m:sSup>
                        <m:sSupPr>
                          <m:ctrlPr>
                            <a:rPr lang="en-US" altLang="ja-JP" sz="2100" i="1">
                              <a:latin typeface="Cambria Math" panose="02040503050406030204" pitchFamily="18" charset="0"/>
                            </a:rPr>
                          </m:ctrlPr>
                        </m:sSupPr>
                        <m:e>
                          <m:r>
                            <a:rPr lang="en-US" altLang="ja-JP" sz="2100" i="1">
                              <a:latin typeface="Cambria Math" panose="02040503050406030204" pitchFamily="18" charset="0"/>
                            </a:rPr>
                            <m:t>𝑡</m:t>
                          </m:r>
                        </m:e>
                        <m:sup>
                          <m:r>
                            <a:rPr lang="en-US" altLang="ja-JP" sz="2100" i="1">
                              <a:latin typeface="Cambria Math" panose="02040503050406030204" pitchFamily="18" charset="0"/>
                            </a:rPr>
                            <m:t>2</m:t>
                          </m:r>
                        </m:sup>
                      </m:sSup>
                    </m:oMath>
                  </m:oMathPara>
                </a14:m>
                <a:endParaRPr lang="ja-JP" altLang="en-US" sz="2100" dirty="0"/>
              </a:p>
            </p:txBody>
          </p:sp>
        </mc:Choice>
        <mc:Fallback xmlns="">
          <p:sp>
            <p:nvSpPr>
              <p:cNvPr id="600" name="テキスト ボックス 599">
                <a:extLst>
                  <a:ext uri="{FF2B5EF4-FFF2-40B4-BE49-F238E27FC236}">
                    <a16:creationId xmlns="" xmlns:a16="http://schemas.microsoft.com/office/drawing/2014/main"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7477187" y="6418545"/>
                <a:ext cx="665651" cy="415498"/>
              </a:xfrm>
              <a:prstGeom prst="rect">
                <a:avLst/>
              </a:prstGeom>
              <a:blipFill rotWithShape="0">
                <a:blip r:embed="rId8"/>
                <a:stretch>
                  <a:fillRect l="-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1" name="テキスト ボックス 600">
                <a:extLst>
                  <a:ext uri="{FF2B5EF4-FFF2-40B4-BE49-F238E27FC236}">
                    <a16:creationId xmlns:a16="http://schemas.microsoft.com/office/drawing/2014/main" id="{7FF99950-E7CA-404A-865F-5BBFC675F700}"/>
                  </a:ext>
                </a:extLst>
              </p:cNvPr>
              <p:cNvSpPr txBox="1"/>
              <p:nvPr/>
            </p:nvSpPr>
            <p:spPr>
              <a:xfrm>
                <a:off x="1502764" y="1420566"/>
                <a:ext cx="291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2</m:t>
                      </m:r>
                      <m:r>
                        <a:rPr lang="en-US" altLang="ja-JP" i="1">
                          <a:latin typeface="Cambria Math" panose="02040503050406030204" pitchFamily="18" charset="0"/>
                        </a:rPr>
                        <m:t>𝑡</m:t>
                      </m:r>
                    </m:oMath>
                  </m:oMathPara>
                </a14:m>
                <a:endParaRPr lang="en-US" altLang="ja-JP" dirty="0"/>
              </a:p>
            </p:txBody>
          </p:sp>
        </mc:Choice>
        <mc:Fallback xmlns="">
          <p:sp>
            <p:nvSpPr>
              <p:cNvPr id="601" name="テキスト ボックス 600">
                <a:extLst>
                  <a:ext uri="{FF2B5EF4-FFF2-40B4-BE49-F238E27FC236}">
                    <a16:creationId xmlns="" xmlns:a16="http://schemas.microsoft.com/office/drawing/2014/main" xmlns:a14="http://schemas.microsoft.com/office/drawing/2010/main" id="{7FF99950-E7CA-404A-865F-5BBFC675F700}"/>
                  </a:ext>
                </a:extLst>
              </p:cNvPr>
              <p:cNvSpPr txBox="1">
                <a:spLocks noRot="1" noChangeAspect="1" noMove="1" noResize="1" noEditPoints="1" noAdjustHandles="1" noChangeArrowheads="1" noChangeShapeType="1" noTextEdit="1"/>
              </p:cNvSpPr>
              <p:nvPr/>
            </p:nvSpPr>
            <p:spPr>
              <a:xfrm>
                <a:off x="1502764" y="1420566"/>
                <a:ext cx="291162" cy="369332"/>
              </a:xfrm>
              <a:prstGeom prst="rect">
                <a:avLst/>
              </a:prstGeom>
              <a:blipFill rotWithShape="0">
                <a:blip r:embed="rId9"/>
                <a:stretch>
                  <a:fillRect r="-36170"/>
                </a:stretch>
              </a:blipFill>
            </p:spPr>
            <p:txBody>
              <a:bodyPr/>
              <a:lstStyle/>
              <a:p>
                <a:r>
                  <a:rPr lang="ja-JP" altLang="en-US">
                    <a:noFill/>
                  </a:rPr>
                  <a:t> </a:t>
                </a:r>
              </a:p>
            </p:txBody>
          </p:sp>
        </mc:Fallback>
      </mc:AlternateContent>
      <p:graphicFrame>
        <p:nvGraphicFramePr>
          <p:cNvPr id="602" name="表 601"/>
          <p:cNvGraphicFramePr>
            <a:graphicFrameLocks noGrp="1"/>
          </p:cNvGraphicFramePr>
          <p:nvPr>
            <p:extLst/>
          </p:nvPr>
        </p:nvGraphicFramePr>
        <p:xfrm>
          <a:off x="1235848" y="1785449"/>
          <a:ext cx="7380000" cy="4417240"/>
        </p:xfrm>
        <a:graphic>
          <a:graphicData uri="http://schemas.openxmlformats.org/drawingml/2006/table">
            <a:tbl>
              <a:tblPr firstRow="1" bandRow="1">
                <a:tableStyleId>{5940675A-B579-460E-94D1-54222C63F5DA}</a:tableStyleId>
              </a:tblPr>
              <a:tblGrid>
                <a:gridCol w="324000">
                  <a:extLst>
                    <a:ext uri="{9D8B030D-6E8A-4147-A177-3AD203B41FA5}">
                      <a16:colId xmlns:a16="http://schemas.microsoft.com/office/drawing/2014/main" val="20000"/>
                    </a:ext>
                  </a:extLst>
                </a:gridCol>
                <a:gridCol w="324000">
                  <a:extLst>
                    <a:ext uri="{9D8B030D-6E8A-4147-A177-3AD203B41FA5}">
                      <a16:colId xmlns:a16="http://schemas.microsoft.com/office/drawing/2014/main" val="20001"/>
                    </a:ext>
                  </a:extLst>
                </a:gridCol>
                <a:gridCol w="324000">
                  <a:extLst>
                    <a:ext uri="{9D8B030D-6E8A-4147-A177-3AD203B41FA5}">
                      <a16:colId xmlns:a16="http://schemas.microsoft.com/office/drawing/2014/main" val="20002"/>
                    </a:ext>
                  </a:extLst>
                </a:gridCol>
                <a:gridCol w="324000">
                  <a:extLst>
                    <a:ext uri="{9D8B030D-6E8A-4147-A177-3AD203B41FA5}">
                      <a16:colId xmlns:a16="http://schemas.microsoft.com/office/drawing/2014/main" val="20003"/>
                    </a:ext>
                  </a:extLst>
                </a:gridCol>
                <a:gridCol w="324000">
                  <a:extLst>
                    <a:ext uri="{9D8B030D-6E8A-4147-A177-3AD203B41FA5}">
                      <a16:colId xmlns:a16="http://schemas.microsoft.com/office/drawing/2014/main" val="20004"/>
                    </a:ext>
                  </a:extLst>
                </a:gridCol>
                <a:gridCol w="324000">
                  <a:extLst>
                    <a:ext uri="{9D8B030D-6E8A-4147-A177-3AD203B41FA5}">
                      <a16:colId xmlns:a16="http://schemas.microsoft.com/office/drawing/2014/main" val="20005"/>
                    </a:ext>
                  </a:extLst>
                </a:gridCol>
                <a:gridCol w="1584000">
                  <a:extLst>
                    <a:ext uri="{9D8B030D-6E8A-4147-A177-3AD203B41FA5}">
                      <a16:colId xmlns:a16="http://schemas.microsoft.com/office/drawing/2014/main" val="20006"/>
                    </a:ext>
                  </a:extLst>
                </a:gridCol>
                <a:gridCol w="324000">
                  <a:extLst>
                    <a:ext uri="{9D8B030D-6E8A-4147-A177-3AD203B41FA5}">
                      <a16:colId xmlns:a16="http://schemas.microsoft.com/office/drawing/2014/main" val="20007"/>
                    </a:ext>
                  </a:extLst>
                </a:gridCol>
                <a:gridCol w="324000">
                  <a:extLst>
                    <a:ext uri="{9D8B030D-6E8A-4147-A177-3AD203B41FA5}">
                      <a16:colId xmlns:a16="http://schemas.microsoft.com/office/drawing/2014/main" val="20008"/>
                    </a:ext>
                  </a:extLst>
                </a:gridCol>
                <a:gridCol w="324000">
                  <a:extLst>
                    <a:ext uri="{9D8B030D-6E8A-4147-A177-3AD203B41FA5}">
                      <a16:colId xmlns:a16="http://schemas.microsoft.com/office/drawing/2014/main" val="20009"/>
                    </a:ext>
                  </a:extLst>
                </a:gridCol>
                <a:gridCol w="324000">
                  <a:extLst>
                    <a:ext uri="{9D8B030D-6E8A-4147-A177-3AD203B41FA5}">
                      <a16:colId xmlns:a16="http://schemas.microsoft.com/office/drawing/2014/main" val="20010"/>
                    </a:ext>
                  </a:extLst>
                </a:gridCol>
                <a:gridCol w="324000">
                  <a:extLst>
                    <a:ext uri="{9D8B030D-6E8A-4147-A177-3AD203B41FA5}">
                      <a16:colId xmlns:a16="http://schemas.microsoft.com/office/drawing/2014/main" val="20011"/>
                    </a:ext>
                  </a:extLst>
                </a:gridCol>
                <a:gridCol w="324000">
                  <a:extLst>
                    <a:ext uri="{9D8B030D-6E8A-4147-A177-3AD203B41FA5}">
                      <a16:colId xmlns:a16="http://schemas.microsoft.com/office/drawing/2014/main" val="20012"/>
                    </a:ext>
                  </a:extLst>
                </a:gridCol>
                <a:gridCol w="324000">
                  <a:extLst>
                    <a:ext uri="{9D8B030D-6E8A-4147-A177-3AD203B41FA5}">
                      <a16:colId xmlns:a16="http://schemas.microsoft.com/office/drawing/2014/main" val="20013"/>
                    </a:ext>
                  </a:extLst>
                </a:gridCol>
                <a:gridCol w="1584000">
                  <a:extLst>
                    <a:ext uri="{9D8B030D-6E8A-4147-A177-3AD203B41FA5}">
                      <a16:colId xmlns:a16="http://schemas.microsoft.com/office/drawing/2014/main" val="20014"/>
                    </a:ext>
                  </a:extLst>
                </a:gridCol>
              </a:tblGrid>
              <a:tr h="329585">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accent5"/>
                    </a:solidFill>
                  </a:tcPr>
                </a:tc>
                <a:extLst>
                  <a:ext uri="{0D108BD9-81ED-4DB2-BD59-A6C34878D82A}">
                    <a16:rowId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3"/>
                  </a:ext>
                </a:extLst>
              </a:tr>
            </a:tbl>
          </a:graphicData>
        </a:graphic>
      </p:graphicFrame>
      <p:sp>
        <p:nvSpPr>
          <p:cNvPr id="603" name="左中かっこ 602">
            <a:extLst>
              <a:ext uri="{FF2B5EF4-FFF2-40B4-BE49-F238E27FC236}">
                <a16:creationId xmlns:a16="http://schemas.microsoft.com/office/drawing/2014/main" id="{7484E61E-C510-4FF0-978A-471330A22C3C}"/>
              </a:ext>
            </a:extLst>
          </p:cNvPr>
          <p:cNvSpPr/>
          <p:nvPr/>
        </p:nvSpPr>
        <p:spPr>
          <a:xfrm rot="16200000">
            <a:off x="2270812" y="5529210"/>
            <a:ext cx="196558" cy="160878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4" name="左中かっこ 603">
            <a:extLst>
              <a:ext uri="{FF2B5EF4-FFF2-40B4-BE49-F238E27FC236}">
                <a16:creationId xmlns:a16="http://schemas.microsoft.com/office/drawing/2014/main" id="{7484E61E-C510-4FF0-978A-471330A22C3C}"/>
              </a:ext>
            </a:extLst>
          </p:cNvPr>
          <p:cNvSpPr/>
          <p:nvPr/>
        </p:nvSpPr>
        <p:spPr>
          <a:xfrm rot="16200000">
            <a:off x="3872904" y="5535904"/>
            <a:ext cx="198951" cy="159779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5" name="左中かっこ 604">
            <a:extLst>
              <a:ext uri="{FF2B5EF4-FFF2-40B4-BE49-F238E27FC236}">
                <a16:creationId xmlns:a16="http://schemas.microsoft.com/office/drawing/2014/main" id="{7484E61E-C510-4FF0-978A-471330A22C3C}"/>
              </a:ext>
            </a:extLst>
          </p:cNvPr>
          <p:cNvSpPr/>
          <p:nvPr/>
        </p:nvSpPr>
        <p:spPr>
          <a:xfrm rot="16200000">
            <a:off x="5790578" y="5230142"/>
            <a:ext cx="198953" cy="2209315"/>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6" name="左中かっこ 605">
            <a:extLst>
              <a:ext uri="{FF2B5EF4-FFF2-40B4-BE49-F238E27FC236}">
                <a16:creationId xmlns:a16="http://schemas.microsoft.com/office/drawing/2014/main" id="{7484E61E-C510-4FF0-978A-471330A22C3C}"/>
              </a:ext>
            </a:extLst>
          </p:cNvPr>
          <p:cNvSpPr/>
          <p:nvPr/>
        </p:nvSpPr>
        <p:spPr>
          <a:xfrm rot="16200000">
            <a:off x="7718402" y="5525756"/>
            <a:ext cx="183221" cy="16023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grpSp>
        <p:nvGrpSpPr>
          <p:cNvPr id="21" name="グループ化 20">
            <a:extLst>
              <a:ext uri="{FF2B5EF4-FFF2-40B4-BE49-F238E27FC236}">
                <a16:creationId xmlns:a16="http://schemas.microsoft.com/office/drawing/2014/main" id="{50E57FD6-69EB-4AC7-B30D-677AFB650FF7}"/>
              </a:ext>
            </a:extLst>
          </p:cNvPr>
          <p:cNvGrpSpPr/>
          <p:nvPr/>
        </p:nvGrpSpPr>
        <p:grpSpPr>
          <a:xfrm>
            <a:off x="1542885" y="3048222"/>
            <a:ext cx="5508000" cy="324000"/>
            <a:chOff x="1562959" y="3041685"/>
            <a:chExt cx="5508000" cy="324000"/>
          </a:xfrm>
        </p:grpSpPr>
        <p:pic>
          <p:nvPicPr>
            <p:cNvPr id="22" name="図 21">
              <a:extLst>
                <a:ext uri="{FF2B5EF4-FFF2-40B4-BE49-F238E27FC236}">
                  <a16:creationId xmlns:a16="http://schemas.microsoft.com/office/drawing/2014/main" id="{9014AD98-DE31-42D8-9D06-4B0D495481F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3" name="図 22">
              <a:extLst>
                <a:ext uri="{FF2B5EF4-FFF2-40B4-BE49-F238E27FC236}">
                  <a16:creationId xmlns:a16="http://schemas.microsoft.com/office/drawing/2014/main" id="{702B8972-55E8-4EDD-9B6A-DC6EB19558B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4" name="図 23">
              <a:extLst>
                <a:ext uri="{FF2B5EF4-FFF2-40B4-BE49-F238E27FC236}">
                  <a16:creationId xmlns:a16="http://schemas.microsoft.com/office/drawing/2014/main" id="{7371055A-5AFB-4906-87C6-54F5E2D8897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5" name="図 24">
              <a:extLst>
                <a:ext uri="{FF2B5EF4-FFF2-40B4-BE49-F238E27FC236}">
                  <a16:creationId xmlns:a16="http://schemas.microsoft.com/office/drawing/2014/main" id="{34291A94-7F85-4945-8F55-3A7949614E1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6" name="図 25">
              <a:extLst>
                <a:ext uri="{FF2B5EF4-FFF2-40B4-BE49-F238E27FC236}">
                  <a16:creationId xmlns:a16="http://schemas.microsoft.com/office/drawing/2014/main" id="{BB303DA4-9691-49AD-A13F-6C7BF6AC150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7" name="図 26">
              <a:extLst>
                <a:ext uri="{FF2B5EF4-FFF2-40B4-BE49-F238E27FC236}">
                  <a16:creationId xmlns:a16="http://schemas.microsoft.com/office/drawing/2014/main" id="{013408D2-F8E6-493F-AA0D-BFAFF5D74D3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8" name="図 27">
              <a:extLst>
                <a:ext uri="{FF2B5EF4-FFF2-40B4-BE49-F238E27FC236}">
                  <a16:creationId xmlns:a16="http://schemas.microsoft.com/office/drawing/2014/main" id="{F41EB35F-FDB8-4791-8208-0264359FAAF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9" name="図 28">
              <a:extLst>
                <a:ext uri="{FF2B5EF4-FFF2-40B4-BE49-F238E27FC236}">
                  <a16:creationId xmlns:a16="http://schemas.microsoft.com/office/drawing/2014/main" id="{A9AEE8A5-DFE0-4114-AFD4-39F28755D3C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30" name="図 29">
              <a:extLst>
                <a:ext uri="{FF2B5EF4-FFF2-40B4-BE49-F238E27FC236}">
                  <a16:creationId xmlns:a16="http://schemas.microsoft.com/office/drawing/2014/main" id="{A9594F12-D0CC-4402-AD7E-6D050A55882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1" name="図 30">
              <a:extLst>
                <a:ext uri="{FF2B5EF4-FFF2-40B4-BE49-F238E27FC236}">
                  <a16:creationId xmlns:a16="http://schemas.microsoft.com/office/drawing/2014/main" id="{83AC5B0B-97FD-42CC-87A7-5461ED4B069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2" name="図 31">
              <a:extLst>
                <a:ext uri="{FF2B5EF4-FFF2-40B4-BE49-F238E27FC236}">
                  <a16:creationId xmlns:a16="http://schemas.microsoft.com/office/drawing/2014/main" id="{BD038FC6-D028-4B0C-AA62-584897A0201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3" name="図 32">
              <a:extLst>
                <a:ext uri="{FF2B5EF4-FFF2-40B4-BE49-F238E27FC236}">
                  <a16:creationId xmlns:a16="http://schemas.microsoft.com/office/drawing/2014/main" id="{D7E4512C-A94F-4C67-8609-EE5D24B7693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4" name="図 33">
              <a:extLst>
                <a:ext uri="{FF2B5EF4-FFF2-40B4-BE49-F238E27FC236}">
                  <a16:creationId xmlns:a16="http://schemas.microsoft.com/office/drawing/2014/main" id="{2CD46BCE-FD0D-4FCC-A8D6-469965ECD6E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5" name="図 34">
              <a:extLst>
                <a:ext uri="{FF2B5EF4-FFF2-40B4-BE49-F238E27FC236}">
                  <a16:creationId xmlns:a16="http://schemas.microsoft.com/office/drawing/2014/main" id="{BBF7E1B5-BB8D-4CDD-9F83-683303A16C4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6" name="図 35">
              <a:extLst>
                <a:ext uri="{FF2B5EF4-FFF2-40B4-BE49-F238E27FC236}">
                  <a16:creationId xmlns:a16="http://schemas.microsoft.com/office/drawing/2014/main" id="{DC3C9997-DDAC-49B3-803C-8C13C04C724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7" name="図 36">
              <a:extLst>
                <a:ext uri="{FF2B5EF4-FFF2-40B4-BE49-F238E27FC236}">
                  <a16:creationId xmlns:a16="http://schemas.microsoft.com/office/drawing/2014/main" id="{86C72C2B-C898-414E-834B-699A10064F3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8" name="図 37">
              <a:extLst>
                <a:ext uri="{FF2B5EF4-FFF2-40B4-BE49-F238E27FC236}">
                  <a16:creationId xmlns:a16="http://schemas.microsoft.com/office/drawing/2014/main" id="{D8CE73D0-F772-4075-94E7-B5E7DA5D885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39" name="グループ化 38">
            <a:extLst>
              <a:ext uri="{FF2B5EF4-FFF2-40B4-BE49-F238E27FC236}">
                <a16:creationId xmlns:a16="http://schemas.microsoft.com/office/drawing/2014/main" id="{6440ADCC-D5CA-4EE7-804E-6D11F0BFD0E5}"/>
              </a:ext>
            </a:extLst>
          </p:cNvPr>
          <p:cNvGrpSpPr/>
          <p:nvPr/>
        </p:nvGrpSpPr>
        <p:grpSpPr>
          <a:xfrm>
            <a:off x="1542885" y="4628246"/>
            <a:ext cx="5508000" cy="324000"/>
            <a:chOff x="1562959" y="3041685"/>
            <a:chExt cx="5508000" cy="324000"/>
          </a:xfrm>
        </p:grpSpPr>
        <p:pic>
          <p:nvPicPr>
            <p:cNvPr id="40" name="図 39">
              <a:extLst>
                <a:ext uri="{FF2B5EF4-FFF2-40B4-BE49-F238E27FC236}">
                  <a16:creationId xmlns:a16="http://schemas.microsoft.com/office/drawing/2014/main" id="{D0B7F07A-AB2D-462E-A5AE-C6F061E7A44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41" name="図 40">
              <a:extLst>
                <a:ext uri="{FF2B5EF4-FFF2-40B4-BE49-F238E27FC236}">
                  <a16:creationId xmlns:a16="http://schemas.microsoft.com/office/drawing/2014/main" id="{5D538E8F-1A76-4584-9818-582B2E5CC5D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42" name="図 41">
              <a:extLst>
                <a:ext uri="{FF2B5EF4-FFF2-40B4-BE49-F238E27FC236}">
                  <a16:creationId xmlns:a16="http://schemas.microsoft.com/office/drawing/2014/main" id="{A1631502-22B8-4A4A-A046-F687477F7DA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43" name="図 42">
              <a:extLst>
                <a:ext uri="{FF2B5EF4-FFF2-40B4-BE49-F238E27FC236}">
                  <a16:creationId xmlns:a16="http://schemas.microsoft.com/office/drawing/2014/main" id="{F6727223-0B8B-483E-A9A5-A6B9617195F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44" name="図 43">
              <a:extLst>
                <a:ext uri="{FF2B5EF4-FFF2-40B4-BE49-F238E27FC236}">
                  <a16:creationId xmlns:a16="http://schemas.microsoft.com/office/drawing/2014/main" id="{557F1F50-7D23-4858-B60B-5BB61E3B732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45" name="図 44">
              <a:extLst>
                <a:ext uri="{FF2B5EF4-FFF2-40B4-BE49-F238E27FC236}">
                  <a16:creationId xmlns:a16="http://schemas.microsoft.com/office/drawing/2014/main" id="{4427A461-BFD6-4F6C-91D2-E541204C37D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46" name="図 45">
              <a:extLst>
                <a:ext uri="{FF2B5EF4-FFF2-40B4-BE49-F238E27FC236}">
                  <a16:creationId xmlns:a16="http://schemas.microsoft.com/office/drawing/2014/main" id="{3B30C08A-75C9-40F2-8107-3A731A24F86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47" name="図 46">
              <a:extLst>
                <a:ext uri="{FF2B5EF4-FFF2-40B4-BE49-F238E27FC236}">
                  <a16:creationId xmlns:a16="http://schemas.microsoft.com/office/drawing/2014/main" id="{25579BA2-2336-4CBD-8307-2DB7CC9B479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48" name="図 47">
              <a:extLst>
                <a:ext uri="{FF2B5EF4-FFF2-40B4-BE49-F238E27FC236}">
                  <a16:creationId xmlns:a16="http://schemas.microsoft.com/office/drawing/2014/main" id="{CDCF690F-3E2C-49B3-81BD-3E3782B8EF3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49" name="図 48">
              <a:extLst>
                <a:ext uri="{FF2B5EF4-FFF2-40B4-BE49-F238E27FC236}">
                  <a16:creationId xmlns:a16="http://schemas.microsoft.com/office/drawing/2014/main" id="{AF399891-4151-497F-855D-C3F98CF403C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50" name="図 49">
              <a:extLst>
                <a:ext uri="{FF2B5EF4-FFF2-40B4-BE49-F238E27FC236}">
                  <a16:creationId xmlns:a16="http://schemas.microsoft.com/office/drawing/2014/main" id="{E3C790FC-F4C0-4B1A-B03E-173F255262B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51" name="図 50">
              <a:extLst>
                <a:ext uri="{FF2B5EF4-FFF2-40B4-BE49-F238E27FC236}">
                  <a16:creationId xmlns:a16="http://schemas.microsoft.com/office/drawing/2014/main" id="{24CB1F60-FA87-4AE4-A353-468122B8644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52" name="図 51">
              <a:extLst>
                <a:ext uri="{FF2B5EF4-FFF2-40B4-BE49-F238E27FC236}">
                  <a16:creationId xmlns:a16="http://schemas.microsoft.com/office/drawing/2014/main" id="{592E95FC-EAE9-44D4-B383-C880FFCD62D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53" name="図 52">
              <a:extLst>
                <a:ext uri="{FF2B5EF4-FFF2-40B4-BE49-F238E27FC236}">
                  <a16:creationId xmlns:a16="http://schemas.microsoft.com/office/drawing/2014/main" id="{65CD93E8-5ADD-4EEA-8014-6E3A9034950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54" name="図 53">
              <a:extLst>
                <a:ext uri="{FF2B5EF4-FFF2-40B4-BE49-F238E27FC236}">
                  <a16:creationId xmlns:a16="http://schemas.microsoft.com/office/drawing/2014/main" id="{53DB21C3-046C-4A0F-8827-B327F6ADB44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55" name="図 54">
              <a:extLst>
                <a:ext uri="{FF2B5EF4-FFF2-40B4-BE49-F238E27FC236}">
                  <a16:creationId xmlns:a16="http://schemas.microsoft.com/office/drawing/2014/main" id="{1F237AA5-9158-42DF-8040-B74157B99AE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56" name="図 55">
              <a:extLst>
                <a:ext uri="{FF2B5EF4-FFF2-40B4-BE49-F238E27FC236}">
                  <a16:creationId xmlns:a16="http://schemas.microsoft.com/office/drawing/2014/main" id="{67EA67FA-BE55-4EE1-88C0-9A36CA82491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sp>
        <p:nvSpPr>
          <p:cNvPr id="3" name="正方形/長方形 2">
            <a:extLst>
              <a:ext uri="{FF2B5EF4-FFF2-40B4-BE49-F238E27FC236}">
                <a16:creationId xmlns:a16="http://schemas.microsoft.com/office/drawing/2014/main" id="{B49C690B-5332-4634-B916-F6C72476157F}"/>
              </a:ext>
            </a:extLst>
          </p:cNvPr>
          <p:cNvSpPr/>
          <p:nvPr/>
        </p:nvSpPr>
        <p:spPr>
          <a:xfrm>
            <a:off x="3077511" y="1679544"/>
            <a:ext cx="1786442" cy="1453332"/>
          </a:xfrm>
          <a:prstGeom prst="rect">
            <a:avLst/>
          </a:prstGeom>
          <a:noFill/>
          <a:ln w="76200">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 name="正方形/長方形 57">
            <a:extLst>
              <a:ext uri="{FF2B5EF4-FFF2-40B4-BE49-F238E27FC236}">
                <a16:creationId xmlns:a16="http://schemas.microsoft.com/office/drawing/2014/main" id="{DC4D30F7-3C93-4D6F-99F4-4711599CAC94}"/>
              </a:ext>
            </a:extLst>
          </p:cNvPr>
          <p:cNvSpPr/>
          <p:nvPr/>
        </p:nvSpPr>
        <p:spPr>
          <a:xfrm>
            <a:off x="3077511" y="3264924"/>
            <a:ext cx="1786442" cy="1453332"/>
          </a:xfrm>
          <a:prstGeom prst="rect">
            <a:avLst/>
          </a:prstGeom>
          <a:noFill/>
          <a:ln w="76200">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 name="正方形/長方形 77">
            <a:extLst>
              <a:ext uri="{FF2B5EF4-FFF2-40B4-BE49-F238E27FC236}">
                <a16:creationId xmlns:a16="http://schemas.microsoft.com/office/drawing/2014/main" id="{7221B4C8-2605-4562-9A61-3C59A4C4D708}"/>
              </a:ext>
            </a:extLst>
          </p:cNvPr>
          <p:cNvSpPr/>
          <p:nvPr/>
        </p:nvSpPr>
        <p:spPr>
          <a:xfrm>
            <a:off x="3077511" y="4873602"/>
            <a:ext cx="1786442" cy="1453332"/>
          </a:xfrm>
          <a:prstGeom prst="rect">
            <a:avLst/>
          </a:prstGeom>
          <a:noFill/>
          <a:ln w="76200">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 name="コンテンツ プレースホルダー 2">
            <a:extLst>
              <a:ext uri="{FF2B5EF4-FFF2-40B4-BE49-F238E27FC236}">
                <a16:creationId xmlns:a16="http://schemas.microsoft.com/office/drawing/2014/main" id="{994ADEA1-64D1-4CF1-91B3-28AFE9646242}"/>
              </a:ext>
            </a:extLst>
          </p:cNvPr>
          <p:cNvSpPr txBox="1">
            <a:spLocks/>
          </p:cNvSpPr>
          <p:nvPr/>
        </p:nvSpPr>
        <p:spPr>
          <a:xfrm>
            <a:off x="822959" y="758815"/>
            <a:ext cx="6953795" cy="765383"/>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盤面中央のブロックを</a:t>
            </a:r>
            <a:r>
              <a:rPr lang="ja-JP" altLang="en-US" dirty="0">
                <a:solidFill>
                  <a:srgbClr val="7030A0"/>
                </a:solidFill>
              </a:rPr>
              <a:t>フェイタルゾーン</a:t>
            </a:r>
            <a:r>
              <a:rPr lang="en-US" altLang="ja-JP" dirty="0">
                <a:solidFill>
                  <a:srgbClr val="7030A0"/>
                </a:solidFill>
              </a:rPr>
              <a:t>(FZ)</a:t>
            </a:r>
            <a:r>
              <a:rPr lang="ja-JP" altLang="en-US" dirty="0">
                <a:solidFill>
                  <a:srgbClr val="7030A0"/>
                </a:solidFill>
              </a:rPr>
              <a:t>と</a:t>
            </a:r>
            <a:r>
              <a:rPr lang="ja-JP" altLang="en-US" dirty="0"/>
              <a:t>呼ぶ．</a:t>
            </a:r>
          </a:p>
        </p:txBody>
      </p:sp>
    </p:spTree>
    <p:extLst>
      <p:ext uri="{BB962C8B-B14F-4D97-AF65-F5344CB8AC3E}">
        <p14:creationId xmlns:p14="http://schemas.microsoft.com/office/powerpoint/2010/main" val="1582602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左中かっこ 589">
            <a:extLst>
              <a:ext uri="{FF2B5EF4-FFF2-40B4-BE49-F238E27FC236}">
                <a16:creationId xmlns:a16="http://schemas.microsoft.com/office/drawing/2014/main" id="{7484E61E-C510-4FF0-978A-471330A22C3C}"/>
              </a:ext>
            </a:extLst>
          </p:cNvPr>
          <p:cNvSpPr/>
          <p:nvPr/>
        </p:nvSpPr>
        <p:spPr>
          <a:xfrm rot="5400000">
            <a:off x="1672589" y="1575048"/>
            <a:ext cx="98003" cy="30699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591" name="左中かっこ 590">
            <a:extLst>
              <a:ext uri="{FF2B5EF4-FFF2-40B4-BE49-F238E27FC236}">
                <a16:creationId xmlns:a16="http://schemas.microsoft.com/office/drawing/2014/main" id="{7484E61E-C510-4FF0-978A-471330A22C3C}"/>
              </a:ext>
            </a:extLst>
          </p:cNvPr>
          <p:cNvSpPr/>
          <p:nvPr/>
        </p:nvSpPr>
        <p:spPr>
          <a:xfrm>
            <a:off x="1127769" y="4628246"/>
            <a:ext cx="108079" cy="30800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2" name="テキスト ボックス 591">
                <a:extLst>
                  <a:ext uri="{FF2B5EF4-FFF2-40B4-BE49-F238E27FC236}">
                    <a16:creationId xmlns:a16="http://schemas.microsoft.com/office/drawing/2014/main" id="{6DAFFFD6-997E-4295-8337-371E646493AD}"/>
                  </a:ext>
                </a:extLst>
              </p:cNvPr>
              <p:cNvSpPr txBox="1"/>
              <p:nvPr/>
            </p:nvSpPr>
            <p:spPr>
              <a:xfrm>
                <a:off x="701474" y="4550904"/>
                <a:ext cx="338968"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2" name="テキスト ボックス 591">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1474" y="4550904"/>
                <a:ext cx="338968" cy="415498"/>
              </a:xfrm>
              <a:prstGeom prst="rect">
                <a:avLst/>
              </a:prstGeom>
              <a:blipFill rotWithShape="0">
                <a:blip r:embed="rId2"/>
                <a:stretch>
                  <a:fillRect r="-28571"/>
                </a:stretch>
              </a:blipFill>
            </p:spPr>
            <p:txBody>
              <a:bodyPr/>
              <a:lstStyle/>
              <a:p>
                <a:r>
                  <a:rPr lang="ja-JP" altLang="en-US">
                    <a:noFill/>
                  </a:rPr>
                  <a:t> </a:t>
                </a:r>
              </a:p>
            </p:txBody>
          </p:sp>
        </mc:Fallback>
      </mc:AlternateContent>
      <p:sp>
        <p:nvSpPr>
          <p:cNvPr id="593" name="左中かっこ 592">
            <a:extLst>
              <a:ext uri="{FF2B5EF4-FFF2-40B4-BE49-F238E27FC236}">
                <a16:creationId xmlns:a16="http://schemas.microsoft.com/office/drawing/2014/main" id="{7484E61E-C510-4FF0-978A-471330A22C3C}"/>
              </a:ext>
            </a:extLst>
          </p:cNvPr>
          <p:cNvSpPr/>
          <p:nvPr/>
        </p:nvSpPr>
        <p:spPr>
          <a:xfrm>
            <a:off x="1127769" y="1785448"/>
            <a:ext cx="93768" cy="1225753"/>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4" name="テキスト ボックス 593">
                <a:extLst>
                  <a:ext uri="{FF2B5EF4-FFF2-40B4-BE49-F238E27FC236}">
                    <a16:creationId xmlns:a16="http://schemas.microsoft.com/office/drawing/2014/main" id="{6DAFFFD6-997E-4295-8337-371E646493AD}"/>
                  </a:ext>
                </a:extLst>
              </p:cNvPr>
              <p:cNvSpPr txBox="1"/>
              <p:nvPr/>
            </p:nvSpPr>
            <p:spPr>
              <a:xfrm>
                <a:off x="70751" y="2264354"/>
                <a:ext cx="1261446" cy="369332"/>
              </a:xfrm>
              <a:prstGeom prst="rect">
                <a:avLst/>
              </a:prstGeom>
              <a:noFill/>
            </p:spPr>
            <p:txBody>
              <a:bodyPr wrap="square" rtlCol="0">
                <a:spAutoFit/>
              </a:bodyPr>
              <a:lstStyle/>
              <a:p>
                <a14:m>
                  <m:oMath xmlns:m="http://schemas.openxmlformats.org/officeDocument/2006/math">
                    <m:r>
                      <a:rPr lang="en-US" altLang="ja-JP" i="1">
                        <a:latin typeface="Cambria Math" panose="02040503050406030204" pitchFamily="18" charset="0"/>
                      </a:rPr>
                      <m:t>8</m:t>
                    </m:r>
                    <m:r>
                      <a:rPr lang="en-US" altLang="ja-JP" i="1">
                        <a:latin typeface="Cambria Math" panose="02040503050406030204" pitchFamily="18" charset="0"/>
                      </a:rPr>
                      <m:t>𝑠</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r>
                  <a:rPr lang="en-US" altLang="ja-JP" dirty="0"/>
                  <a:t>+</a:t>
                </a:r>
                <a14:m>
                  <m:oMath xmlns:m="http://schemas.openxmlformats.org/officeDocument/2006/math">
                    <m:r>
                      <a:rPr lang="en-US" altLang="ja-JP" i="1">
                        <a:latin typeface="Cambria Math" panose="02040503050406030204" pitchFamily="18" charset="0"/>
                      </a:rPr>
                      <m:t>8</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endParaRPr lang="en-US" altLang="ja-JP" dirty="0"/>
              </a:p>
            </p:txBody>
          </p:sp>
        </mc:Choice>
        <mc:Fallback xmlns="">
          <p:sp>
            <p:nvSpPr>
              <p:cNvPr id="594" name="テキスト ボックス 593">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751" y="2264354"/>
                <a:ext cx="1261446" cy="369332"/>
              </a:xfrm>
              <a:prstGeom prst="rect">
                <a:avLst/>
              </a:prstGeom>
              <a:blipFill rotWithShape="0">
                <a:blip r:embed="rId3"/>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5" name="テキスト ボックス 594"/>
              <p:cNvSpPr txBox="1"/>
              <p:nvPr/>
            </p:nvSpPr>
            <p:spPr>
              <a:xfrm>
                <a:off x="1737380" y="6418546"/>
                <a:ext cx="1314100"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5" name="テキスト ボックス 594"/>
              <p:cNvSpPr txBox="1">
                <a:spLocks noRot="1" noChangeAspect="1" noMove="1" noResize="1" noEditPoints="1" noAdjustHandles="1" noChangeArrowheads="1" noChangeShapeType="1" noTextEdit="1"/>
              </p:cNvSpPr>
              <p:nvPr/>
            </p:nvSpPr>
            <p:spPr>
              <a:xfrm>
                <a:off x="1737380" y="6418546"/>
                <a:ext cx="1314100" cy="415498"/>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6" name="テキスト ボックス 595">
                <a:extLst>
                  <a:ext uri="{FF2B5EF4-FFF2-40B4-BE49-F238E27FC236}">
                    <a16:creationId xmlns:a16="http://schemas.microsoft.com/office/drawing/2014/main" id="{E4C3C1CC-7DFB-4879-9982-E12AF92D5157}"/>
                  </a:ext>
                </a:extLst>
              </p:cNvPr>
              <p:cNvSpPr txBox="1"/>
              <p:nvPr/>
            </p:nvSpPr>
            <p:spPr>
              <a:xfrm>
                <a:off x="5187575" y="6418546"/>
                <a:ext cx="1404957"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6" name="テキスト ボックス 595">
                <a:extLst>
                  <a:ext uri="{FF2B5EF4-FFF2-40B4-BE49-F238E27FC236}">
                    <a16:creationId xmlns="" xmlns:a16="http://schemas.microsoft.com/office/drawing/2014/main"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5187575" y="6418546"/>
                <a:ext cx="1404957" cy="415498"/>
              </a:xfrm>
              <a:prstGeom prst="rect">
                <a:avLst/>
              </a:prstGeom>
              <a:blipFill rotWithShape="0">
                <a:blip r:embed="rId5"/>
                <a:stretch>
                  <a:fillRect/>
                </a:stretch>
              </a:blipFill>
            </p:spPr>
            <p:txBody>
              <a:bodyPr/>
              <a:lstStyle/>
              <a:p>
                <a:r>
                  <a:rPr lang="ja-JP" altLang="en-US">
                    <a:noFill/>
                  </a:rPr>
                  <a:t> </a:t>
                </a:r>
              </a:p>
            </p:txBody>
          </p:sp>
        </mc:Fallback>
      </mc:AlternateContent>
      <p:sp>
        <p:nvSpPr>
          <p:cNvPr id="597" name="左中かっこ 596">
            <a:extLst>
              <a:ext uri="{FF2B5EF4-FFF2-40B4-BE49-F238E27FC236}">
                <a16:creationId xmlns:a16="http://schemas.microsoft.com/office/drawing/2014/main" id="{7484E61E-C510-4FF0-978A-471330A22C3C}"/>
              </a:ext>
            </a:extLst>
          </p:cNvPr>
          <p:cNvSpPr/>
          <p:nvPr/>
        </p:nvSpPr>
        <p:spPr>
          <a:xfrm rot="16200000">
            <a:off x="1300447" y="6180886"/>
            <a:ext cx="187996" cy="29687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8" name="テキスト ボックス 597">
                <a:extLst>
                  <a:ext uri="{FF2B5EF4-FFF2-40B4-BE49-F238E27FC236}">
                    <a16:creationId xmlns:a16="http://schemas.microsoft.com/office/drawing/2014/main" id="{6DAFFFD6-997E-4295-8337-371E646493AD}"/>
                  </a:ext>
                </a:extLst>
              </p:cNvPr>
              <p:cNvSpPr txBox="1"/>
              <p:nvPr/>
            </p:nvSpPr>
            <p:spPr>
              <a:xfrm>
                <a:off x="1235848" y="6418538"/>
                <a:ext cx="263083"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8" name="テキスト ボックス 597">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235848" y="6418538"/>
                <a:ext cx="263083" cy="415498"/>
              </a:xfrm>
              <a:prstGeom prst="rect">
                <a:avLst/>
              </a:prstGeom>
              <a:blipFill rotWithShape="0">
                <a:blip r:embed="rId6"/>
                <a:stretch>
                  <a:fillRect l="-2326" r="-651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9" name="テキスト ボックス 598">
                <a:extLst>
                  <a:ext uri="{FF2B5EF4-FFF2-40B4-BE49-F238E27FC236}">
                    <a16:creationId xmlns:a16="http://schemas.microsoft.com/office/drawing/2014/main" id="{07010F26-716B-423D-9E77-19B5E202747E}"/>
                  </a:ext>
                </a:extLst>
              </p:cNvPr>
              <p:cNvSpPr txBox="1"/>
              <p:nvPr/>
            </p:nvSpPr>
            <p:spPr>
              <a:xfrm>
                <a:off x="2981793" y="6418546"/>
                <a:ext cx="215569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dirty="0">
                          <a:latin typeface="Cambria Math" panose="02040503050406030204" pitchFamily="18" charset="0"/>
                        </a:rPr>
                        <m:t>−</m:t>
                      </m:r>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oMath>
                  </m:oMathPara>
                </a14:m>
                <a:endParaRPr lang="ja-JP" altLang="en-US" sz="2100" i="1" dirty="0"/>
              </a:p>
            </p:txBody>
          </p:sp>
        </mc:Choice>
        <mc:Fallback xmlns="">
          <p:sp>
            <p:nvSpPr>
              <p:cNvPr id="599" name="テキスト ボックス 598">
                <a:extLst>
                  <a:ext uri="{FF2B5EF4-FFF2-40B4-BE49-F238E27FC236}">
                    <a16:creationId xmlns="" xmlns:a16="http://schemas.microsoft.com/office/drawing/2014/main"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2981793" y="6418546"/>
                <a:ext cx="2155691" cy="415498"/>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0" name="テキスト ボックス 599">
                <a:extLst>
                  <a:ext uri="{FF2B5EF4-FFF2-40B4-BE49-F238E27FC236}">
                    <a16:creationId xmlns:a16="http://schemas.microsoft.com/office/drawing/2014/main" id="{65944549-9B1C-4094-8DD6-656F7C2BBAD6}"/>
                  </a:ext>
                </a:extLst>
              </p:cNvPr>
              <p:cNvSpPr txBox="1"/>
              <p:nvPr/>
            </p:nvSpPr>
            <p:spPr>
              <a:xfrm>
                <a:off x="7477187" y="6418545"/>
                <a:ext cx="66565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4</m:t>
                      </m:r>
                      <m:r>
                        <a:rPr lang="en-US" altLang="ja-JP" sz="2100" i="1">
                          <a:latin typeface="Cambria Math" panose="02040503050406030204" pitchFamily="18" charset="0"/>
                        </a:rPr>
                        <m:t>𝑠</m:t>
                      </m:r>
                      <m:sSup>
                        <m:sSupPr>
                          <m:ctrlPr>
                            <a:rPr lang="en-US" altLang="ja-JP" sz="2100" i="1">
                              <a:latin typeface="Cambria Math" panose="02040503050406030204" pitchFamily="18" charset="0"/>
                            </a:rPr>
                          </m:ctrlPr>
                        </m:sSupPr>
                        <m:e>
                          <m:r>
                            <a:rPr lang="en-US" altLang="ja-JP" sz="2100" i="1">
                              <a:latin typeface="Cambria Math" panose="02040503050406030204" pitchFamily="18" charset="0"/>
                            </a:rPr>
                            <m:t>𝑡</m:t>
                          </m:r>
                        </m:e>
                        <m:sup>
                          <m:r>
                            <a:rPr lang="en-US" altLang="ja-JP" sz="2100" i="1">
                              <a:latin typeface="Cambria Math" panose="02040503050406030204" pitchFamily="18" charset="0"/>
                            </a:rPr>
                            <m:t>2</m:t>
                          </m:r>
                        </m:sup>
                      </m:sSup>
                    </m:oMath>
                  </m:oMathPara>
                </a14:m>
                <a:endParaRPr lang="ja-JP" altLang="en-US" sz="2100" dirty="0"/>
              </a:p>
            </p:txBody>
          </p:sp>
        </mc:Choice>
        <mc:Fallback xmlns="">
          <p:sp>
            <p:nvSpPr>
              <p:cNvPr id="600" name="テキスト ボックス 599">
                <a:extLst>
                  <a:ext uri="{FF2B5EF4-FFF2-40B4-BE49-F238E27FC236}">
                    <a16:creationId xmlns="" xmlns:a16="http://schemas.microsoft.com/office/drawing/2014/main"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7477187" y="6418545"/>
                <a:ext cx="665651" cy="415498"/>
              </a:xfrm>
              <a:prstGeom prst="rect">
                <a:avLst/>
              </a:prstGeom>
              <a:blipFill rotWithShape="0">
                <a:blip r:embed="rId8"/>
                <a:stretch>
                  <a:fillRect l="-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1" name="テキスト ボックス 600">
                <a:extLst>
                  <a:ext uri="{FF2B5EF4-FFF2-40B4-BE49-F238E27FC236}">
                    <a16:creationId xmlns:a16="http://schemas.microsoft.com/office/drawing/2014/main" id="{7FF99950-E7CA-404A-865F-5BBFC675F700}"/>
                  </a:ext>
                </a:extLst>
              </p:cNvPr>
              <p:cNvSpPr txBox="1"/>
              <p:nvPr/>
            </p:nvSpPr>
            <p:spPr>
              <a:xfrm>
                <a:off x="1502764" y="1420566"/>
                <a:ext cx="291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2</m:t>
                      </m:r>
                      <m:r>
                        <a:rPr lang="en-US" altLang="ja-JP" i="1">
                          <a:latin typeface="Cambria Math" panose="02040503050406030204" pitchFamily="18" charset="0"/>
                        </a:rPr>
                        <m:t>𝑡</m:t>
                      </m:r>
                    </m:oMath>
                  </m:oMathPara>
                </a14:m>
                <a:endParaRPr lang="en-US" altLang="ja-JP" dirty="0"/>
              </a:p>
            </p:txBody>
          </p:sp>
        </mc:Choice>
        <mc:Fallback xmlns="">
          <p:sp>
            <p:nvSpPr>
              <p:cNvPr id="601" name="テキスト ボックス 600">
                <a:extLst>
                  <a:ext uri="{FF2B5EF4-FFF2-40B4-BE49-F238E27FC236}">
                    <a16:creationId xmlns="" xmlns:a16="http://schemas.microsoft.com/office/drawing/2014/main" xmlns:a14="http://schemas.microsoft.com/office/drawing/2010/main" id="{7FF99950-E7CA-404A-865F-5BBFC675F700}"/>
                  </a:ext>
                </a:extLst>
              </p:cNvPr>
              <p:cNvSpPr txBox="1">
                <a:spLocks noRot="1" noChangeAspect="1" noMove="1" noResize="1" noEditPoints="1" noAdjustHandles="1" noChangeArrowheads="1" noChangeShapeType="1" noTextEdit="1"/>
              </p:cNvSpPr>
              <p:nvPr/>
            </p:nvSpPr>
            <p:spPr>
              <a:xfrm>
                <a:off x="1502764" y="1420566"/>
                <a:ext cx="291162" cy="369332"/>
              </a:xfrm>
              <a:prstGeom prst="rect">
                <a:avLst/>
              </a:prstGeom>
              <a:blipFill rotWithShape="0">
                <a:blip r:embed="rId9"/>
                <a:stretch>
                  <a:fillRect r="-36170"/>
                </a:stretch>
              </a:blipFill>
            </p:spPr>
            <p:txBody>
              <a:bodyPr/>
              <a:lstStyle/>
              <a:p>
                <a:r>
                  <a:rPr lang="ja-JP" altLang="en-US">
                    <a:noFill/>
                  </a:rPr>
                  <a:t> </a:t>
                </a:r>
              </a:p>
            </p:txBody>
          </p:sp>
        </mc:Fallback>
      </mc:AlternateContent>
      <p:graphicFrame>
        <p:nvGraphicFramePr>
          <p:cNvPr id="602" name="表 601"/>
          <p:cNvGraphicFramePr>
            <a:graphicFrameLocks noGrp="1"/>
          </p:cNvGraphicFramePr>
          <p:nvPr>
            <p:extLst/>
          </p:nvPr>
        </p:nvGraphicFramePr>
        <p:xfrm>
          <a:off x="1235848" y="1785449"/>
          <a:ext cx="7380000" cy="4417240"/>
        </p:xfrm>
        <a:graphic>
          <a:graphicData uri="http://schemas.openxmlformats.org/drawingml/2006/table">
            <a:tbl>
              <a:tblPr firstRow="1" bandRow="1">
                <a:tableStyleId>{5940675A-B579-460E-94D1-54222C63F5DA}</a:tableStyleId>
              </a:tblPr>
              <a:tblGrid>
                <a:gridCol w="324000">
                  <a:extLst>
                    <a:ext uri="{9D8B030D-6E8A-4147-A177-3AD203B41FA5}">
                      <a16:colId xmlns:a16="http://schemas.microsoft.com/office/drawing/2014/main" val="20000"/>
                    </a:ext>
                  </a:extLst>
                </a:gridCol>
                <a:gridCol w="324000">
                  <a:extLst>
                    <a:ext uri="{9D8B030D-6E8A-4147-A177-3AD203B41FA5}">
                      <a16:colId xmlns:a16="http://schemas.microsoft.com/office/drawing/2014/main" val="20001"/>
                    </a:ext>
                  </a:extLst>
                </a:gridCol>
                <a:gridCol w="324000">
                  <a:extLst>
                    <a:ext uri="{9D8B030D-6E8A-4147-A177-3AD203B41FA5}">
                      <a16:colId xmlns:a16="http://schemas.microsoft.com/office/drawing/2014/main" val="20002"/>
                    </a:ext>
                  </a:extLst>
                </a:gridCol>
                <a:gridCol w="324000">
                  <a:extLst>
                    <a:ext uri="{9D8B030D-6E8A-4147-A177-3AD203B41FA5}">
                      <a16:colId xmlns:a16="http://schemas.microsoft.com/office/drawing/2014/main" val="20003"/>
                    </a:ext>
                  </a:extLst>
                </a:gridCol>
                <a:gridCol w="324000">
                  <a:extLst>
                    <a:ext uri="{9D8B030D-6E8A-4147-A177-3AD203B41FA5}">
                      <a16:colId xmlns:a16="http://schemas.microsoft.com/office/drawing/2014/main" val="20004"/>
                    </a:ext>
                  </a:extLst>
                </a:gridCol>
                <a:gridCol w="324000">
                  <a:extLst>
                    <a:ext uri="{9D8B030D-6E8A-4147-A177-3AD203B41FA5}">
                      <a16:colId xmlns:a16="http://schemas.microsoft.com/office/drawing/2014/main" val="20005"/>
                    </a:ext>
                  </a:extLst>
                </a:gridCol>
                <a:gridCol w="1584000">
                  <a:extLst>
                    <a:ext uri="{9D8B030D-6E8A-4147-A177-3AD203B41FA5}">
                      <a16:colId xmlns:a16="http://schemas.microsoft.com/office/drawing/2014/main" val="20006"/>
                    </a:ext>
                  </a:extLst>
                </a:gridCol>
                <a:gridCol w="324000">
                  <a:extLst>
                    <a:ext uri="{9D8B030D-6E8A-4147-A177-3AD203B41FA5}">
                      <a16:colId xmlns:a16="http://schemas.microsoft.com/office/drawing/2014/main" val="20007"/>
                    </a:ext>
                  </a:extLst>
                </a:gridCol>
                <a:gridCol w="324000">
                  <a:extLst>
                    <a:ext uri="{9D8B030D-6E8A-4147-A177-3AD203B41FA5}">
                      <a16:colId xmlns:a16="http://schemas.microsoft.com/office/drawing/2014/main" val="20008"/>
                    </a:ext>
                  </a:extLst>
                </a:gridCol>
                <a:gridCol w="324000">
                  <a:extLst>
                    <a:ext uri="{9D8B030D-6E8A-4147-A177-3AD203B41FA5}">
                      <a16:colId xmlns:a16="http://schemas.microsoft.com/office/drawing/2014/main" val="20009"/>
                    </a:ext>
                  </a:extLst>
                </a:gridCol>
                <a:gridCol w="324000">
                  <a:extLst>
                    <a:ext uri="{9D8B030D-6E8A-4147-A177-3AD203B41FA5}">
                      <a16:colId xmlns:a16="http://schemas.microsoft.com/office/drawing/2014/main" val="20010"/>
                    </a:ext>
                  </a:extLst>
                </a:gridCol>
                <a:gridCol w="324000">
                  <a:extLst>
                    <a:ext uri="{9D8B030D-6E8A-4147-A177-3AD203B41FA5}">
                      <a16:colId xmlns:a16="http://schemas.microsoft.com/office/drawing/2014/main" val="20011"/>
                    </a:ext>
                  </a:extLst>
                </a:gridCol>
                <a:gridCol w="324000">
                  <a:extLst>
                    <a:ext uri="{9D8B030D-6E8A-4147-A177-3AD203B41FA5}">
                      <a16:colId xmlns:a16="http://schemas.microsoft.com/office/drawing/2014/main" val="20012"/>
                    </a:ext>
                  </a:extLst>
                </a:gridCol>
                <a:gridCol w="324000">
                  <a:extLst>
                    <a:ext uri="{9D8B030D-6E8A-4147-A177-3AD203B41FA5}">
                      <a16:colId xmlns:a16="http://schemas.microsoft.com/office/drawing/2014/main" val="20013"/>
                    </a:ext>
                  </a:extLst>
                </a:gridCol>
                <a:gridCol w="1584000">
                  <a:extLst>
                    <a:ext uri="{9D8B030D-6E8A-4147-A177-3AD203B41FA5}">
                      <a16:colId xmlns:a16="http://schemas.microsoft.com/office/drawing/2014/main" val="20014"/>
                    </a:ext>
                  </a:extLst>
                </a:gridCol>
              </a:tblGrid>
              <a:tr h="329585">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accent5"/>
                    </a:solidFill>
                  </a:tcPr>
                </a:tc>
                <a:extLst>
                  <a:ext uri="{0D108BD9-81ED-4DB2-BD59-A6C34878D82A}">
                    <a16:rowId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3"/>
                  </a:ext>
                </a:extLst>
              </a:tr>
            </a:tbl>
          </a:graphicData>
        </a:graphic>
      </p:graphicFrame>
      <p:sp>
        <p:nvSpPr>
          <p:cNvPr id="603" name="左中かっこ 602">
            <a:extLst>
              <a:ext uri="{FF2B5EF4-FFF2-40B4-BE49-F238E27FC236}">
                <a16:creationId xmlns:a16="http://schemas.microsoft.com/office/drawing/2014/main" id="{7484E61E-C510-4FF0-978A-471330A22C3C}"/>
              </a:ext>
            </a:extLst>
          </p:cNvPr>
          <p:cNvSpPr/>
          <p:nvPr/>
        </p:nvSpPr>
        <p:spPr>
          <a:xfrm rot="16200000">
            <a:off x="2270812" y="5529210"/>
            <a:ext cx="196558" cy="160878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4" name="左中かっこ 603">
            <a:extLst>
              <a:ext uri="{FF2B5EF4-FFF2-40B4-BE49-F238E27FC236}">
                <a16:creationId xmlns:a16="http://schemas.microsoft.com/office/drawing/2014/main" id="{7484E61E-C510-4FF0-978A-471330A22C3C}"/>
              </a:ext>
            </a:extLst>
          </p:cNvPr>
          <p:cNvSpPr/>
          <p:nvPr/>
        </p:nvSpPr>
        <p:spPr>
          <a:xfrm rot="16200000">
            <a:off x="3872904" y="5535904"/>
            <a:ext cx="198951" cy="159779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5" name="左中かっこ 604">
            <a:extLst>
              <a:ext uri="{FF2B5EF4-FFF2-40B4-BE49-F238E27FC236}">
                <a16:creationId xmlns:a16="http://schemas.microsoft.com/office/drawing/2014/main" id="{7484E61E-C510-4FF0-978A-471330A22C3C}"/>
              </a:ext>
            </a:extLst>
          </p:cNvPr>
          <p:cNvSpPr/>
          <p:nvPr/>
        </p:nvSpPr>
        <p:spPr>
          <a:xfrm rot="16200000">
            <a:off x="5790578" y="5230142"/>
            <a:ext cx="198953" cy="2209315"/>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6" name="左中かっこ 605">
            <a:extLst>
              <a:ext uri="{FF2B5EF4-FFF2-40B4-BE49-F238E27FC236}">
                <a16:creationId xmlns:a16="http://schemas.microsoft.com/office/drawing/2014/main" id="{7484E61E-C510-4FF0-978A-471330A22C3C}"/>
              </a:ext>
            </a:extLst>
          </p:cNvPr>
          <p:cNvSpPr/>
          <p:nvPr/>
        </p:nvSpPr>
        <p:spPr>
          <a:xfrm rot="16200000">
            <a:off x="7718402" y="5525756"/>
            <a:ext cx="183221" cy="16023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grpSp>
        <p:nvGrpSpPr>
          <p:cNvPr id="21" name="グループ化 20">
            <a:extLst>
              <a:ext uri="{FF2B5EF4-FFF2-40B4-BE49-F238E27FC236}">
                <a16:creationId xmlns:a16="http://schemas.microsoft.com/office/drawing/2014/main" id="{50E57FD6-69EB-4AC7-B30D-677AFB650FF7}"/>
              </a:ext>
            </a:extLst>
          </p:cNvPr>
          <p:cNvGrpSpPr/>
          <p:nvPr/>
        </p:nvGrpSpPr>
        <p:grpSpPr>
          <a:xfrm>
            <a:off x="1542885" y="3048222"/>
            <a:ext cx="5508000" cy="324000"/>
            <a:chOff x="1562959" y="3041685"/>
            <a:chExt cx="5508000" cy="324000"/>
          </a:xfrm>
        </p:grpSpPr>
        <p:pic>
          <p:nvPicPr>
            <p:cNvPr id="22" name="図 21">
              <a:extLst>
                <a:ext uri="{FF2B5EF4-FFF2-40B4-BE49-F238E27FC236}">
                  <a16:creationId xmlns:a16="http://schemas.microsoft.com/office/drawing/2014/main" id="{9014AD98-DE31-42D8-9D06-4B0D495481F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3" name="図 22">
              <a:extLst>
                <a:ext uri="{FF2B5EF4-FFF2-40B4-BE49-F238E27FC236}">
                  <a16:creationId xmlns:a16="http://schemas.microsoft.com/office/drawing/2014/main" id="{702B8972-55E8-4EDD-9B6A-DC6EB19558B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4" name="図 23">
              <a:extLst>
                <a:ext uri="{FF2B5EF4-FFF2-40B4-BE49-F238E27FC236}">
                  <a16:creationId xmlns:a16="http://schemas.microsoft.com/office/drawing/2014/main" id="{7371055A-5AFB-4906-87C6-54F5E2D8897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5" name="図 24">
              <a:extLst>
                <a:ext uri="{FF2B5EF4-FFF2-40B4-BE49-F238E27FC236}">
                  <a16:creationId xmlns:a16="http://schemas.microsoft.com/office/drawing/2014/main" id="{34291A94-7F85-4945-8F55-3A7949614E1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6" name="図 25">
              <a:extLst>
                <a:ext uri="{FF2B5EF4-FFF2-40B4-BE49-F238E27FC236}">
                  <a16:creationId xmlns:a16="http://schemas.microsoft.com/office/drawing/2014/main" id="{BB303DA4-9691-49AD-A13F-6C7BF6AC150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7" name="図 26">
              <a:extLst>
                <a:ext uri="{FF2B5EF4-FFF2-40B4-BE49-F238E27FC236}">
                  <a16:creationId xmlns:a16="http://schemas.microsoft.com/office/drawing/2014/main" id="{013408D2-F8E6-493F-AA0D-BFAFF5D74D3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8" name="図 27">
              <a:extLst>
                <a:ext uri="{FF2B5EF4-FFF2-40B4-BE49-F238E27FC236}">
                  <a16:creationId xmlns:a16="http://schemas.microsoft.com/office/drawing/2014/main" id="{F41EB35F-FDB8-4791-8208-0264359FAAF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9" name="図 28">
              <a:extLst>
                <a:ext uri="{FF2B5EF4-FFF2-40B4-BE49-F238E27FC236}">
                  <a16:creationId xmlns:a16="http://schemas.microsoft.com/office/drawing/2014/main" id="{A9AEE8A5-DFE0-4114-AFD4-39F28755D3C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30" name="図 29">
              <a:extLst>
                <a:ext uri="{FF2B5EF4-FFF2-40B4-BE49-F238E27FC236}">
                  <a16:creationId xmlns:a16="http://schemas.microsoft.com/office/drawing/2014/main" id="{A9594F12-D0CC-4402-AD7E-6D050A55882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1" name="図 30">
              <a:extLst>
                <a:ext uri="{FF2B5EF4-FFF2-40B4-BE49-F238E27FC236}">
                  <a16:creationId xmlns:a16="http://schemas.microsoft.com/office/drawing/2014/main" id="{83AC5B0B-97FD-42CC-87A7-5461ED4B069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2" name="図 31">
              <a:extLst>
                <a:ext uri="{FF2B5EF4-FFF2-40B4-BE49-F238E27FC236}">
                  <a16:creationId xmlns:a16="http://schemas.microsoft.com/office/drawing/2014/main" id="{BD038FC6-D028-4B0C-AA62-584897A0201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3" name="図 32">
              <a:extLst>
                <a:ext uri="{FF2B5EF4-FFF2-40B4-BE49-F238E27FC236}">
                  <a16:creationId xmlns:a16="http://schemas.microsoft.com/office/drawing/2014/main" id="{D7E4512C-A94F-4C67-8609-EE5D24B7693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4" name="図 33">
              <a:extLst>
                <a:ext uri="{FF2B5EF4-FFF2-40B4-BE49-F238E27FC236}">
                  <a16:creationId xmlns:a16="http://schemas.microsoft.com/office/drawing/2014/main" id="{2CD46BCE-FD0D-4FCC-A8D6-469965ECD6E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5" name="図 34">
              <a:extLst>
                <a:ext uri="{FF2B5EF4-FFF2-40B4-BE49-F238E27FC236}">
                  <a16:creationId xmlns:a16="http://schemas.microsoft.com/office/drawing/2014/main" id="{BBF7E1B5-BB8D-4CDD-9F83-683303A16C4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6" name="図 35">
              <a:extLst>
                <a:ext uri="{FF2B5EF4-FFF2-40B4-BE49-F238E27FC236}">
                  <a16:creationId xmlns:a16="http://schemas.microsoft.com/office/drawing/2014/main" id="{DC3C9997-DDAC-49B3-803C-8C13C04C724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7" name="図 36">
              <a:extLst>
                <a:ext uri="{FF2B5EF4-FFF2-40B4-BE49-F238E27FC236}">
                  <a16:creationId xmlns:a16="http://schemas.microsoft.com/office/drawing/2014/main" id="{86C72C2B-C898-414E-834B-699A10064F3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8" name="図 37">
              <a:extLst>
                <a:ext uri="{FF2B5EF4-FFF2-40B4-BE49-F238E27FC236}">
                  <a16:creationId xmlns:a16="http://schemas.microsoft.com/office/drawing/2014/main" id="{D8CE73D0-F772-4075-94E7-B5E7DA5D885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39" name="グループ化 38">
            <a:extLst>
              <a:ext uri="{FF2B5EF4-FFF2-40B4-BE49-F238E27FC236}">
                <a16:creationId xmlns:a16="http://schemas.microsoft.com/office/drawing/2014/main" id="{6440ADCC-D5CA-4EE7-804E-6D11F0BFD0E5}"/>
              </a:ext>
            </a:extLst>
          </p:cNvPr>
          <p:cNvGrpSpPr/>
          <p:nvPr/>
        </p:nvGrpSpPr>
        <p:grpSpPr>
          <a:xfrm>
            <a:off x="1542885" y="4628246"/>
            <a:ext cx="5508000" cy="324000"/>
            <a:chOff x="1562959" y="3041685"/>
            <a:chExt cx="5508000" cy="324000"/>
          </a:xfrm>
        </p:grpSpPr>
        <p:pic>
          <p:nvPicPr>
            <p:cNvPr id="40" name="図 39">
              <a:extLst>
                <a:ext uri="{FF2B5EF4-FFF2-40B4-BE49-F238E27FC236}">
                  <a16:creationId xmlns:a16="http://schemas.microsoft.com/office/drawing/2014/main" id="{D0B7F07A-AB2D-462E-A5AE-C6F061E7A44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41" name="図 40">
              <a:extLst>
                <a:ext uri="{FF2B5EF4-FFF2-40B4-BE49-F238E27FC236}">
                  <a16:creationId xmlns:a16="http://schemas.microsoft.com/office/drawing/2014/main" id="{5D538E8F-1A76-4584-9818-582B2E5CC5D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42" name="図 41">
              <a:extLst>
                <a:ext uri="{FF2B5EF4-FFF2-40B4-BE49-F238E27FC236}">
                  <a16:creationId xmlns:a16="http://schemas.microsoft.com/office/drawing/2014/main" id="{A1631502-22B8-4A4A-A046-F687477F7DA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43" name="図 42">
              <a:extLst>
                <a:ext uri="{FF2B5EF4-FFF2-40B4-BE49-F238E27FC236}">
                  <a16:creationId xmlns:a16="http://schemas.microsoft.com/office/drawing/2014/main" id="{F6727223-0B8B-483E-A9A5-A6B9617195F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44" name="図 43">
              <a:extLst>
                <a:ext uri="{FF2B5EF4-FFF2-40B4-BE49-F238E27FC236}">
                  <a16:creationId xmlns:a16="http://schemas.microsoft.com/office/drawing/2014/main" id="{557F1F50-7D23-4858-B60B-5BB61E3B732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45" name="図 44">
              <a:extLst>
                <a:ext uri="{FF2B5EF4-FFF2-40B4-BE49-F238E27FC236}">
                  <a16:creationId xmlns:a16="http://schemas.microsoft.com/office/drawing/2014/main" id="{4427A461-BFD6-4F6C-91D2-E541204C37D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46" name="図 45">
              <a:extLst>
                <a:ext uri="{FF2B5EF4-FFF2-40B4-BE49-F238E27FC236}">
                  <a16:creationId xmlns:a16="http://schemas.microsoft.com/office/drawing/2014/main" id="{3B30C08A-75C9-40F2-8107-3A731A24F86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47" name="図 46">
              <a:extLst>
                <a:ext uri="{FF2B5EF4-FFF2-40B4-BE49-F238E27FC236}">
                  <a16:creationId xmlns:a16="http://schemas.microsoft.com/office/drawing/2014/main" id="{25579BA2-2336-4CBD-8307-2DB7CC9B479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48" name="図 47">
              <a:extLst>
                <a:ext uri="{FF2B5EF4-FFF2-40B4-BE49-F238E27FC236}">
                  <a16:creationId xmlns:a16="http://schemas.microsoft.com/office/drawing/2014/main" id="{CDCF690F-3E2C-49B3-81BD-3E3782B8EF3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49" name="図 48">
              <a:extLst>
                <a:ext uri="{FF2B5EF4-FFF2-40B4-BE49-F238E27FC236}">
                  <a16:creationId xmlns:a16="http://schemas.microsoft.com/office/drawing/2014/main" id="{AF399891-4151-497F-855D-C3F98CF403C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50" name="図 49">
              <a:extLst>
                <a:ext uri="{FF2B5EF4-FFF2-40B4-BE49-F238E27FC236}">
                  <a16:creationId xmlns:a16="http://schemas.microsoft.com/office/drawing/2014/main" id="{E3C790FC-F4C0-4B1A-B03E-173F255262B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51" name="図 50">
              <a:extLst>
                <a:ext uri="{FF2B5EF4-FFF2-40B4-BE49-F238E27FC236}">
                  <a16:creationId xmlns:a16="http://schemas.microsoft.com/office/drawing/2014/main" id="{24CB1F60-FA87-4AE4-A353-468122B8644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52" name="図 51">
              <a:extLst>
                <a:ext uri="{FF2B5EF4-FFF2-40B4-BE49-F238E27FC236}">
                  <a16:creationId xmlns:a16="http://schemas.microsoft.com/office/drawing/2014/main" id="{592E95FC-EAE9-44D4-B383-C880FFCD62D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53" name="図 52">
              <a:extLst>
                <a:ext uri="{FF2B5EF4-FFF2-40B4-BE49-F238E27FC236}">
                  <a16:creationId xmlns:a16="http://schemas.microsoft.com/office/drawing/2014/main" id="{65CD93E8-5ADD-4EEA-8014-6E3A9034950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54" name="図 53">
              <a:extLst>
                <a:ext uri="{FF2B5EF4-FFF2-40B4-BE49-F238E27FC236}">
                  <a16:creationId xmlns:a16="http://schemas.microsoft.com/office/drawing/2014/main" id="{53DB21C3-046C-4A0F-8827-B327F6ADB44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55" name="図 54">
              <a:extLst>
                <a:ext uri="{FF2B5EF4-FFF2-40B4-BE49-F238E27FC236}">
                  <a16:creationId xmlns:a16="http://schemas.microsoft.com/office/drawing/2014/main" id="{1F237AA5-9158-42DF-8040-B74157B99AE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56" name="図 55">
              <a:extLst>
                <a:ext uri="{FF2B5EF4-FFF2-40B4-BE49-F238E27FC236}">
                  <a16:creationId xmlns:a16="http://schemas.microsoft.com/office/drawing/2014/main" id="{67EA67FA-BE55-4EE1-88C0-9A36CA82491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sp>
        <p:nvSpPr>
          <p:cNvPr id="3" name="正方形/長方形 2">
            <a:extLst>
              <a:ext uri="{FF2B5EF4-FFF2-40B4-BE49-F238E27FC236}">
                <a16:creationId xmlns:a16="http://schemas.microsoft.com/office/drawing/2014/main" id="{B49C690B-5332-4634-B916-F6C72476157F}"/>
              </a:ext>
            </a:extLst>
          </p:cNvPr>
          <p:cNvSpPr/>
          <p:nvPr/>
        </p:nvSpPr>
        <p:spPr>
          <a:xfrm>
            <a:off x="3077511" y="1679544"/>
            <a:ext cx="1786442" cy="1453332"/>
          </a:xfrm>
          <a:prstGeom prst="rect">
            <a:avLst/>
          </a:prstGeom>
          <a:noFill/>
          <a:ln w="76200">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 name="正方形/長方形 57">
            <a:extLst>
              <a:ext uri="{FF2B5EF4-FFF2-40B4-BE49-F238E27FC236}">
                <a16:creationId xmlns:a16="http://schemas.microsoft.com/office/drawing/2014/main" id="{DC4D30F7-3C93-4D6F-99F4-4711599CAC94}"/>
              </a:ext>
            </a:extLst>
          </p:cNvPr>
          <p:cNvSpPr/>
          <p:nvPr/>
        </p:nvSpPr>
        <p:spPr>
          <a:xfrm>
            <a:off x="3077511" y="3264924"/>
            <a:ext cx="1786442" cy="1453332"/>
          </a:xfrm>
          <a:prstGeom prst="rect">
            <a:avLst/>
          </a:prstGeom>
          <a:noFill/>
          <a:ln w="76200">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 name="正方形/長方形 77">
            <a:extLst>
              <a:ext uri="{FF2B5EF4-FFF2-40B4-BE49-F238E27FC236}">
                <a16:creationId xmlns:a16="http://schemas.microsoft.com/office/drawing/2014/main" id="{7221B4C8-2605-4562-9A61-3C59A4C4D708}"/>
              </a:ext>
            </a:extLst>
          </p:cNvPr>
          <p:cNvSpPr/>
          <p:nvPr/>
        </p:nvSpPr>
        <p:spPr>
          <a:xfrm>
            <a:off x="3077511" y="4873602"/>
            <a:ext cx="1786442" cy="1453332"/>
          </a:xfrm>
          <a:prstGeom prst="rect">
            <a:avLst/>
          </a:prstGeom>
          <a:noFill/>
          <a:ln w="76200">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 name="コンテンツ プレースホルダー 2">
            <a:extLst>
              <a:ext uri="{FF2B5EF4-FFF2-40B4-BE49-F238E27FC236}">
                <a16:creationId xmlns:a16="http://schemas.microsoft.com/office/drawing/2014/main" id="{994ADEA1-64D1-4CF1-91B3-28AFE9646242}"/>
              </a:ext>
            </a:extLst>
          </p:cNvPr>
          <p:cNvSpPr txBox="1">
            <a:spLocks/>
          </p:cNvSpPr>
          <p:nvPr/>
        </p:nvSpPr>
        <p:spPr>
          <a:xfrm>
            <a:off x="822959" y="758815"/>
            <a:ext cx="6953795" cy="765383"/>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盤面中央のブロックを</a:t>
            </a:r>
            <a:r>
              <a:rPr lang="ja-JP" altLang="en-US" dirty="0">
                <a:solidFill>
                  <a:srgbClr val="7030A0"/>
                </a:solidFill>
              </a:rPr>
              <a:t>フェイタルゾーン</a:t>
            </a:r>
            <a:r>
              <a:rPr lang="en-US" altLang="ja-JP" dirty="0">
                <a:solidFill>
                  <a:srgbClr val="7030A0"/>
                </a:solidFill>
              </a:rPr>
              <a:t>(FZ)</a:t>
            </a:r>
            <a:r>
              <a:rPr lang="ja-JP" altLang="en-US" dirty="0">
                <a:solidFill>
                  <a:srgbClr val="7030A0"/>
                </a:solidFill>
              </a:rPr>
              <a:t>と</a:t>
            </a:r>
            <a:r>
              <a:rPr lang="ja-JP" altLang="en-US" dirty="0"/>
              <a:t>呼ぶ．</a:t>
            </a:r>
          </a:p>
        </p:txBody>
      </p:sp>
    </p:spTree>
    <p:extLst>
      <p:ext uri="{BB962C8B-B14F-4D97-AF65-F5344CB8AC3E}">
        <p14:creationId xmlns:p14="http://schemas.microsoft.com/office/powerpoint/2010/main" val="86356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 name="表 601"/>
          <p:cNvGraphicFramePr>
            <a:graphicFrameLocks noGrp="1"/>
          </p:cNvGraphicFramePr>
          <p:nvPr>
            <p:extLst/>
          </p:nvPr>
        </p:nvGraphicFramePr>
        <p:xfrm>
          <a:off x="950760" y="2324745"/>
          <a:ext cx="7416000" cy="4417240"/>
        </p:xfrm>
        <a:graphic>
          <a:graphicData uri="http://schemas.openxmlformats.org/drawingml/2006/table">
            <a:tbl>
              <a:tblPr firstRow="1" bandRow="1">
                <a:tableStyleId>{5940675A-B579-460E-94D1-54222C63F5DA}</a:tableStyleId>
              </a:tblPr>
              <a:tblGrid>
                <a:gridCol w="324000">
                  <a:extLst>
                    <a:ext uri="{9D8B030D-6E8A-4147-A177-3AD203B41FA5}">
                      <a16:colId xmlns:a16="http://schemas.microsoft.com/office/drawing/2014/main" val="20000"/>
                    </a:ext>
                  </a:extLst>
                </a:gridCol>
                <a:gridCol w="324000">
                  <a:extLst>
                    <a:ext uri="{9D8B030D-6E8A-4147-A177-3AD203B41FA5}">
                      <a16:colId xmlns:a16="http://schemas.microsoft.com/office/drawing/2014/main" val="20001"/>
                    </a:ext>
                  </a:extLst>
                </a:gridCol>
                <a:gridCol w="324000">
                  <a:extLst>
                    <a:ext uri="{9D8B030D-6E8A-4147-A177-3AD203B41FA5}">
                      <a16:colId xmlns:a16="http://schemas.microsoft.com/office/drawing/2014/main" val="20002"/>
                    </a:ext>
                  </a:extLst>
                </a:gridCol>
                <a:gridCol w="324000">
                  <a:extLst>
                    <a:ext uri="{9D8B030D-6E8A-4147-A177-3AD203B41FA5}">
                      <a16:colId xmlns:a16="http://schemas.microsoft.com/office/drawing/2014/main" val="20003"/>
                    </a:ext>
                  </a:extLst>
                </a:gridCol>
                <a:gridCol w="324000">
                  <a:extLst>
                    <a:ext uri="{9D8B030D-6E8A-4147-A177-3AD203B41FA5}">
                      <a16:colId xmlns:a16="http://schemas.microsoft.com/office/drawing/2014/main" val="20004"/>
                    </a:ext>
                  </a:extLst>
                </a:gridCol>
                <a:gridCol w="324000">
                  <a:extLst>
                    <a:ext uri="{9D8B030D-6E8A-4147-A177-3AD203B41FA5}">
                      <a16:colId xmlns:a16="http://schemas.microsoft.com/office/drawing/2014/main" val="20005"/>
                    </a:ext>
                  </a:extLst>
                </a:gridCol>
                <a:gridCol w="1620000">
                  <a:extLst>
                    <a:ext uri="{9D8B030D-6E8A-4147-A177-3AD203B41FA5}">
                      <a16:colId xmlns:a16="http://schemas.microsoft.com/office/drawing/2014/main" val="20006"/>
                    </a:ext>
                  </a:extLst>
                </a:gridCol>
                <a:gridCol w="324000">
                  <a:extLst>
                    <a:ext uri="{9D8B030D-6E8A-4147-A177-3AD203B41FA5}">
                      <a16:colId xmlns:a16="http://schemas.microsoft.com/office/drawing/2014/main" val="20007"/>
                    </a:ext>
                  </a:extLst>
                </a:gridCol>
                <a:gridCol w="324000">
                  <a:extLst>
                    <a:ext uri="{9D8B030D-6E8A-4147-A177-3AD203B41FA5}">
                      <a16:colId xmlns:a16="http://schemas.microsoft.com/office/drawing/2014/main" val="20008"/>
                    </a:ext>
                  </a:extLst>
                </a:gridCol>
                <a:gridCol w="324000">
                  <a:extLst>
                    <a:ext uri="{9D8B030D-6E8A-4147-A177-3AD203B41FA5}">
                      <a16:colId xmlns:a16="http://schemas.microsoft.com/office/drawing/2014/main" val="20009"/>
                    </a:ext>
                  </a:extLst>
                </a:gridCol>
                <a:gridCol w="324000">
                  <a:extLst>
                    <a:ext uri="{9D8B030D-6E8A-4147-A177-3AD203B41FA5}">
                      <a16:colId xmlns:a16="http://schemas.microsoft.com/office/drawing/2014/main" val="20010"/>
                    </a:ext>
                  </a:extLst>
                </a:gridCol>
                <a:gridCol w="324000">
                  <a:extLst>
                    <a:ext uri="{9D8B030D-6E8A-4147-A177-3AD203B41FA5}">
                      <a16:colId xmlns:a16="http://schemas.microsoft.com/office/drawing/2014/main" val="20011"/>
                    </a:ext>
                  </a:extLst>
                </a:gridCol>
                <a:gridCol w="324000">
                  <a:extLst>
                    <a:ext uri="{9D8B030D-6E8A-4147-A177-3AD203B41FA5}">
                      <a16:colId xmlns:a16="http://schemas.microsoft.com/office/drawing/2014/main" val="20012"/>
                    </a:ext>
                  </a:extLst>
                </a:gridCol>
                <a:gridCol w="324000">
                  <a:extLst>
                    <a:ext uri="{9D8B030D-6E8A-4147-A177-3AD203B41FA5}">
                      <a16:colId xmlns:a16="http://schemas.microsoft.com/office/drawing/2014/main" val="20013"/>
                    </a:ext>
                  </a:extLst>
                </a:gridCol>
                <a:gridCol w="1584000">
                  <a:extLst>
                    <a:ext uri="{9D8B030D-6E8A-4147-A177-3AD203B41FA5}">
                      <a16:colId xmlns:a16="http://schemas.microsoft.com/office/drawing/2014/main" val="20014"/>
                    </a:ext>
                  </a:extLst>
                </a:gridCol>
              </a:tblGrid>
              <a:tr h="329585">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accent5"/>
                    </a:solidFill>
                  </a:tcPr>
                </a:tc>
                <a:extLst>
                  <a:ext uri="{0D108BD9-81ED-4DB2-BD59-A6C34878D82A}">
                    <a16:rowId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3"/>
                  </a:ext>
                </a:extLst>
              </a:tr>
            </a:tbl>
          </a:graphicData>
        </a:graphic>
      </p:graphicFrame>
      <p:sp>
        <p:nvSpPr>
          <p:cNvPr id="2" name="タイトル 1"/>
          <p:cNvSpPr>
            <a:spLocks noGrp="1"/>
          </p:cNvSpPr>
          <p:nvPr>
            <p:ph type="title"/>
          </p:nvPr>
        </p:nvSpPr>
        <p:spPr/>
        <p:txBody>
          <a:bodyPr/>
          <a:lstStyle/>
          <a:p>
            <a:r>
              <a:rPr lang="ja-JP" altLang="en-US" dirty="0"/>
              <a:t>対戦の流れ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grpSp>
        <p:nvGrpSpPr>
          <p:cNvPr id="7" name="グループ化 6">
            <a:extLst>
              <a:ext uri="{FF2B5EF4-FFF2-40B4-BE49-F238E27FC236}">
                <a16:creationId xmlns:a16="http://schemas.microsoft.com/office/drawing/2014/main" id="{C39E434A-486E-4B69-9C59-CA4ABFFBA27A}"/>
              </a:ext>
            </a:extLst>
          </p:cNvPr>
          <p:cNvGrpSpPr/>
          <p:nvPr/>
        </p:nvGrpSpPr>
        <p:grpSpPr>
          <a:xfrm>
            <a:off x="1277871" y="3580981"/>
            <a:ext cx="5508000" cy="324000"/>
            <a:chOff x="1562959" y="3041685"/>
            <a:chExt cx="5508000" cy="32400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5" name="図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0" name="図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1" name="図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4" name="図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7" name="図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6" name="グループ化 5">
            <a:extLst>
              <a:ext uri="{FF2B5EF4-FFF2-40B4-BE49-F238E27FC236}">
                <a16:creationId xmlns:a16="http://schemas.microsoft.com/office/drawing/2014/main" id="{23B6BFDA-4EE8-4428-8191-BBB8E8676ABF}"/>
              </a:ext>
            </a:extLst>
          </p:cNvPr>
          <p:cNvGrpSpPr/>
          <p:nvPr/>
        </p:nvGrpSpPr>
        <p:grpSpPr>
          <a:xfrm>
            <a:off x="1279609" y="5161483"/>
            <a:ext cx="5508000" cy="324000"/>
            <a:chOff x="1564697" y="4622187"/>
            <a:chExt cx="5508000" cy="324000"/>
          </a:xfrm>
        </p:grpSpPr>
        <p:pic>
          <p:nvPicPr>
            <p:cNvPr id="40" name="図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4697" y="4622187"/>
              <a:ext cx="324000" cy="324000"/>
            </a:xfrm>
            <a:prstGeom prst="rect">
              <a:avLst/>
            </a:prstGeom>
          </p:spPr>
        </p:pic>
        <p:pic>
          <p:nvPicPr>
            <p:cNvPr id="41" name="図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8697" y="4622187"/>
              <a:ext cx="324000" cy="324000"/>
            </a:xfrm>
            <a:prstGeom prst="rect">
              <a:avLst/>
            </a:prstGeom>
          </p:spPr>
        </p:pic>
        <p:pic>
          <p:nvPicPr>
            <p:cNvPr id="42" name="図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2697" y="4622187"/>
              <a:ext cx="324000" cy="324000"/>
            </a:xfrm>
            <a:prstGeom prst="rect">
              <a:avLst/>
            </a:prstGeom>
          </p:spPr>
        </p:pic>
        <p:pic>
          <p:nvPicPr>
            <p:cNvPr id="43" name="図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6697" y="4622187"/>
              <a:ext cx="324000" cy="324000"/>
            </a:xfrm>
            <a:prstGeom prst="rect">
              <a:avLst/>
            </a:prstGeom>
          </p:spPr>
        </p:pic>
        <p:pic>
          <p:nvPicPr>
            <p:cNvPr id="44" name="図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0697" y="4622187"/>
              <a:ext cx="324000" cy="324000"/>
            </a:xfrm>
            <a:prstGeom prst="rect">
              <a:avLst/>
            </a:prstGeom>
          </p:spPr>
        </p:pic>
        <p:pic>
          <p:nvPicPr>
            <p:cNvPr id="45" name="図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4697" y="4622187"/>
              <a:ext cx="324000" cy="324000"/>
            </a:xfrm>
            <a:prstGeom prst="rect">
              <a:avLst/>
            </a:prstGeom>
          </p:spPr>
        </p:pic>
        <p:pic>
          <p:nvPicPr>
            <p:cNvPr id="46" name="図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8697" y="4622187"/>
              <a:ext cx="324000" cy="324000"/>
            </a:xfrm>
            <a:prstGeom prst="rect">
              <a:avLst/>
            </a:prstGeom>
          </p:spPr>
        </p:pic>
        <p:pic>
          <p:nvPicPr>
            <p:cNvPr id="47" name="図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2697" y="4622187"/>
              <a:ext cx="324000" cy="324000"/>
            </a:xfrm>
            <a:prstGeom prst="rect">
              <a:avLst/>
            </a:prstGeom>
          </p:spPr>
        </p:pic>
        <p:pic>
          <p:nvPicPr>
            <p:cNvPr id="48" name="図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697" y="4622187"/>
              <a:ext cx="324000" cy="324000"/>
            </a:xfrm>
            <a:prstGeom prst="rect">
              <a:avLst/>
            </a:prstGeom>
          </p:spPr>
        </p:pic>
        <p:pic>
          <p:nvPicPr>
            <p:cNvPr id="49" name="図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0697" y="4622187"/>
              <a:ext cx="324000" cy="324000"/>
            </a:xfrm>
            <a:prstGeom prst="rect">
              <a:avLst/>
            </a:prstGeom>
          </p:spPr>
        </p:pic>
        <p:pic>
          <p:nvPicPr>
            <p:cNvPr id="50" name="図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4697" y="4622187"/>
              <a:ext cx="324000" cy="324000"/>
            </a:xfrm>
            <a:prstGeom prst="rect">
              <a:avLst/>
            </a:prstGeom>
          </p:spPr>
        </p:pic>
        <p:pic>
          <p:nvPicPr>
            <p:cNvPr id="51" name="図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8697" y="4622187"/>
              <a:ext cx="324000" cy="324000"/>
            </a:xfrm>
            <a:prstGeom prst="rect">
              <a:avLst/>
            </a:prstGeom>
          </p:spPr>
        </p:pic>
        <p:pic>
          <p:nvPicPr>
            <p:cNvPr id="52" name="図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697" y="4622187"/>
              <a:ext cx="324000" cy="324000"/>
            </a:xfrm>
            <a:prstGeom prst="rect">
              <a:avLst/>
            </a:prstGeom>
          </p:spPr>
        </p:pic>
        <p:pic>
          <p:nvPicPr>
            <p:cNvPr id="53" name="図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6697" y="4622187"/>
              <a:ext cx="324000" cy="324000"/>
            </a:xfrm>
            <a:prstGeom prst="rect">
              <a:avLst/>
            </a:prstGeom>
          </p:spPr>
        </p:pic>
        <p:pic>
          <p:nvPicPr>
            <p:cNvPr id="54" name="図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0697" y="4622187"/>
              <a:ext cx="324000" cy="324000"/>
            </a:xfrm>
            <a:prstGeom prst="rect">
              <a:avLst/>
            </a:prstGeom>
          </p:spPr>
        </p:pic>
        <p:pic>
          <p:nvPicPr>
            <p:cNvPr id="55" name="図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697" y="4622187"/>
              <a:ext cx="324000" cy="324000"/>
            </a:xfrm>
            <a:prstGeom prst="rect">
              <a:avLst/>
            </a:prstGeom>
          </p:spPr>
        </p:pic>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697" y="4622187"/>
              <a:ext cx="324000" cy="324000"/>
            </a:xfrm>
            <a:prstGeom prst="rect">
              <a:avLst/>
            </a:prstGeom>
          </p:spPr>
        </p:pic>
      </p:grpSp>
      <p:sp>
        <p:nvSpPr>
          <p:cNvPr id="8" name="コンテンツ プレースホルダー 7">
            <a:extLst>
              <a:ext uri="{FF2B5EF4-FFF2-40B4-BE49-F238E27FC236}">
                <a16:creationId xmlns:a16="http://schemas.microsoft.com/office/drawing/2014/main" id="{7B3C1B96-61B4-4AB5-83E7-BA23761A8AD1}"/>
              </a:ext>
            </a:extLst>
          </p:cNvPr>
          <p:cNvSpPr>
            <a:spLocks noGrp="1"/>
          </p:cNvSpPr>
          <p:nvPr>
            <p:ph idx="1"/>
          </p:nvPr>
        </p:nvSpPr>
        <p:spPr>
          <a:xfrm>
            <a:off x="822959" y="758815"/>
            <a:ext cx="7543801" cy="1487996"/>
          </a:xfrm>
        </p:spPr>
        <p:txBody>
          <a:bodyPr/>
          <a:lstStyle/>
          <a:p>
            <a:r>
              <a:rPr lang="ja-JP" altLang="en-US" dirty="0"/>
              <a:t>盤面中央のブロックを</a:t>
            </a:r>
            <a:r>
              <a:rPr lang="ja-JP" altLang="en-US" dirty="0">
                <a:solidFill>
                  <a:srgbClr val="7030A0"/>
                </a:solidFill>
              </a:rPr>
              <a:t>フェイタルゾーン</a:t>
            </a:r>
            <a:r>
              <a:rPr lang="en-US" altLang="ja-JP" dirty="0">
                <a:solidFill>
                  <a:srgbClr val="7030A0"/>
                </a:solidFill>
              </a:rPr>
              <a:t>(FZ)</a:t>
            </a:r>
            <a:r>
              <a:rPr lang="ja-JP" altLang="en-US" dirty="0">
                <a:solidFill>
                  <a:srgbClr val="7030A0"/>
                </a:solidFill>
              </a:rPr>
              <a:t>と</a:t>
            </a:r>
            <a:r>
              <a:rPr lang="ja-JP" altLang="en-US" dirty="0"/>
              <a:t>呼ぶ．</a:t>
            </a:r>
          </a:p>
          <a:p>
            <a:r>
              <a:rPr lang="ja-JP" altLang="en-US" dirty="0"/>
              <a:t>先手はすべての</a:t>
            </a:r>
            <a:r>
              <a:rPr lang="en-US" altLang="ja-JP" dirty="0"/>
              <a:t>FZ</a:t>
            </a:r>
            <a:r>
              <a:rPr lang="ja-JP" altLang="en-US" dirty="0"/>
              <a:t>を自分の領地にすることでのみ</a:t>
            </a:r>
            <a:endParaRPr lang="en-US" altLang="ja-JP" dirty="0"/>
          </a:p>
          <a:p>
            <a:r>
              <a:rPr lang="ja-JP" altLang="en-US" dirty="0"/>
              <a:t>ゲームに勝つことができる．</a:t>
            </a:r>
            <a:endParaRPr lang="en-US" altLang="ja-JP" dirty="0"/>
          </a:p>
        </p:txBody>
      </p:sp>
      <p:sp>
        <p:nvSpPr>
          <p:cNvPr id="57" name="正方形/長方形 56">
            <a:extLst>
              <a:ext uri="{FF2B5EF4-FFF2-40B4-BE49-F238E27FC236}">
                <a16:creationId xmlns:a16="http://schemas.microsoft.com/office/drawing/2014/main" id="{B8A43BC6-067F-4E64-9D22-289986D08467}"/>
              </a:ext>
            </a:extLst>
          </p:cNvPr>
          <p:cNvSpPr/>
          <p:nvPr/>
        </p:nvSpPr>
        <p:spPr>
          <a:xfrm>
            <a:off x="2785558" y="2246811"/>
            <a:ext cx="1786442" cy="1379050"/>
          </a:xfrm>
          <a:prstGeom prst="rect">
            <a:avLst/>
          </a:prstGeom>
          <a:noFill/>
          <a:ln w="76200">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9" name="正方形/長方形 58">
            <a:extLst>
              <a:ext uri="{FF2B5EF4-FFF2-40B4-BE49-F238E27FC236}">
                <a16:creationId xmlns:a16="http://schemas.microsoft.com/office/drawing/2014/main" id="{B8DFC0A6-D5C8-4EC7-9A1D-BF34F1F8059D}"/>
              </a:ext>
            </a:extLst>
          </p:cNvPr>
          <p:cNvSpPr/>
          <p:nvPr/>
        </p:nvSpPr>
        <p:spPr>
          <a:xfrm>
            <a:off x="2785558" y="3832191"/>
            <a:ext cx="1786442" cy="1379050"/>
          </a:xfrm>
          <a:prstGeom prst="rect">
            <a:avLst/>
          </a:prstGeom>
          <a:noFill/>
          <a:ln w="76200">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 name="正方形/長方形 59">
            <a:extLst>
              <a:ext uri="{FF2B5EF4-FFF2-40B4-BE49-F238E27FC236}">
                <a16:creationId xmlns:a16="http://schemas.microsoft.com/office/drawing/2014/main" id="{F8599717-8421-4E34-B461-50B43515417E}"/>
              </a:ext>
            </a:extLst>
          </p:cNvPr>
          <p:cNvSpPr/>
          <p:nvPr/>
        </p:nvSpPr>
        <p:spPr>
          <a:xfrm>
            <a:off x="2785558" y="5440869"/>
            <a:ext cx="1786442" cy="1379050"/>
          </a:xfrm>
          <a:prstGeom prst="rect">
            <a:avLst/>
          </a:prstGeom>
          <a:noFill/>
          <a:ln w="76200">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4238125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左中かっこ 589">
            <a:extLst>
              <a:ext uri="{FF2B5EF4-FFF2-40B4-BE49-F238E27FC236}">
                <a16:creationId xmlns:a16="http://schemas.microsoft.com/office/drawing/2014/main" id="{7484E61E-C510-4FF0-978A-471330A22C3C}"/>
              </a:ext>
            </a:extLst>
          </p:cNvPr>
          <p:cNvSpPr/>
          <p:nvPr/>
        </p:nvSpPr>
        <p:spPr>
          <a:xfrm rot="5400000">
            <a:off x="1672589" y="1575048"/>
            <a:ext cx="98003" cy="30699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591" name="左中かっこ 590">
            <a:extLst>
              <a:ext uri="{FF2B5EF4-FFF2-40B4-BE49-F238E27FC236}">
                <a16:creationId xmlns:a16="http://schemas.microsoft.com/office/drawing/2014/main" id="{7484E61E-C510-4FF0-978A-471330A22C3C}"/>
              </a:ext>
            </a:extLst>
          </p:cNvPr>
          <p:cNvSpPr/>
          <p:nvPr/>
        </p:nvSpPr>
        <p:spPr>
          <a:xfrm>
            <a:off x="1127769" y="4628246"/>
            <a:ext cx="108079" cy="30800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2" name="テキスト ボックス 591">
                <a:extLst>
                  <a:ext uri="{FF2B5EF4-FFF2-40B4-BE49-F238E27FC236}">
                    <a16:creationId xmlns:a16="http://schemas.microsoft.com/office/drawing/2014/main" id="{6DAFFFD6-997E-4295-8337-371E646493AD}"/>
                  </a:ext>
                </a:extLst>
              </p:cNvPr>
              <p:cNvSpPr txBox="1"/>
              <p:nvPr/>
            </p:nvSpPr>
            <p:spPr>
              <a:xfrm>
                <a:off x="701474" y="4550904"/>
                <a:ext cx="338968"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2" name="テキスト ボックス 591">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1474" y="4550904"/>
                <a:ext cx="338968" cy="415498"/>
              </a:xfrm>
              <a:prstGeom prst="rect">
                <a:avLst/>
              </a:prstGeom>
              <a:blipFill rotWithShape="0">
                <a:blip r:embed="rId2"/>
                <a:stretch>
                  <a:fillRect r="-28571"/>
                </a:stretch>
              </a:blipFill>
            </p:spPr>
            <p:txBody>
              <a:bodyPr/>
              <a:lstStyle/>
              <a:p>
                <a:r>
                  <a:rPr lang="ja-JP" altLang="en-US">
                    <a:noFill/>
                  </a:rPr>
                  <a:t> </a:t>
                </a:r>
              </a:p>
            </p:txBody>
          </p:sp>
        </mc:Fallback>
      </mc:AlternateContent>
      <p:sp>
        <p:nvSpPr>
          <p:cNvPr id="593" name="左中かっこ 592">
            <a:extLst>
              <a:ext uri="{FF2B5EF4-FFF2-40B4-BE49-F238E27FC236}">
                <a16:creationId xmlns:a16="http://schemas.microsoft.com/office/drawing/2014/main" id="{7484E61E-C510-4FF0-978A-471330A22C3C}"/>
              </a:ext>
            </a:extLst>
          </p:cNvPr>
          <p:cNvSpPr/>
          <p:nvPr/>
        </p:nvSpPr>
        <p:spPr>
          <a:xfrm>
            <a:off x="1127769" y="1785448"/>
            <a:ext cx="93768" cy="1225753"/>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4" name="テキスト ボックス 593">
                <a:extLst>
                  <a:ext uri="{FF2B5EF4-FFF2-40B4-BE49-F238E27FC236}">
                    <a16:creationId xmlns:a16="http://schemas.microsoft.com/office/drawing/2014/main" id="{6DAFFFD6-997E-4295-8337-371E646493AD}"/>
                  </a:ext>
                </a:extLst>
              </p:cNvPr>
              <p:cNvSpPr txBox="1"/>
              <p:nvPr/>
            </p:nvSpPr>
            <p:spPr>
              <a:xfrm>
                <a:off x="70751" y="2264354"/>
                <a:ext cx="1261446" cy="369332"/>
              </a:xfrm>
              <a:prstGeom prst="rect">
                <a:avLst/>
              </a:prstGeom>
              <a:noFill/>
            </p:spPr>
            <p:txBody>
              <a:bodyPr wrap="square" rtlCol="0">
                <a:spAutoFit/>
              </a:bodyPr>
              <a:lstStyle/>
              <a:p>
                <a14:m>
                  <m:oMath xmlns:m="http://schemas.openxmlformats.org/officeDocument/2006/math">
                    <m:r>
                      <a:rPr lang="en-US" altLang="ja-JP" i="1">
                        <a:latin typeface="Cambria Math" panose="02040503050406030204" pitchFamily="18" charset="0"/>
                      </a:rPr>
                      <m:t>8</m:t>
                    </m:r>
                    <m:r>
                      <a:rPr lang="en-US" altLang="ja-JP" i="1">
                        <a:latin typeface="Cambria Math" panose="02040503050406030204" pitchFamily="18" charset="0"/>
                      </a:rPr>
                      <m:t>𝑠</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r>
                  <a:rPr lang="en-US" altLang="ja-JP" dirty="0"/>
                  <a:t>+</a:t>
                </a:r>
                <a14:m>
                  <m:oMath xmlns:m="http://schemas.openxmlformats.org/officeDocument/2006/math">
                    <m:r>
                      <a:rPr lang="en-US" altLang="ja-JP" i="1">
                        <a:latin typeface="Cambria Math" panose="02040503050406030204" pitchFamily="18" charset="0"/>
                      </a:rPr>
                      <m:t>8</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endParaRPr lang="en-US" altLang="ja-JP" dirty="0"/>
              </a:p>
            </p:txBody>
          </p:sp>
        </mc:Choice>
        <mc:Fallback xmlns="">
          <p:sp>
            <p:nvSpPr>
              <p:cNvPr id="594" name="テキスト ボックス 593">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751" y="2264354"/>
                <a:ext cx="1261446" cy="369332"/>
              </a:xfrm>
              <a:prstGeom prst="rect">
                <a:avLst/>
              </a:prstGeom>
              <a:blipFill rotWithShape="0">
                <a:blip r:embed="rId3"/>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5" name="テキスト ボックス 594"/>
              <p:cNvSpPr txBox="1"/>
              <p:nvPr/>
            </p:nvSpPr>
            <p:spPr>
              <a:xfrm>
                <a:off x="1737380" y="6418546"/>
                <a:ext cx="1314100"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5" name="テキスト ボックス 594"/>
              <p:cNvSpPr txBox="1">
                <a:spLocks noRot="1" noChangeAspect="1" noMove="1" noResize="1" noEditPoints="1" noAdjustHandles="1" noChangeArrowheads="1" noChangeShapeType="1" noTextEdit="1"/>
              </p:cNvSpPr>
              <p:nvPr/>
            </p:nvSpPr>
            <p:spPr>
              <a:xfrm>
                <a:off x="1737380" y="6418546"/>
                <a:ext cx="1314100" cy="415498"/>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6" name="テキスト ボックス 595">
                <a:extLst>
                  <a:ext uri="{FF2B5EF4-FFF2-40B4-BE49-F238E27FC236}">
                    <a16:creationId xmlns:a16="http://schemas.microsoft.com/office/drawing/2014/main" id="{E4C3C1CC-7DFB-4879-9982-E12AF92D5157}"/>
                  </a:ext>
                </a:extLst>
              </p:cNvPr>
              <p:cNvSpPr txBox="1"/>
              <p:nvPr/>
            </p:nvSpPr>
            <p:spPr>
              <a:xfrm>
                <a:off x="5187575" y="6418546"/>
                <a:ext cx="1404957"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6" name="テキスト ボックス 595">
                <a:extLst>
                  <a:ext uri="{FF2B5EF4-FFF2-40B4-BE49-F238E27FC236}">
                    <a16:creationId xmlns="" xmlns:a16="http://schemas.microsoft.com/office/drawing/2014/main"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5187575" y="6418546"/>
                <a:ext cx="1404957" cy="415498"/>
              </a:xfrm>
              <a:prstGeom prst="rect">
                <a:avLst/>
              </a:prstGeom>
              <a:blipFill rotWithShape="0">
                <a:blip r:embed="rId5"/>
                <a:stretch>
                  <a:fillRect/>
                </a:stretch>
              </a:blipFill>
            </p:spPr>
            <p:txBody>
              <a:bodyPr/>
              <a:lstStyle/>
              <a:p>
                <a:r>
                  <a:rPr lang="ja-JP" altLang="en-US">
                    <a:noFill/>
                  </a:rPr>
                  <a:t> </a:t>
                </a:r>
              </a:p>
            </p:txBody>
          </p:sp>
        </mc:Fallback>
      </mc:AlternateContent>
      <p:sp>
        <p:nvSpPr>
          <p:cNvPr id="597" name="左中かっこ 596">
            <a:extLst>
              <a:ext uri="{FF2B5EF4-FFF2-40B4-BE49-F238E27FC236}">
                <a16:creationId xmlns:a16="http://schemas.microsoft.com/office/drawing/2014/main" id="{7484E61E-C510-4FF0-978A-471330A22C3C}"/>
              </a:ext>
            </a:extLst>
          </p:cNvPr>
          <p:cNvSpPr/>
          <p:nvPr/>
        </p:nvSpPr>
        <p:spPr>
          <a:xfrm rot="16200000">
            <a:off x="1300447" y="6180886"/>
            <a:ext cx="187996" cy="29687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8" name="テキスト ボックス 597">
                <a:extLst>
                  <a:ext uri="{FF2B5EF4-FFF2-40B4-BE49-F238E27FC236}">
                    <a16:creationId xmlns:a16="http://schemas.microsoft.com/office/drawing/2014/main" id="{6DAFFFD6-997E-4295-8337-371E646493AD}"/>
                  </a:ext>
                </a:extLst>
              </p:cNvPr>
              <p:cNvSpPr txBox="1"/>
              <p:nvPr/>
            </p:nvSpPr>
            <p:spPr>
              <a:xfrm>
                <a:off x="1235848" y="6418538"/>
                <a:ext cx="263083"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8" name="テキスト ボックス 597">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235848" y="6418538"/>
                <a:ext cx="263083" cy="415498"/>
              </a:xfrm>
              <a:prstGeom prst="rect">
                <a:avLst/>
              </a:prstGeom>
              <a:blipFill rotWithShape="0">
                <a:blip r:embed="rId6"/>
                <a:stretch>
                  <a:fillRect l="-2326" r="-651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9" name="テキスト ボックス 598">
                <a:extLst>
                  <a:ext uri="{FF2B5EF4-FFF2-40B4-BE49-F238E27FC236}">
                    <a16:creationId xmlns:a16="http://schemas.microsoft.com/office/drawing/2014/main" id="{07010F26-716B-423D-9E77-19B5E202747E}"/>
                  </a:ext>
                </a:extLst>
              </p:cNvPr>
              <p:cNvSpPr txBox="1"/>
              <p:nvPr/>
            </p:nvSpPr>
            <p:spPr>
              <a:xfrm>
                <a:off x="2981793" y="6418546"/>
                <a:ext cx="215569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dirty="0">
                          <a:latin typeface="Cambria Math" panose="02040503050406030204" pitchFamily="18" charset="0"/>
                        </a:rPr>
                        <m:t>−</m:t>
                      </m:r>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oMath>
                  </m:oMathPara>
                </a14:m>
                <a:endParaRPr lang="ja-JP" altLang="en-US" sz="2100" i="1" dirty="0"/>
              </a:p>
            </p:txBody>
          </p:sp>
        </mc:Choice>
        <mc:Fallback xmlns="">
          <p:sp>
            <p:nvSpPr>
              <p:cNvPr id="599" name="テキスト ボックス 598">
                <a:extLst>
                  <a:ext uri="{FF2B5EF4-FFF2-40B4-BE49-F238E27FC236}">
                    <a16:creationId xmlns="" xmlns:a16="http://schemas.microsoft.com/office/drawing/2014/main"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2981793" y="6418546"/>
                <a:ext cx="2155691" cy="415498"/>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0" name="テキスト ボックス 599">
                <a:extLst>
                  <a:ext uri="{FF2B5EF4-FFF2-40B4-BE49-F238E27FC236}">
                    <a16:creationId xmlns:a16="http://schemas.microsoft.com/office/drawing/2014/main" id="{65944549-9B1C-4094-8DD6-656F7C2BBAD6}"/>
                  </a:ext>
                </a:extLst>
              </p:cNvPr>
              <p:cNvSpPr txBox="1"/>
              <p:nvPr/>
            </p:nvSpPr>
            <p:spPr>
              <a:xfrm>
                <a:off x="7477187" y="6418545"/>
                <a:ext cx="66565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4</m:t>
                      </m:r>
                      <m:r>
                        <a:rPr lang="en-US" altLang="ja-JP" sz="2100" i="1">
                          <a:latin typeface="Cambria Math" panose="02040503050406030204" pitchFamily="18" charset="0"/>
                        </a:rPr>
                        <m:t>𝑠</m:t>
                      </m:r>
                      <m:sSup>
                        <m:sSupPr>
                          <m:ctrlPr>
                            <a:rPr lang="en-US" altLang="ja-JP" sz="2100" i="1">
                              <a:latin typeface="Cambria Math" panose="02040503050406030204" pitchFamily="18" charset="0"/>
                            </a:rPr>
                          </m:ctrlPr>
                        </m:sSupPr>
                        <m:e>
                          <m:r>
                            <a:rPr lang="en-US" altLang="ja-JP" sz="2100" i="1">
                              <a:latin typeface="Cambria Math" panose="02040503050406030204" pitchFamily="18" charset="0"/>
                            </a:rPr>
                            <m:t>𝑡</m:t>
                          </m:r>
                        </m:e>
                        <m:sup>
                          <m:r>
                            <a:rPr lang="en-US" altLang="ja-JP" sz="2100" i="1">
                              <a:latin typeface="Cambria Math" panose="02040503050406030204" pitchFamily="18" charset="0"/>
                            </a:rPr>
                            <m:t>2</m:t>
                          </m:r>
                        </m:sup>
                      </m:sSup>
                    </m:oMath>
                  </m:oMathPara>
                </a14:m>
                <a:endParaRPr lang="ja-JP" altLang="en-US" sz="2100" dirty="0"/>
              </a:p>
            </p:txBody>
          </p:sp>
        </mc:Choice>
        <mc:Fallback xmlns="">
          <p:sp>
            <p:nvSpPr>
              <p:cNvPr id="600" name="テキスト ボックス 599">
                <a:extLst>
                  <a:ext uri="{FF2B5EF4-FFF2-40B4-BE49-F238E27FC236}">
                    <a16:creationId xmlns="" xmlns:a16="http://schemas.microsoft.com/office/drawing/2014/main"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7477187" y="6418545"/>
                <a:ext cx="665651" cy="415498"/>
              </a:xfrm>
              <a:prstGeom prst="rect">
                <a:avLst/>
              </a:prstGeom>
              <a:blipFill rotWithShape="0">
                <a:blip r:embed="rId8"/>
                <a:stretch>
                  <a:fillRect l="-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1" name="テキスト ボックス 600">
                <a:extLst>
                  <a:ext uri="{FF2B5EF4-FFF2-40B4-BE49-F238E27FC236}">
                    <a16:creationId xmlns:a16="http://schemas.microsoft.com/office/drawing/2014/main" id="{7FF99950-E7CA-404A-865F-5BBFC675F700}"/>
                  </a:ext>
                </a:extLst>
              </p:cNvPr>
              <p:cNvSpPr txBox="1"/>
              <p:nvPr/>
            </p:nvSpPr>
            <p:spPr>
              <a:xfrm>
                <a:off x="1502764" y="1420566"/>
                <a:ext cx="291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2</m:t>
                      </m:r>
                      <m:r>
                        <a:rPr lang="en-US" altLang="ja-JP" i="1">
                          <a:latin typeface="Cambria Math" panose="02040503050406030204" pitchFamily="18" charset="0"/>
                        </a:rPr>
                        <m:t>𝑡</m:t>
                      </m:r>
                    </m:oMath>
                  </m:oMathPara>
                </a14:m>
                <a:endParaRPr lang="en-US" altLang="ja-JP" dirty="0"/>
              </a:p>
            </p:txBody>
          </p:sp>
        </mc:Choice>
        <mc:Fallback xmlns="">
          <p:sp>
            <p:nvSpPr>
              <p:cNvPr id="601" name="テキスト ボックス 600">
                <a:extLst>
                  <a:ext uri="{FF2B5EF4-FFF2-40B4-BE49-F238E27FC236}">
                    <a16:creationId xmlns="" xmlns:a16="http://schemas.microsoft.com/office/drawing/2014/main" xmlns:a14="http://schemas.microsoft.com/office/drawing/2010/main" id="{7FF99950-E7CA-404A-865F-5BBFC675F700}"/>
                  </a:ext>
                </a:extLst>
              </p:cNvPr>
              <p:cNvSpPr txBox="1">
                <a:spLocks noRot="1" noChangeAspect="1" noMove="1" noResize="1" noEditPoints="1" noAdjustHandles="1" noChangeArrowheads="1" noChangeShapeType="1" noTextEdit="1"/>
              </p:cNvSpPr>
              <p:nvPr/>
            </p:nvSpPr>
            <p:spPr>
              <a:xfrm>
                <a:off x="1502764" y="1420566"/>
                <a:ext cx="291162" cy="369332"/>
              </a:xfrm>
              <a:prstGeom prst="rect">
                <a:avLst/>
              </a:prstGeom>
              <a:blipFill rotWithShape="0">
                <a:blip r:embed="rId9"/>
                <a:stretch>
                  <a:fillRect r="-36170"/>
                </a:stretch>
              </a:blipFill>
            </p:spPr>
            <p:txBody>
              <a:bodyPr/>
              <a:lstStyle/>
              <a:p>
                <a:r>
                  <a:rPr lang="ja-JP" altLang="en-US">
                    <a:noFill/>
                  </a:rPr>
                  <a:t> </a:t>
                </a:r>
              </a:p>
            </p:txBody>
          </p:sp>
        </mc:Fallback>
      </mc:AlternateContent>
      <p:graphicFrame>
        <p:nvGraphicFramePr>
          <p:cNvPr id="602" name="表 601"/>
          <p:cNvGraphicFramePr>
            <a:graphicFrameLocks noGrp="1"/>
          </p:cNvGraphicFramePr>
          <p:nvPr>
            <p:extLst/>
          </p:nvPr>
        </p:nvGraphicFramePr>
        <p:xfrm>
          <a:off x="1235848" y="1785449"/>
          <a:ext cx="7380000" cy="4417240"/>
        </p:xfrm>
        <a:graphic>
          <a:graphicData uri="http://schemas.openxmlformats.org/drawingml/2006/table">
            <a:tbl>
              <a:tblPr firstRow="1" bandRow="1">
                <a:tableStyleId>{5940675A-B579-460E-94D1-54222C63F5DA}</a:tableStyleId>
              </a:tblPr>
              <a:tblGrid>
                <a:gridCol w="324000">
                  <a:extLst>
                    <a:ext uri="{9D8B030D-6E8A-4147-A177-3AD203B41FA5}">
                      <a16:colId xmlns:a16="http://schemas.microsoft.com/office/drawing/2014/main" val="20000"/>
                    </a:ext>
                  </a:extLst>
                </a:gridCol>
                <a:gridCol w="324000">
                  <a:extLst>
                    <a:ext uri="{9D8B030D-6E8A-4147-A177-3AD203B41FA5}">
                      <a16:colId xmlns:a16="http://schemas.microsoft.com/office/drawing/2014/main" val="20001"/>
                    </a:ext>
                  </a:extLst>
                </a:gridCol>
                <a:gridCol w="324000">
                  <a:extLst>
                    <a:ext uri="{9D8B030D-6E8A-4147-A177-3AD203B41FA5}">
                      <a16:colId xmlns:a16="http://schemas.microsoft.com/office/drawing/2014/main" val="20002"/>
                    </a:ext>
                  </a:extLst>
                </a:gridCol>
                <a:gridCol w="324000">
                  <a:extLst>
                    <a:ext uri="{9D8B030D-6E8A-4147-A177-3AD203B41FA5}">
                      <a16:colId xmlns:a16="http://schemas.microsoft.com/office/drawing/2014/main" val="20003"/>
                    </a:ext>
                  </a:extLst>
                </a:gridCol>
                <a:gridCol w="324000">
                  <a:extLst>
                    <a:ext uri="{9D8B030D-6E8A-4147-A177-3AD203B41FA5}">
                      <a16:colId xmlns:a16="http://schemas.microsoft.com/office/drawing/2014/main" val="20004"/>
                    </a:ext>
                  </a:extLst>
                </a:gridCol>
                <a:gridCol w="324000">
                  <a:extLst>
                    <a:ext uri="{9D8B030D-6E8A-4147-A177-3AD203B41FA5}">
                      <a16:colId xmlns:a16="http://schemas.microsoft.com/office/drawing/2014/main" val="20005"/>
                    </a:ext>
                  </a:extLst>
                </a:gridCol>
                <a:gridCol w="1584000">
                  <a:extLst>
                    <a:ext uri="{9D8B030D-6E8A-4147-A177-3AD203B41FA5}">
                      <a16:colId xmlns:a16="http://schemas.microsoft.com/office/drawing/2014/main" val="20006"/>
                    </a:ext>
                  </a:extLst>
                </a:gridCol>
                <a:gridCol w="324000">
                  <a:extLst>
                    <a:ext uri="{9D8B030D-6E8A-4147-A177-3AD203B41FA5}">
                      <a16:colId xmlns:a16="http://schemas.microsoft.com/office/drawing/2014/main" val="20007"/>
                    </a:ext>
                  </a:extLst>
                </a:gridCol>
                <a:gridCol w="324000">
                  <a:extLst>
                    <a:ext uri="{9D8B030D-6E8A-4147-A177-3AD203B41FA5}">
                      <a16:colId xmlns:a16="http://schemas.microsoft.com/office/drawing/2014/main" val="20008"/>
                    </a:ext>
                  </a:extLst>
                </a:gridCol>
                <a:gridCol w="324000">
                  <a:extLst>
                    <a:ext uri="{9D8B030D-6E8A-4147-A177-3AD203B41FA5}">
                      <a16:colId xmlns:a16="http://schemas.microsoft.com/office/drawing/2014/main" val="20009"/>
                    </a:ext>
                  </a:extLst>
                </a:gridCol>
                <a:gridCol w="324000">
                  <a:extLst>
                    <a:ext uri="{9D8B030D-6E8A-4147-A177-3AD203B41FA5}">
                      <a16:colId xmlns:a16="http://schemas.microsoft.com/office/drawing/2014/main" val="20010"/>
                    </a:ext>
                  </a:extLst>
                </a:gridCol>
                <a:gridCol w="324000">
                  <a:extLst>
                    <a:ext uri="{9D8B030D-6E8A-4147-A177-3AD203B41FA5}">
                      <a16:colId xmlns:a16="http://schemas.microsoft.com/office/drawing/2014/main" val="20011"/>
                    </a:ext>
                  </a:extLst>
                </a:gridCol>
                <a:gridCol w="324000">
                  <a:extLst>
                    <a:ext uri="{9D8B030D-6E8A-4147-A177-3AD203B41FA5}">
                      <a16:colId xmlns:a16="http://schemas.microsoft.com/office/drawing/2014/main" val="20012"/>
                    </a:ext>
                  </a:extLst>
                </a:gridCol>
                <a:gridCol w="324000">
                  <a:extLst>
                    <a:ext uri="{9D8B030D-6E8A-4147-A177-3AD203B41FA5}">
                      <a16:colId xmlns:a16="http://schemas.microsoft.com/office/drawing/2014/main" val="20013"/>
                    </a:ext>
                  </a:extLst>
                </a:gridCol>
                <a:gridCol w="1584000">
                  <a:extLst>
                    <a:ext uri="{9D8B030D-6E8A-4147-A177-3AD203B41FA5}">
                      <a16:colId xmlns:a16="http://schemas.microsoft.com/office/drawing/2014/main" val="20014"/>
                    </a:ext>
                  </a:extLst>
                </a:gridCol>
              </a:tblGrid>
              <a:tr h="329585">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accent5"/>
                    </a:solidFill>
                  </a:tcPr>
                </a:tc>
                <a:extLst>
                  <a:ext uri="{0D108BD9-81ED-4DB2-BD59-A6C34878D82A}">
                    <a16:rowId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3"/>
                  </a:ext>
                </a:extLst>
              </a:tr>
            </a:tbl>
          </a:graphicData>
        </a:graphic>
      </p:graphicFrame>
      <p:sp>
        <p:nvSpPr>
          <p:cNvPr id="603" name="左中かっこ 602">
            <a:extLst>
              <a:ext uri="{FF2B5EF4-FFF2-40B4-BE49-F238E27FC236}">
                <a16:creationId xmlns:a16="http://schemas.microsoft.com/office/drawing/2014/main" id="{7484E61E-C510-4FF0-978A-471330A22C3C}"/>
              </a:ext>
            </a:extLst>
          </p:cNvPr>
          <p:cNvSpPr/>
          <p:nvPr/>
        </p:nvSpPr>
        <p:spPr>
          <a:xfrm rot="16200000">
            <a:off x="2270812" y="5529210"/>
            <a:ext cx="196558" cy="160878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4" name="左中かっこ 603">
            <a:extLst>
              <a:ext uri="{FF2B5EF4-FFF2-40B4-BE49-F238E27FC236}">
                <a16:creationId xmlns:a16="http://schemas.microsoft.com/office/drawing/2014/main" id="{7484E61E-C510-4FF0-978A-471330A22C3C}"/>
              </a:ext>
            </a:extLst>
          </p:cNvPr>
          <p:cNvSpPr/>
          <p:nvPr/>
        </p:nvSpPr>
        <p:spPr>
          <a:xfrm rot="16200000">
            <a:off x="3872904" y="5535904"/>
            <a:ext cx="198951" cy="159779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5" name="左中かっこ 604">
            <a:extLst>
              <a:ext uri="{FF2B5EF4-FFF2-40B4-BE49-F238E27FC236}">
                <a16:creationId xmlns:a16="http://schemas.microsoft.com/office/drawing/2014/main" id="{7484E61E-C510-4FF0-978A-471330A22C3C}"/>
              </a:ext>
            </a:extLst>
          </p:cNvPr>
          <p:cNvSpPr/>
          <p:nvPr/>
        </p:nvSpPr>
        <p:spPr>
          <a:xfrm rot="16200000">
            <a:off x="5790578" y="5230142"/>
            <a:ext cx="198953" cy="2209315"/>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6" name="左中かっこ 605">
            <a:extLst>
              <a:ext uri="{FF2B5EF4-FFF2-40B4-BE49-F238E27FC236}">
                <a16:creationId xmlns:a16="http://schemas.microsoft.com/office/drawing/2014/main" id="{7484E61E-C510-4FF0-978A-471330A22C3C}"/>
              </a:ext>
            </a:extLst>
          </p:cNvPr>
          <p:cNvSpPr/>
          <p:nvPr/>
        </p:nvSpPr>
        <p:spPr>
          <a:xfrm rot="16200000">
            <a:off x="7718402" y="5525756"/>
            <a:ext cx="183221" cy="16023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grpSp>
        <p:nvGrpSpPr>
          <p:cNvPr id="21" name="グループ化 20">
            <a:extLst>
              <a:ext uri="{FF2B5EF4-FFF2-40B4-BE49-F238E27FC236}">
                <a16:creationId xmlns:a16="http://schemas.microsoft.com/office/drawing/2014/main" id="{50E57FD6-69EB-4AC7-B30D-677AFB650FF7}"/>
              </a:ext>
            </a:extLst>
          </p:cNvPr>
          <p:cNvGrpSpPr/>
          <p:nvPr/>
        </p:nvGrpSpPr>
        <p:grpSpPr>
          <a:xfrm>
            <a:off x="1542885" y="3048222"/>
            <a:ext cx="5508000" cy="324000"/>
            <a:chOff x="1562959" y="3041685"/>
            <a:chExt cx="5508000" cy="324000"/>
          </a:xfrm>
        </p:grpSpPr>
        <p:pic>
          <p:nvPicPr>
            <p:cNvPr id="22" name="図 21">
              <a:extLst>
                <a:ext uri="{FF2B5EF4-FFF2-40B4-BE49-F238E27FC236}">
                  <a16:creationId xmlns:a16="http://schemas.microsoft.com/office/drawing/2014/main" id="{9014AD98-DE31-42D8-9D06-4B0D495481F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3" name="図 22">
              <a:extLst>
                <a:ext uri="{FF2B5EF4-FFF2-40B4-BE49-F238E27FC236}">
                  <a16:creationId xmlns:a16="http://schemas.microsoft.com/office/drawing/2014/main" id="{702B8972-55E8-4EDD-9B6A-DC6EB19558B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4" name="図 23">
              <a:extLst>
                <a:ext uri="{FF2B5EF4-FFF2-40B4-BE49-F238E27FC236}">
                  <a16:creationId xmlns:a16="http://schemas.microsoft.com/office/drawing/2014/main" id="{7371055A-5AFB-4906-87C6-54F5E2D8897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5" name="図 24">
              <a:extLst>
                <a:ext uri="{FF2B5EF4-FFF2-40B4-BE49-F238E27FC236}">
                  <a16:creationId xmlns:a16="http://schemas.microsoft.com/office/drawing/2014/main" id="{34291A94-7F85-4945-8F55-3A7949614E1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6" name="図 25">
              <a:extLst>
                <a:ext uri="{FF2B5EF4-FFF2-40B4-BE49-F238E27FC236}">
                  <a16:creationId xmlns:a16="http://schemas.microsoft.com/office/drawing/2014/main" id="{BB303DA4-9691-49AD-A13F-6C7BF6AC150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7" name="図 26">
              <a:extLst>
                <a:ext uri="{FF2B5EF4-FFF2-40B4-BE49-F238E27FC236}">
                  <a16:creationId xmlns:a16="http://schemas.microsoft.com/office/drawing/2014/main" id="{013408D2-F8E6-493F-AA0D-BFAFF5D74D3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8" name="図 27">
              <a:extLst>
                <a:ext uri="{FF2B5EF4-FFF2-40B4-BE49-F238E27FC236}">
                  <a16:creationId xmlns:a16="http://schemas.microsoft.com/office/drawing/2014/main" id="{F41EB35F-FDB8-4791-8208-0264359FAAF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9" name="図 28">
              <a:extLst>
                <a:ext uri="{FF2B5EF4-FFF2-40B4-BE49-F238E27FC236}">
                  <a16:creationId xmlns:a16="http://schemas.microsoft.com/office/drawing/2014/main" id="{A9AEE8A5-DFE0-4114-AFD4-39F28755D3C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30" name="図 29">
              <a:extLst>
                <a:ext uri="{FF2B5EF4-FFF2-40B4-BE49-F238E27FC236}">
                  <a16:creationId xmlns:a16="http://schemas.microsoft.com/office/drawing/2014/main" id="{A9594F12-D0CC-4402-AD7E-6D050A55882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1" name="図 30">
              <a:extLst>
                <a:ext uri="{FF2B5EF4-FFF2-40B4-BE49-F238E27FC236}">
                  <a16:creationId xmlns:a16="http://schemas.microsoft.com/office/drawing/2014/main" id="{83AC5B0B-97FD-42CC-87A7-5461ED4B069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2" name="図 31">
              <a:extLst>
                <a:ext uri="{FF2B5EF4-FFF2-40B4-BE49-F238E27FC236}">
                  <a16:creationId xmlns:a16="http://schemas.microsoft.com/office/drawing/2014/main" id="{BD038FC6-D028-4B0C-AA62-584897A0201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3" name="図 32">
              <a:extLst>
                <a:ext uri="{FF2B5EF4-FFF2-40B4-BE49-F238E27FC236}">
                  <a16:creationId xmlns:a16="http://schemas.microsoft.com/office/drawing/2014/main" id="{D7E4512C-A94F-4C67-8609-EE5D24B7693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4" name="図 33">
              <a:extLst>
                <a:ext uri="{FF2B5EF4-FFF2-40B4-BE49-F238E27FC236}">
                  <a16:creationId xmlns:a16="http://schemas.microsoft.com/office/drawing/2014/main" id="{2CD46BCE-FD0D-4FCC-A8D6-469965ECD6E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5" name="図 34">
              <a:extLst>
                <a:ext uri="{FF2B5EF4-FFF2-40B4-BE49-F238E27FC236}">
                  <a16:creationId xmlns:a16="http://schemas.microsoft.com/office/drawing/2014/main" id="{BBF7E1B5-BB8D-4CDD-9F83-683303A16C4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6" name="図 35">
              <a:extLst>
                <a:ext uri="{FF2B5EF4-FFF2-40B4-BE49-F238E27FC236}">
                  <a16:creationId xmlns:a16="http://schemas.microsoft.com/office/drawing/2014/main" id="{DC3C9997-DDAC-49B3-803C-8C13C04C724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7" name="図 36">
              <a:extLst>
                <a:ext uri="{FF2B5EF4-FFF2-40B4-BE49-F238E27FC236}">
                  <a16:creationId xmlns:a16="http://schemas.microsoft.com/office/drawing/2014/main" id="{86C72C2B-C898-414E-834B-699A10064F3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8" name="図 37">
              <a:extLst>
                <a:ext uri="{FF2B5EF4-FFF2-40B4-BE49-F238E27FC236}">
                  <a16:creationId xmlns:a16="http://schemas.microsoft.com/office/drawing/2014/main" id="{D8CE73D0-F772-4075-94E7-B5E7DA5D885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39" name="グループ化 38">
            <a:extLst>
              <a:ext uri="{FF2B5EF4-FFF2-40B4-BE49-F238E27FC236}">
                <a16:creationId xmlns:a16="http://schemas.microsoft.com/office/drawing/2014/main" id="{6440ADCC-D5CA-4EE7-804E-6D11F0BFD0E5}"/>
              </a:ext>
            </a:extLst>
          </p:cNvPr>
          <p:cNvGrpSpPr/>
          <p:nvPr/>
        </p:nvGrpSpPr>
        <p:grpSpPr>
          <a:xfrm>
            <a:off x="1542885" y="4628246"/>
            <a:ext cx="5508000" cy="324000"/>
            <a:chOff x="1562959" y="3041685"/>
            <a:chExt cx="5508000" cy="324000"/>
          </a:xfrm>
        </p:grpSpPr>
        <p:pic>
          <p:nvPicPr>
            <p:cNvPr id="40" name="図 39">
              <a:extLst>
                <a:ext uri="{FF2B5EF4-FFF2-40B4-BE49-F238E27FC236}">
                  <a16:creationId xmlns:a16="http://schemas.microsoft.com/office/drawing/2014/main" id="{D0B7F07A-AB2D-462E-A5AE-C6F061E7A44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41" name="図 40">
              <a:extLst>
                <a:ext uri="{FF2B5EF4-FFF2-40B4-BE49-F238E27FC236}">
                  <a16:creationId xmlns:a16="http://schemas.microsoft.com/office/drawing/2014/main" id="{5D538E8F-1A76-4584-9818-582B2E5CC5D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42" name="図 41">
              <a:extLst>
                <a:ext uri="{FF2B5EF4-FFF2-40B4-BE49-F238E27FC236}">
                  <a16:creationId xmlns:a16="http://schemas.microsoft.com/office/drawing/2014/main" id="{A1631502-22B8-4A4A-A046-F687477F7DA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43" name="図 42">
              <a:extLst>
                <a:ext uri="{FF2B5EF4-FFF2-40B4-BE49-F238E27FC236}">
                  <a16:creationId xmlns:a16="http://schemas.microsoft.com/office/drawing/2014/main" id="{F6727223-0B8B-483E-A9A5-A6B9617195F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44" name="図 43">
              <a:extLst>
                <a:ext uri="{FF2B5EF4-FFF2-40B4-BE49-F238E27FC236}">
                  <a16:creationId xmlns:a16="http://schemas.microsoft.com/office/drawing/2014/main" id="{557F1F50-7D23-4858-B60B-5BB61E3B732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45" name="図 44">
              <a:extLst>
                <a:ext uri="{FF2B5EF4-FFF2-40B4-BE49-F238E27FC236}">
                  <a16:creationId xmlns:a16="http://schemas.microsoft.com/office/drawing/2014/main" id="{4427A461-BFD6-4F6C-91D2-E541204C37D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46" name="図 45">
              <a:extLst>
                <a:ext uri="{FF2B5EF4-FFF2-40B4-BE49-F238E27FC236}">
                  <a16:creationId xmlns:a16="http://schemas.microsoft.com/office/drawing/2014/main" id="{3B30C08A-75C9-40F2-8107-3A731A24F86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47" name="図 46">
              <a:extLst>
                <a:ext uri="{FF2B5EF4-FFF2-40B4-BE49-F238E27FC236}">
                  <a16:creationId xmlns:a16="http://schemas.microsoft.com/office/drawing/2014/main" id="{25579BA2-2336-4CBD-8307-2DB7CC9B479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48" name="図 47">
              <a:extLst>
                <a:ext uri="{FF2B5EF4-FFF2-40B4-BE49-F238E27FC236}">
                  <a16:creationId xmlns:a16="http://schemas.microsoft.com/office/drawing/2014/main" id="{CDCF690F-3E2C-49B3-81BD-3E3782B8EF3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49" name="図 48">
              <a:extLst>
                <a:ext uri="{FF2B5EF4-FFF2-40B4-BE49-F238E27FC236}">
                  <a16:creationId xmlns:a16="http://schemas.microsoft.com/office/drawing/2014/main" id="{AF399891-4151-497F-855D-C3F98CF403C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50" name="図 49">
              <a:extLst>
                <a:ext uri="{FF2B5EF4-FFF2-40B4-BE49-F238E27FC236}">
                  <a16:creationId xmlns:a16="http://schemas.microsoft.com/office/drawing/2014/main" id="{E3C790FC-F4C0-4B1A-B03E-173F255262B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51" name="図 50">
              <a:extLst>
                <a:ext uri="{FF2B5EF4-FFF2-40B4-BE49-F238E27FC236}">
                  <a16:creationId xmlns:a16="http://schemas.microsoft.com/office/drawing/2014/main" id="{24CB1F60-FA87-4AE4-A353-468122B8644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52" name="図 51">
              <a:extLst>
                <a:ext uri="{FF2B5EF4-FFF2-40B4-BE49-F238E27FC236}">
                  <a16:creationId xmlns:a16="http://schemas.microsoft.com/office/drawing/2014/main" id="{592E95FC-EAE9-44D4-B383-C880FFCD62D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53" name="図 52">
              <a:extLst>
                <a:ext uri="{FF2B5EF4-FFF2-40B4-BE49-F238E27FC236}">
                  <a16:creationId xmlns:a16="http://schemas.microsoft.com/office/drawing/2014/main" id="{65CD93E8-5ADD-4EEA-8014-6E3A9034950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54" name="図 53">
              <a:extLst>
                <a:ext uri="{FF2B5EF4-FFF2-40B4-BE49-F238E27FC236}">
                  <a16:creationId xmlns:a16="http://schemas.microsoft.com/office/drawing/2014/main" id="{53DB21C3-046C-4A0F-8827-B327F6ADB44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55" name="図 54">
              <a:extLst>
                <a:ext uri="{FF2B5EF4-FFF2-40B4-BE49-F238E27FC236}">
                  <a16:creationId xmlns:a16="http://schemas.microsoft.com/office/drawing/2014/main" id="{1F237AA5-9158-42DF-8040-B74157B99AE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56" name="図 55">
              <a:extLst>
                <a:ext uri="{FF2B5EF4-FFF2-40B4-BE49-F238E27FC236}">
                  <a16:creationId xmlns:a16="http://schemas.microsoft.com/office/drawing/2014/main" id="{67EA67FA-BE55-4EE1-88C0-9A36CA82491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spTree>
    <p:extLst>
      <p:ext uri="{BB962C8B-B14F-4D97-AF65-F5344CB8AC3E}">
        <p14:creationId xmlns:p14="http://schemas.microsoft.com/office/powerpoint/2010/main" val="2747955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 name="表 601"/>
          <p:cNvGraphicFramePr>
            <a:graphicFrameLocks noGrp="1"/>
          </p:cNvGraphicFramePr>
          <p:nvPr>
            <p:extLst>
              <p:ext uri="{D42A27DB-BD31-4B8C-83A1-F6EECF244321}">
                <p14:modId xmlns:p14="http://schemas.microsoft.com/office/powerpoint/2010/main" val="3927062806"/>
              </p:ext>
            </p:extLst>
          </p:nvPr>
        </p:nvGraphicFramePr>
        <p:xfrm>
          <a:off x="950760" y="2324745"/>
          <a:ext cx="7416000" cy="4417240"/>
        </p:xfrm>
        <a:graphic>
          <a:graphicData uri="http://schemas.openxmlformats.org/drawingml/2006/table">
            <a:tbl>
              <a:tblPr firstRow="1" bandRow="1">
                <a:tableStyleId>{5940675A-B579-460E-94D1-54222C63F5DA}</a:tableStyleId>
              </a:tblPr>
              <a:tblGrid>
                <a:gridCol w="324000">
                  <a:extLst>
                    <a:ext uri="{9D8B030D-6E8A-4147-A177-3AD203B41FA5}">
                      <a16:colId xmlns:a16="http://schemas.microsoft.com/office/drawing/2014/main" val="20000"/>
                    </a:ext>
                  </a:extLst>
                </a:gridCol>
                <a:gridCol w="324000">
                  <a:extLst>
                    <a:ext uri="{9D8B030D-6E8A-4147-A177-3AD203B41FA5}">
                      <a16:colId xmlns:a16="http://schemas.microsoft.com/office/drawing/2014/main" val="20001"/>
                    </a:ext>
                  </a:extLst>
                </a:gridCol>
                <a:gridCol w="324000">
                  <a:extLst>
                    <a:ext uri="{9D8B030D-6E8A-4147-A177-3AD203B41FA5}">
                      <a16:colId xmlns:a16="http://schemas.microsoft.com/office/drawing/2014/main" val="20002"/>
                    </a:ext>
                  </a:extLst>
                </a:gridCol>
                <a:gridCol w="324000">
                  <a:extLst>
                    <a:ext uri="{9D8B030D-6E8A-4147-A177-3AD203B41FA5}">
                      <a16:colId xmlns:a16="http://schemas.microsoft.com/office/drawing/2014/main" val="20003"/>
                    </a:ext>
                  </a:extLst>
                </a:gridCol>
                <a:gridCol w="324000">
                  <a:extLst>
                    <a:ext uri="{9D8B030D-6E8A-4147-A177-3AD203B41FA5}">
                      <a16:colId xmlns:a16="http://schemas.microsoft.com/office/drawing/2014/main" val="20004"/>
                    </a:ext>
                  </a:extLst>
                </a:gridCol>
                <a:gridCol w="324000">
                  <a:extLst>
                    <a:ext uri="{9D8B030D-6E8A-4147-A177-3AD203B41FA5}">
                      <a16:colId xmlns:a16="http://schemas.microsoft.com/office/drawing/2014/main" val="20005"/>
                    </a:ext>
                  </a:extLst>
                </a:gridCol>
                <a:gridCol w="1620000">
                  <a:extLst>
                    <a:ext uri="{9D8B030D-6E8A-4147-A177-3AD203B41FA5}">
                      <a16:colId xmlns:a16="http://schemas.microsoft.com/office/drawing/2014/main" val="20006"/>
                    </a:ext>
                  </a:extLst>
                </a:gridCol>
                <a:gridCol w="324000">
                  <a:extLst>
                    <a:ext uri="{9D8B030D-6E8A-4147-A177-3AD203B41FA5}">
                      <a16:colId xmlns:a16="http://schemas.microsoft.com/office/drawing/2014/main" val="20007"/>
                    </a:ext>
                  </a:extLst>
                </a:gridCol>
                <a:gridCol w="324000">
                  <a:extLst>
                    <a:ext uri="{9D8B030D-6E8A-4147-A177-3AD203B41FA5}">
                      <a16:colId xmlns:a16="http://schemas.microsoft.com/office/drawing/2014/main" val="20008"/>
                    </a:ext>
                  </a:extLst>
                </a:gridCol>
                <a:gridCol w="324000">
                  <a:extLst>
                    <a:ext uri="{9D8B030D-6E8A-4147-A177-3AD203B41FA5}">
                      <a16:colId xmlns:a16="http://schemas.microsoft.com/office/drawing/2014/main" val="20009"/>
                    </a:ext>
                  </a:extLst>
                </a:gridCol>
                <a:gridCol w="324000">
                  <a:extLst>
                    <a:ext uri="{9D8B030D-6E8A-4147-A177-3AD203B41FA5}">
                      <a16:colId xmlns:a16="http://schemas.microsoft.com/office/drawing/2014/main" val="20010"/>
                    </a:ext>
                  </a:extLst>
                </a:gridCol>
                <a:gridCol w="324000">
                  <a:extLst>
                    <a:ext uri="{9D8B030D-6E8A-4147-A177-3AD203B41FA5}">
                      <a16:colId xmlns:a16="http://schemas.microsoft.com/office/drawing/2014/main" val="20011"/>
                    </a:ext>
                  </a:extLst>
                </a:gridCol>
                <a:gridCol w="324000">
                  <a:extLst>
                    <a:ext uri="{9D8B030D-6E8A-4147-A177-3AD203B41FA5}">
                      <a16:colId xmlns:a16="http://schemas.microsoft.com/office/drawing/2014/main" val="20012"/>
                    </a:ext>
                  </a:extLst>
                </a:gridCol>
                <a:gridCol w="324000">
                  <a:extLst>
                    <a:ext uri="{9D8B030D-6E8A-4147-A177-3AD203B41FA5}">
                      <a16:colId xmlns:a16="http://schemas.microsoft.com/office/drawing/2014/main" val="20013"/>
                    </a:ext>
                  </a:extLst>
                </a:gridCol>
                <a:gridCol w="1584000">
                  <a:extLst>
                    <a:ext uri="{9D8B030D-6E8A-4147-A177-3AD203B41FA5}">
                      <a16:colId xmlns:a16="http://schemas.microsoft.com/office/drawing/2014/main" val="20014"/>
                    </a:ext>
                  </a:extLst>
                </a:gridCol>
              </a:tblGrid>
              <a:tr h="329585">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accent5"/>
                    </a:solidFill>
                  </a:tcPr>
                </a:tc>
                <a:extLst>
                  <a:ext uri="{0D108BD9-81ED-4DB2-BD59-A6C34878D82A}">
                    <a16:rowId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3"/>
                  </a:ext>
                </a:extLst>
              </a:tr>
            </a:tbl>
          </a:graphicData>
        </a:graphic>
      </p:graphicFrame>
      <p:sp>
        <p:nvSpPr>
          <p:cNvPr id="2" name="タイトル 1"/>
          <p:cNvSpPr>
            <a:spLocks noGrp="1"/>
          </p:cNvSpPr>
          <p:nvPr>
            <p:ph type="title"/>
          </p:nvPr>
        </p:nvSpPr>
        <p:spPr/>
        <p:txBody>
          <a:bodyPr/>
          <a:lstStyle/>
          <a:p>
            <a:r>
              <a:rPr lang="ja-JP" altLang="en-US" dirty="0"/>
              <a:t>対戦の流れ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grpSp>
        <p:nvGrpSpPr>
          <p:cNvPr id="7" name="グループ化 6">
            <a:extLst>
              <a:ext uri="{FF2B5EF4-FFF2-40B4-BE49-F238E27FC236}">
                <a16:creationId xmlns:a16="http://schemas.microsoft.com/office/drawing/2014/main" id="{C39E434A-486E-4B69-9C59-CA4ABFFBA27A}"/>
              </a:ext>
            </a:extLst>
          </p:cNvPr>
          <p:cNvGrpSpPr/>
          <p:nvPr/>
        </p:nvGrpSpPr>
        <p:grpSpPr>
          <a:xfrm>
            <a:off x="1277871" y="3580981"/>
            <a:ext cx="5508000" cy="324000"/>
            <a:chOff x="1562959" y="3041685"/>
            <a:chExt cx="5508000" cy="32400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5" name="図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0" name="図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1" name="図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4" name="図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7" name="図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6" name="グループ化 5">
            <a:extLst>
              <a:ext uri="{FF2B5EF4-FFF2-40B4-BE49-F238E27FC236}">
                <a16:creationId xmlns:a16="http://schemas.microsoft.com/office/drawing/2014/main" id="{23B6BFDA-4EE8-4428-8191-BBB8E8676ABF}"/>
              </a:ext>
            </a:extLst>
          </p:cNvPr>
          <p:cNvGrpSpPr/>
          <p:nvPr/>
        </p:nvGrpSpPr>
        <p:grpSpPr>
          <a:xfrm>
            <a:off x="1279609" y="5161483"/>
            <a:ext cx="5508000" cy="324000"/>
            <a:chOff x="1564697" y="4622187"/>
            <a:chExt cx="5508000" cy="324000"/>
          </a:xfrm>
        </p:grpSpPr>
        <p:pic>
          <p:nvPicPr>
            <p:cNvPr id="40" name="図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4697" y="4622187"/>
              <a:ext cx="324000" cy="324000"/>
            </a:xfrm>
            <a:prstGeom prst="rect">
              <a:avLst/>
            </a:prstGeom>
          </p:spPr>
        </p:pic>
        <p:pic>
          <p:nvPicPr>
            <p:cNvPr id="41" name="図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8697" y="4622187"/>
              <a:ext cx="324000" cy="324000"/>
            </a:xfrm>
            <a:prstGeom prst="rect">
              <a:avLst/>
            </a:prstGeom>
          </p:spPr>
        </p:pic>
        <p:pic>
          <p:nvPicPr>
            <p:cNvPr id="42" name="図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2697" y="4622187"/>
              <a:ext cx="324000" cy="324000"/>
            </a:xfrm>
            <a:prstGeom prst="rect">
              <a:avLst/>
            </a:prstGeom>
          </p:spPr>
        </p:pic>
        <p:pic>
          <p:nvPicPr>
            <p:cNvPr id="43" name="図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6697" y="4622187"/>
              <a:ext cx="324000" cy="324000"/>
            </a:xfrm>
            <a:prstGeom prst="rect">
              <a:avLst/>
            </a:prstGeom>
          </p:spPr>
        </p:pic>
        <p:pic>
          <p:nvPicPr>
            <p:cNvPr id="44" name="図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0697" y="4622187"/>
              <a:ext cx="324000" cy="324000"/>
            </a:xfrm>
            <a:prstGeom prst="rect">
              <a:avLst/>
            </a:prstGeom>
          </p:spPr>
        </p:pic>
        <p:pic>
          <p:nvPicPr>
            <p:cNvPr id="45" name="図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4697" y="4622187"/>
              <a:ext cx="324000" cy="324000"/>
            </a:xfrm>
            <a:prstGeom prst="rect">
              <a:avLst/>
            </a:prstGeom>
          </p:spPr>
        </p:pic>
        <p:pic>
          <p:nvPicPr>
            <p:cNvPr id="46" name="図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8697" y="4622187"/>
              <a:ext cx="324000" cy="324000"/>
            </a:xfrm>
            <a:prstGeom prst="rect">
              <a:avLst/>
            </a:prstGeom>
          </p:spPr>
        </p:pic>
        <p:pic>
          <p:nvPicPr>
            <p:cNvPr id="47" name="図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2697" y="4622187"/>
              <a:ext cx="324000" cy="324000"/>
            </a:xfrm>
            <a:prstGeom prst="rect">
              <a:avLst/>
            </a:prstGeom>
          </p:spPr>
        </p:pic>
        <p:pic>
          <p:nvPicPr>
            <p:cNvPr id="48" name="図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697" y="4622187"/>
              <a:ext cx="324000" cy="324000"/>
            </a:xfrm>
            <a:prstGeom prst="rect">
              <a:avLst/>
            </a:prstGeom>
          </p:spPr>
        </p:pic>
        <p:pic>
          <p:nvPicPr>
            <p:cNvPr id="49" name="図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0697" y="4622187"/>
              <a:ext cx="324000" cy="324000"/>
            </a:xfrm>
            <a:prstGeom prst="rect">
              <a:avLst/>
            </a:prstGeom>
          </p:spPr>
        </p:pic>
        <p:pic>
          <p:nvPicPr>
            <p:cNvPr id="50" name="図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4697" y="4622187"/>
              <a:ext cx="324000" cy="324000"/>
            </a:xfrm>
            <a:prstGeom prst="rect">
              <a:avLst/>
            </a:prstGeom>
          </p:spPr>
        </p:pic>
        <p:pic>
          <p:nvPicPr>
            <p:cNvPr id="51" name="図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8697" y="4622187"/>
              <a:ext cx="324000" cy="324000"/>
            </a:xfrm>
            <a:prstGeom prst="rect">
              <a:avLst/>
            </a:prstGeom>
          </p:spPr>
        </p:pic>
        <p:pic>
          <p:nvPicPr>
            <p:cNvPr id="52" name="図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697" y="4622187"/>
              <a:ext cx="324000" cy="324000"/>
            </a:xfrm>
            <a:prstGeom prst="rect">
              <a:avLst/>
            </a:prstGeom>
          </p:spPr>
        </p:pic>
        <p:pic>
          <p:nvPicPr>
            <p:cNvPr id="53" name="図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6697" y="4622187"/>
              <a:ext cx="324000" cy="324000"/>
            </a:xfrm>
            <a:prstGeom prst="rect">
              <a:avLst/>
            </a:prstGeom>
          </p:spPr>
        </p:pic>
        <p:pic>
          <p:nvPicPr>
            <p:cNvPr id="54" name="図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0697" y="4622187"/>
              <a:ext cx="324000" cy="324000"/>
            </a:xfrm>
            <a:prstGeom prst="rect">
              <a:avLst/>
            </a:prstGeom>
          </p:spPr>
        </p:pic>
        <p:pic>
          <p:nvPicPr>
            <p:cNvPr id="55" name="図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697" y="4622187"/>
              <a:ext cx="324000" cy="324000"/>
            </a:xfrm>
            <a:prstGeom prst="rect">
              <a:avLst/>
            </a:prstGeom>
          </p:spPr>
        </p:pic>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697" y="4622187"/>
              <a:ext cx="324000" cy="324000"/>
            </a:xfrm>
            <a:prstGeom prst="rect">
              <a:avLst/>
            </a:prstGeom>
          </p:spPr>
        </p:pic>
      </p:grpSp>
      <p:sp>
        <p:nvSpPr>
          <p:cNvPr id="8" name="コンテンツ プレースホルダー 7">
            <a:extLst>
              <a:ext uri="{FF2B5EF4-FFF2-40B4-BE49-F238E27FC236}">
                <a16:creationId xmlns:a16="http://schemas.microsoft.com/office/drawing/2014/main" id="{7B3C1B96-61B4-4AB5-83E7-BA23761A8AD1}"/>
              </a:ext>
            </a:extLst>
          </p:cNvPr>
          <p:cNvSpPr>
            <a:spLocks noGrp="1"/>
          </p:cNvSpPr>
          <p:nvPr>
            <p:ph idx="1"/>
          </p:nvPr>
        </p:nvSpPr>
        <p:spPr>
          <a:xfrm>
            <a:off x="822959" y="758815"/>
            <a:ext cx="7543801" cy="1487996"/>
          </a:xfrm>
        </p:spPr>
        <p:txBody>
          <a:bodyPr/>
          <a:lstStyle/>
          <a:p>
            <a:r>
              <a:rPr lang="ja-JP" altLang="en-US" dirty="0"/>
              <a:t>先手の選択肢</a:t>
            </a:r>
            <a:endParaRPr lang="en-US" altLang="ja-JP" dirty="0"/>
          </a:p>
          <a:p>
            <a:r>
              <a:rPr lang="ja-JP" altLang="en-US" dirty="0"/>
              <a:t>黒：</a:t>
            </a:r>
            <a:r>
              <a:rPr lang="en-US" altLang="ja-JP" dirty="0"/>
              <a:t>FZ</a:t>
            </a:r>
            <a:r>
              <a:rPr lang="ja-JP" altLang="en-US" dirty="0"/>
              <a:t>に近づく．</a:t>
            </a:r>
            <a:endParaRPr lang="en-US" altLang="ja-JP" dirty="0"/>
          </a:p>
          <a:p>
            <a:r>
              <a:rPr lang="ja-JP" altLang="en-US" dirty="0"/>
              <a:t>白：</a:t>
            </a:r>
            <a:r>
              <a:rPr lang="en-US" altLang="ja-JP" dirty="0"/>
              <a:t>FZ</a:t>
            </a:r>
            <a:r>
              <a:rPr lang="ja-JP" altLang="en-US" dirty="0"/>
              <a:t>に近づく．</a:t>
            </a:r>
            <a:endParaRPr lang="en-US" altLang="ja-JP" dirty="0"/>
          </a:p>
        </p:txBody>
      </p:sp>
      <p:sp>
        <p:nvSpPr>
          <p:cNvPr id="58" name="正方形/長方形 57"/>
          <p:cNvSpPr/>
          <p:nvPr/>
        </p:nvSpPr>
        <p:spPr>
          <a:xfrm>
            <a:off x="7702164" y="1793993"/>
            <a:ext cx="1441836" cy="45281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a:solidFill>
                  <a:srgbClr val="FF0000"/>
                </a:solidFill>
              </a:rPr>
              <a:t>先手</a:t>
            </a:r>
            <a:r>
              <a:rPr kumimoji="1" lang="ja-JP" altLang="en-US" sz="2400" dirty="0"/>
              <a:t>の番</a:t>
            </a:r>
          </a:p>
        </p:txBody>
      </p:sp>
    </p:spTree>
    <p:extLst>
      <p:ext uri="{BB962C8B-B14F-4D97-AF65-F5344CB8AC3E}">
        <p14:creationId xmlns:p14="http://schemas.microsoft.com/office/powerpoint/2010/main" val="3407149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 name="表 601"/>
          <p:cNvGraphicFramePr>
            <a:graphicFrameLocks noGrp="1"/>
          </p:cNvGraphicFramePr>
          <p:nvPr>
            <p:extLst>
              <p:ext uri="{D42A27DB-BD31-4B8C-83A1-F6EECF244321}">
                <p14:modId xmlns:p14="http://schemas.microsoft.com/office/powerpoint/2010/main" val="3660465732"/>
              </p:ext>
            </p:extLst>
          </p:nvPr>
        </p:nvGraphicFramePr>
        <p:xfrm>
          <a:off x="950760" y="2324745"/>
          <a:ext cx="7416000" cy="4417240"/>
        </p:xfrm>
        <a:graphic>
          <a:graphicData uri="http://schemas.openxmlformats.org/drawingml/2006/table">
            <a:tbl>
              <a:tblPr firstRow="1" bandRow="1">
                <a:tableStyleId>{5940675A-B579-460E-94D1-54222C63F5DA}</a:tableStyleId>
              </a:tblPr>
              <a:tblGrid>
                <a:gridCol w="324000">
                  <a:extLst>
                    <a:ext uri="{9D8B030D-6E8A-4147-A177-3AD203B41FA5}">
                      <a16:colId xmlns:a16="http://schemas.microsoft.com/office/drawing/2014/main" val="20000"/>
                    </a:ext>
                  </a:extLst>
                </a:gridCol>
                <a:gridCol w="324000">
                  <a:extLst>
                    <a:ext uri="{9D8B030D-6E8A-4147-A177-3AD203B41FA5}">
                      <a16:colId xmlns:a16="http://schemas.microsoft.com/office/drawing/2014/main" val="20001"/>
                    </a:ext>
                  </a:extLst>
                </a:gridCol>
                <a:gridCol w="324000">
                  <a:extLst>
                    <a:ext uri="{9D8B030D-6E8A-4147-A177-3AD203B41FA5}">
                      <a16:colId xmlns:a16="http://schemas.microsoft.com/office/drawing/2014/main" val="20002"/>
                    </a:ext>
                  </a:extLst>
                </a:gridCol>
                <a:gridCol w="324000">
                  <a:extLst>
                    <a:ext uri="{9D8B030D-6E8A-4147-A177-3AD203B41FA5}">
                      <a16:colId xmlns:a16="http://schemas.microsoft.com/office/drawing/2014/main" val="20003"/>
                    </a:ext>
                  </a:extLst>
                </a:gridCol>
                <a:gridCol w="324000">
                  <a:extLst>
                    <a:ext uri="{9D8B030D-6E8A-4147-A177-3AD203B41FA5}">
                      <a16:colId xmlns:a16="http://schemas.microsoft.com/office/drawing/2014/main" val="20004"/>
                    </a:ext>
                  </a:extLst>
                </a:gridCol>
                <a:gridCol w="324000">
                  <a:extLst>
                    <a:ext uri="{9D8B030D-6E8A-4147-A177-3AD203B41FA5}">
                      <a16:colId xmlns:a16="http://schemas.microsoft.com/office/drawing/2014/main" val="20005"/>
                    </a:ext>
                  </a:extLst>
                </a:gridCol>
                <a:gridCol w="1620000">
                  <a:extLst>
                    <a:ext uri="{9D8B030D-6E8A-4147-A177-3AD203B41FA5}">
                      <a16:colId xmlns:a16="http://schemas.microsoft.com/office/drawing/2014/main" val="20006"/>
                    </a:ext>
                  </a:extLst>
                </a:gridCol>
                <a:gridCol w="324000">
                  <a:extLst>
                    <a:ext uri="{9D8B030D-6E8A-4147-A177-3AD203B41FA5}">
                      <a16:colId xmlns:a16="http://schemas.microsoft.com/office/drawing/2014/main" val="20007"/>
                    </a:ext>
                  </a:extLst>
                </a:gridCol>
                <a:gridCol w="324000">
                  <a:extLst>
                    <a:ext uri="{9D8B030D-6E8A-4147-A177-3AD203B41FA5}">
                      <a16:colId xmlns:a16="http://schemas.microsoft.com/office/drawing/2014/main" val="20008"/>
                    </a:ext>
                  </a:extLst>
                </a:gridCol>
                <a:gridCol w="324000">
                  <a:extLst>
                    <a:ext uri="{9D8B030D-6E8A-4147-A177-3AD203B41FA5}">
                      <a16:colId xmlns:a16="http://schemas.microsoft.com/office/drawing/2014/main" val="20009"/>
                    </a:ext>
                  </a:extLst>
                </a:gridCol>
                <a:gridCol w="324000">
                  <a:extLst>
                    <a:ext uri="{9D8B030D-6E8A-4147-A177-3AD203B41FA5}">
                      <a16:colId xmlns:a16="http://schemas.microsoft.com/office/drawing/2014/main" val="20010"/>
                    </a:ext>
                  </a:extLst>
                </a:gridCol>
                <a:gridCol w="324000">
                  <a:extLst>
                    <a:ext uri="{9D8B030D-6E8A-4147-A177-3AD203B41FA5}">
                      <a16:colId xmlns:a16="http://schemas.microsoft.com/office/drawing/2014/main" val="20011"/>
                    </a:ext>
                  </a:extLst>
                </a:gridCol>
                <a:gridCol w="324000">
                  <a:extLst>
                    <a:ext uri="{9D8B030D-6E8A-4147-A177-3AD203B41FA5}">
                      <a16:colId xmlns:a16="http://schemas.microsoft.com/office/drawing/2014/main" val="20012"/>
                    </a:ext>
                  </a:extLst>
                </a:gridCol>
                <a:gridCol w="324000">
                  <a:extLst>
                    <a:ext uri="{9D8B030D-6E8A-4147-A177-3AD203B41FA5}">
                      <a16:colId xmlns:a16="http://schemas.microsoft.com/office/drawing/2014/main" val="20013"/>
                    </a:ext>
                  </a:extLst>
                </a:gridCol>
                <a:gridCol w="1584000">
                  <a:extLst>
                    <a:ext uri="{9D8B030D-6E8A-4147-A177-3AD203B41FA5}">
                      <a16:colId xmlns:a16="http://schemas.microsoft.com/office/drawing/2014/main" val="20014"/>
                    </a:ext>
                  </a:extLst>
                </a:gridCol>
              </a:tblGrid>
              <a:tr h="329585">
                <a:tc rowSpan="1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accent5"/>
                    </a:solidFill>
                  </a:tcPr>
                </a:tc>
                <a:extLst>
                  <a:ext uri="{0D108BD9-81ED-4DB2-BD59-A6C34878D82A}">
                    <a16:rowId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3"/>
                  </a:ext>
                </a:extLst>
              </a:tr>
            </a:tbl>
          </a:graphicData>
        </a:graphic>
      </p:graphicFrame>
      <p:sp>
        <p:nvSpPr>
          <p:cNvPr id="2" name="タイトル 1"/>
          <p:cNvSpPr>
            <a:spLocks noGrp="1"/>
          </p:cNvSpPr>
          <p:nvPr>
            <p:ph type="title"/>
          </p:nvPr>
        </p:nvSpPr>
        <p:spPr/>
        <p:txBody>
          <a:bodyPr/>
          <a:lstStyle/>
          <a:p>
            <a:r>
              <a:rPr lang="ja-JP" altLang="en-US" dirty="0"/>
              <a:t>対戦の流れ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grpSp>
        <p:nvGrpSpPr>
          <p:cNvPr id="7" name="グループ化 6">
            <a:extLst>
              <a:ext uri="{FF2B5EF4-FFF2-40B4-BE49-F238E27FC236}">
                <a16:creationId xmlns:a16="http://schemas.microsoft.com/office/drawing/2014/main" id="{C39E434A-486E-4B69-9C59-CA4ABFFBA27A}"/>
              </a:ext>
            </a:extLst>
          </p:cNvPr>
          <p:cNvGrpSpPr/>
          <p:nvPr/>
        </p:nvGrpSpPr>
        <p:grpSpPr>
          <a:xfrm>
            <a:off x="1277871" y="3580981"/>
            <a:ext cx="5508000" cy="324000"/>
            <a:chOff x="1562959" y="3041685"/>
            <a:chExt cx="5508000" cy="32400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5" name="図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0" name="図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1" name="図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4" name="図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7" name="図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6" name="グループ化 5">
            <a:extLst>
              <a:ext uri="{FF2B5EF4-FFF2-40B4-BE49-F238E27FC236}">
                <a16:creationId xmlns:a16="http://schemas.microsoft.com/office/drawing/2014/main" id="{23B6BFDA-4EE8-4428-8191-BBB8E8676ABF}"/>
              </a:ext>
            </a:extLst>
          </p:cNvPr>
          <p:cNvGrpSpPr/>
          <p:nvPr/>
        </p:nvGrpSpPr>
        <p:grpSpPr>
          <a:xfrm>
            <a:off x="1279609" y="5161483"/>
            <a:ext cx="5508000" cy="324000"/>
            <a:chOff x="1564697" y="4622187"/>
            <a:chExt cx="5508000" cy="324000"/>
          </a:xfrm>
        </p:grpSpPr>
        <p:pic>
          <p:nvPicPr>
            <p:cNvPr id="40" name="図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4697" y="4622187"/>
              <a:ext cx="324000" cy="324000"/>
            </a:xfrm>
            <a:prstGeom prst="rect">
              <a:avLst/>
            </a:prstGeom>
          </p:spPr>
        </p:pic>
        <p:pic>
          <p:nvPicPr>
            <p:cNvPr id="41" name="図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8697" y="4622187"/>
              <a:ext cx="324000" cy="324000"/>
            </a:xfrm>
            <a:prstGeom prst="rect">
              <a:avLst/>
            </a:prstGeom>
          </p:spPr>
        </p:pic>
        <p:pic>
          <p:nvPicPr>
            <p:cNvPr id="42" name="図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2697" y="4622187"/>
              <a:ext cx="324000" cy="324000"/>
            </a:xfrm>
            <a:prstGeom prst="rect">
              <a:avLst/>
            </a:prstGeom>
          </p:spPr>
        </p:pic>
        <p:pic>
          <p:nvPicPr>
            <p:cNvPr id="43" name="図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6697" y="4622187"/>
              <a:ext cx="324000" cy="324000"/>
            </a:xfrm>
            <a:prstGeom prst="rect">
              <a:avLst/>
            </a:prstGeom>
          </p:spPr>
        </p:pic>
        <p:pic>
          <p:nvPicPr>
            <p:cNvPr id="44" name="図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0697" y="4622187"/>
              <a:ext cx="324000" cy="324000"/>
            </a:xfrm>
            <a:prstGeom prst="rect">
              <a:avLst/>
            </a:prstGeom>
          </p:spPr>
        </p:pic>
        <p:pic>
          <p:nvPicPr>
            <p:cNvPr id="45" name="図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4697" y="4622187"/>
              <a:ext cx="324000" cy="324000"/>
            </a:xfrm>
            <a:prstGeom prst="rect">
              <a:avLst/>
            </a:prstGeom>
          </p:spPr>
        </p:pic>
        <p:pic>
          <p:nvPicPr>
            <p:cNvPr id="46" name="図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8697" y="4622187"/>
              <a:ext cx="324000" cy="324000"/>
            </a:xfrm>
            <a:prstGeom prst="rect">
              <a:avLst/>
            </a:prstGeom>
          </p:spPr>
        </p:pic>
        <p:pic>
          <p:nvPicPr>
            <p:cNvPr id="47" name="図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2697" y="4622187"/>
              <a:ext cx="324000" cy="324000"/>
            </a:xfrm>
            <a:prstGeom prst="rect">
              <a:avLst/>
            </a:prstGeom>
          </p:spPr>
        </p:pic>
        <p:pic>
          <p:nvPicPr>
            <p:cNvPr id="48" name="図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697" y="4622187"/>
              <a:ext cx="324000" cy="324000"/>
            </a:xfrm>
            <a:prstGeom prst="rect">
              <a:avLst/>
            </a:prstGeom>
          </p:spPr>
        </p:pic>
        <p:pic>
          <p:nvPicPr>
            <p:cNvPr id="49" name="図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0697" y="4622187"/>
              <a:ext cx="324000" cy="324000"/>
            </a:xfrm>
            <a:prstGeom prst="rect">
              <a:avLst/>
            </a:prstGeom>
          </p:spPr>
        </p:pic>
        <p:pic>
          <p:nvPicPr>
            <p:cNvPr id="50" name="図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4697" y="4622187"/>
              <a:ext cx="324000" cy="324000"/>
            </a:xfrm>
            <a:prstGeom prst="rect">
              <a:avLst/>
            </a:prstGeom>
          </p:spPr>
        </p:pic>
        <p:pic>
          <p:nvPicPr>
            <p:cNvPr id="51" name="図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8697" y="4622187"/>
              <a:ext cx="324000" cy="324000"/>
            </a:xfrm>
            <a:prstGeom prst="rect">
              <a:avLst/>
            </a:prstGeom>
          </p:spPr>
        </p:pic>
        <p:pic>
          <p:nvPicPr>
            <p:cNvPr id="52" name="図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697" y="4622187"/>
              <a:ext cx="324000" cy="324000"/>
            </a:xfrm>
            <a:prstGeom prst="rect">
              <a:avLst/>
            </a:prstGeom>
          </p:spPr>
        </p:pic>
        <p:pic>
          <p:nvPicPr>
            <p:cNvPr id="53" name="図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6697" y="4622187"/>
              <a:ext cx="324000" cy="324000"/>
            </a:xfrm>
            <a:prstGeom prst="rect">
              <a:avLst/>
            </a:prstGeom>
          </p:spPr>
        </p:pic>
        <p:pic>
          <p:nvPicPr>
            <p:cNvPr id="54" name="図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0697" y="4622187"/>
              <a:ext cx="324000" cy="324000"/>
            </a:xfrm>
            <a:prstGeom prst="rect">
              <a:avLst/>
            </a:prstGeom>
          </p:spPr>
        </p:pic>
        <p:pic>
          <p:nvPicPr>
            <p:cNvPr id="55" name="図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697" y="4622187"/>
              <a:ext cx="324000" cy="324000"/>
            </a:xfrm>
            <a:prstGeom prst="rect">
              <a:avLst/>
            </a:prstGeom>
          </p:spPr>
        </p:pic>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697" y="4622187"/>
              <a:ext cx="324000" cy="324000"/>
            </a:xfrm>
            <a:prstGeom prst="rect">
              <a:avLst/>
            </a:prstGeom>
          </p:spPr>
        </p:pic>
      </p:grpSp>
      <p:sp>
        <p:nvSpPr>
          <p:cNvPr id="8" name="コンテンツ プレースホルダー 7">
            <a:extLst>
              <a:ext uri="{FF2B5EF4-FFF2-40B4-BE49-F238E27FC236}">
                <a16:creationId xmlns:a16="http://schemas.microsoft.com/office/drawing/2014/main" id="{7B3C1B96-61B4-4AB5-83E7-BA23761A8AD1}"/>
              </a:ext>
            </a:extLst>
          </p:cNvPr>
          <p:cNvSpPr>
            <a:spLocks noGrp="1"/>
          </p:cNvSpPr>
          <p:nvPr>
            <p:ph idx="1"/>
          </p:nvPr>
        </p:nvSpPr>
        <p:spPr>
          <a:xfrm>
            <a:off x="822959" y="758815"/>
            <a:ext cx="7543801" cy="1487996"/>
          </a:xfrm>
        </p:spPr>
        <p:txBody>
          <a:bodyPr/>
          <a:lstStyle/>
          <a:p>
            <a:r>
              <a:rPr lang="ja-JP" altLang="en-US" dirty="0"/>
              <a:t>後手の選択肢</a:t>
            </a:r>
            <a:endParaRPr lang="en-US" altLang="ja-JP" dirty="0"/>
          </a:p>
          <a:p>
            <a:r>
              <a:rPr lang="ja-JP" altLang="en-US" dirty="0"/>
              <a:t>黒か白の相手が選ばなかった色：</a:t>
            </a:r>
            <a:r>
              <a:rPr lang="en-US" altLang="ja-JP" dirty="0"/>
              <a:t>FZ</a:t>
            </a:r>
            <a:r>
              <a:rPr lang="ja-JP" altLang="en-US" dirty="0"/>
              <a:t>に近づく．</a:t>
            </a:r>
            <a:endParaRPr lang="en-US" altLang="ja-JP" dirty="0"/>
          </a:p>
          <a:p>
            <a:r>
              <a:rPr lang="ja-JP" altLang="en-US" dirty="0">
                <a:solidFill>
                  <a:srgbClr val="FF0000"/>
                </a:solidFill>
              </a:rPr>
              <a:t>赤</a:t>
            </a:r>
            <a:r>
              <a:rPr lang="ja-JP" altLang="en-US" dirty="0"/>
              <a:t>：領地を増やすことはできない．</a:t>
            </a:r>
          </a:p>
        </p:txBody>
      </p:sp>
      <p:sp>
        <p:nvSpPr>
          <p:cNvPr id="58" name="正方形/長方形 57"/>
          <p:cNvSpPr/>
          <p:nvPr/>
        </p:nvSpPr>
        <p:spPr>
          <a:xfrm>
            <a:off x="7702164" y="1793993"/>
            <a:ext cx="1441836" cy="45281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a:solidFill>
                  <a:srgbClr val="0070C0"/>
                </a:solidFill>
              </a:rPr>
              <a:t>後手</a:t>
            </a:r>
            <a:r>
              <a:rPr kumimoji="1" lang="ja-JP" altLang="en-US" sz="2400" dirty="0"/>
              <a:t>の番</a:t>
            </a:r>
          </a:p>
        </p:txBody>
      </p:sp>
    </p:spTree>
    <p:extLst>
      <p:ext uri="{BB962C8B-B14F-4D97-AF65-F5344CB8AC3E}">
        <p14:creationId xmlns:p14="http://schemas.microsoft.com/office/powerpoint/2010/main" val="3362505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 name="表 601"/>
          <p:cNvGraphicFramePr>
            <a:graphicFrameLocks noGrp="1"/>
          </p:cNvGraphicFramePr>
          <p:nvPr>
            <p:extLst>
              <p:ext uri="{D42A27DB-BD31-4B8C-83A1-F6EECF244321}">
                <p14:modId xmlns:p14="http://schemas.microsoft.com/office/powerpoint/2010/main" val="1319874421"/>
              </p:ext>
            </p:extLst>
          </p:nvPr>
        </p:nvGraphicFramePr>
        <p:xfrm>
          <a:off x="950760" y="2324745"/>
          <a:ext cx="7416000" cy="4417240"/>
        </p:xfrm>
        <a:graphic>
          <a:graphicData uri="http://schemas.openxmlformats.org/drawingml/2006/table">
            <a:tbl>
              <a:tblPr firstRow="1" bandRow="1">
                <a:tableStyleId>{5940675A-B579-460E-94D1-54222C63F5DA}</a:tableStyleId>
              </a:tblPr>
              <a:tblGrid>
                <a:gridCol w="324000">
                  <a:extLst>
                    <a:ext uri="{9D8B030D-6E8A-4147-A177-3AD203B41FA5}">
                      <a16:colId xmlns:a16="http://schemas.microsoft.com/office/drawing/2014/main" val="20000"/>
                    </a:ext>
                  </a:extLst>
                </a:gridCol>
                <a:gridCol w="324000">
                  <a:extLst>
                    <a:ext uri="{9D8B030D-6E8A-4147-A177-3AD203B41FA5}">
                      <a16:colId xmlns:a16="http://schemas.microsoft.com/office/drawing/2014/main" val="20001"/>
                    </a:ext>
                  </a:extLst>
                </a:gridCol>
                <a:gridCol w="324000">
                  <a:extLst>
                    <a:ext uri="{9D8B030D-6E8A-4147-A177-3AD203B41FA5}">
                      <a16:colId xmlns:a16="http://schemas.microsoft.com/office/drawing/2014/main" val="20002"/>
                    </a:ext>
                  </a:extLst>
                </a:gridCol>
                <a:gridCol w="324000">
                  <a:extLst>
                    <a:ext uri="{9D8B030D-6E8A-4147-A177-3AD203B41FA5}">
                      <a16:colId xmlns:a16="http://schemas.microsoft.com/office/drawing/2014/main" val="20003"/>
                    </a:ext>
                  </a:extLst>
                </a:gridCol>
                <a:gridCol w="324000">
                  <a:extLst>
                    <a:ext uri="{9D8B030D-6E8A-4147-A177-3AD203B41FA5}">
                      <a16:colId xmlns:a16="http://schemas.microsoft.com/office/drawing/2014/main" val="20004"/>
                    </a:ext>
                  </a:extLst>
                </a:gridCol>
                <a:gridCol w="324000">
                  <a:extLst>
                    <a:ext uri="{9D8B030D-6E8A-4147-A177-3AD203B41FA5}">
                      <a16:colId xmlns:a16="http://schemas.microsoft.com/office/drawing/2014/main" val="20005"/>
                    </a:ext>
                  </a:extLst>
                </a:gridCol>
                <a:gridCol w="1620000">
                  <a:extLst>
                    <a:ext uri="{9D8B030D-6E8A-4147-A177-3AD203B41FA5}">
                      <a16:colId xmlns:a16="http://schemas.microsoft.com/office/drawing/2014/main" val="20006"/>
                    </a:ext>
                  </a:extLst>
                </a:gridCol>
                <a:gridCol w="324000">
                  <a:extLst>
                    <a:ext uri="{9D8B030D-6E8A-4147-A177-3AD203B41FA5}">
                      <a16:colId xmlns:a16="http://schemas.microsoft.com/office/drawing/2014/main" val="20007"/>
                    </a:ext>
                  </a:extLst>
                </a:gridCol>
                <a:gridCol w="324000">
                  <a:extLst>
                    <a:ext uri="{9D8B030D-6E8A-4147-A177-3AD203B41FA5}">
                      <a16:colId xmlns:a16="http://schemas.microsoft.com/office/drawing/2014/main" val="20008"/>
                    </a:ext>
                  </a:extLst>
                </a:gridCol>
                <a:gridCol w="324000">
                  <a:extLst>
                    <a:ext uri="{9D8B030D-6E8A-4147-A177-3AD203B41FA5}">
                      <a16:colId xmlns:a16="http://schemas.microsoft.com/office/drawing/2014/main" val="20009"/>
                    </a:ext>
                  </a:extLst>
                </a:gridCol>
                <a:gridCol w="324000">
                  <a:extLst>
                    <a:ext uri="{9D8B030D-6E8A-4147-A177-3AD203B41FA5}">
                      <a16:colId xmlns:a16="http://schemas.microsoft.com/office/drawing/2014/main" val="20010"/>
                    </a:ext>
                  </a:extLst>
                </a:gridCol>
                <a:gridCol w="324000">
                  <a:extLst>
                    <a:ext uri="{9D8B030D-6E8A-4147-A177-3AD203B41FA5}">
                      <a16:colId xmlns:a16="http://schemas.microsoft.com/office/drawing/2014/main" val="20011"/>
                    </a:ext>
                  </a:extLst>
                </a:gridCol>
                <a:gridCol w="324000">
                  <a:extLst>
                    <a:ext uri="{9D8B030D-6E8A-4147-A177-3AD203B41FA5}">
                      <a16:colId xmlns:a16="http://schemas.microsoft.com/office/drawing/2014/main" val="20012"/>
                    </a:ext>
                  </a:extLst>
                </a:gridCol>
                <a:gridCol w="324000">
                  <a:extLst>
                    <a:ext uri="{9D8B030D-6E8A-4147-A177-3AD203B41FA5}">
                      <a16:colId xmlns:a16="http://schemas.microsoft.com/office/drawing/2014/main" val="20013"/>
                    </a:ext>
                  </a:extLst>
                </a:gridCol>
                <a:gridCol w="1584000">
                  <a:extLst>
                    <a:ext uri="{9D8B030D-6E8A-4147-A177-3AD203B41FA5}">
                      <a16:colId xmlns:a16="http://schemas.microsoft.com/office/drawing/2014/main" val="20014"/>
                    </a:ext>
                  </a:extLst>
                </a:gridCol>
              </a:tblGrid>
              <a:tr h="329585">
                <a:tc rowSpan="1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rgbClr val="FF0000"/>
                    </a:solidFill>
                  </a:tcPr>
                </a:tc>
                <a:extLst>
                  <a:ext uri="{0D108BD9-81ED-4DB2-BD59-A6C34878D82A}">
                    <a16:rowId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3"/>
                  </a:ext>
                </a:extLst>
              </a:tr>
            </a:tbl>
          </a:graphicData>
        </a:graphic>
      </p:graphicFrame>
      <p:sp>
        <p:nvSpPr>
          <p:cNvPr id="2" name="タイトル 1"/>
          <p:cNvSpPr>
            <a:spLocks noGrp="1"/>
          </p:cNvSpPr>
          <p:nvPr>
            <p:ph type="title"/>
          </p:nvPr>
        </p:nvSpPr>
        <p:spPr/>
        <p:txBody>
          <a:bodyPr/>
          <a:lstStyle/>
          <a:p>
            <a:r>
              <a:rPr lang="ja-JP" altLang="en-US" dirty="0"/>
              <a:t>対戦の流れ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grpSp>
        <p:nvGrpSpPr>
          <p:cNvPr id="7" name="グループ化 6">
            <a:extLst>
              <a:ext uri="{FF2B5EF4-FFF2-40B4-BE49-F238E27FC236}">
                <a16:creationId xmlns:a16="http://schemas.microsoft.com/office/drawing/2014/main" id="{C39E434A-486E-4B69-9C59-CA4ABFFBA27A}"/>
              </a:ext>
            </a:extLst>
          </p:cNvPr>
          <p:cNvGrpSpPr/>
          <p:nvPr/>
        </p:nvGrpSpPr>
        <p:grpSpPr>
          <a:xfrm>
            <a:off x="1277871" y="3580981"/>
            <a:ext cx="5508000" cy="324000"/>
            <a:chOff x="1562959" y="3041685"/>
            <a:chExt cx="5508000" cy="32400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5" name="図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0" name="図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1" name="図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4" name="図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7" name="図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6" name="グループ化 5">
            <a:extLst>
              <a:ext uri="{FF2B5EF4-FFF2-40B4-BE49-F238E27FC236}">
                <a16:creationId xmlns:a16="http://schemas.microsoft.com/office/drawing/2014/main" id="{23B6BFDA-4EE8-4428-8191-BBB8E8676ABF}"/>
              </a:ext>
            </a:extLst>
          </p:cNvPr>
          <p:cNvGrpSpPr/>
          <p:nvPr/>
        </p:nvGrpSpPr>
        <p:grpSpPr>
          <a:xfrm>
            <a:off x="1279609" y="5161483"/>
            <a:ext cx="5508000" cy="324000"/>
            <a:chOff x="1564697" y="4622187"/>
            <a:chExt cx="5508000" cy="324000"/>
          </a:xfrm>
        </p:grpSpPr>
        <p:pic>
          <p:nvPicPr>
            <p:cNvPr id="40" name="図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4697" y="4622187"/>
              <a:ext cx="324000" cy="324000"/>
            </a:xfrm>
            <a:prstGeom prst="rect">
              <a:avLst/>
            </a:prstGeom>
          </p:spPr>
        </p:pic>
        <p:pic>
          <p:nvPicPr>
            <p:cNvPr id="41" name="図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8697" y="4622187"/>
              <a:ext cx="324000" cy="324000"/>
            </a:xfrm>
            <a:prstGeom prst="rect">
              <a:avLst/>
            </a:prstGeom>
          </p:spPr>
        </p:pic>
        <p:pic>
          <p:nvPicPr>
            <p:cNvPr id="42" name="図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2697" y="4622187"/>
              <a:ext cx="324000" cy="324000"/>
            </a:xfrm>
            <a:prstGeom prst="rect">
              <a:avLst/>
            </a:prstGeom>
          </p:spPr>
        </p:pic>
        <p:pic>
          <p:nvPicPr>
            <p:cNvPr id="43" name="図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6697" y="4622187"/>
              <a:ext cx="324000" cy="324000"/>
            </a:xfrm>
            <a:prstGeom prst="rect">
              <a:avLst/>
            </a:prstGeom>
          </p:spPr>
        </p:pic>
        <p:pic>
          <p:nvPicPr>
            <p:cNvPr id="44" name="図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0697" y="4622187"/>
              <a:ext cx="324000" cy="324000"/>
            </a:xfrm>
            <a:prstGeom prst="rect">
              <a:avLst/>
            </a:prstGeom>
          </p:spPr>
        </p:pic>
        <p:pic>
          <p:nvPicPr>
            <p:cNvPr id="45" name="図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4697" y="4622187"/>
              <a:ext cx="324000" cy="324000"/>
            </a:xfrm>
            <a:prstGeom prst="rect">
              <a:avLst/>
            </a:prstGeom>
          </p:spPr>
        </p:pic>
        <p:pic>
          <p:nvPicPr>
            <p:cNvPr id="46" name="図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8697" y="4622187"/>
              <a:ext cx="324000" cy="324000"/>
            </a:xfrm>
            <a:prstGeom prst="rect">
              <a:avLst/>
            </a:prstGeom>
          </p:spPr>
        </p:pic>
        <p:pic>
          <p:nvPicPr>
            <p:cNvPr id="47" name="図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2697" y="4622187"/>
              <a:ext cx="324000" cy="324000"/>
            </a:xfrm>
            <a:prstGeom prst="rect">
              <a:avLst/>
            </a:prstGeom>
          </p:spPr>
        </p:pic>
        <p:pic>
          <p:nvPicPr>
            <p:cNvPr id="48" name="図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697" y="4622187"/>
              <a:ext cx="324000" cy="324000"/>
            </a:xfrm>
            <a:prstGeom prst="rect">
              <a:avLst/>
            </a:prstGeom>
          </p:spPr>
        </p:pic>
        <p:pic>
          <p:nvPicPr>
            <p:cNvPr id="49" name="図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0697" y="4622187"/>
              <a:ext cx="324000" cy="324000"/>
            </a:xfrm>
            <a:prstGeom prst="rect">
              <a:avLst/>
            </a:prstGeom>
          </p:spPr>
        </p:pic>
        <p:pic>
          <p:nvPicPr>
            <p:cNvPr id="50" name="図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4697" y="4622187"/>
              <a:ext cx="324000" cy="324000"/>
            </a:xfrm>
            <a:prstGeom prst="rect">
              <a:avLst/>
            </a:prstGeom>
          </p:spPr>
        </p:pic>
        <p:pic>
          <p:nvPicPr>
            <p:cNvPr id="51" name="図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8697" y="4622187"/>
              <a:ext cx="324000" cy="324000"/>
            </a:xfrm>
            <a:prstGeom prst="rect">
              <a:avLst/>
            </a:prstGeom>
          </p:spPr>
        </p:pic>
        <p:pic>
          <p:nvPicPr>
            <p:cNvPr id="52" name="図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697" y="4622187"/>
              <a:ext cx="324000" cy="324000"/>
            </a:xfrm>
            <a:prstGeom prst="rect">
              <a:avLst/>
            </a:prstGeom>
          </p:spPr>
        </p:pic>
        <p:pic>
          <p:nvPicPr>
            <p:cNvPr id="53" name="図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6697" y="4622187"/>
              <a:ext cx="324000" cy="324000"/>
            </a:xfrm>
            <a:prstGeom prst="rect">
              <a:avLst/>
            </a:prstGeom>
          </p:spPr>
        </p:pic>
        <p:pic>
          <p:nvPicPr>
            <p:cNvPr id="54" name="図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0697" y="4622187"/>
              <a:ext cx="324000" cy="324000"/>
            </a:xfrm>
            <a:prstGeom prst="rect">
              <a:avLst/>
            </a:prstGeom>
          </p:spPr>
        </p:pic>
        <p:pic>
          <p:nvPicPr>
            <p:cNvPr id="55" name="図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697" y="4622187"/>
              <a:ext cx="324000" cy="324000"/>
            </a:xfrm>
            <a:prstGeom prst="rect">
              <a:avLst/>
            </a:prstGeom>
          </p:spPr>
        </p:pic>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697" y="4622187"/>
              <a:ext cx="324000" cy="324000"/>
            </a:xfrm>
            <a:prstGeom prst="rect">
              <a:avLst/>
            </a:prstGeom>
          </p:spPr>
        </p:pic>
      </p:grpSp>
      <p:sp>
        <p:nvSpPr>
          <p:cNvPr id="8" name="コンテンツ プレースホルダー 7">
            <a:extLst>
              <a:ext uri="{FF2B5EF4-FFF2-40B4-BE49-F238E27FC236}">
                <a16:creationId xmlns:a16="http://schemas.microsoft.com/office/drawing/2014/main" id="{7B3C1B96-61B4-4AB5-83E7-BA23761A8AD1}"/>
              </a:ext>
            </a:extLst>
          </p:cNvPr>
          <p:cNvSpPr>
            <a:spLocks noGrp="1"/>
          </p:cNvSpPr>
          <p:nvPr>
            <p:ph idx="1"/>
          </p:nvPr>
        </p:nvSpPr>
        <p:spPr>
          <a:xfrm>
            <a:off x="822959" y="758815"/>
            <a:ext cx="7543801" cy="1487996"/>
          </a:xfrm>
        </p:spPr>
        <p:txBody>
          <a:bodyPr/>
          <a:lstStyle/>
          <a:p>
            <a:r>
              <a:rPr lang="ja-JP" altLang="en-US" dirty="0"/>
              <a:t>後手が赤を選んだ場合</a:t>
            </a:r>
            <a:endParaRPr lang="en-US" altLang="ja-JP" dirty="0"/>
          </a:p>
          <a:p>
            <a:r>
              <a:rPr lang="ja-JP" altLang="en-US" dirty="0"/>
              <a:t>先手は白を選ぶことで</a:t>
            </a:r>
            <a:r>
              <a:rPr lang="en-US" altLang="ja-JP" dirty="0"/>
              <a:t>FZ</a:t>
            </a:r>
            <a:r>
              <a:rPr lang="ja-JP" altLang="en-US" dirty="0"/>
              <a:t>に近づける．</a:t>
            </a:r>
            <a:endParaRPr lang="en-US" altLang="ja-JP" dirty="0"/>
          </a:p>
          <a:p>
            <a:r>
              <a:rPr lang="ja-JP" altLang="en-US" dirty="0"/>
              <a:t>後手は白か黒を選ばない限り</a:t>
            </a:r>
            <a:r>
              <a:rPr lang="en-US" altLang="ja-JP" dirty="0"/>
              <a:t>FZ</a:t>
            </a:r>
            <a:r>
              <a:rPr lang="ja-JP" altLang="en-US" dirty="0"/>
              <a:t>に近づけない．</a:t>
            </a:r>
            <a:endParaRPr lang="en-US" altLang="ja-JP" dirty="0"/>
          </a:p>
        </p:txBody>
      </p:sp>
      <p:sp>
        <p:nvSpPr>
          <p:cNvPr id="58" name="正方形/長方形 57"/>
          <p:cNvSpPr/>
          <p:nvPr/>
        </p:nvSpPr>
        <p:spPr>
          <a:xfrm>
            <a:off x="7702164" y="1793993"/>
            <a:ext cx="1441836" cy="45281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a:solidFill>
                  <a:srgbClr val="0070C0"/>
                </a:solidFill>
              </a:rPr>
              <a:t>後手</a:t>
            </a:r>
            <a:r>
              <a:rPr kumimoji="1" lang="ja-JP" altLang="en-US" sz="2400" dirty="0"/>
              <a:t>の番</a:t>
            </a:r>
          </a:p>
        </p:txBody>
      </p:sp>
    </p:spTree>
    <p:extLst>
      <p:ext uri="{BB962C8B-B14F-4D97-AF65-F5344CB8AC3E}">
        <p14:creationId xmlns:p14="http://schemas.microsoft.com/office/powerpoint/2010/main" val="87193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左中かっこ 589">
            <a:extLst>
              <a:ext uri="{FF2B5EF4-FFF2-40B4-BE49-F238E27FC236}">
                <a16:creationId xmlns:a16="http://schemas.microsoft.com/office/drawing/2014/main" id="{7484E61E-C510-4FF0-978A-471330A22C3C}"/>
              </a:ext>
            </a:extLst>
          </p:cNvPr>
          <p:cNvSpPr/>
          <p:nvPr/>
        </p:nvSpPr>
        <p:spPr>
          <a:xfrm rot="5400000">
            <a:off x="1672589" y="1575048"/>
            <a:ext cx="98003" cy="30699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591" name="左中かっこ 590">
            <a:extLst>
              <a:ext uri="{FF2B5EF4-FFF2-40B4-BE49-F238E27FC236}">
                <a16:creationId xmlns:a16="http://schemas.microsoft.com/office/drawing/2014/main" id="{7484E61E-C510-4FF0-978A-471330A22C3C}"/>
              </a:ext>
            </a:extLst>
          </p:cNvPr>
          <p:cNvSpPr/>
          <p:nvPr/>
        </p:nvSpPr>
        <p:spPr>
          <a:xfrm>
            <a:off x="1127769" y="4628246"/>
            <a:ext cx="108079" cy="30800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2" name="テキスト ボックス 591">
                <a:extLst>
                  <a:ext uri="{FF2B5EF4-FFF2-40B4-BE49-F238E27FC236}">
                    <a16:creationId xmlns:a16="http://schemas.microsoft.com/office/drawing/2014/main" id="{6DAFFFD6-997E-4295-8337-371E646493AD}"/>
                  </a:ext>
                </a:extLst>
              </p:cNvPr>
              <p:cNvSpPr txBox="1"/>
              <p:nvPr/>
            </p:nvSpPr>
            <p:spPr>
              <a:xfrm>
                <a:off x="701474" y="4550904"/>
                <a:ext cx="338968"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2" name="テキスト ボックス 591">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1474" y="4550904"/>
                <a:ext cx="338968" cy="415498"/>
              </a:xfrm>
              <a:prstGeom prst="rect">
                <a:avLst/>
              </a:prstGeom>
              <a:blipFill rotWithShape="0">
                <a:blip r:embed="rId2"/>
                <a:stretch>
                  <a:fillRect r="-28571"/>
                </a:stretch>
              </a:blipFill>
            </p:spPr>
            <p:txBody>
              <a:bodyPr/>
              <a:lstStyle/>
              <a:p>
                <a:r>
                  <a:rPr lang="ja-JP" altLang="en-US">
                    <a:noFill/>
                  </a:rPr>
                  <a:t> </a:t>
                </a:r>
              </a:p>
            </p:txBody>
          </p:sp>
        </mc:Fallback>
      </mc:AlternateContent>
      <p:sp>
        <p:nvSpPr>
          <p:cNvPr id="593" name="左中かっこ 592">
            <a:extLst>
              <a:ext uri="{FF2B5EF4-FFF2-40B4-BE49-F238E27FC236}">
                <a16:creationId xmlns:a16="http://schemas.microsoft.com/office/drawing/2014/main" id="{7484E61E-C510-4FF0-978A-471330A22C3C}"/>
              </a:ext>
            </a:extLst>
          </p:cNvPr>
          <p:cNvSpPr/>
          <p:nvPr/>
        </p:nvSpPr>
        <p:spPr>
          <a:xfrm>
            <a:off x="1127769" y="1785448"/>
            <a:ext cx="93768" cy="1225753"/>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4" name="テキスト ボックス 593">
                <a:extLst>
                  <a:ext uri="{FF2B5EF4-FFF2-40B4-BE49-F238E27FC236}">
                    <a16:creationId xmlns:a16="http://schemas.microsoft.com/office/drawing/2014/main" id="{6DAFFFD6-997E-4295-8337-371E646493AD}"/>
                  </a:ext>
                </a:extLst>
              </p:cNvPr>
              <p:cNvSpPr txBox="1"/>
              <p:nvPr/>
            </p:nvSpPr>
            <p:spPr>
              <a:xfrm>
                <a:off x="70751" y="2264354"/>
                <a:ext cx="1261446" cy="369332"/>
              </a:xfrm>
              <a:prstGeom prst="rect">
                <a:avLst/>
              </a:prstGeom>
              <a:noFill/>
            </p:spPr>
            <p:txBody>
              <a:bodyPr wrap="square" rtlCol="0">
                <a:spAutoFit/>
              </a:bodyPr>
              <a:lstStyle/>
              <a:p>
                <a14:m>
                  <m:oMath xmlns:m="http://schemas.openxmlformats.org/officeDocument/2006/math">
                    <m:r>
                      <a:rPr lang="en-US" altLang="ja-JP" i="1">
                        <a:latin typeface="Cambria Math" panose="02040503050406030204" pitchFamily="18" charset="0"/>
                      </a:rPr>
                      <m:t>8</m:t>
                    </m:r>
                    <m:r>
                      <a:rPr lang="en-US" altLang="ja-JP" i="1">
                        <a:latin typeface="Cambria Math" panose="02040503050406030204" pitchFamily="18" charset="0"/>
                      </a:rPr>
                      <m:t>𝑠</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r>
                  <a:rPr lang="en-US" altLang="ja-JP" dirty="0"/>
                  <a:t>+</a:t>
                </a:r>
                <a14:m>
                  <m:oMath xmlns:m="http://schemas.openxmlformats.org/officeDocument/2006/math">
                    <m:r>
                      <a:rPr lang="en-US" altLang="ja-JP" i="1">
                        <a:latin typeface="Cambria Math" panose="02040503050406030204" pitchFamily="18" charset="0"/>
                      </a:rPr>
                      <m:t>8</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endParaRPr lang="en-US" altLang="ja-JP" dirty="0"/>
              </a:p>
            </p:txBody>
          </p:sp>
        </mc:Choice>
        <mc:Fallback xmlns="">
          <p:sp>
            <p:nvSpPr>
              <p:cNvPr id="594" name="テキスト ボックス 593">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751" y="2264354"/>
                <a:ext cx="1261446" cy="369332"/>
              </a:xfrm>
              <a:prstGeom prst="rect">
                <a:avLst/>
              </a:prstGeom>
              <a:blipFill rotWithShape="0">
                <a:blip r:embed="rId3"/>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5" name="テキスト ボックス 594"/>
              <p:cNvSpPr txBox="1"/>
              <p:nvPr/>
            </p:nvSpPr>
            <p:spPr>
              <a:xfrm>
                <a:off x="1737380" y="6418546"/>
                <a:ext cx="1314100"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5" name="テキスト ボックス 594"/>
              <p:cNvSpPr txBox="1">
                <a:spLocks noRot="1" noChangeAspect="1" noMove="1" noResize="1" noEditPoints="1" noAdjustHandles="1" noChangeArrowheads="1" noChangeShapeType="1" noTextEdit="1"/>
              </p:cNvSpPr>
              <p:nvPr/>
            </p:nvSpPr>
            <p:spPr>
              <a:xfrm>
                <a:off x="1737380" y="6418546"/>
                <a:ext cx="1314100" cy="415498"/>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6" name="テキスト ボックス 595">
                <a:extLst>
                  <a:ext uri="{FF2B5EF4-FFF2-40B4-BE49-F238E27FC236}">
                    <a16:creationId xmlns:a16="http://schemas.microsoft.com/office/drawing/2014/main" id="{E4C3C1CC-7DFB-4879-9982-E12AF92D5157}"/>
                  </a:ext>
                </a:extLst>
              </p:cNvPr>
              <p:cNvSpPr txBox="1"/>
              <p:nvPr/>
            </p:nvSpPr>
            <p:spPr>
              <a:xfrm>
                <a:off x="5187575" y="6418546"/>
                <a:ext cx="1404957"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6" name="テキスト ボックス 595">
                <a:extLst>
                  <a:ext uri="{FF2B5EF4-FFF2-40B4-BE49-F238E27FC236}">
                    <a16:creationId xmlns="" xmlns:a16="http://schemas.microsoft.com/office/drawing/2014/main"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5187575" y="6418546"/>
                <a:ext cx="1404957" cy="415498"/>
              </a:xfrm>
              <a:prstGeom prst="rect">
                <a:avLst/>
              </a:prstGeom>
              <a:blipFill rotWithShape="0">
                <a:blip r:embed="rId5"/>
                <a:stretch>
                  <a:fillRect/>
                </a:stretch>
              </a:blipFill>
            </p:spPr>
            <p:txBody>
              <a:bodyPr/>
              <a:lstStyle/>
              <a:p>
                <a:r>
                  <a:rPr lang="ja-JP" altLang="en-US">
                    <a:noFill/>
                  </a:rPr>
                  <a:t> </a:t>
                </a:r>
              </a:p>
            </p:txBody>
          </p:sp>
        </mc:Fallback>
      </mc:AlternateContent>
      <p:sp>
        <p:nvSpPr>
          <p:cNvPr id="597" name="左中かっこ 596">
            <a:extLst>
              <a:ext uri="{FF2B5EF4-FFF2-40B4-BE49-F238E27FC236}">
                <a16:creationId xmlns:a16="http://schemas.microsoft.com/office/drawing/2014/main" id="{7484E61E-C510-4FF0-978A-471330A22C3C}"/>
              </a:ext>
            </a:extLst>
          </p:cNvPr>
          <p:cNvSpPr/>
          <p:nvPr/>
        </p:nvSpPr>
        <p:spPr>
          <a:xfrm rot="16200000">
            <a:off x="1300447" y="6180886"/>
            <a:ext cx="187996" cy="29687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8" name="テキスト ボックス 597">
                <a:extLst>
                  <a:ext uri="{FF2B5EF4-FFF2-40B4-BE49-F238E27FC236}">
                    <a16:creationId xmlns:a16="http://schemas.microsoft.com/office/drawing/2014/main" id="{6DAFFFD6-997E-4295-8337-371E646493AD}"/>
                  </a:ext>
                </a:extLst>
              </p:cNvPr>
              <p:cNvSpPr txBox="1"/>
              <p:nvPr/>
            </p:nvSpPr>
            <p:spPr>
              <a:xfrm>
                <a:off x="1235848" y="6418538"/>
                <a:ext cx="263083"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8" name="テキスト ボックス 597">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235848" y="6418538"/>
                <a:ext cx="263083" cy="415498"/>
              </a:xfrm>
              <a:prstGeom prst="rect">
                <a:avLst/>
              </a:prstGeom>
              <a:blipFill rotWithShape="0">
                <a:blip r:embed="rId6"/>
                <a:stretch>
                  <a:fillRect l="-2326" r="-651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9" name="テキスト ボックス 598">
                <a:extLst>
                  <a:ext uri="{FF2B5EF4-FFF2-40B4-BE49-F238E27FC236}">
                    <a16:creationId xmlns:a16="http://schemas.microsoft.com/office/drawing/2014/main" id="{07010F26-716B-423D-9E77-19B5E202747E}"/>
                  </a:ext>
                </a:extLst>
              </p:cNvPr>
              <p:cNvSpPr txBox="1"/>
              <p:nvPr/>
            </p:nvSpPr>
            <p:spPr>
              <a:xfrm>
                <a:off x="2981793" y="6418546"/>
                <a:ext cx="215569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dirty="0">
                          <a:latin typeface="Cambria Math" panose="02040503050406030204" pitchFamily="18" charset="0"/>
                        </a:rPr>
                        <m:t>−</m:t>
                      </m:r>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oMath>
                  </m:oMathPara>
                </a14:m>
                <a:endParaRPr lang="ja-JP" altLang="en-US" sz="2100" i="1" dirty="0"/>
              </a:p>
            </p:txBody>
          </p:sp>
        </mc:Choice>
        <mc:Fallback xmlns="">
          <p:sp>
            <p:nvSpPr>
              <p:cNvPr id="599" name="テキスト ボックス 598">
                <a:extLst>
                  <a:ext uri="{FF2B5EF4-FFF2-40B4-BE49-F238E27FC236}">
                    <a16:creationId xmlns="" xmlns:a16="http://schemas.microsoft.com/office/drawing/2014/main"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2981793" y="6418546"/>
                <a:ext cx="2155691" cy="415498"/>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0" name="テキスト ボックス 599">
                <a:extLst>
                  <a:ext uri="{FF2B5EF4-FFF2-40B4-BE49-F238E27FC236}">
                    <a16:creationId xmlns:a16="http://schemas.microsoft.com/office/drawing/2014/main" id="{65944549-9B1C-4094-8DD6-656F7C2BBAD6}"/>
                  </a:ext>
                </a:extLst>
              </p:cNvPr>
              <p:cNvSpPr txBox="1"/>
              <p:nvPr/>
            </p:nvSpPr>
            <p:spPr>
              <a:xfrm>
                <a:off x="7477187" y="6418545"/>
                <a:ext cx="66565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4</m:t>
                      </m:r>
                      <m:r>
                        <a:rPr lang="en-US" altLang="ja-JP" sz="2100" i="1">
                          <a:latin typeface="Cambria Math" panose="02040503050406030204" pitchFamily="18" charset="0"/>
                        </a:rPr>
                        <m:t>𝑠</m:t>
                      </m:r>
                      <m:sSup>
                        <m:sSupPr>
                          <m:ctrlPr>
                            <a:rPr lang="en-US" altLang="ja-JP" sz="2100" i="1">
                              <a:latin typeface="Cambria Math" panose="02040503050406030204" pitchFamily="18" charset="0"/>
                            </a:rPr>
                          </m:ctrlPr>
                        </m:sSupPr>
                        <m:e>
                          <m:r>
                            <a:rPr lang="en-US" altLang="ja-JP" sz="2100" i="1">
                              <a:latin typeface="Cambria Math" panose="02040503050406030204" pitchFamily="18" charset="0"/>
                            </a:rPr>
                            <m:t>𝑡</m:t>
                          </m:r>
                        </m:e>
                        <m:sup>
                          <m:r>
                            <a:rPr lang="en-US" altLang="ja-JP" sz="2100" i="1">
                              <a:latin typeface="Cambria Math" panose="02040503050406030204" pitchFamily="18" charset="0"/>
                            </a:rPr>
                            <m:t>2</m:t>
                          </m:r>
                        </m:sup>
                      </m:sSup>
                    </m:oMath>
                  </m:oMathPara>
                </a14:m>
                <a:endParaRPr lang="ja-JP" altLang="en-US" sz="2100" dirty="0"/>
              </a:p>
            </p:txBody>
          </p:sp>
        </mc:Choice>
        <mc:Fallback xmlns="">
          <p:sp>
            <p:nvSpPr>
              <p:cNvPr id="600" name="テキスト ボックス 599">
                <a:extLst>
                  <a:ext uri="{FF2B5EF4-FFF2-40B4-BE49-F238E27FC236}">
                    <a16:creationId xmlns="" xmlns:a16="http://schemas.microsoft.com/office/drawing/2014/main"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7477187" y="6418545"/>
                <a:ext cx="665651" cy="415498"/>
              </a:xfrm>
              <a:prstGeom prst="rect">
                <a:avLst/>
              </a:prstGeom>
              <a:blipFill rotWithShape="0">
                <a:blip r:embed="rId8"/>
                <a:stretch>
                  <a:fillRect l="-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1" name="テキスト ボックス 600">
                <a:extLst>
                  <a:ext uri="{FF2B5EF4-FFF2-40B4-BE49-F238E27FC236}">
                    <a16:creationId xmlns:a16="http://schemas.microsoft.com/office/drawing/2014/main" id="{7FF99950-E7CA-404A-865F-5BBFC675F700}"/>
                  </a:ext>
                </a:extLst>
              </p:cNvPr>
              <p:cNvSpPr txBox="1"/>
              <p:nvPr/>
            </p:nvSpPr>
            <p:spPr>
              <a:xfrm>
                <a:off x="1502764" y="1420566"/>
                <a:ext cx="291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2</m:t>
                      </m:r>
                      <m:r>
                        <a:rPr lang="en-US" altLang="ja-JP" i="1">
                          <a:latin typeface="Cambria Math" panose="02040503050406030204" pitchFamily="18" charset="0"/>
                        </a:rPr>
                        <m:t>𝑡</m:t>
                      </m:r>
                    </m:oMath>
                  </m:oMathPara>
                </a14:m>
                <a:endParaRPr lang="en-US" altLang="ja-JP" dirty="0"/>
              </a:p>
            </p:txBody>
          </p:sp>
        </mc:Choice>
        <mc:Fallback xmlns="">
          <p:sp>
            <p:nvSpPr>
              <p:cNvPr id="601" name="テキスト ボックス 600">
                <a:extLst>
                  <a:ext uri="{FF2B5EF4-FFF2-40B4-BE49-F238E27FC236}">
                    <a16:creationId xmlns="" xmlns:a16="http://schemas.microsoft.com/office/drawing/2014/main" xmlns:a14="http://schemas.microsoft.com/office/drawing/2010/main" id="{7FF99950-E7CA-404A-865F-5BBFC675F700}"/>
                  </a:ext>
                </a:extLst>
              </p:cNvPr>
              <p:cNvSpPr txBox="1">
                <a:spLocks noRot="1" noChangeAspect="1" noMove="1" noResize="1" noEditPoints="1" noAdjustHandles="1" noChangeArrowheads="1" noChangeShapeType="1" noTextEdit="1"/>
              </p:cNvSpPr>
              <p:nvPr/>
            </p:nvSpPr>
            <p:spPr>
              <a:xfrm>
                <a:off x="1502764" y="1420566"/>
                <a:ext cx="291162" cy="369332"/>
              </a:xfrm>
              <a:prstGeom prst="rect">
                <a:avLst/>
              </a:prstGeom>
              <a:blipFill rotWithShape="0">
                <a:blip r:embed="rId9"/>
                <a:stretch>
                  <a:fillRect r="-36170"/>
                </a:stretch>
              </a:blipFill>
            </p:spPr>
            <p:txBody>
              <a:bodyPr/>
              <a:lstStyle/>
              <a:p>
                <a:r>
                  <a:rPr lang="ja-JP" altLang="en-US">
                    <a:noFill/>
                  </a:rPr>
                  <a:t> </a:t>
                </a:r>
              </a:p>
            </p:txBody>
          </p:sp>
        </mc:Fallback>
      </mc:AlternateContent>
      <p:graphicFrame>
        <p:nvGraphicFramePr>
          <p:cNvPr id="602" name="表 601"/>
          <p:cNvGraphicFramePr>
            <a:graphicFrameLocks noGrp="1"/>
          </p:cNvGraphicFramePr>
          <p:nvPr>
            <p:extLst>
              <p:ext uri="{D42A27DB-BD31-4B8C-83A1-F6EECF244321}">
                <p14:modId xmlns:p14="http://schemas.microsoft.com/office/powerpoint/2010/main" val="4266165822"/>
              </p:ext>
            </p:extLst>
          </p:nvPr>
        </p:nvGraphicFramePr>
        <p:xfrm>
          <a:off x="1235848" y="1785449"/>
          <a:ext cx="7341848" cy="4441727"/>
        </p:xfrm>
        <a:graphic>
          <a:graphicData uri="http://schemas.openxmlformats.org/drawingml/2006/table">
            <a:tbl>
              <a:tblPr firstRow="1" bandRow="1">
                <a:tableStyleId>{5940675A-B579-460E-94D1-54222C63F5DA}</a:tableStyleId>
              </a:tblPr>
              <a:tblGrid>
                <a:gridCol w="320461">
                  <a:extLst>
                    <a:ext uri="{9D8B030D-6E8A-4147-A177-3AD203B41FA5}">
                      <a16:colId xmlns:a16="http://schemas.microsoft.com/office/drawing/2014/main" val="20000"/>
                    </a:ext>
                  </a:extLst>
                </a:gridCol>
                <a:gridCol w="324000">
                  <a:extLst>
                    <a:ext uri="{9D8B030D-6E8A-4147-A177-3AD203B41FA5}">
                      <a16:colId xmlns:a16="http://schemas.microsoft.com/office/drawing/2014/main" val="20001"/>
                    </a:ext>
                  </a:extLst>
                </a:gridCol>
                <a:gridCol w="324000">
                  <a:extLst>
                    <a:ext uri="{9D8B030D-6E8A-4147-A177-3AD203B41FA5}">
                      <a16:colId xmlns:a16="http://schemas.microsoft.com/office/drawing/2014/main" val="20002"/>
                    </a:ext>
                  </a:extLst>
                </a:gridCol>
                <a:gridCol w="324000">
                  <a:extLst>
                    <a:ext uri="{9D8B030D-6E8A-4147-A177-3AD203B41FA5}">
                      <a16:colId xmlns:a16="http://schemas.microsoft.com/office/drawing/2014/main" val="20003"/>
                    </a:ext>
                  </a:extLst>
                </a:gridCol>
                <a:gridCol w="324000">
                  <a:extLst>
                    <a:ext uri="{9D8B030D-6E8A-4147-A177-3AD203B41FA5}">
                      <a16:colId xmlns:a16="http://schemas.microsoft.com/office/drawing/2014/main" val="20004"/>
                    </a:ext>
                  </a:extLst>
                </a:gridCol>
                <a:gridCol w="324000">
                  <a:extLst>
                    <a:ext uri="{9D8B030D-6E8A-4147-A177-3AD203B41FA5}">
                      <a16:colId xmlns:a16="http://schemas.microsoft.com/office/drawing/2014/main" val="20005"/>
                    </a:ext>
                  </a:extLst>
                </a:gridCol>
                <a:gridCol w="1566693">
                  <a:extLst>
                    <a:ext uri="{9D8B030D-6E8A-4147-A177-3AD203B41FA5}">
                      <a16:colId xmlns:a16="http://schemas.microsoft.com/office/drawing/2014/main" val="20006"/>
                    </a:ext>
                  </a:extLst>
                </a:gridCol>
                <a:gridCol w="324000">
                  <a:extLst>
                    <a:ext uri="{9D8B030D-6E8A-4147-A177-3AD203B41FA5}">
                      <a16:colId xmlns:a16="http://schemas.microsoft.com/office/drawing/2014/main" val="20007"/>
                    </a:ext>
                  </a:extLst>
                </a:gridCol>
                <a:gridCol w="324000">
                  <a:extLst>
                    <a:ext uri="{9D8B030D-6E8A-4147-A177-3AD203B41FA5}">
                      <a16:colId xmlns:a16="http://schemas.microsoft.com/office/drawing/2014/main" val="20008"/>
                    </a:ext>
                  </a:extLst>
                </a:gridCol>
                <a:gridCol w="324000">
                  <a:extLst>
                    <a:ext uri="{9D8B030D-6E8A-4147-A177-3AD203B41FA5}">
                      <a16:colId xmlns:a16="http://schemas.microsoft.com/office/drawing/2014/main" val="20009"/>
                    </a:ext>
                  </a:extLst>
                </a:gridCol>
                <a:gridCol w="324000">
                  <a:extLst>
                    <a:ext uri="{9D8B030D-6E8A-4147-A177-3AD203B41FA5}">
                      <a16:colId xmlns:a16="http://schemas.microsoft.com/office/drawing/2014/main" val="20010"/>
                    </a:ext>
                  </a:extLst>
                </a:gridCol>
                <a:gridCol w="324000">
                  <a:extLst>
                    <a:ext uri="{9D8B030D-6E8A-4147-A177-3AD203B41FA5}">
                      <a16:colId xmlns:a16="http://schemas.microsoft.com/office/drawing/2014/main" val="20011"/>
                    </a:ext>
                  </a:extLst>
                </a:gridCol>
                <a:gridCol w="324000">
                  <a:extLst>
                    <a:ext uri="{9D8B030D-6E8A-4147-A177-3AD203B41FA5}">
                      <a16:colId xmlns:a16="http://schemas.microsoft.com/office/drawing/2014/main" val="20012"/>
                    </a:ext>
                  </a:extLst>
                </a:gridCol>
                <a:gridCol w="324000">
                  <a:extLst>
                    <a:ext uri="{9D8B030D-6E8A-4147-A177-3AD203B41FA5}">
                      <a16:colId xmlns:a16="http://schemas.microsoft.com/office/drawing/2014/main" val="20013"/>
                    </a:ext>
                  </a:extLst>
                </a:gridCol>
                <a:gridCol w="1566694">
                  <a:extLst>
                    <a:ext uri="{9D8B030D-6E8A-4147-A177-3AD203B41FA5}">
                      <a16:colId xmlns:a16="http://schemas.microsoft.com/office/drawing/2014/main" val="20014"/>
                    </a:ext>
                  </a:extLst>
                </a:gridCol>
              </a:tblGrid>
              <a:tr h="329170">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accent5"/>
                    </a:solidFill>
                  </a:tcPr>
                </a:tc>
                <a:extLst>
                  <a:ext uri="{0D108BD9-81ED-4DB2-BD59-A6C34878D82A}">
                    <a16:rowId xmlns:a16="http://schemas.microsoft.com/office/drawing/2014/main" val="10000"/>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1"/>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2"/>
                  </a:ext>
                </a:extLst>
              </a:tr>
              <a:tr h="32917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3"/>
                  </a:ext>
                </a:extLst>
              </a:tr>
              <a:tr h="345491">
                <a:tc vMerge="1">
                  <a:txBody>
                    <a:bodyPr/>
                    <a:lstStyle/>
                    <a:p>
                      <a:endParaRPr kumimoji="1" lang="ja-JP" altLang="en-US" dirty="0"/>
                    </a:p>
                  </a:txBody>
                  <a:tcPr/>
                </a:tc>
                <a:tc>
                  <a:txBody>
                    <a:bodyPr/>
                    <a:lstStyle/>
                    <a:p>
                      <a:endParaRPr kumimoji="1" lang="ja-JP" altLang="en-US" sz="1400"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vMerge="1">
                  <a:txBody>
                    <a:bodyPr/>
                    <a:lstStyle/>
                    <a:p>
                      <a:endParaRPr kumimoji="1" lang="ja-JP" altLang="en-US" dirty="0"/>
                    </a:p>
                  </a:txBody>
                  <a:tcPr/>
                </a:tc>
                <a:extLst>
                  <a:ext uri="{0D108BD9-81ED-4DB2-BD59-A6C34878D82A}">
                    <a16:rowId xmlns:a16="http://schemas.microsoft.com/office/drawing/2014/main" val="10004"/>
                  </a:ext>
                </a:extLst>
              </a:tr>
              <a:tr h="329170">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5"/>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6"/>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7"/>
                  </a:ext>
                </a:extLst>
              </a:tr>
              <a:tr h="32917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8"/>
                  </a:ext>
                </a:extLst>
              </a:tr>
              <a:tr h="329170">
                <a:tc vMerge="1">
                  <a:txBody>
                    <a:bodyPr/>
                    <a:lstStyle/>
                    <a:p>
                      <a:endParaRPr kumimoji="1" lang="ja-JP" altLang="en-US" dirty="0"/>
                    </a:p>
                  </a:txBody>
                  <a:tcPr/>
                </a:tc>
                <a:tc>
                  <a:txBody>
                    <a:bodyPr/>
                    <a:lstStyle/>
                    <a:p>
                      <a:endParaRPr kumimoji="1" lang="ja-JP" altLang="en-US" sz="1400"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vMerge="1">
                  <a:txBody>
                    <a:bodyPr/>
                    <a:lstStyle/>
                    <a:p>
                      <a:endParaRPr kumimoji="1" lang="ja-JP" altLang="en-US" dirty="0"/>
                    </a:p>
                  </a:txBody>
                  <a:tcPr/>
                </a:tc>
                <a:extLst>
                  <a:ext uri="{0D108BD9-81ED-4DB2-BD59-A6C34878D82A}">
                    <a16:rowId xmlns:a16="http://schemas.microsoft.com/office/drawing/2014/main" val="10009"/>
                  </a:ext>
                </a:extLst>
              </a:tr>
              <a:tr h="329170">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10"/>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1"/>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12"/>
                  </a:ext>
                </a:extLst>
              </a:tr>
              <a:tr h="32917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3"/>
                  </a:ext>
                </a:extLst>
              </a:tr>
            </a:tbl>
          </a:graphicData>
        </a:graphic>
      </p:graphicFrame>
      <p:sp>
        <p:nvSpPr>
          <p:cNvPr id="603" name="左中かっこ 602">
            <a:extLst>
              <a:ext uri="{FF2B5EF4-FFF2-40B4-BE49-F238E27FC236}">
                <a16:creationId xmlns:a16="http://schemas.microsoft.com/office/drawing/2014/main" id="{7484E61E-C510-4FF0-978A-471330A22C3C}"/>
              </a:ext>
            </a:extLst>
          </p:cNvPr>
          <p:cNvSpPr/>
          <p:nvPr/>
        </p:nvSpPr>
        <p:spPr>
          <a:xfrm rot="16200000">
            <a:off x="2270812" y="5529210"/>
            <a:ext cx="196558" cy="160878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4" name="左中かっこ 603">
            <a:extLst>
              <a:ext uri="{FF2B5EF4-FFF2-40B4-BE49-F238E27FC236}">
                <a16:creationId xmlns:a16="http://schemas.microsoft.com/office/drawing/2014/main" id="{7484E61E-C510-4FF0-978A-471330A22C3C}"/>
              </a:ext>
            </a:extLst>
          </p:cNvPr>
          <p:cNvSpPr/>
          <p:nvPr/>
        </p:nvSpPr>
        <p:spPr>
          <a:xfrm rot="16200000">
            <a:off x="3872904" y="5535904"/>
            <a:ext cx="198951" cy="159779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5" name="左中かっこ 604">
            <a:extLst>
              <a:ext uri="{FF2B5EF4-FFF2-40B4-BE49-F238E27FC236}">
                <a16:creationId xmlns:a16="http://schemas.microsoft.com/office/drawing/2014/main" id="{7484E61E-C510-4FF0-978A-471330A22C3C}"/>
              </a:ext>
            </a:extLst>
          </p:cNvPr>
          <p:cNvSpPr/>
          <p:nvPr/>
        </p:nvSpPr>
        <p:spPr>
          <a:xfrm rot="16200000">
            <a:off x="5790578" y="5230142"/>
            <a:ext cx="198953" cy="2209315"/>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6" name="左中かっこ 605">
            <a:extLst>
              <a:ext uri="{FF2B5EF4-FFF2-40B4-BE49-F238E27FC236}">
                <a16:creationId xmlns:a16="http://schemas.microsoft.com/office/drawing/2014/main" id="{7484E61E-C510-4FF0-978A-471330A22C3C}"/>
              </a:ext>
            </a:extLst>
          </p:cNvPr>
          <p:cNvSpPr/>
          <p:nvPr/>
        </p:nvSpPr>
        <p:spPr>
          <a:xfrm rot="16200000">
            <a:off x="7718402" y="5525756"/>
            <a:ext cx="183221" cy="16023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Tree>
    <p:extLst>
      <p:ext uri="{BB962C8B-B14F-4D97-AF65-F5344CB8AC3E}">
        <p14:creationId xmlns:p14="http://schemas.microsoft.com/office/powerpoint/2010/main" val="1509533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 name="表 601"/>
          <p:cNvGraphicFramePr>
            <a:graphicFrameLocks noGrp="1"/>
          </p:cNvGraphicFramePr>
          <p:nvPr>
            <p:extLst>
              <p:ext uri="{D42A27DB-BD31-4B8C-83A1-F6EECF244321}">
                <p14:modId xmlns:p14="http://schemas.microsoft.com/office/powerpoint/2010/main" val="78550937"/>
              </p:ext>
            </p:extLst>
          </p:nvPr>
        </p:nvGraphicFramePr>
        <p:xfrm>
          <a:off x="950760" y="2324745"/>
          <a:ext cx="7416000" cy="4417240"/>
        </p:xfrm>
        <a:graphic>
          <a:graphicData uri="http://schemas.openxmlformats.org/drawingml/2006/table">
            <a:tbl>
              <a:tblPr firstRow="1" bandRow="1">
                <a:tableStyleId>{5940675A-B579-460E-94D1-54222C63F5DA}</a:tableStyleId>
              </a:tblPr>
              <a:tblGrid>
                <a:gridCol w="324000">
                  <a:extLst>
                    <a:ext uri="{9D8B030D-6E8A-4147-A177-3AD203B41FA5}">
                      <a16:colId xmlns:a16="http://schemas.microsoft.com/office/drawing/2014/main" val="20000"/>
                    </a:ext>
                  </a:extLst>
                </a:gridCol>
                <a:gridCol w="324000">
                  <a:extLst>
                    <a:ext uri="{9D8B030D-6E8A-4147-A177-3AD203B41FA5}">
                      <a16:colId xmlns:a16="http://schemas.microsoft.com/office/drawing/2014/main" val="20001"/>
                    </a:ext>
                  </a:extLst>
                </a:gridCol>
                <a:gridCol w="324000">
                  <a:extLst>
                    <a:ext uri="{9D8B030D-6E8A-4147-A177-3AD203B41FA5}">
                      <a16:colId xmlns:a16="http://schemas.microsoft.com/office/drawing/2014/main" val="20002"/>
                    </a:ext>
                  </a:extLst>
                </a:gridCol>
                <a:gridCol w="324000">
                  <a:extLst>
                    <a:ext uri="{9D8B030D-6E8A-4147-A177-3AD203B41FA5}">
                      <a16:colId xmlns:a16="http://schemas.microsoft.com/office/drawing/2014/main" val="20003"/>
                    </a:ext>
                  </a:extLst>
                </a:gridCol>
                <a:gridCol w="324000">
                  <a:extLst>
                    <a:ext uri="{9D8B030D-6E8A-4147-A177-3AD203B41FA5}">
                      <a16:colId xmlns:a16="http://schemas.microsoft.com/office/drawing/2014/main" val="20004"/>
                    </a:ext>
                  </a:extLst>
                </a:gridCol>
                <a:gridCol w="324000">
                  <a:extLst>
                    <a:ext uri="{9D8B030D-6E8A-4147-A177-3AD203B41FA5}">
                      <a16:colId xmlns:a16="http://schemas.microsoft.com/office/drawing/2014/main" val="20005"/>
                    </a:ext>
                  </a:extLst>
                </a:gridCol>
                <a:gridCol w="1620000">
                  <a:extLst>
                    <a:ext uri="{9D8B030D-6E8A-4147-A177-3AD203B41FA5}">
                      <a16:colId xmlns:a16="http://schemas.microsoft.com/office/drawing/2014/main" val="20006"/>
                    </a:ext>
                  </a:extLst>
                </a:gridCol>
                <a:gridCol w="324000">
                  <a:extLst>
                    <a:ext uri="{9D8B030D-6E8A-4147-A177-3AD203B41FA5}">
                      <a16:colId xmlns:a16="http://schemas.microsoft.com/office/drawing/2014/main" val="20007"/>
                    </a:ext>
                  </a:extLst>
                </a:gridCol>
                <a:gridCol w="324000">
                  <a:extLst>
                    <a:ext uri="{9D8B030D-6E8A-4147-A177-3AD203B41FA5}">
                      <a16:colId xmlns:a16="http://schemas.microsoft.com/office/drawing/2014/main" val="20008"/>
                    </a:ext>
                  </a:extLst>
                </a:gridCol>
                <a:gridCol w="324000">
                  <a:extLst>
                    <a:ext uri="{9D8B030D-6E8A-4147-A177-3AD203B41FA5}">
                      <a16:colId xmlns:a16="http://schemas.microsoft.com/office/drawing/2014/main" val="20009"/>
                    </a:ext>
                  </a:extLst>
                </a:gridCol>
                <a:gridCol w="324000">
                  <a:extLst>
                    <a:ext uri="{9D8B030D-6E8A-4147-A177-3AD203B41FA5}">
                      <a16:colId xmlns:a16="http://schemas.microsoft.com/office/drawing/2014/main" val="20010"/>
                    </a:ext>
                  </a:extLst>
                </a:gridCol>
                <a:gridCol w="324000">
                  <a:extLst>
                    <a:ext uri="{9D8B030D-6E8A-4147-A177-3AD203B41FA5}">
                      <a16:colId xmlns:a16="http://schemas.microsoft.com/office/drawing/2014/main" val="20011"/>
                    </a:ext>
                  </a:extLst>
                </a:gridCol>
                <a:gridCol w="324000">
                  <a:extLst>
                    <a:ext uri="{9D8B030D-6E8A-4147-A177-3AD203B41FA5}">
                      <a16:colId xmlns:a16="http://schemas.microsoft.com/office/drawing/2014/main" val="20012"/>
                    </a:ext>
                  </a:extLst>
                </a:gridCol>
                <a:gridCol w="324000">
                  <a:extLst>
                    <a:ext uri="{9D8B030D-6E8A-4147-A177-3AD203B41FA5}">
                      <a16:colId xmlns:a16="http://schemas.microsoft.com/office/drawing/2014/main" val="20013"/>
                    </a:ext>
                  </a:extLst>
                </a:gridCol>
                <a:gridCol w="1584000">
                  <a:extLst>
                    <a:ext uri="{9D8B030D-6E8A-4147-A177-3AD203B41FA5}">
                      <a16:colId xmlns:a16="http://schemas.microsoft.com/office/drawing/2014/main" val="20014"/>
                    </a:ext>
                  </a:extLst>
                </a:gridCol>
              </a:tblGrid>
              <a:tr h="329585">
                <a:tc rowSpan="1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bg1"/>
                    </a:solidFill>
                  </a:tcPr>
                </a:tc>
                <a:extLst>
                  <a:ext uri="{0D108BD9-81ED-4DB2-BD59-A6C34878D82A}">
                    <a16:rowId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3"/>
                  </a:ext>
                </a:extLst>
              </a:tr>
            </a:tbl>
          </a:graphicData>
        </a:graphic>
      </p:graphicFrame>
      <p:sp>
        <p:nvSpPr>
          <p:cNvPr id="2" name="タイトル 1"/>
          <p:cNvSpPr>
            <a:spLocks noGrp="1"/>
          </p:cNvSpPr>
          <p:nvPr>
            <p:ph type="title"/>
          </p:nvPr>
        </p:nvSpPr>
        <p:spPr/>
        <p:txBody>
          <a:bodyPr/>
          <a:lstStyle/>
          <a:p>
            <a:r>
              <a:rPr lang="ja-JP" altLang="en-US" dirty="0"/>
              <a:t>対戦の流れ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grpSp>
        <p:nvGrpSpPr>
          <p:cNvPr id="7" name="グループ化 6">
            <a:extLst>
              <a:ext uri="{FF2B5EF4-FFF2-40B4-BE49-F238E27FC236}">
                <a16:creationId xmlns:a16="http://schemas.microsoft.com/office/drawing/2014/main" id="{C39E434A-486E-4B69-9C59-CA4ABFFBA27A}"/>
              </a:ext>
            </a:extLst>
          </p:cNvPr>
          <p:cNvGrpSpPr/>
          <p:nvPr/>
        </p:nvGrpSpPr>
        <p:grpSpPr>
          <a:xfrm>
            <a:off x="1277871" y="3580981"/>
            <a:ext cx="5508000" cy="324000"/>
            <a:chOff x="1562959" y="3041685"/>
            <a:chExt cx="5508000" cy="32400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5" name="図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0" name="図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1" name="図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4" name="図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7" name="図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6" name="グループ化 5">
            <a:extLst>
              <a:ext uri="{FF2B5EF4-FFF2-40B4-BE49-F238E27FC236}">
                <a16:creationId xmlns:a16="http://schemas.microsoft.com/office/drawing/2014/main" id="{23B6BFDA-4EE8-4428-8191-BBB8E8676ABF}"/>
              </a:ext>
            </a:extLst>
          </p:cNvPr>
          <p:cNvGrpSpPr/>
          <p:nvPr/>
        </p:nvGrpSpPr>
        <p:grpSpPr>
          <a:xfrm>
            <a:off x="1279609" y="5161483"/>
            <a:ext cx="5508000" cy="324000"/>
            <a:chOff x="1564697" y="4622187"/>
            <a:chExt cx="5508000" cy="324000"/>
          </a:xfrm>
        </p:grpSpPr>
        <p:pic>
          <p:nvPicPr>
            <p:cNvPr id="40" name="図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4697" y="4622187"/>
              <a:ext cx="324000" cy="324000"/>
            </a:xfrm>
            <a:prstGeom prst="rect">
              <a:avLst/>
            </a:prstGeom>
          </p:spPr>
        </p:pic>
        <p:pic>
          <p:nvPicPr>
            <p:cNvPr id="41" name="図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8697" y="4622187"/>
              <a:ext cx="324000" cy="324000"/>
            </a:xfrm>
            <a:prstGeom prst="rect">
              <a:avLst/>
            </a:prstGeom>
          </p:spPr>
        </p:pic>
        <p:pic>
          <p:nvPicPr>
            <p:cNvPr id="42" name="図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2697" y="4622187"/>
              <a:ext cx="324000" cy="324000"/>
            </a:xfrm>
            <a:prstGeom prst="rect">
              <a:avLst/>
            </a:prstGeom>
          </p:spPr>
        </p:pic>
        <p:pic>
          <p:nvPicPr>
            <p:cNvPr id="43" name="図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6697" y="4622187"/>
              <a:ext cx="324000" cy="324000"/>
            </a:xfrm>
            <a:prstGeom prst="rect">
              <a:avLst/>
            </a:prstGeom>
          </p:spPr>
        </p:pic>
        <p:pic>
          <p:nvPicPr>
            <p:cNvPr id="44" name="図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0697" y="4622187"/>
              <a:ext cx="324000" cy="324000"/>
            </a:xfrm>
            <a:prstGeom prst="rect">
              <a:avLst/>
            </a:prstGeom>
          </p:spPr>
        </p:pic>
        <p:pic>
          <p:nvPicPr>
            <p:cNvPr id="45" name="図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4697" y="4622187"/>
              <a:ext cx="324000" cy="324000"/>
            </a:xfrm>
            <a:prstGeom prst="rect">
              <a:avLst/>
            </a:prstGeom>
          </p:spPr>
        </p:pic>
        <p:pic>
          <p:nvPicPr>
            <p:cNvPr id="46" name="図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8697" y="4622187"/>
              <a:ext cx="324000" cy="324000"/>
            </a:xfrm>
            <a:prstGeom prst="rect">
              <a:avLst/>
            </a:prstGeom>
          </p:spPr>
        </p:pic>
        <p:pic>
          <p:nvPicPr>
            <p:cNvPr id="47" name="図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2697" y="4622187"/>
              <a:ext cx="324000" cy="324000"/>
            </a:xfrm>
            <a:prstGeom prst="rect">
              <a:avLst/>
            </a:prstGeom>
          </p:spPr>
        </p:pic>
        <p:pic>
          <p:nvPicPr>
            <p:cNvPr id="48" name="図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697" y="4622187"/>
              <a:ext cx="324000" cy="324000"/>
            </a:xfrm>
            <a:prstGeom prst="rect">
              <a:avLst/>
            </a:prstGeom>
          </p:spPr>
        </p:pic>
        <p:pic>
          <p:nvPicPr>
            <p:cNvPr id="49" name="図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0697" y="4622187"/>
              <a:ext cx="324000" cy="324000"/>
            </a:xfrm>
            <a:prstGeom prst="rect">
              <a:avLst/>
            </a:prstGeom>
          </p:spPr>
        </p:pic>
        <p:pic>
          <p:nvPicPr>
            <p:cNvPr id="50" name="図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4697" y="4622187"/>
              <a:ext cx="324000" cy="324000"/>
            </a:xfrm>
            <a:prstGeom prst="rect">
              <a:avLst/>
            </a:prstGeom>
          </p:spPr>
        </p:pic>
        <p:pic>
          <p:nvPicPr>
            <p:cNvPr id="51" name="図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8697" y="4622187"/>
              <a:ext cx="324000" cy="324000"/>
            </a:xfrm>
            <a:prstGeom prst="rect">
              <a:avLst/>
            </a:prstGeom>
          </p:spPr>
        </p:pic>
        <p:pic>
          <p:nvPicPr>
            <p:cNvPr id="52" name="図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697" y="4622187"/>
              <a:ext cx="324000" cy="324000"/>
            </a:xfrm>
            <a:prstGeom prst="rect">
              <a:avLst/>
            </a:prstGeom>
          </p:spPr>
        </p:pic>
        <p:pic>
          <p:nvPicPr>
            <p:cNvPr id="53" name="図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6697" y="4622187"/>
              <a:ext cx="324000" cy="324000"/>
            </a:xfrm>
            <a:prstGeom prst="rect">
              <a:avLst/>
            </a:prstGeom>
          </p:spPr>
        </p:pic>
        <p:pic>
          <p:nvPicPr>
            <p:cNvPr id="54" name="図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0697" y="4622187"/>
              <a:ext cx="324000" cy="324000"/>
            </a:xfrm>
            <a:prstGeom prst="rect">
              <a:avLst/>
            </a:prstGeom>
          </p:spPr>
        </p:pic>
        <p:pic>
          <p:nvPicPr>
            <p:cNvPr id="55" name="図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697" y="4622187"/>
              <a:ext cx="324000" cy="324000"/>
            </a:xfrm>
            <a:prstGeom prst="rect">
              <a:avLst/>
            </a:prstGeom>
          </p:spPr>
        </p:pic>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697" y="4622187"/>
              <a:ext cx="324000" cy="324000"/>
            </a:xfrm>
            <a:prstGeom prst="rect">
              <a:avLst/>
            </a:prstGeom>
          </p:spPr>
        </p:pic>
      </p:grpSp>
      <p:sp>
        <p:nvSpPr>
          <p:cNvPr id="8" name="コンテンツ プレースホルダー 7">
            <a:extLst>
              <a:ext uri="{FF2B5EF4-FFF2-40B4-BE49-F238E27FC236}">
                <a16:creationId xmlns:a16="http://schemas.microsoft.com/office/drawing/2014/main" id="{7B3C1B96-61B4-4AB5-83E7-BA23761A8AD1}"/>
              </a:ext>
            </a:extLst>
          </p:cNvPr>
          <p:cNvSpPr>
            <a:spLocks noGrp="1"/>
          </p:cNvSpPr>
          <p:nvPr>
            <p:ph idx="1"/>
          </p:nvPr>
        </p:nvSpPr>
        <p:spPr>
          <a:xfrm>
            <a:off x="822959" y="758815"/>
            <a:ext cx="7543801" cy="1487996"/>
          </a:xfrm>
        </p:spPr>
        <p:txBody>
          <a:bodyPr/>
          <a:lstStyle/>
          <a:p>
            <a:r>
              <a:rPr lang="ja-JP" altLang="en-US" dirty="0"/>
              <a:t>後手が白か黒を選んだ後の先手の選択肢</a:t>
            </a:r>
            <a:endParaRPr lang="en-US" altLang="ja-JP" dirty="0"/>
          </a:p>
          <a:p>
            <a:r>
              <a:rPr lang="ja-JP" altLang="en-US" dirty="0">
                <a:solidFill>
                  <a:srgbClr val="FF0000"/>
                </a:solidFill>
              </a:rPr>
              <a:t>赤</a:t>
            </a:r>
            <a:r>
              <a:rPr lang="ja-JP" altLang="en-US" dirty="0"/>
              <a:t>：</a:t>
            </a:r>
            <a:r>
              <a:rPr lang="en-US" altLang="ja-JP" dirty="0"/>
              <a:t>FZ</a:t>
            </a:r>
            <a:r>
              <a:rPr lang="ja-JP" altLang="en-US" dirty="0"/>
              <a:t>に近づく．</a:t>
            </a:r>
            <a:endParaRPr lang="en-US" altLang="ja-JP" dirty="0"/>
          </a:p>
          <a:p>
            <a:r>
              <a:rPr lang="ja-JP" altLang="en-US" dirty="0">
                <a:solidFill>
                  <a:schemeClr val="accent5"/>
                </a:solidFill>
              </a:rPr>
              <a:t>青</a:t>
            </a:r>
            <a:r>
              <a:rPr lang="ja-JP" altLang="en-US" dirty="0"/>
              <a:t>：領地を増やすことはできない．</a:t>
            </a:r>
          </a:p>
        </p:txBody>
      </p:sp>
      <p:sp>
        <p:nvSpPr>
          <p:cNvPr id="57" name="正方形/長方形 56"/>
          <p:cNvSpPr/>
          <p:nvPr/>
        </p:nvSpPr>
        <p:spPr>
          <a:xfrm>
            <a:off x="7702164" y="1793993"/>
            <a:ext cx="1441836" cy="45281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a:solidFill>
                  <a:srgbClr val="FF0000"/>
                </a:solidFill>
              </a:rPr>
              <a:t>先手</a:t>
            </a:r>
            <a:r>
              <a:rPr kumimoji="1" lang="ja-JP" altLang="en-US" sz="2400" dirty="0"/>
              <a:t>の番</a:t>
            </a:r>
          </a:p>
        </p:txBody>
      </p:sp>
    </p:spTree>
    <p:extLst>
      <p:ext uri="{BB962C8B-B14F-4D97-AF65-F5344CB8AC3E}">
        <p14:creationId xmlns:p14="http://schemas.microsoft.com/office/powerpoint/2010/main" val="656745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 name="表 601"/>
          <p:cNvGraphicFramePr>
            <a:graphicFrameLocks noGrp="1"/>
          </p:cNvGraphicFramePr>
          <p:nvPr>
            <p:extLst>
              <p:ext uri="{D42A27DB-BD31-4B8C-83A1-F6EECF244321}">
                <p14:modId xmlns:p14="http://schemas.microsoft.com/office/powerpoint/2010/main" val="2600409267"/>
              </p:ext>
            </p:extLst>
          </p:nvPr>
        </p:nvGraphicFramePr>
        <p:xfrm>
          <a:off x="950760" y="2324745"/>
          <a:ext cx="7416000" cy="4417240"/>
        </p:xfrm>
        <a:graphic>
          <a:graphicData uri="http://schemas.openxmlformats.org/drawingml/2006/table">
            <a:tbl>
              <a:tblPr firstRow="1" bandRow="1">
                <a:tableStyleId>{5940675A-B579-460E-94D1-54222C63F5DA}</a:tableStyleId>
              </a:tblPr>
              <a:tblGrid>
                <a:gridCol w="324000">
                  <a:extLst>
                    <a:ext uri="{9D8B030D-6E8A-4147-A177-3AD203B41FA5}">
                      <a16:colId xmlns:a16="http://schemas.microsoft.com/office/drawing/2014/main" val="20000"/>
                    </a:ext>
                  </a:extLst>
                </a:gridCol>
                <a:gridCol w="324000">
                  <a:extLst>
                    <a:ext uri="{9D8B030D-6E8A-4147-A177-3AD203B41FA5}">
                      <a16:colId xmlns:a16="http://schemas.microsoft.com/office/drawing/2014/main" val="20001"/>
                    </a:ext>
                  </a:extLst>
                </a:gridCol>
                <a:gridCol w="324000">
                  <a:extLst>
                    <a:ext uri="{9D8B030D-6E8A-4147-A177-3AD203B41FA5}">
                      <a16:colId xmlns:a16="http://schemas.microsoft.com/office/drawing/2014/main" val="20002"/>
                    </a:ext>
                  </a:extLst>
                </a:gridCol>
                <a:gridCol w="324000">
                  <a:extLst>
                    <a:ext uri="{9D8B030D-6E8A-4147-A177-3AD203B41FA5}">
                      <a16:colId xmlns:a16="http://schemas.microsoft.com/office/drawing/2014/main" val="20003"/>
                    </a:ext>
                  </a:extLst>
                </a:gridCol>
                <a:gridCol w="324000">
                  <a:extLst>
                    <a:ext uri="{9D8B030D-6E8A-4147-A177-3AD203B41FA5}">
                      <a16:colId xmlns:a16="http://schemas.microsoft.com/office/drawing/2014/main" val="20004"/>
                    </a:ext>
                  </a:extLst>
                </a:gridCol>
                <a:gridCol w="324000">
                  <a:extLst>
                    <a:ext uri="{9D8B030D-6E8A-4147-A177-3AD203B41FA5}">
                      <a16:colId xmlns:a16="http://schemas.microsoft.com/office/drawing/2014/main" val="20005"/>
                    </a:ext>
                  </a:extLst>
                </a:gridCol>
                <a:gridCol w="1620000">
                  <a:extLst>
                    <a:ext uri="{9D8B030D-6E8A-4147-A177-3AD203B41FA5}">
                      <a16:colId xmlns:a16="http://schemas.microsoft.com/office/drawing/2014/main" val="20006"/>
                    </a:ext>
                  </a:extLst>
                </a:gridCol>
                <a:gridCol w="324000">
                  <a:extLst>
                    <a:ext uri="{9D8B030D-6E8A-4147-A177-3AD203B41FA5}">
                      <a16:colId xmlns:a16="http://schemas.microsoft.com/office/drawing/2014/main" val="20007"/>
                    </a:ext>
                  </a:extLst>
                </a:gridCol>
                <a:gridCol w="324000">
                  <a:extLst>
                    <a:ext uri="{9D8B030D-6E8A-4147-A177-3AD203B41FA5}">
                      <a16:colId xmlns:a16="http://schemas.microsoft.com/office/drawing/2014/main" val="20008"/>
                    </a:ext>
                  </a:extLst>
                </a:gridCol>
                <a:gridCol w="324000">
                  <a:extLst>
                    <a:ext uri="{9D8B030D-6E8A-4147-A177-3AD203B41FA5}">
                      <a16:colId xmlns:a16="http://schemas.microsoft.com/office/drawing/2014/main" val="20009"/>
                    </a:ext>
                  </a:extLst>
                </a:gridCol>
                <a:gridCol w="324000">
                  <a:extLst>
                    <a:ext uri="{9D8B030D-6E8A-4147-A177-3AD203B41FA5}">
                      <a16:colId xmlns:a16="http://schemas.microsoft.com/office/drawing/2014/main" val="20010"/>
                    </a:ext>
                  </a:extLst>
                </a:gridCol>
                <a:gridCol w="324000">
                  <a:extLst>
                    <a:ext uri="{9D8B030D-6E8A-4147-A177-3AD203B41FA5}">
                      <a16:colId xmlns:a16="http://schemas.microsoft.com/office/drawing/2014/main" val="20011"/>
                    </a:ext>
                  </a:extLst>
                </a:gridCol>
                <a:gridCol w="324000">
                  <a:extLst>
                    <a:ext uri="{9D8B030D-6E8A-4147-A177-3AD203B41FA5}">
                      <a16:colId xmlns:a16="http://schemas.microsoft.com/office/drawing/2014/main" val="20012"/>
                    </a:ext>
                  </a:extLst>
                </a:gridCol>
                <a:gridCol w="324000">
                  <a:extLst>
                    <a:ext uri="{9D8B030D-6E8A-4147-A177-3AD203B41FA5}">
                      <a16:colId xmlns:a16="http://schemas.microsoft.com/office/drawing/2014/main" val="20013"/>
                    </a:ext>
                  </a:extLst>
                </a:gridCol>
                <a:gridCol w="1584000">
                  <a:extLst>
                    <a:ext uri="{9D8B030D-6E8A-4147-A177-3AD203B41FA5}">
                      <a16:colId xmlns:a16="http://schemas.microsoft.com/office/drawing/2014/main" val="20014"/>
                    </a:ext>
                  </a:extLst>
                </a:gridCol>
              </a:tblGrid>
              <a:tr h="329585">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bg1"/>
                    </a:solidFill>
                  </a:tcPr>
                </a:tc>
                <a:extLst>
                  <a:ext uri="{0D108BD9-81ED-4DB2-BD59-A6C34878D82A}">
                    <a16:rowId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3"/>
                  </a:ext>
                </a:extLst>
              </a:tr>
            </a:tbl>
          </a:graphicData>
        </a:graphic>
      </p:graphicFrame>
      <p:sp>
        <p:nvSpPr>
          <p:cNvPr id="2" name="タイトル 1"/>
          <p:cNvSpPr>
            <a:spLocks noGrp="1"/>
          </p:cNvSpPr>
          <p:nvPr>
            <p:ph type="title"/>
          </p:nvPr>
        </p:nvSpPr>
        <p:spPr/>
        <p:txBody>
          <a:bodyPr/>
          <a:lstStyle/>
          <a:p>
            <a:r>
              <a:rPr lang="ja-JP" altLang="en-US" dirty="0"/>
              <a:t>対戦の流れ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grpSp>
        <p:nvGrpSpPr>
          <p:cNvPr id="7" name="グループ化 6">
            <a:extLst>
              <a:ext uri="{FF2B5EF4-FFF2-40B4-BE49-F238E27FC236}">
                <a16:creationId xmlns:a16="http://schemas.microsoft.com/office/drawing/2014/main" id="{C39E434A-486E-4B69-9C59-CA4ABFFBA27A}"/>
              </a:ext>
            </a:extLst>
          </p:cNvPr>
          <p:cNvGrpSpPr/>
          <p:nvPr/>
        </p:nvGrpSpPr>
        <p:grpSpPr>
          <a:xfrm>
            <a:off x="1277871" y="3580981"/>
            <a:ext cx="5508000" cy="324000"/>
            <a:chOff x="1562959" y="3041685"/>
            <a:chExt cx="5508000" cy="32400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5" name="図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0" name="図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1" name="図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4" name="図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7" name="図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6" name="グループ化 5">
            <a:extLst>
              <a:ext uri="{FF2B5EF4-FFF2-40B4-BE49-F238E27FC236}">
                <a16:creationId xmlns:a16="http://schemas.microsoft.com/office/drawing/2014/main" id="{23B6BFDA-4EE8-4428-8191-BBB8E8676ABF}"/>
              </a:ext>
            </a:extLst>
          </p:cNvPr>
          <p:cNvGrpSpPr/>
          <p:nvPr/>
        </p:nvGrpSpPr>
        <p:grpSpPr>
          <a:xfrm>
            <a:off x="1279609" y="5161483"/>
            <a:ext cx="5508000" cy="324000"/>
            <a:chOff x="1564697" y="4622187"/>
            <a:chExt cx="5508000" cy="324000"/>
          </a:xfrm>
        </p:grpSpPr>
        <p:pic>
          <p:nvPicPr>
            <p:cNvPr id="40" name="図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4697" y="4622187"/>
              <a:ext cx="324000" cy="324000"/>
            </a:xfrm>
            <a:prstGeom prst="rect">
              <a:avLst/>
            </a:prstGeom>
          </p:spPr>
        </p:pic>
        <p:pic>
          <p:nvPicPr>
            <p:cNvPr id="41" name="図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8697" y="4622187"/>
              <a:ext cx="324000" cy="324000"/>
            </a:xfrm>
            <a:prstGeom prst="rect">
              <a:avLst/>
            </a:prstGeom>
          </p:spPr>
        </p:pic>
        <p:pic>
          <p:nvPicPr>
            <p:cNvPr id="42" name="図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2697" y="4622187"/>
              <a:ext cx="324000" cy="324000"/>
            </a:xfrm>
            <a:prstGeom prst="rect">
              <a:avLst/>
            </a:prstGeom>
          </p:spPr>
        </p:pic>
        <p:pic>
          <p:nvPicPr>
            <p:cNvPr id="43" name="図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6697" y="4622187"/>
              <a:ext cx="324000" cy="324000"/>
            </a:xfrm>
            <a:prstGeom prst="rect">
              <a:avLst/>
            </a:prstGeom>
          </p:spPr>
        </p:pic>
        <p:pic>
          <p:nvPicPr>
            <p:cNvPr id="44" name="図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0697" y="4622187"/>
              <a:ext cx="324000" cy="324000"/>
            </a:xfrm>
            <a:prstGeom prst="rect">
              <a:avLst/>
            </a:prstGeom>
          </p:spPr>
        </p:pic>
        <p:pic>
          <p:nvPicPr>
            <p:cNvPr id="45" name="図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4697" y="4622187"/>
              <a:ext cx="324000" cy="324000"/>
            </a:xfrm>
            <a:prstGeom prst="rect">
              <a:avLst/>
            </a:prstGeom>
          </p:spPr>
        </p:pic>
        <p:pic>
          <p:nvPicPr>
            <p:cNvPr id="46" name="図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8697" y="4622187"/>
              <a:ext cx="324000" cy="324000"/>
            </a:xfrm>
            <a:prstGeom prst="rect">
              <a:avLst/>
            </a:prstGeom>
          </p:spPr>
        </p:pic>
        <p:pic>
          <p:nvPicPr>
            <p:cNvPr id="47" name="図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2697" y="4622187"/>
              <a:ext cx="324000" cy="324000"/>
            </a:xfrm>
            <a:prstGeom prst="rect">
              <a:avLst/>
            </a:prstGeom>
          </p:spPr>
        </p:pic>
        <p:pic>
          <p:nvPicPr>
            <p:cNvPr id="48" name="図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697" y="4622187"/>
              <a:ext cx="324000" cy="324000"/>
            </a:xfrm>
            <a:prstGeom prst="rect">
              <a:avLst/>
            </a:prstGeom>
          </p:spPr>
        </p:pic>
        <p:pic>
          <p:nvPicPr>
            <p:cNvPr id="49" name="図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0697" y="4622187"/>
              <a:ext cx="324000" cy="324000"/>
            </a:xfrm>
            <a:prstGeom prst="rect">
              <a:avLst/>
            </a:prstGeom>
          </p:spPr>
        </p:pic>
        <p:pic>
          <p:nvPicPr>
            <p:cNvPr id="50" name="図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4697" y="4622187"/>
              <a:ext cx="324000" cy="324000"/>
            </a:xfrm>
            <a:prstGeom prst="rect">
              <a:avLst/>
            </a:prstGeom>
          </p:spPr>
        </p:pic>
        <p:pic>
          <p:nvPicPr>
            <p:cNvPr id="51" name="図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8697" y="4622187"/>
              <a:ext cx="324000" cy="324000"/>
            </a:xfrm>
            <a:prstGeom prst="rect">
              <a:avLst/>
            </a:prstGeom>
          </p:spPr>
        </p:pic>
        <p:pic>
          <p:nvPicPr>
            <p:cNvPr id="52" name="図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697" y="4622187"/>
              <a:ext cx="324000" cy="324000"/>
            </a:xfrm>
            <a:prstGeom prst="rect">
              <a:avLst/>
            </a:prstGeom>
          </p:spPr>
        </p:pic>
        <p:pic>
          <p:nvPicPr>
            <p:cNvPr id="53" name="図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6697" y="4622187"/>
              <a:ext cx="324000" cy="324000"/>
            </a:xfrm>
            <a:prstGeom prst="rect">
              <a:avLst/>
            </a:prstGeom>
          </p:spPr>
        </p:pic>
        <p:pic>
          <p:nvPicPr>
            <p:cNvPr id="54" name="図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0697" y="4622187"/>
              <a:ext cx="324000" cy="324000"/>
            </a:xfrm>
            <a:prstGeom prst="rect">
              <a:avLst/>
            </a:prstGeom>
          </p:spPr>
        </p:pic>
        <p:pic>
          <p:nvPicPr>
            <p:cNvPr id="55" name="図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697" y="4622187"/>
              <a:ext cx="324000" cy="324000"/>
            </a:xfrm>
            <a:prstGeom prst="rect">
              <a:avLst/>
            </a:prstGeom>
          </p:spPr>
        </p:pic>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697" y="4622187"/>
              <a:ext cx="324000" cy="324000"/>
            </a:xfrm>
            <a:prstGeom prst="rect">
              <a:avLst/>
            </a:prstGeom>
          </p:spPr>
        </p:pic>
      </p:grpSp>
      <p:sp>
        <p:nvSpPr>
          <p:cNvPr id="8" name="コンテンツ プレースホルダー 7">
            <a:extLst>
              <a:ext uri="{FF2B5EF4-FFF2-40B4-BE49-F238E27FC236}">
                <a16:creationId xmlns:a16="http://schemas.microsoft.com/office/drawing/2014/main" id="{7B3C1B96-61B4-4AB5-83E7-BA23761A8AD1}"/>
              </a:ext>
            </a:extLst>
          </p:cNvPr>
          <p:cNvSpPr>
            <a:spLocks noGrp="1"/>
          </p:cNvSpPr>
          <p:nvPr>
            <p:ph idx="1"/>
          </p:nvPr>
        </p:nvSpPr>
        <p:spPr>
          <a:xfrm>
            <a:off x="822959" y="758815"/>
            <a:ext cx="7543801" cy="1487996"/>
          </a:xfrm>
        </p:spPr>
        <p:txBody>
          <a:bodyPr/>
          <a:lstStyle/>
          <a:p>
            <a:r>
              <a:rPr lang="ja-JP" altLang="en-US" dirty="0"/>
              <a:t>先手が</a:t>
            </a:r>
            <a:r>
              <a:rPr lang="ja-JP" altLang="en-US" dirty="0">
                <a:solidFill>
                  <a:srgbClr val="FF0000"/>
                </a:solidFill>
              </a:rPr>
              <a:t>赤</a:t>
            </a:r>
            <a:r>
              <a:rPr lang="ja-JP" altLang="en-US" dirty="0"/>
              <a:t>を選んだ後の後手の選択肢</a:t>
            </a:r>
            <a:endParaRPr lang="en-US" altLang="ja-JP" dirty="0"/>
          </a:p>
          <a:p>
            <a:r>
              <a:rPr lang="ja-JP" altLang="en-US" dirty="0">
                <a:solidFill>
                  <a:schemeClr val="accent5"/>
                </a:solidFill>
              </a:rPr>
              <a:t>青</a:t>
            </a:r>
            <a:r>
              <a:rPr lang="ja-JP" altLang="en-US" dirty="0"/>
              <a:t>：</a:t>
            </a:r>
            <a:r>
              <a:rPr lang="en-US" altLang="ja-JP" dirty="0"/>
              <a:t>FZ</a:t>
            </a:r>
            <a:r>
              <a:rPr lang="ja-JP" altLang="en-US" dirty="0"/>
              <a:t>に近づく．</a:t>
            </a:r>
            <a:endParaRPr lang="en-US" altLang="ja-JP" dirty="0"/>
          </a:p>
          <a:p>
            <a:r>
              <a:rPr lang="ja-JP" altLang="en-US" dirty="0"/>
              <a:t>黒か白：</a:t>
            </a:r>
            <a:r>
              <a:rPr lang="en-US" altLang="ja-JP" dirty="0"/>
              <a:t>FZ</a:t>
            </a:r>
            <a:r>
              <a:rPr lang="ja-JP" altLang="en-US" dirty="0"/>
              <a:t>に近づかない．</a:t>
            </a:r>
            <a:endParaRPr lang="en-US" altLang="ja-JP" dirty="0"/>
          </a:p>
        </p:txBody>
      </p:sp>
      <p:sp>
        <p:nvSpPr>
          <p:cNvPr id="57" name="正方形/長方形 56"/>
          <p:cNvSpPr/>
          <p:nvPr/>
        </p:nvSpPr>
        <p:spPr>
          <a:xfrm>
            <a:off x="7702164" y="1793993"/>
            <a:ext cx="1441836" cy="45281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a:solidFill>
                  <a:srgbClr val="0066FF"/>
                </a:solidFill>
              </a:rPr>
              <a:t>後手</a:t>
            </a:r>
            <a:r>
              <a:rPr kumimoji="1" lang="ja-JP" altLang="en-US" sz="2400" dirty="0"/>
              <a:t>の番</a:t>
            </a:r>
          </a:p>
        </p:txBody>
      </p:sp>
    </p:spTree>
    <p:extLst>
      <p:ext uri="{BB962C8B-B14F-4D97-AF65-F5344CB8AC3E}">
        <p14:creationId xmlns:p14="http://schemas.microsoft.com/office/powerpoint/2010/main" val="1646497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 name="表 601"/>
          <p:cNvGraphicFramePr>
            <a:graphicFrameLocks noGrp="1"/>
          </p:cNvGraphicFramePr>
          <p:nvPr>
            <p:extLst>
              <p:ext uri="{D42A27DB-BD31-4B8C-83A1-F6EECF244321}">
                <p14:modId xmlns:p14="http://schemas.microsoft.com/office/powerpoint/2010/main" val="848004360"/>
              </p:ext>
            </p:extLst>
          </p:nvPr>
        </p:nvGraphicFramePr>
        <p:xfrm>
          <a:off x="950760" y="2324745"/>
          <a:ext cx="7416000" cy="4417240"/>
        </p:xfrm>
        <a:graphic>
          <a:graphicData uri="http://schemas.openxmlformats.org/drawingml/2006/table">
            <a:tbl>
              <a:tblPr firstRow="1" bandRow="1">
                <a:tableStyleId>{5940675A-B579-460E-94D1-54222C63F5DA}</a:tableStyleId>
              </a:tblPr>
              <a:tblGrid>
                <a:gridCol w="324000">
                  <a:extLst>
                    <a:ext uri="{9D8B030D-6E8A-4147-A177-3AD203B41FA5}">
                      <a16:colId xmlns:a16="http://schemas.microsoft.com/office/drawing/2014/main" val="20000"/>
                    </a:ext>
                  </a:extLst>
                </a:gridCol>
                <a:gridCol w="324000">
                  <a:extLst>
                    <a:ext uri="{9D8B030D-6E8A-4147-A177-3AD203B41FA5}">
                      <a16:colId xmlns:a16="http://schemas.microsoft.com/office/drawing/2014/main" val="20001"/>
                    </a:ext>
                  </a:extLst>
                </a:gridCol>
                <a:gridCol w="324000">
                  <a:extLst>
                    <a:ext uri="{9D8B030D-6E8A-4147-A177-3AD203B41FA5}">
                      <a16:colId xmlns:a16="http://schemas.microsoft.com/office/drawing/2014/main" val="20002"/>
                    </a:ext>
                  </a:extLst>
                </a:gridCol>
                <a:gridCol w="324000">
                  <a:extLst>
                    <a:ext uri="{9D8B030D-6E8A-4147-A177-3AD203B41FA5}">
                      <a16:colId xmlns:a16="http://schemas.microsoft.com/office/drawing/2014/main" val="20003"/>
                    </a:ext>
                  </a:extLst>
                </a:gridCol>
                <a:gridCol w="324000">
                  <a:extLst>
                    <a:ext uri="{9D8B030D-6E8A-4147-A177-3AD203B41FA5}">
                      <a16:colId xmlns:a16="http://schemas.microsoft.com/office/drawing/2014/main" val="20004"/>
                    </a:ext>
                  </a:extLst>
                </a:gridCol>
                <a:gridCol w="324000">
                  <a:extLst>
                    <a:ext uri="{9D8B030D-6E8A-4147-A177-3AD203B41FA5}">
                      <a16:colId xmlns:a16="http://schemas.microsoft.com/office/drawing/2014/main" val="20005"/>
                    </a:ext>
                  </a:extLst>
                </a:gridCol>
                <a:gridCol w="1620000">
                  <a:extLst>
                    <a:ext uri="{9D8B030D-6E8A-4147-A177-3AD203B41FA5}">
                      <a16:colId xmlns:a16="http://schemas.microsoft.com/office/drawing/2014/main" val="20006"/>
                    </a:ext>
                  </a:extLst>
                </a:gridCol>
                <a:gridCol w="324000">
                  <a:extLst>
                    <a:ext uri="{9D8B030D-6E8A-4147-A177-3AD203B41FA5}">
                      <a16:colId xmlns:a16="http://schemas.microsoft.com/office/drawing/2014/main" val="20007"/>
                    </a:ext>
                  </a:extLst>
                </a:gridCol>
                <a:gridCol w="324000">
                  <a:extLst>
                    <a:ext uri="{9D8B030D-6E8A-4147-A177-3AD203B41FA5}">
                      <a16:colId xmlns:a16="http://schemas.microsoft.com/office/drawing/2014/main" val="20008"/>
                    </a:ext>
                  </a:extLst>
                </a:gridCol>
                <a:gridCol w="324000">
                  <a:extLst>
                    <a:ext uri="{9D8B030D-6E8A-4147-A177-3AD203B41FA5}">
                      <a16:colId xmlns:a16="http://schemas.microsoft.com/office/drawing/2014/main" val="20009"/>
                    </a:ext>
                  </a:extLst>
                </a:gridCol>
                <a:gridCol w="324000">
                  <a:extLst>
                    <a:ext uri="{9D8B030D-6E8A-4147-A177-3AD203B41FA5}">
                      <a16:colId xmlns:a16="http://schemas.microsoft.com/office/drawing/2014/main" val="20010"/>
                    </a:ext>
                  </a:extLst>
                </a:gridCol>
                <a:gridCol w="324000">
                  <a:extLst>
                    <a:ext uri="{9D8B030D-6E8A-4147-A177-3AD203B41FA5}">
                      <a16:colId xmlns:a16="http://schemas.microsoft.com/office/drawing/2014/main" val="20011"/>
                    </a:ext>
                  </a:extLst>
                </a:gridCol>
                <a:gridCol w="324000">
                  <a:extLst>
                    <a:ext uri="{9D8B030D-6E8A-4147-A177-3AD203B41FA5}">
                      <a16:colId xmlns:a16="http://schemas.microsoft.com/office/drawing/2014/main" val="20012"/>
                    </a:ext>
                  </a:extLst>
                </a:gridCol>
                <a:gridCol w="324000">
                  <a:extLst>
                    <a:ext uri="{9D8B030D-6E8A-4147-A177-3AD203B41FA5}">
                      <a16:colId xmlns:a16="http://schemas.microsoft.com/office/drawing/2014/main" val="20013"/>
                    </a:ext>
                  </a:extLst>
                </a:gridCol>
                <a:gridCol w="1584000">
                  <a:extLst>
                    <a:ext uri="{9D8B030D-6E8A-4147-A177-3AD203B41FA5}">
                      <a16:colId xmlns:a16="http://schemas.microsoft.com/office/drawing/2014/main" val="20014"/>
                    </a:ext>
                  </a:extLst>
                </a:gridCol>
              </a:tblGrid>
              <a:tr h="329585">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tx1"/>
                    </a:solidFill>
                  </a:tcPr>
                </a:tc>
                <a:extLst>
                  <a:ext uri="{0D108BD9-81ED-4DB2-BD59-A6C34878D82A}">
                    <a16:rowId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3"/>
                  </a:ext>
                </a:extLst>
              </a:tr>
            </a:tbl>
          </a:graphicData>
        </a:graphic>
      </p:graphicFrame>
      <p:sp>
        <p:nvSpPr>
          <p:cNvPr id="2" name="タイトル 1"/>
          <p:cNvSpPr>
            <a:spLocks noGrp="1"/>
          </p:cNvSpPr>
          <p:nvPr>
            <p:ph type="title"/>
          </p:nvPr>
        </p:nvSpPr>
        <p:spPr/>
        <p:txBody>
          <a:bodyPr/>
          <a:lstStyle/>
          <a:p>
            <a:r>
              <a:rPr lang="ja-JP" altLang="en-US" dirty="0"/>
              <a:t>対戦の流れ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grpSp>
        <p:nvGrpSpPr>
          <p:cNvPr id="7" name="グループ化 6">
            <a:extLst>
              <a:ext uri="{FF2B5EF4-FFF2-40B4-BE49-F238E27FC236}">
                <a16:creationId xmlns:a16="http://schemas.microsoft.com/office/drawing/2014/main" id="{C39E434A-486E-4B69-9C59-CA4ABFFBA27A}"/>
              </a:ext>
            </a:extLst>
          </p:cNvPr>
          <p:cNvGrpSpPr/>
          <p:nvPr/>
        </p:nvGrpSpPr>
        <p:grpSpPr>
          <a:xfrm>
            <a:off x="1277871" y="3580981"/>
            <a:ext cx="5508000" cy="324000"/>
            <a:chOff x="1562959" y="3041685"/>
            <a:chExt cx="5508000" cy="32400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5" name="図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0" name="図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1" name="図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4" name="図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7" name="図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6" name="グループ化 5">
            <a:extLst>
              <a:ext uri="{FF2B5EF4-FFF2-40B4-BE49-F238E27FC236}">
                <a16:creationId xmlns:a16="http://schemas.microsoft.com/office/drawing/2014/main" id="{23B6BFDA-4EE8-4428-8191-BBB8E8676ABF}"/>
              </a:ext>
            </a:extLst>
          </p:cNvPr>
          <p:cNvGrpSpPr/>
          <p:nvPr/>
        </p:nvGrpSpPr>
        <p:grpSpPr>
          <a:xfrm>
            <a:off x="1279609" y="5161483"/>
            <a:ext cx="5508000" cy="324000"/>
            <a:chOff x="1564697" y="4622187"/>
            <a:chExt cx="5508000" cy="324000"/>
          </a:xfrm>
        </p:grpSpPr>
        <p:pic>
          <p:nvPicPr>
            <p:cNvPr id="40" name="図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4697" y="4622187"/>
              <a:ext cx="324000" cy="324000"/>
            </a:xfrm>
            <a:prstGeom prst="rect">
              <a:avLst/>
            </a:prstGeom>
          </p:spPr>
        </p:pic>
        <p:pic>
          <p:nvPicPr>
            <p:cNvPr id="41" name="図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8697" y="4622187"/>
              <a:ext cx="324000" cy="324000"/>
            </a:xfrm>
            <a:prstGeom prst="rect">
              <a:avLst/>
            </a:prstGeom>
          </p:spPr>
        </p:pic>
        <p:pic>
          <p:nvPicPr>
            <p:cNvPr id="42" name="図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2697" y="4622187"/>
              <a:ext cx="324000" cy="324000"/>
            </a:xfrm>
            <a:prstGeom prst="rect">
              <a:avLst/>
            </a:prstGeom>
          </p:spPr>
        </p:pic>
        <p:pic>
          <p:nvPicPr>
            <p:cNvPr id="43" name="図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6697" y="4622187"/>
              <a:ext cx="324000" cy="324000"/>
            </a:xfrm>
            <a:prstGeom prst="rect">
              <a:avLst/>
            </a:prstGeom>
          </p:spPr>
        </p:pic>
        <p:pic>
          <p:nvPicPr>
            <p:cNvPr id="44" name="図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0697" y="4622187"/>
              <a:ext cx="324000" cy="324000"/>
            </a:xfrm>
            <a:prstGeom prst="rect">
              <a:avLst/>
            </a:prstGeom>
          </p:spPr>
        </p:pic>
        <p:pic>
          <p:nvPicPr>
            <p:cNvPr id="45" name="図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4697" y="4622187"/>
              <a:ext cx="324000" cy="324000"/>
            </a:xfrm>
            <a:prstGeom prst="rect">
              <a:avLst/>
            </a:prstGeom>
          </p:spPr>
        </p:pic>
        <p:pic>
          <p:nvPicPr>
            <p:cNvPr id="46" name="図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8697" y="4622187"/>
              <a:ext cx="324000" cy="324000"/>
            </a:xfrm>
            <a:prstGeom prst="rect">
              <a:avLst/>
            </a:prstGeom>
          </p:spPr>
        </p:pic>
        <p:pic>
          <p:nvPicPr>
            <p:cNvPr id="47" name="図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2697" y="4622187"/>
              <a:ext cx="324000" cy="324000"/>
            </a:xfrm>
            <a:prstGeom prst="rect">
              <a:avLst/>
            </a:prstGeom>
          </p:spPr>
        </p:pic>
        <p:pic>
          <p:nvPicPr>
            <p:cNvPr id="48" name="図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697" y="4622187"/>
              <a:ext cx="324000" cy="324000"/>
            </a:xfrm>
            <a:prstGeom prst="rect">
              <a:avLst/>
            </a:prstGeom>
          </p:spPr>
        </p:pic>
        <p:pic>
          <p:nvPicPr>
            <p:cNvPr id="49" name="図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0697" y="4622187"/>
              <a:ext cx="324000" cy="324000"/>
            </a:xfrm>
            <a:prstGeom prst="rect">
              <a:avLst/>
            </a:prstGeom>
          </p:spPr>
        </p:pic>
        <p:pic>
          <p:nvPicPr>
            <p:cNvPr id="50" name="図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4697" y="4622187"/>
              <a:ext cx="324000" cy="324000"/>
            </a:xfrm>
            <a:prstGeom prst="rect">
              <a:avLst/>
            </a:prstGeom>
          </p:spPr>
        </p:pic>
        <p:pic>
          <p:nvPicPr>
            <p:cNvPr id="51" name="図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8697" y="4622187"/>
              <a:ext cx="324000" cy="324000"/>
            </a:xfrm>
            <a:prstGeom prst="rect">
              <a:avLst/>
            </a:prstGeom>
          </p:spPr>
        </p:pic>
        <p:pic>
          <p:nvPicPr>
            <p:cNvPr id="52" name="図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697" y="4622187"/>
              <a:ext cx="324000" cy="324000"/>
            </a:xfrm>
            <a:prstGeom prst="rect">
              <a:avLst/>
            </a:prstGeom>
          </p:spPr>
        </p:pic>
        <p:pic>
          <p:nvPicPr>
            <p:cNvPr id="53" name="図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6697" y="4622187"/>
              <a:ext cx="324000" cy="324000"/>
            </a:xfrm>
            <a:prstGeom prst="rect">
              <a:avLst/>
            </a:prstGeom>
          </p:spPr>
        </p:pic>
        <p:pic>
          <p:nvPicPr>
            <p:cNvPr id="54" name="図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0697" y="4622187"/>
              <a:ext cx="324000" cy="324000"/>
            </a:xfrm>
            <a:prstGeom prst="rect">
              <a:avLst/>
            </a:prstGeom>
          </p:spPr>
        </p:pic>
        <p:pic>
          <p:nvPicPr>
            <p:cNvPr id="55" name="図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697" y="4622187"/>
              <a:ext cx="324000" cy="324000"/>
            </a:xfrm>
            <a:prstGeom prst="rect">
              <a:avLst/>
            </a:prstGeom>
          </p:spPr>
        </p:pic>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697" y="4622187"/>
              <a:ext cx="324000" cy="324000"/>
            </a:xfrm>
            <a:prstGeom prst="rect">
              <a:avLst/>
            </a:prstGeom>
          </p:spPr>
        </p:pic>
      </p:grpSp>
      <p:sp>
        <p:nvSpPr>
          <p:cNvPr id="8" name="コンテンツ プレースホルダー 7">
            <a:extLst>
              <a:ext uri="{FF2B5EF4-FFF2-40B4-BE49-F238E27FC236}">
                <a16:creationId xmlns:a16="http://schemas.microsoft.com/office/drawing/2014/main" id="{7B3C1B96-61B4-4AB5-83E7-BA23761A8AD1}"/>
              </a:ext>
            </a:extLst>
          </p:cNvPr>
          <p:cNvSpPr>
            <a:spLocks noGrp="1"/>
          </p:cNvSpPr>
          <p:nvPr>
            <p:ph idx="1"/>
          </p:nvPr>
        </p:nvSpPr>
        <p:spPr>
          <a:xfrm>
            <a:off x="822959" y="758815"/>
            <a:ext cx="7543801" cy="1487996"/>
          </a:xfrm>
        </p:spPr>
        <p:txBody>
          <a:bodyPr/>
          <a:lstStyle/>
          <a:p>
            <a:r>
              <a:rPr lang="ja-JP" altLang="en-US" dirty="0"/>
              <a:t>後手が黒か白を選んだ場合</a:t>
            </a:r>
            <a:endParaRPr lang="en-US" altLang="ja-JP" dirty="0"/>
          </a:p>
          <a:p>
            <a:r>
              <a:rPr lang="ja-JP" altLang="en-US" dirty="0"/>
              <a:t>先手は白か黒の選ばれなかった色を選ぶ．</a:t>
            </a:r>
            <a:endParaRPr lang="en-US" altLang="ja-JP" dirty="0"/>
          </a:p>
        </p:txBody>
      </p:sp>
      <p:sp>
        <p:nvSpPr>
          <p:cNvPr id="57" name="正方形/長方形 56"/>
          <p:cNvSpPr/>
          <p:nvPr/>
        </p:nvSpPr>
        <p:spPr>
          <a:xfrm>
            <a:off x="7702164" y="1793993"/>
            <a:ext cx="1441836" cy="45281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a:solidFill>
                  <a:srgbClr val="FF0000"/>
                </a:solidFill>
              </a:rPr>
              <a:t>先手</a:t>
            </a:r>
            <a:r>
              <a:rPr kumimoji="1" lang="ja-JP" altLang="en-US" sz="2400" dirty="0"/>
              <a:t>の番</a:t>
            </a:r>
          </a:p>
        </p:txBody>
      </p:sp>
    </p:spTree>
    <p:extLst>
      <p:ext uri="{BB962C8B-B14F-4D97-AF65-F5344CB8AC3E}">
        <p14:creationId xmlns:p14="http://schemas.microsoft.com/office/powerpoint/2010/main" val="4045057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 name="表 601"/>
          <p:cNvGraphicFramePr>
            <a:graphicFrameLocks noGrp="1"/>
          </p:cNvGraphicFramePr>
          <p:nvPr>
            <p:extLst>
              <p:ext uri="{D42A27DB-BD31-4B8C-83A1-F6EECF244321}">
                <p14:modId xmlns:p14="http://schemas.microsoft.com/office/powerpoint/2010/main" val="3553346619"/>
              </p:ext>
            </p:extLst>
          </p:nvPr>
        </p:nvGraphicFramePr>
        <p:xfrm>
          <a:off x="950760" y="2324745"/>
          <a:ext cx="7416000" cy="4417240"/>
        </p:xfrm>
        <a:graphic>
          <a:graphicData uri="http://schemas.openxmlformats.org/drawingml/2006/table">
            <a:tbl>
              <a:tblPr firstRow="1" bandRow="1">
                <a:tableStyleId>{5940675A-B579-460E-94D1-54222C63F5DA}</a:tableStyleId>
              </a:tblPr>
              <a:tblGrid>
                <a:gridCol w="324000">
                  <a:extLst>
                    <a:ext uri="{9D8B030D-6E8A-4147-A177-3AD203B41FA5}">
                      <a16:colId xmlns:a16="http://schemas.microsoft.com/office/drawing/2014/main" val="20000"/>
                    </a:ext>
                  </a:extLst>
                </a:gridCol>
                <a:gridCol w="324000">
                  <a:extLst>
                    <a:ext uri="{9D8B030D-6E8A-4147-A177-3AD203B41FA5}">
                      <a16:colId xmlns:a16="http://schemas.microsoft.com/office/drawing/2014/main" val="20001"/>
                    </a:ext>
                  </a:extLst>
                </a:gridCol>
                <a:gridCol w="324000">
                  <a:extLst>
                    <a:ext uri="{9D8B030D-6E8A-4147-A177-3AD203B41FA5}">
                      <a16:colId xmlns:a16="http://schemas.microsoft.com/office/drawing/2014/main" val="20002"/>
                    </a:ext>
                  </a:extLst>
                </a:gridCol>
                <a:gridCol w="324000">
                  <a:extLst>
                    <a:ext uri="{9D8B030D-6E8A-4147-A177-3AD203B41FA5}">
                      <a16:colId xmlns:a16="http://schemas.microsoft.com/office/drawing/2014/main" val="20003"/>
                    </a:ext>
                  </a:extLst>
                </a:gridCol>
                <a:gridCol w="324000">
                  <a:extLst>
                    <a:ext uri="{9D8B030D-6E8A-4147-A177-3AD203B41FA5}">
                      <a16:colId xmlns:a16="http://schemas.microsoft.com/office/drawing/2014/main" val="20004"/>
                    </a:ext>
                  </a:extLst>
                </a:gridCol>
                <a:gridCol w="324000">
                  <a:extLst>
                    <a:ext uri="{9D8B030D-6E8A-4147-A177-3AD203B41FA5}">
                      <a16:colId xmlns:a16="http://schemas.microsoft.com/office/drawing/2014/main" val="20005"/>
                    </a:ext>
                  </a:extLst>
                </a:gridCol>
                <a:gridCol w="1620000">
                  <a:extLst>
                    <a:ext uri="{9D8B030D-6E8A-4147-A177-3AD203B41FA5}">
                      <a16:colId xmlns:a16="http://schemas.microsoft.com/office/drawing/2014/main" val="20006"/>
                    </a:ext>
                  </a:extLst>
                </a:gridCol>
                <a:gridCol w="324000">
                  <a:extLst>
                    <a:ext uri="{9D8B030D-6E8A-4147-A177-3AD203B41FA5}">
                      <a16:colId xmlns:a16="http://schemas.microsoft.com/office/drawing/2014/main" val="20007"/>
                    </a:ext>
                  </a:extLst>
                </a:gridCol>
                <a:gridCol w="324000">
                  <a:extLst>
                    <a:ext uri="{9D8B030D-6E8A-4147-A177-3AD203B41FA5}">
                      <a16:colId xmlns:a16="http://schemas.microsoft.com/office/drawing/2014/main" val="20008"/>
                    </a:ext>
                  </a:extLst>
                </a:gridCol>
                <a:gridCol w="324000">
                  <a:extLst>
                    <a:ext uri="{9D8B030D-6E8A-4147-A177-3AD203B41FA5}">
                      <a16:colId xmlns:a16="http://schemas.microsoft.com/office/drawing/2014/main" val="20009"/>
                    </a:ext>
                  </a:extLst>
                </a:gridCol>
                <a:gridCol w="324000">
                  <a:extLst>
                    <a:ext uri="{9D8B030D-6E8A-4147-A177-3AD203B41FA5}">
                      <a16:colId xmlns:a16="http://schemas.microsoft.com/office/drawing/2014/main" val="20010"/>
                    </a:ext>
                  </a:extLst>
                </a:gridCol>
                <a:gridCol w="324000">
                  <a:extLst>
                    <a:ext uri="{9D8B030D-6E8A-4147-A177-3AD203B41FA5}">
                      <a16:colId xmlns:a16="http://schemas.microsoft.com/office/drawing/2014/main" val="20011"/>
                    </a:ext>
                  </a:extLst>
                </a:gridCol>
                <a:gridCol w="324000">
                  <a:extLst>
                    <a:ext uri="{9D8B030D-6E8A-4147-A177-3AD203B41FA5}">
                      <a16:colId xmlns:a16="http://schemas.microsoft.com/office/drawing/2014/main" val="20012"/>
                    </a:ext>
                  </a:extLst>
                </a:gridCol>
                <a:gridCol w="324000">
                  <a:extLst>
                    <a:ext uri="{9D8B030D-6E8A-4147-A177-3AD203B41FA5}">
                      <a16:colId xmlns:a16="http://schemas.microsoft.com/office/drawing/2014/main" val="20013"/>
                    </a:ext>
                  </a:extLst>
                </a:gridCol>
                <a:gridCol w="1584000">
                  <a:extLst>
                    <a:ext uri="{9D8B030D-6E8A-4147-A177-3AD203B41FA5}">
                      <a16:colId xmlns:a16="http://schemas.microsoft.com/office/drawing/2014/main" val="20014"/>
                    </a:ext>
                  </a:extLst>
                </a:gridCol>
              </a:tblGrid>
              <a:tr h="329585">
                <a:tc rowSpan="1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tx1"/>
                    </a:solidFill>
                  </a:tcPr>
                </a:tc>
                <a:extLst>
                  <a:ext uri="{0D108BD9-81ED-4DB2-BD59-A6C34878D82A}">
                    <a16:rowId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3"/>
                  </a:ext>
                </a:extLst>
              </a:tr>
            </a:tbl>
          </a:graphicData>
        </a:graphic>
      </p:graphicFrame>
      <p:sp>
        <p:nvSpPr>
          <p:cNvPr id="2" name="タイトル 1"/>
          <p:cNvSpPr>
            <a:spLocks noGrp="1"/>
          </p:cNvSpPr>
          <p:nvPr>
            <p:ph type="title"/>
          </p:nvPr>
        </p:nvSpPr>
        <p:spPr/>
        <p:txBody>
          <a:bodyPr/>
          <a:lstStyle/>
          <a:p>
            <a:r>
              <a:rPr lang="ja-JP" altLang="en-US" dirty="0"/>
              <a:t>対戦の流れ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grpSp>
        <p:nvGrpSpPr>
          <p:cNvPr id="7" name="グループ化 6">
            <a:extLst>
              <a:ext uri="{FF2B5EF4-FFF2-40B4-BE49-F238E27FC236}">
                <a16:creationId xmlns:a16="http://schemas.microsoft.com/office/drawing/2014/main" id="{C39E434A-486E-4B69-9C59-CA4ABFFBA27A}"/>
              </a:ext>
            </a:extLst>
          </p:cNvPr>
          <p:cNvGrpSpPr/>
          <p:nvPr/>
        </p:nvGrpSpPr>
        <p:grpSpPr>
          <a:xfrm>
            <a:off x="1277871" y="3580981"/>
            <a:ext cx="5508000" cy="324000"/>
            <a:chOff x="1562959" y="3041685"/>
            <a:chExt cx="5508000" cy="32400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5" name="図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0" name="図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1" name="図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4" name="図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7" name="図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6" name="グループ化 5">
            <a:extLst>
              <a:ext uri="{FF2B5EF4-FFF2-40B4-BE49-F238E27FC236}">
                <a16:creationId xmlns:a16="http://schemas.microsoft.com/office/drawing/2014/main" id="{23B6BFDA-4EE8-4428-8191-BBB8E8676ABF}"/>
              </a:ext>
            </a:extLst>
          </p:cNvPr>
          <p:cNvGrpSpPr/>
          <p:nvPr/>
        </p:nvGrpSpPr>
        <p:grpSpPr>
          <a:xfrm>
            <a:off x="1279609" y="5161483"/>
            <a:ext cx="5508000" cy="324000"/>
            <a:chOff x="1564697" y="4622187"/>
            <a:chExt cx="5508000" cy="324000"/>
          </a:xfrm>
        </p:grpSpPr>
        <p:pic>
          <p:nvPicPr>
            <p:cNvPr id="40" name="図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4697" y="4622187"/>
              <a:ext cx="324000" cy="324000"/>
            </a:xfrm>
            <a:prstGeom prst="rect">
              <a:avLst/>
            </a:prstGeom>
          </p:spPr>
        </p:pic>
        <p:pic>
          <p:nvPicPr>
            <p:cNvPr id="41" name="図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8697" y="4622187"/>
              <a:ext cx="324000" cy="324000"/>
            </a:xfrm>
            <a:prstGeom prst="rect">
              <a:avLst/>
            </a:prstGeom>
          </p:spPr>
        </p:pic>
        <p:pic>
          <p:nvPicPr>
            <p:cNvPr id="42" name="図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2697" y="4622187"/>
              <a:ext cx="324000" cy="324000"/>
            </a:xfrm>
            <a:prstGeom prst="rect">
              <a:avLst/>
            </a:prstGeom>
          </p:spPr>
        </p:pic>
        <p:pic>
          <p:nvPicPr>
            <p:cNvPr id="43" name="図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6697" y="4622187"/>
              <a:ext cx="324000" cy="324000"/>
            </a:xfrm>
            <a:prstGeom prst="rect">
              <a:avLst/>
            </a:prstGeom>
          </p:spPr>
        </p:pic>
        <p:pic>
          <p:nvPicPr>
            <p:cNvPr id="44" name="図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0697" y="4622187"/>
              <a:ext cx="324000" cy="324000"/>
            </a:xfrm>
            <a:prstGeom prst="rect">
              <a:avLst/>
            </a:prstGeom>
          </p:spPr>
        </p:pic>
        <p:pic>
          <p:nvPicPr>
            <p:cNvPr id="45" name="図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4697" y="4622187"/>
              <a:ext cx="324000" cy="324000"/>
            </a:xfrm>
            <a:prstGeom prst="rect">
              <a:avLst/>
            </a:prstGeom>
          </p:spPr>
        </p:pic>
        <p:pic>
          <p:nvPicPr>
            <p:cNvPr id="46" name="図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8697" y="4622187"/>
              <a:ext cx="324000" cy="324000"/>
            </a:xfrm>
            <a:prstGeom prst="rect">
              <a:avLst/>
            </a:prstGeom>
          </p:spPr>
        </p:pic>
        <p:pic>
          <p:nvPicPr>
            <p:cNvPr id="47" name="図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2697" y="4622187"/>
              <a:ext cx="324000" cy="324000"/>
            </a:xfrm>
            <a:prstGeom prst="rect">
              <a:avLst/>
            </a:prstGeom>
          </p:spPr>
        </p:pic>
        <p:pic>
          <p:nvPicPr>
            <p:cNvPr id="48" name="図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697" y="4622187"/>
              <a:ext cx="324000" cy="324000"/>
            </a:xfrm>
            <a:prstGeom prst="rect">
              <a:avLst/>
            </a:prstGeom>
          </p:spPr>
        </p:pic>
        <p:pic>
          <p:nvPicPr>
            <p:cNvPr id="49" name="図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0697" y="4622187"/>
              <a:ext cx="324000" cy="324000"/>
            </a:xfrm>
            <a:prstGeom prst="rect">
              <a:avLst/>
            </a:prstGeom>
          </p:spPr>
        </p:pic>
        <p:pic>
          <p:nvPicPr>
            <p:cNvPr id="50" name="図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4697" y="4622187"/>
              <a:ext cx="324000" cy="324000"/>
            </a:xfrm>
            <a:prstGeom prst="rect">
              <a:avLst/>
            </a:prstGeom>
          </p:spPr>
        </p:pic>
        <p:pic>
          <p:nvPicPr>
            <p:cNvPr id="51" name="図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8697" y="4622187"/>
              <a:ext cx="324000" cy="324000"/>
            </a:xfrm>
            <a:prstGeom prst="rect">
              <a:avLst/>
            </a:prstGeom>
          </p:spPr>
        </p:pic>
        <p:pic>
          <p:nvPicPr>
            <p:cNvPr id="52" name="図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697" y="4622187"/>
              <a:ext cx="324000" cy="324000"/>
            </a:xfrm>
            <a:prstGeom prst="rect">
              <a:avLst/>
            </a:prstGeom>
          </p:spPr>
        </p:pic>
        <p:pic>
          <p:nvPicPr>
            <p:cNvPr id="53" name="図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6697" y="4622187"/>
              <a:ext cx="324000" cy="324000"/>
            </a:xfrm>
            <a:prstGeom prst="rect">
              <a:avLst/>
            </a:prstGeom>
          </p:spPr>
        </p:pic>
        <p:pic>
          <p:nvPicPr>
            <p:cNvPr id="54" name="図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0697" y="4622187"/>
              <a:ext cx="324000" cy="324000"/>
            </a:xfrm>
            <a:prstGeom prst="rect">
              <a:avLst/>
            </a:prstGeom>
          </p:spPr>
        </p:pic>
        <p:pic>
          <p:nvPicPr>
            <p:cNvPr id="55" name="図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697" y="4622187"/>
              <a:ext cx="324000" cy="324000"/>
            </a:xfrm>
            <a:prstGeom prst="rect">
              <a:avLst/>
            </a:prstGeom>
          </p:spPr>
        </p:pic>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697" y="4622187"/>
              <a:ext cx="324000" cy="324000"/>
            </a:xfrm>
            <a:prstGeom prst="rect">
              <a:avLst/>
            </a:prstGeom>
          </p:spPr>
        </p:pic>
      </p:grpSp>
      <p:sp>
        <p:nvSpPr>
          <p:cNvPr id="8" name="コンテンツ プレースホルダー 7">
            <a:extLst>
              <a:ext uri="{FF2B5EF4-FFF2-40B4-BE49-F238E27FC236}">
                <a16:creationId xmlns:a16="http://schemas.microsoft.com/office/drawing/2014/main" id="{7B3C1B96-61B4-4AB5-83E7-BA23761A8AD1}"/>
              </a:ext>
            </a:extLst>
          </p:cNvPr>
          <p:cNvSpPr>
            <a:spLocks noGrp="1"/>
          </p:cNvSpPr>
          <p:nvPr>
            <p:ph idx="1"/>
          </p:nvPr>
        </p:nvSpPr>
        <p:spPr>
          <a:xfrm>
            <a:off x="822959" y="758815"/>
            <a:ext cx="7543801" cy="1487996"/>
          </a:xfrm>
        </p:spPr>
        <p:txBody>
          <a:bodyPr/>
          <a:lstStyle/>
          <a:p>
            <a:r>
              <a:rPr lang="ja-JP" altLang="en-US" dirty="0"/>
              <a:t>後手が黒か白を選んだ場合</a:t>
            </a:r>
            <a:endParaRPr lang="en-US" altLang="ja-JP" dirty="0"/>
          </a:p>
          <a:p>
            <a:r>
              <a:rPr lang="ja-JP" altLang="en-US" dirty="0"/>
              <a:t>先手は白か黒の選ばれなかった色を選ぶ</a:t>
            </a:r>
            <a:endParaRPr lang="en-US" altLang="ja-JP" dirty="0"/>
          </a:p>
        </p:txBody>
      </p:sp>
      <p:sp>
        <p:nvSpPr>
          <p:cNvPr id="57" name="正方形/長方形 56"/>
          <p:cNvSpPr/>
          <p:nvPr/>
        </p:nvSpPr>
        <p:spPr>
          <a:xfrm>
            <a:off x="7702164" y="1793993"/>
            <a:ext cx="1441836" cy="45281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a:solidFill>
                  <a:srgbClr val="FF0000"/>
                </a:solidFill>
              </a:rPr>
              <a:t>先手</a:t>
            </a:r>
            <a:r>
              <a:rPr kumimoji="1" lang="ja-JP" altLang="en-US" sz="2400" dirty="0"/>
              <a:t>の番</a:t>
            </a:r>
          </a:p>
        </p:txBody>
      </p:sp>
    </p:spTree>
    <p:extLst>
      <p:ext uri="{BB962C8B-B14F-4D97-AF65-F5344CB8AC3E}">
        <p14:creationId xmlns:p14="http://schemas.microsoft.com/office/powerpoint/2010/main" val="4129944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 name="表 601"/>
          <p:cNvGraphicFramePr>
            <a:graphicFrameLocks noGrp="1"/>
          </p:cNvGraphicFramePr>
          <p:nvPr>
            <p:extLst/>
          </p:nvPr>
        </p:nvGraphicFramePr>
        <p:xfrm>
          <a:off x="950760" y="2324745"/>
          <a:ext cx="7416000" cy="4417240"/>
        </p:xfrm>
        <a:graphic>
          <a:graphicData uri="http://schemas.openxmlformats.org/drawingml/2006/table">
            <a:tbl>
              <a:tblPr firstRow="1" bandRow="1">
                <a:tableStyleId>{5940675A-B579-460E-94D1-54222C63F5DA}</a:tableStyleId>
              </a:tblPr>
              <a:tblGrid>
                <a:gridCol w="324000">
                  <a:extLst>
                    <a:ext uri="{9D8B030D-6E8A-4147-A177-3AD203B41FA5}">
                      <a16:colId xmlns:a16="http://schemas.microsoft.com/office/drawing/2014/main" val="20000"/>
                    </a:ext>
                  </a:extLst>
                </a:gridCol>
                <a:gridCol w="324000">
                  <a:extLst>
                    <a:ext uri="{9D8B030D-6E8A-4147-A177-3AD203B41FA5}">
                      <a16:colId xmlns:a16="http://schemas.microsoft.com/office/drawing/2014/main" val="20001"/>
                    </a:ext>
                  </a:extLst>
                </a:gridCol>
                <a:gridCol w="324000">
                  <a:extLst>
                    <a:ext uri="{9D8B030D-6E8A-4147-A177-3AD203B41FA5}">
                      <a16:colId xmlns:a16="http://schemas.microsoft.com/office/drawing/2014/main" val="20002"/>
                    </a:ext>
                  </a:extLst>
                </a:gridCol>
                <a:gridCol w="324000">
                  <a:extLst>
                    <a:ext uri="{9D8B030D-6E8A-4147-A177-3AD203B41FA5}">
                      <a16:colId xmlns:a16="http://schemas.microsoft.com/office/drawing/2014/main" val="20003"/>
                    </a:ext>
                  </a:extLst>
                </a:gridCol>
                <a:gridCol w="324000">
                  <a:extLst>
                    <a:ext uri="{9D8B030D-6E8A-4147-A177-3AD203B41FA5}">
                      <a16:colId xmlns:a16="http://schemas.microsoft.com/office/drawing/2014/main" val="20004"/>
                    </a:ext>
                  </a:extLst>
                </a:gridCol>
                <a:gridCol w="324000">
                  <a:extLst>
                    <a:ext uri="{9D8B030D-6E8A-4147-A177-3AD203B41FA5}">
                      <a16:colId xmlns:a16="http://schemas.microsoft.com/office/drawing/2014/main" val="20005"/>
                    </a:ext>
                  </a:extLst>
                </a:gridCol>
                <a:gridCol w="1620000">
                  <a:extLst>
                    <a:ext uri="{9D8B030D-6E8A-4147-A177-3AD203B41FA5}">
                      <a16:colId xmlns:a16="http://schemas.microsoft.com/office/drawing/2014/main" val="20006"/>
                    </a:ext>
                  </a:extLst>
                </a:gridCol>
                <a:gridCol w="324000">
                  <a:extLst>
                    <a:ext uri="{9D8B030D-6E8A-4147-A177-3AD203B41FA5}">
                      <a16:colId xmlns:a16="http://schemas.microsoft.com/office/drawing/2014/main" val="20007"/>
                    </a:ext>
                  </a:extLst>
                </a:gridCol>
                <a:gridCol w="324000">
                  <a:extLst>
                    <a:ext uri="{9D8B030D-6E8A-4147-A177-3AD203B41FA5}">
                      <a16:colId xmlns:a16="http://schemas.microsoft.com/office/drawing/2014/main" val="20008"/>
                    </a:ext>
                  </a:extLst>
                </a:gridCol>
                <a:gridCol w="324000">
                  <a:extLst>
                    <a:ext uri="{9D8B030D-6E8A-4147-A177-3AD203B41FA5}">
                      <a16:colId xmlns:a16="http://schemas.microsoft.com/office/drawing/2014/main" val="20009"/>
                    </a:ext>
                  </a:extLst>
                </a:gridCol>
                <a:gridCol w="324000">
                  <a:extLst>
                    <a:ext uri="{9D8B030D-6E8A-4147-A177-3AD203B41FA5}">
                      <a16:colId xmlns:a16="http://schemas.microsoft.com/office/drawing/2014/main" val="20010"/>
                    </a:ext>
                  </a:extLst>
                </a:gridCol>
                <a:gridCol w="324000">
                  <a:extLst>
                    <a:ext uri="{9D8B030D-6E8A-4147-A177-3AD203B41FA5}">
                      <a16:colId xmlns:a16="http://schemas.microsoft.com/office/drawing/2014/main" val="20011"/>
                    </a:ext>
                  </a:extLst>
                </a:gridCol>
                <a:gridCol w="324000">
                  <a:extLst>
                    <a:ext uri="{9D8B030D-6E8A-4147-A177-3AD203B41FA5}">
                      <a16:colId xmlns:a16="http://schemas.microsoft.com/office/drawing/2014/main" val="20012"/>
                    </a:ext>
                  </a:extLst>
                </a:gridCol>
                <a:gridCol w="324000">
                  <a:extLst>
                    <a:ext uri="{9D8B030D-6E8A-4147-A177-3AD203B41FA5}">
                      <a16:colId xmlns:a16="http://schemas.microsoft.com/office/drawing/2014/main" val="20013"/>
                    </a:ext>
                  </a:extLst>
                </a:gridCol>
                <a:gridCol w="1584000">
                  <a:extLst>
                    <a:ext uri="{9D8B030D-6E8A-4147-A177-3AD203B41FA5}">
                      <a16:colId xmlns:a16="http://schemas.microsoft.com/office/drawing/2014/main" val="20014"/>
                    </a:ext>
                  </a:extLst>
                </a:gridCol>
              </a:tblGrid>
              <a:tr h="329585">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bg1"/>
                    </a:solidFill>
                  </a:tcPr>
                </a:tc>
                <a:extLst>
                  <a:ext uri="{0D108BD9-81ED-4DB2-BD59-A6C34878D82A}">
                    <a16:rowId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3"/>
                  </a:ext>
                </a:extLst>
              </a:tr>
            </a:tbl>
          </a:graphicData>
        </a:graphic>
      </p:graphicFrame>
      <p:sp>
        <p:nvSpPr>
          <p:cNvPr id="2" name="タイトル 1"/>
          <p:cNvSpPr>
            <a:spLocks noGrp="1"/>
          </p:cNvSpPr>
          <p:nvPr>
            <p:ph type="title"/>
          </p:nvPr>
        </p:nvSpPr>
        <p:spPr/>
        <p:txBody>
          <a:bodyPr/>
          <a:lstStyle/>
          <a:p>
            <a:r>
              <a:rPr lang="ja-JP" altLang="en-US" dirty="0"/>
              <a:t>対戦の流れ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grpSp>
        <p:nvGrpSpPr>
          <p:cNvPr id="7" name="グループ化 6">
            <a:extLst>
              <a:ext uri="{FF2B5EF4-FFF2-40B4-BE49-F238E27FC236}">
                <a16:creationId xmlns:a16="http://schemas.microsoft.com/office/drawing/2014/main" id="{C39E434A-486E-4B69-9C59-CA4ABFFBA27A}"/>
              </a:ext>
            </a:extLst>
          </p:cNvPr>
          <p:cNvGrpSpPr/>
          <p:nvPr/>
        </p:nvGrpSpPr>
        <p:grpSpPr>
          <a:xfrm>
            <a:off x="1277871" y="3580981"/>
            <a:ext cx="5508000" cy="324000"/>
            <a:chOff x="1562959" y="3041685"/>
            <a:chExt cx="5508000" cy="32400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5" name="図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0" name="図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1" name="図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4" name="図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7" name="図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6" name="グループ化 5">
            <a:extLst>
              <a:ext uri="{FF2B5EF4-FFF2-40B4-BE49-F238E27FC236}">
                <a16:creationId xmlns:a16="http://schemas.microsoft.com/office/drawing/2014/main" id="{23B6BFDA-4EE8-4428-8191-BBB8E8676ABF}"/>
              </a:ext>
            </a:extLst>
          </p:cNvPr>
          <p:cNvGrpSpPr/>
          <p:nvPr/>
        </p:nvGrpSpPr>
        <p:grpSpPr>
          <a:xfrm>
            <a:off x="1279609" y="5161483"/>
            <a:ext cx="5508000" cy="324000"/>
            <a:chOff x="1564697" y="4622187"/>
            <a:chExt cx="5508000" cy="324000"/>
          </a:xfrm>
        </p:grpSpPr>
        <p:pic>
          <p:nvPicPr>
            <p:cNvPr id="40" name="図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4697" y="4622187"/>
              <a:ext cx="324000" cy="324000"/>
            </a:xfrm>
            <a:prstGeom prst="rect">
              <a:avLst/>
            </a:prstGeom>
          </p:spPr>
        </p:pic>
        <p:pic>
          <p:nvPicPr>
            <p:cNvPr id="41" name="図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8697" y="4622187"/>
              <a:ext cx="324000" cy="324000"/>
            </a:xfrm>
            <a:prstGeom prst="rect">
              <a:avLst/>
            </a:prstGeom>
          </p:spPr>
        </p:pic>
        <p:pic>
          <p:nvPicPr>
            <p:cNvPr id="42" name="図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2697" y="4622187"/>
              <a:ext cx="324000" cy="324000"/>
            </a:xfrm>
            <a:prstGeom prst="rect">
              <a:avLst/>
            </a:prstGeom>
          </p:spPr>
        </p:pic>
        <p:pic>
          <p:nvPicPr>
            <p:cNvPr id="43" name="図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6697" y="4622187"/>
              <a:ext cx="324000" cy="324000"/>
            </a:xfrm>
            <a:prstGeom prst="rect">
              <a:avLst/>
            </a:prstGeom>
          </p:spPr>
        </p:pic>
        <p:pic>
          <p:nvPicPr>
            <p:cNvPr id="44" name="図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0697" y="4622187"/>
              <a:ext cx="324000" cy="324000"/>
            </a:xfrm>
            <a:prstGeom prst="rect">
              <a:avLst/>
            </a:prstGeom>
          </p:spPr>
        </p:pic>
        <p:pic>
          <p:nvPicPr>
            <p:cNvPr id="45" name="図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4697" y="4622187"/>
              <a:ext cx="324000" cy="324000"/>
            </a:xfrm>
            <a:prstGeom prst="rect">
              <a:avLst/>
            </a:prstGeom>
          </p:spPr>
        </p:pic>
        <p:pic>
          <p:nvPicPr>
            <p:cNvPr id="46" name="図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8697" y="4622187"/>
              <a:ext cx="324000" cy="324000"/>
            </a:xfrm>
            <a:prstGeom prst="rect">
              <a:avLst/>
            </a:prstGeom>
          </p:spPr>
        </p:pic>
        <p:pic>
          <p:nvPicPr>
            <p:cNvPr id="47" name="図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2697" y="4622187"/>
              <a:ext cx="324000" cy="324000"/>
            </a:xfrm>
            <a:prstGeom prst="rect">
              <a:avLst/>
            </a:prstGeom>
          </p:spPr>
        </p:pic>
        <p:pic>
          <p:nvPicPr>
            <p:cNvPr id="48" name="図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697" y="4622187"/>
              <a:ext cx="324000" cy="324000"/>
            </a:xfrm>
            <a:prstGeom prst="rect">
              <a:avLst/>
            </a:prstGeom>
          </p:spPr>
        </p:pic>
        <p:pic>
          <p:nvPicPr>
            <p:cNvPr id="49" name="図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0697" y="4622187"/>
              <a:ext cx="324000" cy="324000"/>
            </a:xfrm>
            <a:prstGeom prst="rect">
              <a:avLst/>
            </a:prstGeom>
          </p:spPr>
        </p:pic>
        <p:pic>
          <p:nvPicPr>
            <p:cNvPr id="50" name="図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4697" y="4622187"/>
              <a:ext cx="324000" cy="324000"/>
            </a:xfrm>
            <a:prstGeom prst="rect">
              <a:avLst/>
            </a:prstGeom>
          </p:spPr>
        </p:pic>
        <p:pic>
          <p:nvPicPr>
            <p:cNvPr id="51" name="図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8697" y="4622187"/>
              <a:ext cx="324000" cy="324000"/>
            </a:xfrm>
            <a:prstGeom prst="rect">
              <a:avLst/>
            </a:prstGeom>
          </p:spPr>
        </p:pic>
        <p:pic>
          <p:nvPicPr>
            <p:cNvPr id="52" name="図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697" y="4622187"/>
              <a:ext cx="324000" cy="324000"/>
            </a:xfrm>
            <a:prstGeom prst="rect">
              <a:avLst/>
            </a:prstGeom>
          </p:spPr>
        </p:pic>
        <p:pic>
          <p:nvPicPr>
            <p:cNvPr id="53" name="図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6697" y="4622187"/>
              <a:ext cx="324000" cy="324000"/>
            </a:xfrm>
            <a:prstGeom prst="rect">
              <a:avLst/>
            </a:prstGeom>
          </p:spPr>
        </p:pic>
        <p:pic>
          <p:nvPicPr>
            <p:cNvPr id="54" name="図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0697" y="4622187"/>
              <a:ext cx="324000" cy="324000"/>
            </a:xfrm>
            <a:prstGeom prst="rect">
              <a:avLst/>
            </a:prstGeom>
          </p:spPr>
        </p:pic>
        <p:pic>
          <p:nvPicPr>
            <p:cNvPr id="55" name="図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697" y="4622187"/>
              <a:ext cx="324000" cy="324000"/>
            </a:xfrm>
            <a:prstGeom prst="rect">
              <a:avLst/>
            </a:prstGeom>
          </p:spPr>
        </p:pic>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697" y="4622187"/>
              <a:ext cx="324000" cy="324000"/>
            </a:xfrm>
            <a:prstGeom prst="rect">
              <a:avLst/>
            </a:prstGeom>
          </p:spPr>
        </p:pic>
      </p:grpSp>
      <p:sp>
        <p:nvSpPr>
          <p:cNvPr id="8" name="コンテンツ プレースホルダー 7">
            <a:extLst>
              <a:ext uri="{FF2B5EF4-FFF2-40B4-BE49-F238E27FC236}">
                <a16:creationId xmlns:a16="http://schemas.microsoft.com/office/drawing/2014/main" id="{7B3C1B96-61B4-4AB5-83E7-BA23761A8AD1}"/>
              </a:ext>
            </a:extLst>
          </p:cNvPr>
          <p:cNvSpPr>
            <a:spLocks noGrp="1"/>
          </p:cNvSpPr>
          <p:nvPr>
            <p:ph idx="1"/>
          </p:nvPr>
        </p:nvSpPr>
        <p:spPr>
          <a:xfrm>
            <a:off x="822959" y="758815"/>
            <a:ext cx="7543801" cy="1487996"/>
          </a:xfrm>
        </p:spPr>
        <p:txBody>
          <a:bodyPr/>
          <a:lstStyle/>
          <a:p>
            <a:r>
              <a:rPr lang="ja-JP" altLang="en-US" dirty="0"/>
              <a:t>先手が</a:t>
            </a:r>
            <a:r>
              <a:rPr lang="ja-JP" altLang="en-US" dirty="0">
                <a:solidFill>
                  <a:srgbClr val="FF0000"/>
                </a:solidFill>
              </a:rPr>
              <a:t>赤</a:t>
            </a:r>
            <a:r>
              <a:rPr lang="ja-JP" altLang="en-US" dirty="0"/>
              <a:t>を選んだ後の後手の選択肢</a:t>
            </a:r>
            <a:endParaRPr lang="en-US" altLang="ja-JP" dirty="0"/>
          </a:p>
          <a:p>
            <a:r>
              <a:rPr lang="ja-JP" altLang="en-US" dirty="0">
                <a:solidFill>
                  <a:schemeClr val="accent5"/>
                </a:solidFill>
              </a:rPr>
              <a:t>青</a:t>
            </a:r>
            <a:r>
              <a:rPr lang="ja-JP" altLang="en-US" dirty="0"/>
              <a:t>：</a:t>
            </a:r>
            <a:r>
              <a:rPr lang="en-US" altLang="ja-JP" dirty="0"/>
              <a:t>FZ</a:t>
            </a:r>
            <a:r>
              <a:rPr lang="ja-JP" altLang="en-US" dirty="0"/>
              <a:t>に近づく．</a:t>
            </a:r>
            <a:endParaRPr lang="en-US" altLang="ja-JP" dirty="0"/>
          </a:p>
          <a:p>
            <a:r>
              <a:rPr lang="ja-JP" altLang="en-US" dirty="0"/>
              <a:t>黒か白：</a:t>
            </a:r>
            <a:r>
              <a:rPr lang="en-US" altLang="ja-JP" dirty="0"/>
              <a:t>FZ</a:t>
            </a:r>
            <a:r>
              <a:rPr lang="ja-JP" altLang="en-US" dirty="0"/>
              <a:t>に近づけない．</a:t>
            </a:r>
            <a:endParaRPr lang="en-US" altLang="ja-JP" dirty="0"/>
          </a:p>
        </p:txBody>
      </p:sp>
      <p:sp>
        <p:nvSpPr>
          <p:cNvPr id="57" name="正方形/長方形 56"/>
          <p:cNvSpPr/>
          <p:nvPr/>
        </p:nvSpPr>
        <p:spPr>
          <a:xfrm>
            <a:off x="7702164" y="1793993"/>
            <a:ext cx="1441836" cy="45281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a:solidFill>
                  <a:srgbClr val="0066FF"/>
                </a:solidFill>
              </a:rPr>
              <a:t>後手</a:t>
            </a:r>
            <a:r>
              <a:rPr kumimoji="1" lang="ja-JP" altLang="en-US" sz="2400" dirty="0"/>
              <a:t>の番</a:t>
            </a:r>
          </a:p>
        </p:txBody>
      </p:sp>
    </p:spTree>
    <p:extLst>
      <p:ext uri="{BB962C8B-B14F-4D97-AF65-F5344CB8AC3E}">
        <p14:creationId xmlns:p14="http://schemas.microsoft.com/office/powerpoint/2010/main" val="8742624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spTree>
    <p:extLst>
      <p:ext uri="{BB962C8B-B14F-4D97-AF65-F5344CB8AC3E}">
        <p14:creationId xmlns:p14="http://schemas.microsoft.com/office/powerpoint/2010/main" val="420126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 name="表 601"/>
          <p:cNvGraphicFramePr>
            <a:graphicFrameLocks noGrp="1"/>
          </p:cNvGraphicFramePr>
          <p:nvPr>
            <p:extLst>
              <p:ext uri="{D42A27DB-BD31-4B8C-83A1-F6EECF244321}">
                <p14:modId xmlns:p14="http://schemas.microsoft.com/office/powerpoint/2010/main" val="840505314"/>
              </p:ext>
            </p:extLst>
          </p:nvPr>
        </p:nvGraphicFramePr>
        <p:xfrm>
          <a:off x="950760" y="2324745"/>
          <a:ext cx="7416000" cy="4417240"/>
        </p:xfrm>
        <a:graphic>
          <a:graphicData uri="http://schemas.openxmlformats.org/drawingml/2006/table">
            <a:tbl>
              <a:tblPr firstRow="1" bandRow="1">
                <a:tableStyleId>{5940675A-B579-460E-94D1-54222C63F5DA}</a:tableStyleId>
              </a:tblPr>
              <a:tblGrid>
                <a:gridCol w="324000">
                  <a:extLst>
                    <a:ext uri="{9D8B030D-6E8A-4147-A177-3AD203B41FA5}">
                      <a16:colId xmlns:a16="http://schemas.microsoft.com/office/drawing/2014/main" val="20000"/>
                    </a:ext>
                  </a:extLst>
                </a:gridCol>
                <a:gridCol w="324000">
                  <a:extLst>
                    <a:ext uri="{9D8B030D-6E8A-4147-A177-3AD203B41FA5}">
                      <a16:colId xmlns:a16="http://schemas.microsoft.com/office/drawing/2014/main" val="20001"/>
                    </a:ext>
                  </a:extLst>
                </a:gridCol>
                <a:gridCol w="324000">
                  <a:extLst>
                    <a:ext uri="{9D8B030D-6E8A-4147-A177-3AD203B41FA5}">
                      <a16:colId xmlns:a16="http://schemas.microsoft.com/office/drawing/2014/main" val="20002"/>
                    </a:ext>
                  </a:extLst>
                </a:gridCol>
                <a:gridCol w="324000">
                  <a:extLst>
                    <a:ext uri="{9D8B030D-6E8A-4147-A177-3AD203B41FA5}">
                      <a16:colId xmlns:a16="http://schemas.microsoft.com/office/drawing/2014/main" val="20003"/>
                    </a:ext>
                  </a:extLst>
                </a:gridCol>
                <a:gridCol w="324000">
                  <a:extLst>
                    <a:ext uri="{9D8B030D-6E8A-4147-A177-3AD203B41FA5}">
                      <a16:colId xmlns:a16="http://schemas.microsoft.com/office/drawing/2014/main" val="20004"/>
                    </a:ext>
                  </a:extLst>
                </a:gridCol>
                <a:gridCol w="324000">
                  <a:extLst>
                    <a:ext uri="{9D8B030D-6E8A-4147-A177-3AD203B41FA5}">
                      <a16:colId xmlns:a16="http://schemas.microsoft.com/office/drawing/2014/main" val="20005"/>
                    </a:ext>
                  </a:extLst>
                </a:gridCol>
                <a:gridCol w="1620000">
                  <a:extLst>
                    <a:ext uri="{9D8B030D-6E8A-4147-A177-3AD203B41FA5}">
                      <a16:colId xmlns:a16="http://schemas.microsoft.com/office/drawing/2014/main" val="20006"/>
                    </a:ext>
                  </a:extLst>
                </a:gridCol>
                <a:gridCol w="324000">
                  <a:extLst>
                    <a:ext uri="{9D8B030D-6E8A-4147-A177-3AD203B41FA5}">
                      <a16:colId xmlns:a16="http://schemas.microsoft.com/office/drawing/2014/main" val="20007"/>
                    </a:ext>
                  </a:extLst>
                </a:gridCol>
                <a:gridCol w="324000">
                  <a:extLst>
                    <a:ext uri="{9D8B030D-6E8A-4147-A177-3AD203B41FA5}">
                      <a16:colId xmlns:a16="http://schemas.microsoft.com/office/drawing/2014/main" val="20008"/>
                    </a:ext>
                  </a:extLst>
                </a:gridCol>
                <a:gridCol w="324000">
                  <a:extLst>
                    <a:ext uri="{9D8B030D-6E8A-4147-A177-3AD203B41FA5}">
                      <a16:colId xmlns:a16="http://schemas.microsoft.com/office/drawing/2014/main" val="20009"/>
                    </a:ext>
                  </a:extLst>
                </a:gridCol>
                <a:gridCol w="324000">
                  <a:extLst>
                    <a:ext uri="{9D8B030D-6E8A-4147-A177-3AD203B41FA5}">
                      <a16:colId xmlns:a16="http://schemas.microsoft.com/office/drawing/2014/main" val="20010"/>
                    </a:ext>
                  </a:extLst>
                </a:gridCol>
                <a:gridCol w="324000">
                  <a:extLst>
                    <a:ext uri="{9D8B030D-6E8A-4147-A177-3AD203B41FA5}">
                      <a16:colId xmlns:a16="http://schemas.microsoft.com/office/drawing/2014/main" val="20011"/>
                    </a:ext>
                  </a:extLst>
                </a:gridCol>
                <a:gridCol w="324000">
                  <a:extLst>
                    <a:ext uri="{9D8B030D-6E8A-4147-A177-3AD203B41FA5}">
                      <a16:colId xmlns:a16="http://schemas.microsoft.com/office/drawing/2014/main" val="20012"/>
                    </a:ext>
                  </a:extLst>
                </a:gridCol>
                <a:gridCol w="324000">
                  <a:extLst>
                    <a:ext uri="{9D8B030D-6E8A-4147-A177-3AD203B41FA5}">
                      <a16:colId xmlns:a16="http://schemas.microsoft.com/office/drawing/2014/main" val="20013"/>
                    </a:ext>
                  </a:extLst>
                </a:gridCol>
                <a:gridCol w="1584000">
                  <a:extLst>
                    <a:ext uri="{9D8B030D-6E8A-4147-A177-3AD203B41FA5}">
                      <a16:colId xmlns:a16="http://schemas.microsoft.com/office/drawing/2014/main" val="20014"/>
                    </a:ext>
                  </a:extLst>
                </a:gridCol>
              </a:tblGrid>
              <a:tr h="329585">
                <a:tc rowSpan="14">
                  <a:txBody>
                    <a:bodyPr/>
                    <a:lstStyle/>
                    <a:p>
                      <a:endParaRPr kumimoji="1" lang="ja-JP" altLang="en-US" sz="1400" dirty="0"/>
                    </a:p>
                  </a:txBody>
                  <a:tcPr marL="68580" marR="68580" marT="34290" marB="34290">
                    <a:solidFill>
                      <a:schemeClr val="accent5"/>
                    </a:solidFill>
                  </a:tcPr>
                </a:tc>
                <a:tc rowSpan="4">
                  <a:txBody>
                    <a:bodyPr/>
                    <a:lstStyle/>
                    <a:p>
                      <a:endParaRPr kumimoji="1" lang="ja-JP" altLang="en-US" sz="1400" dirty="0"/>
                    </a:p>
                  </a:txBody>
                  <a:tcPr marL="68580" marR="68580" marT="34290" marB="34290">
                    <a:solidFill>
                      <a:schemeClr val="accent5"/>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bg1"/>
                    </a:solidFill>
                  </a:tcPr>
                </a:tc>
                <a:extLst>
                  <a:ext uri="{0D108BD9-81ED-4DB2-BD59-A6C34878D82A}">
                    <a16:rowId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accent5"/>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3"/>
                  </a:ext>
                </a:extLst>
              </a:tr>
            </a:tbl>
          </a:graphicData>
        </a:graphic>
      </p:graphicFrame>
      <p:sp>
        <p:nvSpPr>
          <p:cNvPr id="2" name="タイトル 1"/>
          <p:cNvSpPr>
            <a:spLocks noGrp="1"/>
          </p:cNvSpPr>
          <p:nvPr>
            <p:ph type="title"/>
          </p:nvPr>
        </p:nvSpPr>
        <p:spPr/>
        <p:txBody>
          <a:bodyPr/>
          <a:lstStyle/>
          <a:p>
            <a:r>
              <a:rPr lang="ja-JP" altLang="en-US" dirty="0"/>
              <a:t>対戦の流れ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grpSp>
        <p:nvGrpSpPr>
          <p:cNvPr id="7" name="グループ化 6">
            <a:extLst>
              <a:ext uri="{FF2B5EF4-FFF2-40B4-BE49-F238E27FC236}">
                <a16:creationId xmlns:a16="http://schemas.microsoft.com/office/drawing/2014/main" id="{C39E434A-486E-4B69-9C59-CA4ABFFBA27A}"/>
              </a:ext>
            </a:extLst>
          </p:cNvPr>
          <p:cNvGrpSpPr/>
          <p:nvPr/>
        </p:nvGrpSpPr>
        <p:grpSpPr>
          <a:xfrm>
            <a:off x="1277871" y="3580981"/>
            <a:ext cx="5508000" cy="324000"/>
            <a:chOff x="1562959" y="3041685"/>
            <a:chExt cx="5508000" cy="32400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5" name="図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0" name="図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1" name="図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4" name="図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7" name="図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6" name="グループ化 5">
            <a:extLst>
              <a:ext uri="{FF2B5EF4-FFF2-40B4-BE49-F238E27FC236}">
                <a16:creationId xmlns:a16="http://schemas.microsoft.com/office/drawing/2014/main" id="{23B6BFDA-4EE8-4428-8191-BBB8E8676ABF}"/>
              </a:ext>
            </a:extLst>
          </p:cNvPr>
          <p:cNvGrpSpPr/>
          <p:nvPr/>
        </p:nvGrpSpPr>
        <p:grpSpPr>
          <a:xfrm>
            <a:off x="1279609" y="5161483"/>
            <a:ext cx="5508000" cy="324000"/>
            <a:chOff x="1564697" y="4622187"/>
            <a:chExt cx="5508000" cy="324000"/>
          </a:xfrm>
        </p:grpSpPr>
        <p:pic>
          <p:nvPicPr>
            <p:cNvPr id="40" name="図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4697" y="4622187"/>
              <a:ext cx="324000" cy="324000"/>
            </a:xfrm>
            <a:prstGeom prst="rect">
              <a:avLst/>
            </a:prstGeom>
          </p:spPr>
        </p:pic>
        <p:pic>
          <p:nvPicPr>
            <p:cNvPr id="41" name="図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8697" y="4622187"/>
              <a:ext cx="324000" cy="324000"/>
            </a:xfrm>
            <a:prstGeom prst="rect">
              <a:avLst/>
            </a:prstGeom>
          </p:spPr>
        </p:pic>
        <p:pic>
          <p:nvPicPr>
            <p:cNvPr id="42" name="図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2697" y="4622187"/>
              <a:ext cx="324000" cy="324000"/>
            </a:xfrm>
            <a:prstGeom prst="rect">
              <a:avLst/>
            </a:prstGeom>
          </p:spPr>
        </p:pic>
        <p:pic>
          <p:nvPicPr>
            <p:cNvPr id="43" name="図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6697" y="4622187"/>
              <a:ext cx="324000" cy="324000"/>
            </a:xfrm>
            <a:prstGeom prst="rect">
              <a:avLst/>
            </a:prstGeom>
          </p:spPr>
        </p:pic>
        <p:pic>
          <p:nvPicPr>
            <p:cNvPr id="44" name="図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0697" y="4622187"/>
              <a:ext cx="324000" cy="324000"/>
            </a:xfrm>
            <a:prstGeom prst="rect">
              <a:avLst/>
            </a:prstGeom>
          </p:spPr>
        </p:pic>
        <p:pic>
          <p:nvPicPr>
            <p:cNvPr id="45" name="図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4697" y="4622187"/>
              <a:ext cx="324000" cy="324000"/>
            </a:xfrm>
            <a:prstGeom prst="rect">
              <a:avLst/>
            </a:prstGeom>
          </p:spPr>
        </p:pic>
        <p:pic>
          <p:nvPicPr>
            <p:cNvPr id="46" name="図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8697" y="4622187"/>
              <a:ext cx="324000" cy="324000"/>
            </a:xfrm>
            <a:prstGeom prst="rect">
              <a:avLst/>
            </a:prstGeom>
          </p:spPr>
        </p:pic>
        <p:pic>
          <p:nvPicPr>
            <p:cNvPr id="47" name="図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2697" y="4622187"/>
              <a:ext cx="324000" cy="324000"/>
            </a:xfrm>
            <a:prstGeom prst="rect">
              <a:avLst/>
            </a:prstGeom>
          </p:spPr>
        </p:pic>
        <p:pic>
          <p:nvPicPr>
            <p:cNvPr id="48" name="図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697" y="4622187"/>
              <a:ext cx="324000" cy="324000"/>
            </a:xfrm>
            <a:prstGeom prst="rect">
              <a:avLst/>
            </a:prstGeom>
          </p:spPr>
        </p:pic>
        <p:pic>
          <p:nvPicPr>
            <p:cNvPr id="49" name="図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0697" y="4622187"/>
              <a:ext cx="324000" cy="324000"/>
            </a:xfrm>
            <a:prstGeom prst="rect">
              <a:avLst/>
            </a:prstGeom>
          </p:spPr>
        </p:pic>
        <p:pic>
          <p:nvPicPr>
            <p:cNvPr id="50" name="図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4697" y="4622187"/>
              <a:ext cx="324000" cy="324000"/>
            </a:xfrm>
            <a:prstGeom prst="rect">
              <a:avLst/>
            </a:prstGeom>
          </p:spPr>
        </p:pic>
        <p:pic>
          <p:nvPicPr>
            <p:cNvPr id="51" name="図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8697" y="4622187"/>
              <a:ext cx="324000" cy="324000"/>
            </a:xfrm>
            <a:prstGeom prst="rect">
              <a:avLst/>
            </a:prstGeom>
          </p:spPr>
        </p:pic>
        <p:pic>
          <p:nvPicPr>
            <p:cNvPr id="52" name="図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697" y="4622187"/>
              <a:ext cx="324000" cy="324000"/>
            </a:xfrm>
            <a:prstGeom prst="rect">
              <a:avLst/>
            </a:prstGeom>
          </p:spPr>
        </p:pic>
        <p:pic>
          <p:nvPicPr>
            <p:cNvPr id="53" name="図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6697" y="4622187"/>
              <a:ext cx="324000" cy="324000"/>
            </a:xfrm>
            <a:prstGeom prst="rect">
              <a:avLst/>
            </a:prstGeom>
          </p:spPr>
        </p:pic>
        <p:pic>
          <p:nvPicPr>
            <p:cNvPr id="54" name="図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0697" y="4622187"/>
              <a:ext cx="324000" cy="324000"/>
            </a:xfrm>
            <a:prstGeom prst="rect">
              <a:avLst/>
            </a:prstGeom>
          </p:spPr>
        </p:pic>
        <p:pic>
          <p:nvPicPr>
            <p:cNvPr id="55" name="図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697" y="4622187"/>
              <a:ext cx="324000" cy="324000"/>
            </a:xfrm>
            <a:prstGeom prst="rect">
              <a:avLst/>
            </a:prstGeom>
          </p:spPr>
        </p:pic>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697" y="4622187"/>
              <a:ext cx="324000" cy="324000"/>
            </a:xfrm>
            <a:prstGeom prst="rect">
              <a:avLst/>
            </a:prstGeom>
          </p:spPr>
        </p:pic>
      </p:grpSp>
      <p:sp>
        <p:nvSpPr>
          <p:cNvPr id="8" name="コンテンツ プレースホルダー 7">
            <a:extLst>
              <a:ext uri="{FF2B5EF4-FFF2-40B4-BE49-F238E27FC236}">
                <a16:creationId xmlns:a16="http://schemas.microsoft.com/office/drawing/2014/main" id="{7B3C1B96-61B4-4AB5-83E7-BA23761A8AD1}"/>
              </a:ext>
            </a:extLst>
          </p:cNvPr>
          <p:cNvSpPr>
            <a:spLocks noGrp="1"/>
          </p:cNvSpPr>
          <p:nvPr>
            <p:ph idx="1"/>
          </p:nvPr>
        </p:nvSpPr>
        <p:spPr>
          <a:xfrm>
            <a:off x="822959" y="758815"/>
            <a:ext cx="7543801" cy="1487996"/>
          </a:xfrm>
        </p:spPr>
        <p:txBody>
          <a:bodyPr/>
          <a:lstStyle/>
          <a:p>
            <a:r>
              <a:rPr lang="ja-JP" altLang="en-US" dirty="0"/>
              <a:t>先手が偶数手目で</a:t>
            </a:r>
            <a:r>
              <a:rPr lang="ja-JP" altLang="en-US" dirty="0">
                <a:solidFill>
                  <a:schemeClr val="accent5"/>
                </a:solidFill>
              </a:rPr>
              <a:t>青</a:t>
            </a:r>
            <a:r>
              <a:rPr lang="ja-JP" altLang="en-US" dirty="0"/>
              <a:t>を選んだ場合</a:t>
            </a:r>
            <a:endParaRPr lang="en-US" altLang="ja-JP" dirty="0"/>
          </a:p>
          <a:p>
            <a:r>
              <a:rPr lang="ja-JP" altLang="en-US" dirty="0"/>
              <a:t>後手は赤を選ぶことで</a:t>
            </a:r>
            <a:r>
              <a:rPr lang="en-US" altLang="ja-JP" dirty="0"/>
              <a:t>FZ</a:t>
            </a:r>
            <a:r>
              <a:rPr lang="ja-JP" altLang="en-US" dirty="0"/>
              <a:t>に近づく．</a:t>
            </a:r>
            <a:endParaRPr lang="en-US" altLang="ja-JP" dirty="0"/>
          </a:p>
        </p:txBody>
      </p:sp>
      <p:sp>
        <p:nvSpPr>
          <p:cNvPr id="57" name="正方形/長方形 56"/>
          <p:cNvSpPr/>
          <p:nvPr/>
        </p:nvSpPr>
        <p:spPr>
          <a:xfrm>
            <a:off x="7702164" y="1793993"/>
            <a:ext cx="1441836" cy="45281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a:solidFill>
                  <a:srgbClr val="0066FF"/>
                </a:solidFill>
              </a:rPr>
              <a:t>後手</a:t>
            </a:r>
            <a:r>
              <a:rPr kumimoji="1" lang="ja-JP" altLang="en-US" sz="2400" dirty="0"/>
              <a:t>の番</a:t>
            </a:r>
          </a:p>
        </p:txBody>
      </p:sp>
    </p:spTree>
    <p:extLst>
      <p:ext uri="{BB962C8B-B14F-4D97-AF65-F5344CB8AC3E}">
        <p14:creationId xmlns:p14="http://schemas.microsoft.com/office/powerpoint/2010/main" val="28097876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 name="表 601"/>
          <p:cNvGraphicFramePr>
            <a:graphicFrameLocks noGrp="1"/>
          </p:cNvGraphicFramePr>
          <p:nvPr>
            <p:extLst>
              <p:ext uri="{D42A27DB-BD31-4B8C-83A1-F6EECF244321}">
                <p14:modId xmlns:p14="http://schemas.microsoft.com/office/powerpoint/2010/main" val="3880347218"/>
              </p:ext>
            </p:extLst>
          </p:nvPr>
        </p:nvGraphicFramePr>
        <p:xfrm>
          <a:off x="950760" y="2324745"/>
          <a:ext cx="7416000" cy="4417240"/>
        </p:xfrm>
        <a:graphic>
          <a:graphicData uri="http://schemas.openxmlformats.org/drawingml/2006/table">
            <a:tbl>
              <a:tblPr firstRow="1" bandRow="1">
                <a:tableStyleId>{5940675A-B579-460E-94D1-54222C63F5DA}</a:tableStyleId>
              </a:tblPr>
              <a:tblGrid>
                <a:gridCol w="324000">
                  <a:extLst>
                    <a:ext uri="{9D8B030D-6E8A-4147-A177-3AD203B41FA5}">
                      <a16:colId xmlns:a16="http://schemas.microsoft.com/office/drawing/2014/main" val="20000"/>
                    </a:ext>
                  </a:extLst>
                </a:gridCol>
                <a:gridCol w="324000">
                  <a:extLst>
                    <a:ext uri="{9D8B030D-6E8A-4147-A177-3AD203B41FA5}">
                      <a16:colId xmlns:a16="http://schemas.microsoft.com/office/drawing/2014/main" val="20001"/>
                    </a:ext>
                  </a:extLst>
                </a:gridCol>
                <a:gridCol w="324000">
                  <a:extLst>
                    <a:ext uri="{9D8B030D-6E8A-4147-A177-3AD203B41FA5}">
                      <a16:colId xmlns:a16="http://schemas.microsoft.com/office/drawing/2014/main" val="20002"/>
                    </a:ext>
                  </a:extLst>
                </a:gridCol>
                <a:gridCol w="324000">
                  <a:extLst>
                    <a:ext uri="{9D8B030D-6E8A-4147-A177-3AD203B41FA5}">
                      <a16:colId xmlns:a16="http://schemas.microsoft.com/office/drawing/2014/main" val="20003"/>
                    </a:ext>
                  </a:extLst>
                </a:gridCol>
                <a:gridCol w="324000">
                  <a:extLst>
                    <a:ext uri="{9D8B030D-6E8A-4147-A177-3AD203B41FA5}">
                      <a16:colId xmlns:a16="http://schemas.microsoft.com/office/drawing/2014/main" val="20004"/>
                    </a:ext>
                  </a:extLst>
                </a:gridCol>
                <a:gridCol w="324000">
                  <a:extLst>
                    <a:ext uri="{9D8B030D-6E8A-4147-A177-3AD203B41FA5}">
                      <a16:colId xmlns:a16="http://schemas.microsoft.com/office/drawing/2014/main" val="20005"/>
                    </a:ext>
                  </a:extLst>
                </a:gridCol>
                <a:gridCol w="1620000">
                  <a:extLst>
                    <a:ext uri="{9D8B030D-6E8A-4147-A177-3AD203B41FA5}">
                      <a16:colId xmlns:a16="http://schemas.microsoft.com/office/drawing/2014/main" val="20006"/>
                    </a:ext>
                  </a:extLst>
                </a:gridCol>
                <a:gridCol w="324000">
                  <a:extLst>
                    <a:ext uri="{9D8B030D-6E8A-4147-A177-3AD203B41FA5}">
                      <a16:colId xmlns:a16="http://schemas.microsoft.com/office/drawing/2014/main" val="20007"/>
                    </a:ext>
                  </a:extLst>
                </a:gridCol>
                <a:gridCol w="324000">
                  <a:extLst>
                    <a:ext uri="{9D8B030D-6E8A-4147-A177-3AD203B41FA5}">
                      <a16:colId xmlns:a16="http://schemas.microsoft.com/office/drawing/2014/main" val="20008"/>
                    </a:ext>
                  </a:extLst>
                </a:gridCol>
                <a:gridCol w="324000">
                  <a:extLst>
                    <a:ext uri="{9D8B030D-6E8A-4147-A177-3AD203B41FA5}">
                      <a16:colId xmlns:a16="http://schemas.microsoft.com/office/drawing/2014/main" val="20009"/>
                    </a:ext>
                  </a:extLst>
                </a:gridCol>
                <a:gridCol w="324000">
                  <a:extLst>
                    <a:ext uri="{9D8B030D-6E8A-4147-A177-3AD203B41FA5}">
                      <a16:colId xmlns:a16="http://schemas.microsoft.com/office/drawing/2014/main" val="20010"/>
                    </a:ext>
                  </a:extLst>
                </a:gridCol>
                <a:gridCol w="324000">
                  <a:extLst>
                    <a:ext uri="{9D8B030D-6E8A-4147-A177-3AD203B41FA5}">
                      <a16:colId xmlns:a16="http://schemas.microsoft.com/office/drawing/2014/main" val="20011"/>
                    </a:ext>
                  </a:extLst>
                </a:gridCol>
                <a:gridCol w="324000">
                  <a:extLst>
                    <a:ext uri="{9D8B030D-6E8A-4147-A177-3AD203B41FA5}">
                      <a16:colId xmlns:a16="http://schemas.microsoft.com/office/drawing/2014/main" val="20012"/>
                    </a:ext>
                  </a:extLst>
                </a:gridCol>
                <a:gridCol w="324000">
                  <a:extLst>
                    <a:ext uri="{9D8B030D-6E8A-4147-A177-3AD203B41FA5}">
                      <a16:colId xmlns:a16="http://schemas.microsoft.com/office/drawing/2014/main" val="20013"/>
                    </a:ext>
                  </a:extLst>
                </a:gridCol>
                <a:gridCol w="1584000">
                  <a:extLst>
                    <a:ext uri="{9D8B030D-6E8A-4147-A177-3AD203B41FA5}">
                      <a16:colId xmlns:a16="http://schemas.microsoft.com/office/drawing/2014/main" val="20014"/>
                    </a:ext>
                  </a:extLst>
                </a:gridCol>
              </a:tblGrid>
              <a:tr h="329585">
                <a:tc rowSpan="14">
                  <a:txBody>
                    <a:bodyPr/>
                    <a:lstStyle/>
                    <a:p>
                      <a:endParaRPr kumimoji="1" lang="ja-JP" altLang="en-US" sz="1400" dirty="0"/>
                    </a:p>
                  </a:txBody>
                  <a:tcPr marL="68580" marR="68580" marT="34290" marB="34290">
                    <a:solidFill>
                      <a:schemeClr val="accent5"/>
                    </a:solidFill>
                  </a:tcPr>
                </a:tc>
                <a:tc rowSpan="4">
                  <a:txBody>
                    <a:bodyPr/>
                    <a:lstStyle/>
                    <a:p>
                      <a:endParaRPr kumimoji="1" lang="ja-JP" altLang="en-US" sz="1400" dirty="0"/>
                    </a:p>
                  </a:txBody>
                  <a:tcPr marL="68580" marR="68580" marT="34290" marB="34290">
                    <a:solidFill>
                      <a:schemeClr val="accent5"/>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rgbClr val="FF0000"/>
                    </a:solidFill>
                  </a:tcPr>
                </a:tc>
                <a:extLst>
                  <a:ext uri="{0D108BD9-81ED-4DB2-BD59-A6C34878D82A}">
                    <a16:rowId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extLst>
                  <a:ext uri="{0D108BD9-81ED-4DB2-BD59-A6C34878D82A}">
                    <a16:rowId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accent5"/>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extLst>
                  <a:ext uri="{0D108BD9-81ED-4DB2-BD59-A6C34878D82A}">
                    <a16:rowId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extLst>
                  <a:ext uri="{0D108BD9-81ED-4DB2-BD59-A6C34878D82A}">
                    <a16:rowId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3"/>
                  </a:ext>
                </a:extLst>
              </a:tr>
            </a:tbl>
          </a:graphicData>
        </a:graphic>
      </p:graphicFrame>
      <p:sp>
        <p:nvSpPr>
          <p:cNvPr id="2" name="タイトル 1"/>
          <p:cNvSpPr>
            <a:spLocks noGrp="1"/>
          </p:cNvSpPr>
          <p:nvPr>
            <p:ph type="title"/>
          </p:nvPr>
        </p:nvSpPr>
        <p:spPr/>
        <p:txBody>
          <a:bodyPr/>
          <a:lstStyle/>
          <a:p>
            <a:r>
              <a:rPr lang="ja-JP" altLang="en-US" dirty="0"/>
              <a:t>対戦の流れ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grpSp>
        <p:nvGrpSpPr>
          <p:cNvPr id="7" name="グループ化 6">
            <a:extLst>
              <a:ext uri="{FF2B5EF4-FFF2-40B4-BE49-F238E27FC236}">
                <a16:creationId xmlns:a16="http://schemas.microsoft.com/office/drawing/2014/main" id="{C39E434A-486E-4B69-9C59-CA4ABFFBA27A}"/>
              </a:ext>
            </a:extLst>
          </p:cNvPr>
          <p:cNvGrpSpPr/>
          <p:nvPr/>
        </p:nvGrpSpPr>
        <p:grpSpPr>
          <a:xfrm>
            <a:off x="1277871" y="3580981"/>
            <a:ext cx="5508000" cy="324000"/>
            <a:chOff x="1562959" y="3041685"/>
            <a:chExt cx="5508000" cy="32400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5" name="図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0" name="図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1" name="図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4" name="図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7" name="図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6" name="グループ化 5">
            <a:extLst>
              <a:ext uri="{FF2B5EF4-FFF2-40B4-BE49-F238E27FC236}">
                <a16:creationId xmlns:a16="http://schemas.microsoft.com/office/drawing/2014/main" id="{23B6BFDA-4EE8-4428-8191-BBB8E8676ABF}"/>
              </a:ext>
            </a:extLst>
          </p:cNvPr>
          <p:cNvGrpSpPr/>
          <p:nvPr/>
        </p:nvGrpSpPr>
        <p:grpSpPr>
          <a:xfrm>
            <a:off x="1279609" y="5161483"/>
            <a:ext cx="5508000" cy="324000"/>
            <a:chOff x="1564697" y="4622187"/>
            <a:chExt cx="5508000" cy="324000"/>
          </a:xfrm>
        </p:grpSpPr>
        <p:pic>
          <p:nvPicPr>
            <p:cNvPr id="40" name="図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4697" y="4622187"/>
              <a:ext cx="324000" cy="324000"/>
            </a:xfrm>
            <a:prstGeom prst="rect">
              <a:avLst/>
            </a:prstGeom>
          </p:spPr>
        </p:pic>
        <p:pic>
          <p:nvPicPr>
            <p:cNvPr id="41" name="図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8697" y="4622187"/>
              <a:ext cx="324000" cy="324000"/>
            </a:xfrm>
            <a:prstGeom prst="rect">
              <a:avLst/>
            </a:prstGeom>
          </p:spPr>
        </p:pic>
        <p:pic>
          <p:nvPicPr>
            <p:cNvPr id="42" name="図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2697" y="4622187"/>
              <a:ext cx="324000" cy="324000"/>
            </a:xfrm>
            <a:prstGeom prst="rect">
              <a:avLst/>
            </a:prstGeom>
          </p:spPr>
        </p:pic>
        <p:pic>
          <p:nvPicPr>
            <p:cNvPr id="43" name="図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6697" y="4622187"/>
              <a:ext cx="324000" cy="324000"/>
            </a:xfrm>
            <a:prstGeom prst="rect">
              <a:avLst/>
            </a:prstGeom>
          </p:spPr>
        </p:pic>
        <p:pic>
          <p:nvPicPr>
            <p:cNvPr id="44" name="図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0697" y="4622187"/>
              <a:ext cx="324000" cy="324000"/>
            </a:xfrm>
            <a:prstGeom prst="rect">
              <a:avLst/>
            </a:prstGeom>
          </p:spPr>
        </p:pic>
        <p:pic>
          <p:nvPicPr>
            <p:cNvPr id="45" name="図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4697" y="4622187"/>
              <a:ext cx="324000" cy="324000"/>
            </a:xfrm>
            <a:prstGeom prst="rect">
              <a:avLst/>
            </a:prstGeom>
          </p:spPr>
        </p:pic>
        <p:pic>
          <p:nvPicPr>
            <p:cNvPr id="46" name="図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8697" y="4622187"/>
              <a:ext cx="324000" cy="324000"/>
            </a:xfrm>
            <a:prstGeom prst="rect">
              <a:avLst/>
            </a:prstGeom>
          </p:spPr>
        </p:pic>
        <p:pic>
          <p:nvPicPr>
            <p:cNvPr id="47" name="図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2697" y="4622187"/>
              <a:ext cx="324000" cy="324000"/>
            </a:xfrm>
            <a:prstGeom prst="rect">
              <a:avLst/>
            </a:prstGeom>
          </p:spPr>
        </p:pic>
        <p:pic>
          <p:nvPicPr>
            <p:cNvPr id="48" name="図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697" y="4622187"/>
              <a:ext cx="324000" cy="324000"/>
            </a:xfrm>
            <a:prstGeom prst="rect">
              <a:avLst/>
            </a:prstGeom>
          </p:spPr>
        </p:pic>
        <p:pic>
          <p:nvPicPr>
            <p:cNvPr id="49" name="図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0697" y="4622187"/>
              <a:ext cx="324000" cy="324000"/>
            </a:xfrm>
            <a:prstGeom prst="rect">
              <a:avLst/>
            </a:prstGeom>
          </p:spPr>
        </p:pic>
        <p:pic>
          <p:nvPicPr>
            <p:cNvPr id="50" name="図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4697" y="4622187"/>
              <a:ext cx="324000" cy="324000"/>
            </a:xfrm>
            <a:prstGeom prst="rect">
              <a:avLst/>
            </a:prstGeom>
          </p:spPr>
        </p:pic>
        <p:pic>
          <p:nvPicPr>
            <p:cNvPr id="51" name="図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8697" y="4622187"/>
              <a:ext cx="324000" cy="324000"/>
            </a:xfrm>
            <a:prstGeom prst="rect">
              <a:avLst/>
            </a:prstGeom>
          </p:spPr>
        </p:pic>
        <p:pic>
          <p:nvPicPr>
            <p:cNvPr id="52" name="図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697" y="4622187"/>
              <a:ext cx="324000" cy="324000"/>
            </a:xfrm>
            <a:prstGeom prst="rect">
              <a:avLst/>
            </a:prstGeom>
          </p:spPr>
        </p:pic>
        <p:pic>
          <p:nvPicPr>
            <p:cNvPr id="53" name="図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6697" y="4622187"/>
              <a:ext cx="324000" cy="324000"/>
            </a:xfrm>
            <a:prstGeom prst="rect">
              <a:avLst/>
            </a:prstGeom>
          </p:spPr>
        </p:pic>
        <p:pic>
          <p:nvPicPr>
            <p:cNvPr id="54" name="図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0697" y="4622187"/>
              <a:ext cx="324000" cy="324000"/>
            </a:xfrm>
            <a:prstGeom prst="rect">
              <a:avLst/>
            </a:prstGeom>
          </p:spPr>
        </p:pic>
        <p:pic>
          <p:nvPicPr>
            <p:cNvPr id="55" name="図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697" y="4622187"/>
              <a:ext cx="324000" cy="324000"/>
            </a:xfrm>
            <a:prstGeom prst="rect">
              <a:avLst/>
            </a:prstGeom>
          </p:spPr>
        </p:pic>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697" y="4622187"/>
              <a:ext cx="324000" cy="324000"/>
            </a:xfrm>
            <a:prstGeom prst="rect">
              <a:avLst/>
            </a:prstGeom>
          </p:spPr>
        </p:pic>
      </p:grpSp>
      <p:sp>
        <p:nvSpPr>
          <p:cNvPr id="8" name="コンテンツ プレースホルダー 7">
            <a:extLst>
              <a:ext uri="{FF2B5EF4-FFF2-40B4-BE49-F238E27FC236}">
                <a16:creationId xmlns:a16="http://schemas.microsoft.com/office/drawing/2014/main" id="{7B3C1B96-61B4-4AB5-83E7-BA23761A8AD1}"/>
              </a:ext>
            </a:extLst>
          </p:cNvPr>
          <p:cNvSpPr>
            <a:spLocks noGrp="1"/>
          </p:cNvSpPr>
          <p:nvPr>
            <p:ph idx="1"/>
          </p:nvPr>
        </p:nvSpPr>
        <p:spPr>
          <a:xfrm>
            <a:off x="822959" y="758815"/>
            <a:ext cx="7543801" cy="1487996"/>
          </a:xfrm>
        </p:spPr>
        <p:txBody>
          <a:bodyPr/>
          <a:lstStyle/>
          <a:p>
            <a:r>
              <a:rPr lang="ja-JP" altLang="en-US" dirty="0"/>
              <a:t>先手が偶数手目で</a:t>
            </a:r>
            <a:r>
              <a:rPr lang="ja-JP" altLang="en-US" dirty="0">
                <a:solidFill>
                  <a:schemeClr val="accent5"/>
                </a:solidFill>
              </a:rPr>
              <a:t>青</a:t>
            </a:r>
            <a:r>
              <a:rPr lang="ja-JP" altLang="en-US" dirty="0"/>
              <a:t>を選んだ場合</a:t>
            </a:r>
            <a:endParaRPr lang="en-US" altLang="ja-JP" dirty="0"/>
          </a:p>
          <a:p>
            <a:r>
              <a:rPr lang="ja-JP" altLang="en-US" dirty="0"/>
              <a:t>後手は赤を選ぶことで</a:t>
            </a:r>
            <a:r>
              <a:rPr lang="en-US" altLang="ja-JP" dirty="0"/>
              <a:t>FZ</a:t>
            </a:r>
            <a:r>
              <a:rPr lang="ja-JP" altLang="en-US" dirty="0"/>
              <a:t>に近づく．</a:t>
            </a:r>
            <a:endParaRPr lang="en-US" altLang="ja-JP" dirty="0"/>
          </a:p>
          <a:p>
            <a:r>
              <a:rPr lang="ja-JP" altLang="en-US" dirty="0"/>
              <a:t>この手に対し先手は黒か白の選択肢がある．</a:t>
            </a:r>
            <a:endParaRPr lang="en-US" altLang="ja-JP" dirty="0"/>
          </a:p>
        </p:txBody>
      </p:sp>
      <p:sp>
        <p:nvSpPr>
          <p:cNvPr id="57" name="正方形/長方形 56"/>
          <p:cNvSpPr/>
          <p:nvPr/>
        </p:nvSpPr>
        <p:spPr>
          <a:xfrm>
            <a:off x="7702164" y="1793993"/>
            <a:ext cx="1441836" cy="45281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a:solidFill>
                  <a:srgbClr val="FF0000"/>
                </a:solidFill>
              </a:rPr>
              <a:t>先手</a:t>
            </a:r>
            <a:r>
              <a:rPr kumimoji="1" lang="ja-JP" altLang="en-US" sz="2400" dirty="0"/>
              <a:t>の番</a:t>
            </a:r>
          </a:p>
        </p:txBody>
      </p:sp>
    </p:spTree>
    <p:extLst>
      <p:ext uri="{BB962C8B-B14F-4D97-AF65-F5344CB8AC3E}">
        <p14:creationId xmlns:p14="http://schemas.microsoft.com/office/powerpoint/2010/main" val="2528243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 name="表 56"/>
          <p:cNvGraphicFramePr>
            <a:graphicFrameLocks noGrp="1"/>
          </p:cNvGraphicFramePr>
          <p:nvPr>
            <p:extLst>
              <p:ext uri="{D42A27DB-BD31-4B8C-83A1-F6EECF244321}">
                <p14:modId xmlns:p14="http://schemas.microsoft.com/office/powerpoint/2010/main" val="2039542486"/>
              </p:ext>
            </p:extLst>
          </p:nvPr>
        </p:nvGraphicFramePr>
        <p:xfrm>
          <a:off x="950760" y="2324745"/>
          <a:ext cx="7416000" cy="4417240"/>
        </p:xfrm>
        <a:graphic>
          <a:graphicData uri="http://schemas.openxmlformats.org/drawingml/2006/table">
            <a:tbl>
              <a:tblPr firstRow="1" bandRow="1">
                <a:tableStyleId>{5940675A-B579-460E-94D1-54222C63F5DA}</a:tableStyleId>
              </a:tblPr>
              <a:tblGrid>
                <a:gridCol w="324000">
                  <a:extLst>
                    <a:ext uri="{9D8B030D-6E8A-4147-A177-3AD203B41FA5}">
                      <a16:colId xmlns:a16="http://schemas.microsoft.com/office/drawing/2014/main" val="20000"/>
                    </a:ext>
                  </a:extLst>
                </a:gridCol>
                <a:gridCol w="324000">
                  <a:extLst>
                    <a:ext uri="{9D8B030D-6E8A-4147-A177-3AD203B41FA5}">
                      <a16:colId xmlns:a16="http://schemas.microsoft.com/office/drawing/2014/main" val="20001"/>
                    </a:ext>
                  </a:extLst>
                </a:gridCol>
                <a:gridCol w="324000">
                  <a:extLst>
                    <a:ext uri="{9D8B030D-6E8A-4147-A177-3AD203B41FA5}">
                      <a16:colId xmlns:a16="http://schemas.microsoft.com/office/drawing/2014/main" val="20002"/>
                    </a:ext>
                  </a:extLst>
                </a:gridCol>
                <a:gridCol w="324000">
                  <a:extLst>
                    <a:ext uri="{9D8B030D-6E8A-4147-A177-3AD203B41FA5}">
                      <a16:colId xmlns:a16="http://schemas.microsoft.com/office/drawing/2014/main" val="20003"/>
                    </a:ext>
                  </a:extLst>
                </a:gridCol>
                <a:gridCol w="324000">
                  <a:extLst>
                    <a:ext uri="{9D8B030D-6E8A-4147-A177-3AD203B41FA5}">
                      <a16:colId xmlns:a16="http://schemas.microsoft.com/office/drawing/2014/main" val="20004"/>
                    </a:ext>
                  </a:extLst>
                </a:gridCol>
                <a:gridCol w="324000">
                  <a:extLst>
                    <a:ext uri="{9D8B030D-6E8A-4147-A177-3AD203B41FA5}">
                      <a16:colId xmlns:a16="http://schemas.microsoft.com/office/drawing/2014/main" val="20005"/>
                    </a:ext>
                  </a:extLst>
                </a:gridCol>
                <a:gridCol w="1620000">
                  <a:extLst>
                    <a:ext uri="{9D8B030D-6E8A-4147-A177-3AD203B41FA5}">
                      <a16:colId xmlns:a16="http://schemas.microsoft.com/office/drawing/2014/main" val="20006"/>
                    </a:ext>
                  </a:extLst>
                </a:gridCol>
                <a:gridCol w="324000">
                  <a:extLst>
                    <a:ext uri="{9D8B030D-6E8A-4147-A177-3AD203B41FA5}">
                      <a16:colId xmlns:a16="http://schemas.microsoft.com/office/drawing/2014/main" val="20007"/>
                    </a:ext>
                  </a:extLst>
                </a:gridCol>
                <a:gridCol w="324000">
                  <a:extLst>
                    <a:ext uri="{9D8B030D-6E8A-4147-A177-3AD203B41FA5}">
                      <a16:colId xmlns:a16="http://schemas.microsoft.com/office/drawing/2014/main" val="20008"/>
                    </a:ext>
                  </a:extLst>
                </a:gridCol>
                <a:gridCol w="324000">
                  <a:extLst>
                    <a:ext uri="{9D8B030D-6E8A-4147-A177-3AD203B41FA5}">
                      <a16:colId xmlns:a16="http://schemas.microsoft.com/office/drawing/2014/main" val="20009"/>
                    </a:ext>
                  </a:extLst>
                </a:gridCol>
                <a:gridCol w="324000">
                  <a:extLst>
                    <a:ext uri="{9D8B030D-6E8A-4147-A177-3AD203B41FA5}">
                      <a16:colId xmlns:a16="http://schemas.microsoft.com/office/drawing/2014/main" val="20010"/>
                    </a:ext>
                  </a:extLst>
                </a:gridCol>
                <a:gridCol w="324000">
                  <a:extLst>
                    <a:ext uri="{9D8B030D-6E8A-4147-A177-3AD203B41FA5}">
                      <a16:colId xmlns:a16="http://schemas.microsoft.com/office/drawing/2014/main" val="20011"/>
                    </a:ext>
                  </a:extLst>
                </a:gridCol>
                <a:gridCol w="324000">
                  <a:extLst>
                    <a:ext uri="{9D8B030D-6E8A-4147-A177-3AD203B41FA5}">
                      <a16:colId xmlns:a16="http://schemas.microsoft.com/office/drawing/2014/main" val="20012"/>
                    </a:ext>
                  </a:extLst>
                </a:gridCol>
                <a:gridCol w="324000">
                  <a:extLst>
                    <a:ext uri="{9D8B030D-6E8A-4147-A177-3AD203B41FA5}">
                      <a16:colId xmlns:a16="http://schemas.microsoft.com/office/drawing/2014/main" val="20013"/>
                    </a:ext>
                  </a:extLst>
                </a:gridCol>
                <a:gridCol w="1584000">
                  <a:extLst>
                    <a:ext uri="{9D8B030D-6E8A-4147-A177-3AD203B41FA5}">
                      <a16:colId xmlns:a16="http://schemas.microsoft.com/office/drawing/2014/main" val="20014"/>
                    </a:ext>
                  </a:extLst>
                </a:gridCol>
              </a:tblGrid>
              <a:tr h="329585">
                <a:tc rowSpan="14">
                  <a:txBody>
                    <a:bodyPr/>
                    <a:lstStyle/>
                    <a:p>
                      <a:endParaRPr kumimoji="1" lang="ja-JP" altLang="en-US" sz="1400" dirty="0"/>
                    </a:p>
                  </a:txBody>
                  <a:tcPr marL="68580" marR="68580" marT="34290" marB="34290">
                    <a:solidFill>
                      <a:schemeClr val="accent5"/>
                    </a:solidFill>
                  </a:tcPr>
                </a:tc>
                <a:tc rowSpan="4">
                  <a:txBody>
                    <a:bodyPr/>
                    <a:lstStyle/>
                    <a:p>
                      <a:endParaRPr kumimoji="1" lang="ja-JP" altLang="en-US" sz="1400" dirty="0"/>
                    </a:p>
                  </a:txBody>
                  <a:tcPr marL="68580" marR="68580" marT="34290" marB="34290">
                    <a:solidFill>
                      <a:schemeClr val="accent5"/>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rgbClr val="FF0000"/>
                    </a:solidFill>
                  </a:tcPr>
                </a:tc>
                <a:extLst>
                  <a:ext uri="{0D108BD9-81ED-4DB2-BD59-A6C34878D82A}">
                    <a16:rowId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extLst>
                  <a:ext uri="{0D108BD9-81ED-4DB2-BD59-A6C34878D82A}">
                    <a16:rowId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accent5"/>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extLst>
                  <a:ext uri="{0D108BD9-81ED-4DB2-BD59-A6C34878D82A}">
                    <a16:rowId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extLst>
                  <a:ext uri="{0D108BD9-81ED-4DB2-BD59-A6C34878D82A}">
                    <a16:rowId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3"/>
                  </a:ext>
                </a:extLst>
              </a:tr>
            </a:tbl>
          </a:graphicData>
        </a:graphic>
      </p:graphicFrame>
      <p:sp>
        <p:nvSpPr>
          <p:cNvPr id="2" name="タイトル 1"/>
          <p:cNvSpPr>
            <a:spLocks noGrp="1"/>
          </p:cNvSpPr>
          <p:nvPr>
            <p:ph type="title"/>
          </p:nvPr>
        </p:nvSpPr>
        <p:spPr/>
        <p:txBody>
          <a:bodyPr/>
          <a:lstStyle/>
          <a:p>
            <a:r>
              <a:rPr lang="ja-JP" altLang="en-US" dirty="0"/>
              <a:t>対戦の流れ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grpSp>
        <p:nvGrpSpPr>
          <p:cNvPr id="7" name="グループ化 6">
            <a:extLst>
              <a:ext uri="{FF2B5EF4-FFF2-40B4-BE49-F238E27FC236}">
                <a16:creationId xmlns:a16="http://schemas.microsoft.com/office/drawing/2014/main" id="{C39E434A-486E-4B69-9C59-CA4ABFFBA27A}"/>
              </a:ext>
            </a:extLst>
          </p:cNvPr>
          <p:cNvGrpSpPr/>
          <p:nvPr/>
        </p:nvGrpSpPr>
        <p:grpSpPr>
          <a:xfrm>
            <a:off x="1277871" y="3580981"/>
            <a:ext cx="5508000" cy="324000"/>
            <a:chOff x="1562959" y="3041685"/>
            <a:chExt cx="5508000" cy="32400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5" name="図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0" name="図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1" name="図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4" name="図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7" name="図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6" name="グループ化 5">
            <a:extLst>
              <a:ext uri="{FF2B5EF4-FFF2-40B4-BE49-F238E27FC236}">
                <a16:creationId xmlns:a16="http://schemas.microsoft.com/office/drawing/2014/main" id="{23B6BFDA-4EE8-4428-8191-BBB8E8676ABF}"/>
              </a:ext>
            </a:extLst>
          </p:cNvPr>
          <p:cNvGrpSpPr/>
          <p:nvPr/>
        </p:nvGrpSpPr>
        <p:grpSpPr>
          <a:xfrm>
            <a:off x="1279609" y="5161483"/>
            <a:ext cx="5508000" cy="324000"/>
            <a:chOff x="1564697" y="4622187"/>
            <a:chExt cx="5508000" cy="324000"/>
          </a:xfrm>
        </p:grpSpPr>
        <p:pic>
          <p:nvPicPr>
            <p:cNvPr id="40" name="図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4697" y="4622187"/>
              <a:ext cx="324000" cy="324000"/>
            </a:xfrm>
            <a:prstGeom prst="rect">
              <a:avLst/>
            </a:prstGeom>
          </p:spPr>
        </p:pic>
        <p:pic>
          <p:nvPicPr>
            <p:cNvPr id="41" name="図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8697" y="4622187"/>
              <a:ext cx="324000" cy="324000"/>
            </a:xfrm>
            <a:prstGeom prst="rect">
              <a:avLst/>
            </a:prstGeom>
          </p:spPr>
        </p:pic>
        <p:pic>
          <p:nvPicPr>
            <p:cNvPr id="42" name="図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2697" y="4622187"/>
              <a:ext cx="324000" cy="324000"/>
            </a:xfrm>
            <a:prstGeom prst="rect">
              <a:avLst/>
            </a:prstGeom>
          </p:spPr>
        </p:pic>
        <p:pic>
          <p:nvPicPr>
            <p:cNvPr id="43" name="図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6697" y="4622187"/>
              <a:ext cx="324000" cy="324000"/>
            </a:xfrm>
            <a:prstGeom prst="rect">
              <a:avLst/>
            </a:prstGeom>
          </p:spPr>
        </p:pic>
        <p:pic>
          <p:nvPicPr>
            <p:cNvPr id="44" name="図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0697" y="4622187"/>
              <a:ext cx="324000" cy="324000"/>
            </a:xfrm>
            <a:prstGeom prst="rect">
              <a:avLst/>
            </a:prstGeom>
          </p:spPr>
        </p:pic>
        <p:pic>
          <p:nvPicPr>
            <p:cNvPr id="45" name="図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4697" y="4622187"/>
              <a:ext cx="324000" cy="324000"/>
            </a:xfrm>
            <a:prstGeom prst="rect">
              <a:avLst/>
            </a:prstGeom>
          </p:spPr>
        </p:pic>
        <p:pic>
          <p:nvPicPr>
            <p:cNvPr id="46" name="図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8697" y="4622187"/>
              <a:ext cx="324000" cy="324000"/>
            </a:xfrm>
            <a:prstGeom prst="rect">
              <a:avLst/>
            </a:prstGeom>
          </p:spPr>
        </p:pic>
        <p:pic>
          <p:nvPicPr>
            <p:cNvPr id="47" name="図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2697" y="4622187"/>
              <a:ext cx="324000" cy="324000"/>
            </a:xfrm>
            <a:prstGeom prst="rect">
              <a:avLst/>
            </a:prstGeom>
          </p:spPr>
        </p:pic>
        <p:pic>
          <p:nvPicPr>
            <p:cNvPr id="48" name="図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697" y="4622187"/>
              <a:ext cx="324000" cy="324000"/>
            </a:xfrm>
            <a:prstGeom prst="rect">
              <a:avLst/>
            </a:prstGeom>
          </p:spPr>
        </p:pic>
        <p:pic>
          <p:nvPicPr>
            <p:cNvPr id="49" name="図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0697" y="4622187"/>
              <a:ext cx="324000" cy="324000"/>
            </a:xfrm>
            <a:prstGeom prst="rect">
              <a:avLst/>
            </a:prstGeom>
          </p:spPr>
        </p:pic>
        <p:pic>
          <p:nvPicPr>
            <p:cNvPr id="50" name="図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4697" y="4622187"/>
              <a:ext cx="324000" cy="324000"/>
            </a:xfrm>
            <a:prstGeom prst="rect">
              <a:avLst/>
            </a:prstGeom>
          </p:spPr>
        </p:pic>
        <p:pic>
          <p:nvPicPr>
            <p:cNvPr id="51" name="図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8697" y="4622187"/>
              <a:ext cx="324000" cy="324000"/>
            </a:xfrm>
            <a:prstGeom prst="rect">
              <a:avLst/>
            </a:prstGeom>
          </p:spPr>
        </p:pic>
        <p:pic>
          <p:nvPicPr>
            <p:cNvPr id="52" name="図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697" y="4622187"/>
              <a:ext cx="324000" cy="324000"/>
            </a:xfrm>
            <a:prstGeom prst="rect">
              <a:avLst/>
            </a:prstGeom>
          </p:spPr>
        </p:pic>
        <p:pic>
          <p:nvPicPr>
            <p:cNvPr id="53" name="図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6697" y="4622187"/>
              <a:ext cx="324000" cy="324000"/>
            </a:xfrm>
            <a:prstGeom prst="rect">
              <a:avLst/>
            </a:prstGeom>
          </p:spPr>
        </p:pic>
        <p:pic>
          <p:nvPicPr>
            <p:cNvPr id="54" name="図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0697" y="4622187"/>
              <a:ext cx="324000" cy="324000"/>
            </a:xfrm>
            <a:prstGeom prst="rect">
              <a:avLst/>
            </a:prstGeom>
          </p:spPr>
        </p:pic>
        <p:pic>
          <p:nvPicPr>
            <p:cNvPr id="55" name="図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697" y="4622187"/>
              <a:ext cx="324000" cy="324000"/>
            </a:xfrm>
            <a:prstGeom prst="rect">
              <a:avLst/>
            </a:prstGeom>
          </p:spPr>
        </p:pic>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697" y="4622187"/>
              <a:ext cx="324000" cy="324000"/>
            </a:xfrm>
            <a:prstGeom prst="rect">
              <a:avLst/>
            </a:prstGeom>
          </p:spPr>
        </p:pic>
      </p:grpSp>
      <p:sp>
        <p:nvSpPr>
          <p:cNvPr id="8" name="コンテンツ プレースホルダー 7">
            <a:extLst>
              <a:ext uri="{FF2B5EF4-FFF2-40B4-BE49-F238E27FC236}">
                <a16:creationId xmlns:a16="http://schemas.microsoft.com/office/drawing/2014/main" id="{7B3C1B96-61B4-4AB5-83E7-BA23761A8AD1}"/>
              </a:ext>
            </a:extLst>
          </p:cNvPr>
          <p:cNvSpPr>
            <a:spLocks noGrp="1"/>
          </p:cNvSpPr>
          <p:nvPr>
            <p:ph idx="1"/>
          </p:nvPr>
        </p:nvSpPr>
        <p:spPr>
          <a:xfrm>
            <a:off x="822959" y="758815"/>
            <a:ext cx="7543801" cy="1487996"/>
          </a:xfrm>
        </p:spPr>
        <p:txBody>
          <a:bodyPr/>
          <a:lstStyle/>
          <a:p>
            <a:r>
              <a:rPr lang="ja-JP" altLang="en-US" dirty="0"/>
              <a:t>後手が</a:t>
            </a:r>
            <a:r>
              <a:rPr lang="ja-JP" altLang="en-US" dirty="0">
                <a:solidFill>
                  <a:srgbClr val="FF0000"/>
                </a:solidFill>
              </a:rPr>
              <a:t>赤</a:t>
            </a:r>
            <a:r>
              <a:rPr lang="ja-JP" altLang="en-US" dirty="0"/>
              <a:t>で対応した場合</a:t>
            </a:r>
            <a:endParaRPr lang="en-US" altLang="ja-JP" dirty="0"/>
          </a:p>
          <a:p>
            <a:r>
              <a:rPr lang="ja-JP" altLang="en-US" dirty="0"/>
              <a:t>前と同じ色</a:t>
            </a:r>
            <a:r>
              <a:rPr lang="en-US" altLang="ja-JP" dirty="0"/>
              <a:t>(</a:t>
            </a:r>
            <a:r>
              <a:rPr lang="ja-JP" altLang="en-US" dirty="0"/>
              <a:t>黒</a:t>
            </a:r>
            <a:r>
              <a:rPr lang="en-US" altLang="ja-JP" dirty="0"/>
              <a:t>)</a:t>
            </a:r>
            <a:r>
              <a:rPr lang="ja-JP" altLang="en-US" dirty="0"/>
              <a:t>を選んだ場合は領地は増えない．</a:t>
            </a:r>
            <a:endParaRPr lang="en-US" altLang="ja-JP" dirty="0"/>
          </a:p>
          <a:p>
            <a:r>
              <a:rPr lang="ja-JP" altLang="en-US" dirty="0"/>
              <a:t>先手は違う色</a:t>
            </a:r>
            <a:r>
              <a:rPr lang="en-US" altLang="ja-JP" dirty="0"/>
              <a:t>(</a:t>
            </a:r>
            <a:r>
              <a:rPr lang="ja-JP" altLang="en-US" dirty="0"/>
              <a:t>白</a:t>
            </a:r>
            <a:r>
              <a:rPr lang="en-US" altLang="ja-JP" dirty="0"/>
              <a:t>)</a:t>
            </a:r>
            <a:r>
              <a:rPr lang="ja-JP" altLang="en-US" dirty="0"/>
              <a:t>を選ぶ．</a:t>
            </a:r>
            <a:endParaRPr lang="en-US" altLang="ja-JP" dirty="0"/>
          </a:p>
        </p:txBody>
      </p:sp>
      <p:sp>
        <p:nvSpPr>
          <p:cNvPr id="58" name="正方形/長方形 57"/>
          <p:cNvSpPr/>
          <p:nvPr/>
        </p:nvSpPr>
        <p:spPr>
          <a:xfrm>
            <a:off x="7702164" y="1793993"/>
            <a:ext cx="1441836" cy="45281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a:solidFill>
                  <a:srgbClr val="FF0000"/>
                </a:solidFill>
              </a:rPr>
              <a:t>先手</a:t>
            </a:r>
            <a:r>
              <a:rPr kumimoji="1" lang="ja-JP" altLang="en-US" sz="2400" dirty="0"/>
              <a:t>の番</a:t>
            </a:r>
          </a:p>
        </p:txBody>
      </p:sp>
    </p:spTree>
    <p:extLst>
      <p:ext uri="{BB962C8B-B14F-4D97-AF65-F5344CB8AC3E}">
        <p14:creationId xmlns:p14="http://schemas.microsoft.com/office/powerpoint/2010/main" val="2585720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 name="表 601"/>
          <p:cNvGraphicFramePr>
            <a:graphicFrameLocks noGrp="1"/>
          </p:cNvGraphicFramePr>
          <p:nvPr>
            <p:extLst/>
          </p:nvPr>
        </p:nvGraphicFramePr>
        <p:xfrm>
          <a:off x="950760" y="2324745"/>
          <a:ext cx="7416000" cy="4417240"/>
        </p:xfrm>
        <a:graphic>
          <a:graphicData uri="http://schemas.openxmlformats.org/drawingml/2006/table">
            <a:tbl>
              <a:tblPr firstRow="1" bandRow="1">
                <a:tableStyleId>{5940675A-B579-460E-94D1-54222C63F5DA}</a:tableStyleId>
              </a:tblPr>
              <a:tblGrid>
                <a:gridCol w="324000">
                  <a:extLst>
                    <a:ext uri="{9D8B030D-6E8A-4147-A177-3AD203B41FA5}">
                      <a16:colId xmlns:a16="http://schemas.microsoft.com/office/drawing/2014/main" val="20000"/>
                    </a:ext>
                  </a:extLst>
                </a:gridCol>
                <a:gridCol w="324000">
                  <a:extLst>
                    <a:ext uri="{9D8B030D-6E8A-4147-A177-3AD203B41FA5}">
                      <a16:colId xmlns:a16="http://schemas.microsoft.com/office/drawing/2014/main" val="20001"/>
                    </a:ext>
                  </a:extLst>
                </a:gridCol>
                <a:gridCol w="324000">
                  <a:extLst>
                    <a:ext uri="{9D8B030D-6E8A-4147-A177-3AD203B41FA5}">
                      <a16:colId xmlns:a16="http://schemas.microsoft.com/office/drawing/2014/main" val="20002"/>
                    </a:ext>
                  </a:extLst>
                </a:gridCol>
                <a:gridCol w="324000">
                  <a:extLst>
                    <a:ext uri="{9D8B030D-6E8A-4147-A177-3AD203B41FA5}">
                      <a16:colId xmlns:a16="http://schemas.microsoft.com/office/drawing/2014/main" val="20003"/>
                    </a:ext>
                  </a:extLst>
                </a:gridCol>
                <a:gridCol w="324000">
                  <a:extLst>
                    <a:ext uri="{9D8B030D-6E8A-4147-A177-3AD203B41FA5}">
                      <a16:colId xmlns:a16="http://schemas.microsoft.com/office/drawing/2014/main" val="20004"/>
                    </a:ext>
                  </a:extLst>
                </a:gridCol>
                <a:gridCol w="324000">
                  <a:extLst>
                    <a:ext uri="{9D8B030D-6E8A-4147-A177-3AD203B41FA5}">
                      <a16:colId xmlns:a16="http://schemas.microsoft.com/office/drawing/2014/main" val="20005"/>
                    </a:ext>
                  </a:extLst>
                </a:gridCol>
                <a:gridCol w="1620000">
                  <a:extLst>
                    <a:ext uri="{9D8B030D-6E8A-4147-A177-3AD203B41FA5}">
                      <a16:colId xmlns:a16="http://schemas.microsoft.com/office/drawing/2014/main" val="20006"/>
                    </a:ext>
                  </a:extLst>
                </a:gridCol>
                <a:gridCol w="324000">
                  <a:extLst>
                    <a:ext uri="{9D8B030D-6E8A-4147-A177-3AD203B41FA5}">
                      <a16:colId xmlns:a16="http://schemas.microsoft.com/office/drawing/2014/main" val="20007"/>
                    </a:ext>
                  </a:extLst>
                </a:gridCol>
                <a:gridCol w="324000">
                  <a:extLst>
                    <a:ext uri="{9D8B030D-6E8A-4147-A177-3AD203B41FA5}">
                      <a16:colId xmlns:a16="http://schemas.microsoft.com/office/drawing/2014/main" val="20008"/>
                    </a:ext>
                  </a:extLst>
                </a:gridCol>
                <a:gridCol w="324000">
                  <a:extLst>
                    <a:ext uri="{9D8B030D-6E8A-4147-A177-3AD203B41FA5}">
                      <a16:colId xmlns:a16="http://schemas.microsoft.com/office/drawing/2014/main" val="20009"/>
                    </a:ext>
                  </a:extLst>
                </a:gridCol>
                <a:gridCol w="324000">
                  <a:extLst>
                    <a:ext uri="{9D8B030D-6E8A-4147-A177-3AD203B41FA5}">
                      <a16:colId xmlns:a16="http://schemas.microsoft.com/office/drawing/2014/main" val="20010"/>
                    </a:ext>
                  </a:extLst>
                </a:gridCol>
                <a:gridCol w="324000">
                  <a:extLst>
                    <a:ext uri="{9D8B030D-6E8A-4147-A177-3AD203B41FA5}">
                      <a16:colId xmlns:a16="http://schemas.microsoft.com/office/drawing/2014/main" val="20011"/>
                    </a:ext>
                  </a:extLst>
                </a:gridCol>
                <a:gridCol w="324000">
                  <a:extLst>
                    <a:ext uri="{9D8B030D-6E8A-4147-A177-3AD203B41FA5}">
                      <a16:colId xmlns:a16="http://schemas.microsoft.com/office/drawing/2014/main" val="20012"/>
                    </a:ext>
                  </a:extLst>
                </a:gridCol>
                <a:gridCol w="324000">
                  <a:extLst>
                    <a:ext uri="{9D8B030D-6E8A-4147-A177-3AD203B41FA5}">
                      <a16:colId xmlns:a16="http://schemas.microsoft.com/office/drawing/2014/main" val="20013"/>
                    </a:ext>
                  </a:extLst>
                </a:gridCol>
                <a:gridCol w="1584000">
                  <a:extLst>
                    <a:ext uri="{9D8B030D-6E8A-4147-A177-3AD203B41FA5}">
                      <a16:colId xmlns:a16="http://schemas.microsoft.com/office/drawing/2014/main" val="20014"/>
                    </a:ext>
                  </a:extLst>
                </a:gridCol>
              </a:tblGrid>
              <a:tr h="329585">
                <a:tc rowSpan="1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rgbClr val="FF0000"/>
                    </a:solidFill>
                  </a:tcPr>
                </a:tc>
                <a:extLst>
                  <a:ext uri="{0D108BD9-81ED-4DB2-BD59-A6C34878D82A}">
                    <a16:rowId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extLst>
                  <a:ext uri="{0D108BD9-81ED-4DB2-BD59-A6C34878D82A}">
                    <a16:rowId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extLst>
                  <a:ext uri="{0D108BD9-81ED-4DB2-BD59-A6C34878D82A}">
                    <a16:rowId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extLst>
                  <a:ext uri="{0D108BD9-81ED-4DB2-BD59-A6C34878D82A}">
                    <a16:rowId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3"/>
                  </a:ext>
                </a:extLst>
              </a:tr>
            </a:tbl>
          </a:graphicData>
        </a:graphic>
      </p:graphicFrame>
      <p:sp>
        <p:nvSpPr>
          <p:cNvPr id="2" name="タイトル 1"/>
          <p:cNvSpPr>
            <a:spLocks noGrp="1"/>
          </p:cNvSpPr>
          <p:nvPr>
            <p:ph type="title"/>
          </p:nvPr>
        </p:nvSpPr>
        <p:spPr/>
        <p:txBody>
          <a:bodyPr/>
          <a:lstStyle/>
          <a:p>
            <a:r>
              <a:rPr lang="ja-JP" altLang="en-US" dirty="0"/>
              <a:t>対戦の流れ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grpSp>
        <p:nvGrpSpPr>
          <p:cNvPr id="7" name="グループ化 6">
            <a:extLst>
              <a:ext uri="{FF2B5EF4-FFF2-40B4-BE49-F238E27FC236}">
                <a16:creationId xmlns:a16="http://schemas.microsoft.com/office/drawing/2014/main" id="{C39E434A-486E-4B69-9C59-CA4ABFFBA27A}"/>
              </a:ext>
            </a:extLst>
          </p:cNvPr>
          <p:cNvGrpSpPr/>
          <p:nvPr/>
        </p:nvGrpSpPr>
        <p:grpSpPr>
          <a:xfrm>
            <a:off x="1277871" y="3580981"/>
            <a:ext cx="5508000" cy="324000"/>
            <a:chOff x="1562959" y="3041685"/>
            <a:chExt cx="5508000" cy="32400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5" name="図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0" name="図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1" name="図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4" name="図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7" name="図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6" name="グループ化 5">
            <a:extLst>
              <a:ext uri="{FF2B5EF4-FFF2-40B4-BE49-F238E27FC236}">
                <a16:creationId xmlns:a16="http://schemas.microsoft.com/office/drawing/2014/main" id="{23B6BFDA-4EE8-4428-8191-BBB8E8676ABF}"/>
              </a:ext>
            </a:extLst>
          </p:cNvPr>
          <p:cNvGrpSpPr/>
          <p:nvPr/>
        </p:nvGrpSpPr>
        <p:grpSpPr>
          <a:xfrm>
            <a:off x="1279609" y="5161483"/>
            <a:ext cx="5508000" cy="324000"/>
            <a:chOff x="1564697" y="4622187"/>
            <a:chExt cx="5508000" cy="324000"/>
          </a:xfrm>
        </p:grpSpPr>
        <p:pic>
          <p:nvPicPr>
            <p:cNvPr id="40" name="図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4697" y="4622187"/>
              <a:ext cx="324000" cy="324000"/>
            </a:xfrm>
            <a:prstGeom prst="rect">
              <a:avLst/>
            </a:prstGeom>
          </p:spPr>
        </p:pic>
        <p:pic>
          <p:nvPicPr>
            <p:cNvPr id="41" name="図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8697" y="4622187"/>
              <a:ext cx="324000" cy="324000"/>
            </a:xfrm>
            <a:prstGeom prst="rect">
              <a:avLst/>
            </a:prstGeom>
          </p:spPr>
        </p:pic>
        <p:pic>
          <p:nvPicPr>
            <p:cNvPr id="42" name="図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2697" y="4622187"/>
              <a:ext cx="324000" cy="324000"/>
            </a:xfrm>
            <a:prstGeom prst="rect">
              <a:avLst/>
            </a:prstGeom>
          </p:spPr>
        </p:pic>
        <p:pic>
          <p:nvPicPr>
            <p:cNvPr id="43" name="図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6697" y="4622187"/>
              <a:ext cx="324000" cy="324000"/>
            </a:xfrm>
            <a:prstGeom prst="rect">
              <a:avLst/>
            </a:prstGeom>
          </p:spPr>
        </p:pic>
        <p:pic>
          <p:nvPicPr>
            <p:cNvPr id="44" name="図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0697" y="4622187"/>
              <a:ext cx="324000" cy="324000"/>
            </a:xfrm>
            <a:prstGeom prst="rect">
              <a:avLst/>
            </a:prstGeom>
          </p:spPr>
        </p:pic>
        <p:pic>
          <p:nvPicPr>
            <p:cNvPr id="45" name="図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4697" y="4622187"/>
              <a:ext cx="324000" cy="324000"/>
            </a:xfrm>
            <a:prstGeom prst="rect">
              <a:avLst/>
            </a:prstGeom>
          </p:spPr>
        </p:pic>
        <p:pic>
          <p:nvPicPr>
            <p:cNvPr id="46" name="図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8697" y="4622187"/>
              <a:ext cx="324000" cy="324000"/>
            </a:xfrm>
            <a:prstGeom prst="rect">
              <a:avLst/>
            </a:prstGeom>
          </p:spPr>
        </p:pic>
        <p:pic>
          <p:nvPicPr>
            <p:cNvPr id="47" name="図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2697" y="4622187"/>
              <a:ext cx="324000" cy="324000"/>
            </a:xfrm>
            <a:prstGeom prst="rect">
              <a:avLst/>
            </a:prstGeom>
          </p:spPr>
        </p:pic>
        <p:pic>
          <p:nvPicPr>
            <p:cNvPr id="48" name="図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697" y="4622187"/>
              <a:ext cx="324000" cy="324000"/>
            </a:xfrm>
            <a:prstGeom prst="rect">
              <a:avLst/>
            </a:prstGeom>
          </p:spPr>
        </p:pic>
        <p:pic>
          <p:nvPicPr>
            <p:cNvPr id="49" name="図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0697" y="4622187"/>
              <a:ext cx="324000" cy="324000"/>
            </a:xfrm>
            <a:prstGeom prst="rect">
              <a:avLst/>
            </a:prstGeom>
          </p:spPr>
        </p:pic>
        <p:pic>
          <p:nvPicPr>
            <p:cNvPr id="50" name="図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4697" y="4622187"/>
              <a:ext cx="324000" cy="324000"/>
            </a:xfrm>
            <a:prstGeom prst="rect">
              <a:avLst/>
            </a:prstGeom>
          </p:spPr>
        </p:pic>
        <p:pic>
          <p:nvPicPr>
            <p:cNvPr id="51" name="図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8697" y="4622187"/>
              <a:ext cx="324000" cy="324000"/>
            </a:xfrm>
            <a:prstGeom prst="rect">
              <a:avLst/>
            </a:prstGeom>
          </p:spPr>
        </p:pic>
        <p:pic>
          <p:nvPicPr>
            <p:cNvPr id="52" name="図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697" y="4622187"/>
              <a:ext cx="324000" cy="324000"/>
            </a:xfrm>
            <a:prstGeom prst="rect">
              <a:avLst/>
            </a:prstGeom>
          </p:spPr>
        </p:pic>
        <p:pic>
          <p:nvPicPr>
            <p:cNvPr id="53" name="図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6697" y="4622187"/>
              <a:ext cx="324000" cy="324000"/>
            </a:xfrm>
            <a:prstGeom prst="rect">
              <a:avLst/>
            </a:prstGeom>
          </p:spPr>
        </p:pic>
        <p:pic>
          <p:nvPicPr>
            <p:cNvPr id="54" name="図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0697" y="4622187"/>
              <a:ext cx="324000" cy="324000"/>
            </a:xfrm>
            <a:prstGeom prst="rect">
              <a:avLst/>
            </a:prstGeom>
          </p:spPr>
        </p:pic>
        <p:pic>
          <p:nvPicPr>
            <p:cNvPr id="55" name="図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697" y="4622187"/>
              <a:ext cx="324000" cy="324000"/>
            </a:xfrm>
            <a:prstGeom prst="rect">
              <a:avLst/>
            </a:prstGeom>
          </p:spPr>
        </p:pic>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697" y="4622187"/>
              <a:ext cx="324000" cy="324000"/>
            </a:xfrm>
            <a:prstGeom prst="rect">
              <a:avLst/>
            </a:prstGeom>
          </p:spPr>
        </p:pic>
      </p:grpSp>
      <p:sp>
        <p:nvSpPr>
          <p:cNvPr id="8" name="コンテンツ プレースホルダー 7">
            <a:extLst>
              <a:ext uri="{FF2B5EF4-FFF2-40B4-BE49-F238E27FC236}">
                <a16:creationId xmlns:a16="http://schemas.microsoft.com/office/drawing/2014/main" id="{7B3C1B96-61B4-4AB5-83E7-BA23761A8AD1}"/>
              </a:ext>
            </a:extLst>
          </p:cNvPr>
          <p:cNvSpPr>
            <a:spLocks noGrp="1"/>
          </p:cNvSpPr>
          <p:nvPr>
            <p:ph idx="1"/>
          </p:nvPr>
        </p:nvSpPr>
        <p:spPr>
          <a:xfrm>
            <a:off x="822959" y="758815"/>
            <a:ext cx="7543801" cy="1487996"/>
          </a:xfrm>
        </p:spPr>
        <p:txBody>
          <a:bodyPr/>
          <a:lstStyle/>
          <a:p>
            <a:r>
              <a:rPr lang="ja-JP" altLang="en-US" dirty="0"/>
              <a:t>後手が</a:t>
            </a:r>
            <a:r>
              <a:rPr lang="ja-JP" altLang="en-US" dirty="0">
                <a:solidFill>
                  <a:srgbClr val="FF0000"/>
                </a:solidFill>
              </a:rPr>
              <a:t>赤</a:t>
            </a:r>
            <a:r>
              <a:rPr lang="ja-JP" altLang="en-US" dirty="0"/>
              <a:t>で対応した場合</a:t>
            </a:r>
            <a:endParaRPr lang="en-US" altLang="ja-JP" dirty="0"/>
          </a:p>
          <a:p>
            <a:r>
              <a:rPr lang="ja-JP" altLang="en-US" dirty="0"/>
              <a:t>先手は違う色</a:t>
            </a:r>
            <a:r>
              <a:rPr lang="en-US" altLang="ja-JP" dirty="0"/>
              <a:t>(</a:t>
            </a:r>
            <a:r>
              <a:rPr lang="ja-JP" altLang="en-US" dirty="0"/>
              <a:t>白</a:t>
            </a:r>
            <a:r>
              <a:rPr lang="en-US" altLang="ja-JP" dirty="0"/>
              <a:t>)</a:t>
            </a:r>
            <a:r>
              <a:rPr lang="ja-JP" altLang="en-US" dirty="0"/>
              <a:t>を選ぶため，</a:t>
            </a:r>
            <a:endParaRPr lang="en-US" altLang="ja-JP" dirty="0"/>
          </a:p>
          <a:p>
            <a:r>
              <a:rPr lang="ja-JP" altLang="en-US" dirty="0"/>
              <a:t>後手は黒で</a:t>
            </a:r>
            <a:r>
              <a:rPr lang="en-US" altLang="ja-JP" dirty="0"/>
              <a:t>FZ</a:t>
            </a:r>
            <a:r>
              <a:rPr lang="ja-JP" altLang="en-US" dirty="0"/>
              <a:t>に近づける．</a:t>
            </a:r>
            <a:endParaRPr lang="en-US" altLang="ja-JP" dirty="0"/>
          </a:p>
        </p:txBody>
      </p:sp>
    </p:spTree>
    <p:extLst>
      <p:ext uri="{BB962C8B-B14F-4D97-AF65-F5344CB8AC3E}">
        <p14:creationId xmlns:p14="http://schemas.microsoft.com/office/powerpoint/2010/main" val="3138797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br>
              <a:rPr kumimoji="1" lang="en-US" altLang="ja-JP" dirty="0"/>
            </a:br>
            <a:r>
              <a:rPr kumimoji="1" lang="ja-JP" altLang="en-US" dirty="0"/>
              <a:t>領地拡大型ゲームの</a:t>
            </a:r>
            <a:br>
              <a:rPr kumimoji="1" lang="en-US" altLang="ja-JP" dirty="0"/>
            </a:br>
            <a:r>
              <a:rPr lang="ja-JP" altLang="en-US" dirty="0"/>
              <a:t>対戦アルゴリズムに</a:t>
            </a:r>
            <a:br>
              <a:rPr lang="en-US" altLang="ja-JP" dirty="0"/>
            </a:br>
            <a:r>
              <a:rPr lang="ja-JP" altLang="en-US" dirty="0"/>
              <a:t>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1552481" y="1912243"/>
            <a:ext cx="5377154" cy="84508"/>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吹き出し 3"/>
          <p:cNvSpPr/>
          <p:nvPr/>
        </p:nvSpPr>
        <p:spPr>
          <a:xfrm>
            <a:off x="6396146" y="2815163"/>
            <a:ext cx="2571909" cy="978948"/>
          </a:xfrm>
          <a:prstGeom prst="wedgeRoundRectCallout">
            <a:avLst>
              <a:gd name="adj1" fmla="val -36841"/>
              <a:gd name="adj2" fmla="val -125778"/>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5400" dirty="0"/>
              <a:t>Flood-It</a:t>
            </a:r>
            <a:endParaRPr kumimoji="1" lang="ja-JP" altLang="en-US" sz="5400" dirty="0"/>
          </a:p>
        </p:txBody>
      </p:sp>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 name="表 601"/>
          <p:cNvGraphicFramePr>
            <a:graphicFrameLocks noGrp="1"/>
          </p:cNvGraphicFramePr>
          <p:nvPr>
            <p:extLst>
              <p:ext uri="{D42A27DB-BD31-4B8C-83A1-F6EECF244321}">
                <p14:modId xmlns:p14="http://schemas.microsoft.com/office/powerpoint/2010/main" val="1483546915"/>
              </p:ext>
            </p:extLst>
          </p:nvPr>
        </p:nvGraphicFramePr>
        <p:xfrm>
          <a:off x="950760" y="2324745"/>
          <a:ext cx="7416000" cy="4417240"/>
        </p:xfrm>
        <a:graphic>
          <a:graphicData uri="http://schemas.openxmlformats.org/drawingml/2006/table">
            <a:tbl>
              <a:tblPr firstRow="1" bandRow="1">
                <a:tableStyleId>{5940675A-B579-460E-94D1-54222C63F5DA}</a:tableStyleId>
              </a:tblPr>
              <a:tblGrid>
                <a:gridCol w="324000">
                  <a:extLst>
                    <a:ext uri="{9D8B030D-6E8A-4147-A177-3AD203B41FA5}">
                      <a16:colId xmlns:a16="http://schemas.microsoft.com/office/drawing/2014/main" val="20000"/>
                    </a:ext>
                  </a:extLst>
                </a:gridCol>
                <a:gridCol w="324000">
                  <a:extLst>
                    <a:ext uri="{9D8B030D-6E8A-4147-A177-3AD203B41FA5}">
                      <a16:colId xmlns:a16="http://schemas.microsoft.com/office/drawing/2014/main" val="20001"/>
                    </a:ext>
                  </a:extLst>
                </a:gridCol>
                <a:gridCol w="324000">
                  <a:extLst>
                    <a:ext uri="{9D8B030D-6E8A-4147-A177-3AD203B41FA5}">
                      <a16:colId xmlns:a16="http://schemas.microsoft.com/office/drawing/2014/main" val="20002"/>
                    </a:ext>
                  </a:extLst>
                </a:gridCol>
                <a:gridCol w="324000">
                  <a:extLst>
                    <a:ext uri="{9D8B030D-6E8A-4147-A177-3AD203B41FA5}">
                      <a16:colId xmlns:a16="http://schemas.microsoft.com/office/drawing/2014/main" val="20003"/>
                    </a:ext>
                  </a:extLst>
                </a:gridCol>
                <a:gridCol w="324000">
                  <a:extLst>
                    <a:ext uri="{9D8B030D-6E8A-4147-A177-3AD203B41FA5}">
                      <a16:colId xmlns:a16="http://schemas.microsoft.com/office/drawing/2014/main" val="20004"/>
                    </a:ext>
                  </a:extLst>
                </a:gridCol>
                <a:gridCol w="324000">
                  <a:extLst>
                    <a:ext uri="{9D8B030D-6E8A-4147-A177-3AD203B41FA5}">
                      <a16:colId xmlns:a16="http://schemas.microsoft.com/office/drawing/2014/main" val="20005"/>
                    </a:ext>
                  </a:extLst>
                </a:gridCol>
                <a:gridCol w="1620000">
                  <a:extLst>
                    <a:ext uri="{9D8B030D-6E8A-4147-A177-3AD203B41FA5}">
                      <a16:colId xmlns:a16="http://schemas.microsoft.com/office/drawing/2014/main" val="20006"/>
                    </a:ext>
                  </a:extLst>
                </a:gridCol>
                <a:gridCol w="324000">
                  <a:extLst>
                    <a:ext uri="{9D8B030D-6E8A-4147-A177-3AD203B41FA5}">
                      <a16:colId xmlns:a16="http://schemas.microsoft.com/office/drawing/2014/main" val="20007"/>
                    </a:ext>
                  </a:extLst>
                </a:gridCol>
                <a:gridCol w="324000">
                  <a:extLst>
                    <a:ext uri="{9D8B030D-6E8A-4147-A177-3AD203B41FA5}">
                      <a16:colId xmlns:a16="http://schemas.microsoft.com/office/drawing/2014/main" val="20008"/>
                    </a:ext>
                  </a:extLst>
                </a:gridCol>
                <a:gridCol w="324000">
                  <a:extLst>
                    <a:ext uri="{9D8B030D-6E8A-4147-A177-3AD203B41FA5}">
                      <a16:colId xmlns:a16="http://schemas.microsoft.com/office/drawing/2014/main" val="20009"/>
                    </a:ext>
                  </a:extLst>
                </a:gridCol>
                <a:gridCol w="324000">
                  <a:extLst>
                    <a:ext uri="{9D8B030D-6E8A-4147-A177-3AD203B41FA5}">
                      <a16:colId xmlns:a16="http://schemas.microsoft.com/office/drawing/2014/main" val="20010"/>
                    </a:ext>
                  </a:extLst>
                </a:gridCol>
                <a:gridCol w="324000">
                  <a:extLst>
                    <a:ext uri="{9D8B030D-6E8A-4147-A177-3AD203B41FA5}">
                      <a16:colId xmlns:a16="http://schemas.microsoft.com/office/drawing/2014/main" val="20011"/>
                    </a:ext>
                  </a:extLst>
                </a:gridCol>
                <a:gridCol w="324000">
                  <a:extLst>
                    <a:ext uri="{9D8B030D-6E8A-4147-A177-3AD203B41FA5}">
                      <a16:colId xmlns:a16="http://schemas.microsoft.com/office/drawing/2014/main" val="20012"/>
                    </a:ext>
                  </a:extLst>
                </a:gridCol>
                <a:gridCol w="324000">
                  <a:extLst>
                    <a:ext uri="{9D8B030D-6E8A-4147-A177-3AD203B41FA5}">
                      <a16:colId xmlns:a16="http://schemas.microsoft.com/office/drawing/2014/main" val="20013"/>
                    </a:ext>
                  </a:extLst>
                </a:gridCol>
                <a:gridCol w="1584000">
                  <a:extLst>
                    <a:ext uri="{9D8B030D-6E8A-4147-A177-3AD203B41FA5}">
                      <a16:colId xmlns:a16="http://schemas.microsoft.com/office/drawing/2014/main" val="20014"/>
                    </a:ext>
                  </a:extLst>
                </a:gridCol>
              </a:tblGrid>
              <a:tr h="329585">
                <a:tc rowSpan="1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tx1"/>
                    </a:solidFill>
                  </a:tcPr>
                </a:tc>
                <a:extLst>
                  <a:ext uri="{0D108BD9-81ED-4DB2-BD59-A6C34878D82A}">
                    <a16:rowId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solidFill>
                          <a:schemeClr val="tx1"/>
                        </a:solidFill>
                      </a:endParaRPr>
                    </a:p>
                  </a:txBody>
                  <a:tcPr marL="68580" marR="68580" marT="34290" marB="34290">
                    <a:solidFill>
                      <a:schemeClr val="tx1"/>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3"/>
                  </a:ext>
                </a:extLst>
              </a:tr>
            </a:tbl>
          </a:graphicData>
        </a:graphic>
      </p:graphicFrame>
      <p:sp>
        <p:nvSpPr>
          <p:cNvPr id="2" name="タイトル 1"/>
          <p:cNvSpPr>
            <a:spLocks noGrp="1"/>
          </p:cNvSpPr>
          <p:nvPr>
            <p:ph type="title"/>
          </p:nvPr>
        </p:nvSpPr>
        <p:spPr/>
        <p:txBody>
          <a:bodyPr/>
          <a:lstStyle/>
          <a:p>
            <a:r>
              <a:rPr lang="ja-JP" altLang="en-US" dirty="0"/>
              <a:t>対戦の流れ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grpSp>
        <p:nvGrpSpPr>
          <p:cNvPr id="7" name="グループ化 6">
            <a:extLst>
              <a:ext uri="{FF2B5EF4-FFF2-40B4-BE49-F238E27FC236}">
                <a16:creationId xmlns:a16="http://schemas.microsoft.com/office/drawing/2014/main" id="{C39E434A-486E-4B69-9C59-CA4ABFFBA27A}"/>
              </a:ext>
            </a:extLst>
          </p:cNvPr>
          <p:cNvGrpSpPr/>
          <p:nvPr/>
        </p:nvGrpSpPr>
        <p:grpSpPr>
          <a:xfrm>
            <a:off x="1277871" y="3580981"/>
            <a:ext cx="5508000" cy="324000"/>
            <a:chOff x="1562959" y="3041685"/>
            <a:chExt cx="5508000" cy="32400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5" name="図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0" name="図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1" name="図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4" name="図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7" name="図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6" name="グループ化 5">
            <a:extLst>
              <a:ext uri="{FF2B5EF4-FFF2-40B4-BE49-F238E27FC236}">
                <a16:creationId xmlns:a16="http://schemas.microsoft.com/office/drawing/2014/main" id="{23B6BFDA-4EE8-4428-8191-BBB8E8676ABF}"/>
              </a:ext>
            </a:extLst>
          </p:cNvPr>
          <p:cNvGrpSpPr/>
          <p:nvPr/>
        </p:nvGrpSpPr>
        <p:grpSpPr>
          <a:xfrm>
            <a:off x="1279609" y="5161483"/>
            <a:ext cx="5508000" cy="324000"/>
            <a:chOff x="1564697" y="4622187"/>
            <a:chExt cx="5508000" cy="324000"/>
          </a:xfrm>
        </p:grpSpPr>
        <p:pic>
          <p:nvPicPr>
            <p:cNvPr id="40" name="図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4697" y="4622187"/>
              <a:ext cx="324000" cy="324000"/>
            </a:xfrm>
            <a:prstGeom prst="rect">
              <a:avLst/>
            </a:prstGeom>
          </p:spPr>
        </p:pic>
        <p:pic>
          <p:nvPicPr>
            <p:cNvPr id="41" name="図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8697" y="4622187"/>
              <a:ext cx="324000" cy="324000"/>
            </a:xfrm>
            <a:prstGeom prst="rect">
              <a:avLst/>
            </a:prstGeom>
          </p:spPr>
        </p:pic>
        <p:pic>
          <p:nvPicPr>
            <p:cNvPr id="42" name="図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2697" y="4622187"/>
              <a:ext cx="324000" cy="324000"/>
            </a:xfrm>
            <a:prstGeom prst="rect">
              <a:avLst/>
            </a:prstGeom>
          </p:spPr>
        </p:pic>
        <p:pic>
          <p:nvPicPr>
            <p:cNvPr id="43" name="図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6697" y="4622187"/>
              <a:ext cx="324000" cy="324000"/>
            </a:xfrm>
            <a:prstGeom prst="rect">
              <a:avLst/>
            </a:prstGeom>
          </p:spPr>
        </p:pic>
        <p:pic>
          <p:nvPicPr>
            <p:cNvPr id="44" name="図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0697" y="4622187"/>
              <a:ext cx="324000" cy="324000"/>
            </a:xfrm>
            <a:prstGeom prst="rect">
              <a:avLst/>
            </a:prstGeom>
          </p:spPr>
        </p:pic>
        <p:pic>
          <p:nvPicPr>
            <p:cNvPr id="45" name="図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4697" y="4622187"/>
              <a:ext cx="324000" cy="324000"/>
            </a:xfrm>
            <a:prstGeom prst="rect">
              <a:avLst/>
            </a:prstGeom>
          </p:spPr>
        </p:pic>
        <p:pic>
          <p:nvPicPr>
            <p:cNvPr id="46" name="図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8697" y="4622187"/>
              <a:ext cx="324000" cy="324000"/>
            </a:xfrm>
            <a:prstGeom prst="rect">
              <a:avLst/>
            </a:prstGeom>
          </p:spPr>
        </p:pic>
        <p:pic>
          <p:nvPicPr>
            <p:cNvPr id="47" name="図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2697" y="4622187"/>
              <a:ext cx="324000" cy="324000"/>
            </a:xfrm>
            <a:prstGeom prst="rect">
              <a:avLst/>
            </a:prstGeom>
          </p:spPr>
        </p:pic>
        <p:pic>
          <p:nvPicPr>
            <p:cNvPr id="48" name="図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697" y="4622187"/>
              <a:ext cx="324000" cy="324000"/>
            </a:xfrm>
            <a:prstGeom prst="rect">
              <a:avLst/>
            </a:prstGeom>
          </p:spPr>
        </p:pic>
        <p:pic>
          <p:nvPicPr>
            <p:cNvPr id="49" name="図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0697" y="4622187"/>
              <a:ext cx="324000" cy="324000"/>
            </a:xfrm>
            <a:prstGeom prst="rect">
              <a:avLst/>
            </a:prstGeom>
          </p:spPr>
        </p:pic>
        <p:pic>
          <p:nvPicPr>
            <p:cNvPr id="50" name="図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4697" y="4622187"/>
              <a:ext cx="324000" cy="324000"/>
            </a:xfrm>
            <a:prstGeom prst="rect">
              <a:avLst/>
            </a:prstGeom>
          </p:spPr>
        </p:pic>
        <p:pic>
          <p:nvPicPr>
            <p:cNvPr id="51" name="図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8697" y="4622187"/>
              <a:ext cx="324000" cy="324000"/>
            </a:xfrm>
            <a:prstGeom prst="rect">
              <a:avLst/>
            </a:prstGeom>
          </p:spPr>
        </p:pic>
        <p:pic>
          <p:nvPicPr>
            <p:cNvPr id="52" name="図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697" y="4622187"/>
              <a:ext cx="324000" cy="324000"/>
            </a:xfrm>
            <a:prstGeom prst="rect">
              <a:avLst/>
            </a:prstGeom>
          </p:spPr>
        </p:pic>
        <p:pic>
          <p:nvPicPr>
            <p:cNvPr id="53" name="図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6697" y="4622187"/>
              <a:ext cx="324000" cy="324000"/>
            </a:xfrm>
            <a:prstGeom prst="rect">
              <a:avLst/>
            </a:prstGeom>
          </p:spPr>
        </p:pic>
        <p:pic>
          <p:nvPicPr>
            <p:cNvPr id="54" name="図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0697" y="4622187"/>
              <a:ext cx="324000" cy="324000"/>
            </a:xfrm>
            <a:prstGeom prst="rect">
              <a:avLst/>
            </a:prstGeom>
          </p:spPr>
        </p:pic>
        <p:pic>
          <p:nvPicPr>
            <p:cNvPr id="55" name="図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697" y="4622187"/>
              <a:ext cx="324000" cy="324000"/>
            </a:xfrm>
            <a:prstGeom prst="rect">
              <a:avLst/>
            </a:prstGeom>
          </p:spPr>
        </p:pic>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697" y="4622187"/>
              <a:ext cx="324000" cy="324000"/>
            </a:xfrm>
            <a:prstGeom prst="rect">
              <a:avLst/>
            </a:prstGeom>
          </p:spPr>
        </p:pic>
      </p:grpSp>
      <p:sp>
        <p:nvSpPr>
          <p:cNvPr id="8" name="コンテンツ プレースホルダー 7">
            <a:extLst>
              <a:ext uri="{FF2B5EF4-FFF2-40B4-BE49-F238E27FC236}">
                <a16:creationId xmlns:a16="http://schemas.microsoft.com/office/drawing/2014/main" id="{7B3C1B96-61B4-4AB5-83E7-BA23761A8AD1}"/>
              </a:ext>
            </a:extLst>
          </p:cNvPr>
          <p:cNvSpPr>
            <a:spLocks noGrp="1"/>
          </p:cNvSpPr>
          <p:nvPr>
            <p:ph idx="1"/>
          </p:nvPr>
        </p:nvSpPr>
        <p:spPr>
          <a:xfrm>
            <a:off x="822959" y="758815"/>
            <a:ext cx="7543801" cy="1487996"/>
          </a:xfrm>
        </p:spPr>
        <p:txBody>
          <a:bodyPr/>
          <a:lstStyle/>
          <a:p>
            <a:r>
              <a:rPr lang="ja-JP" altLang="en-US" dirty="0"/>
              <a:t>後手が</a:t>
            </a:r>
            <a:r>
              <a:rPr lang="ja-JP" altLang="en-US" dirty="0">
                <a:solidFill>
                  <a:srgbClr val="FF0000"/>
                </a:solidFill>
              </a:rPr>
              <a:t>赤</a:t>
            </a:r>
            <a:r>
              <a:rPr lang="ja-JP" altLang="en-US" dirty="0"/>
              <a:t>で対応した場合</a:t>
            </a:r>
            <a:endParaRPr lang="en-US" altLang="ja-JP" dirty="0"/>
          </a:p>
          <a:p>
            <a:r>
              <a:rPr lang="ja-JP" altLang="en-US" dirty="0"/>
              <a:t>先手は違う色</a:t>
            </a:r>
            <a:r>
              <a:rPr lang="en-US" altLang="ja-JP" dirty="0"/>
              <a:t>(</a:t>
            </a:r>
            <a:r>
              <a:rPr lang="ja-JP" altLang="en-US" dirty="0"/>
              <a:t>白</a:t>
            </a:r>
            <a:r>
              <a:rPr lang="en-US" altLang="ja-JP" dirty="0"/>
              <a:t>)</a:t>
            </a:r>
            <a:r>
              <a:rPr lang="ja-JP" altLang="en-US" dirty="0"/>
              <a:t>を選ぶため，</a:t>
            </a:r>
            <a:endParaRPr lang="en-US" altLang="ja-JP" dirty="0"/>
          </a:p>
          <a:p>
            <a:r>
              <a:rPr lang="ja-JP" altLang="en-US" dirty="0"/>
              <a:t>後手は黒で</a:t>
            </a:r>
            <a:r>
              <a:rPr lang="en-US" altLang="ja-JP" dirty="0"/>
              <a:t>FZ</a:t>
            </a:r>
            <a:r>
              <a:rPr lang="ja-JP" altLang="en-US" dirty="0"/>
              <a:t>に近づける．</a:t>
            </a:r>
            <a:endParaRPr lang="en-US" altLang="ja-JP" dirty="0"/>
          </a:p>
        </p:txBody>
      </p:sp>
    </p:spTree>
    <p:extLst>
      <p:ext uri="{BB962C8B-B14F-4D97-AF65-F5344CB8AC3E}">
        <p14:creationId xmlns:p14="http://schemas.microsoft.com/office/powerpoint/2010/main" val="19821335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 name="表 601"/>
          <p:cNvGraphicFramePr>
            <a:graphicFrameLocks noGrp="1"/>
          </p:cNvGraphicFramePr>
          <p:nvPr>
            <p:extLst>
              <p:ext uri="{D42A27DB-BD31-4B8C-83A1-F6EECF244321}">
                <p14:modId xmlns:p14="http://schemas.microsoft.com/office/powerpoint/2010/main" val="3464875560"/>
              </p:ext>
            </p:extLst>
          </p:nvPr>
        </p:nvGraphicFramePr>
        <p:xfrm>
          <a:off x="950760" y="2324745"/>
          <a:ext cx="7416000" cy="4417240"/>
        </p:xfrm>
        <a:graphic>
          <a:graphicData uri="http://schemas.openxmlformats.org/drawingml/2006/table">
            <a:tbl>
              <a:tblPr firstRow="1" bandRow="1">
                <a:tableStyleId>{5940675A-B579-460E-94D1-54222C63F5DA}</a:tableStyleId>
              </a:tblPr>
              <a:tblGrid>
                <a:gridCol w="324000">
                  <a:extLst>
                    <a:ext uri="{9D8B030D-6E8A-4147-A177-3AD203B41FA5}">
                      <a16:colId xmlns:a16="http://schemas.microsoft.com/office/drawing/2014/main" val="20000"/>
                    </a:ext>
                  </a:extLst>
                </a:gridCol>
                <a:gridCol w="324000">
                  <a:extLst>
                    <a:ext uri="{9D8B030D-6E8A-4147-A177-3AD203B41FA5}">
                      <a16:colId xmlns:a16="http://schemas.microsoft.com/office/drawing/2014/main" val="20001"/>
                    </a:ext>
                  </a:extLst>
                </a:gridCol>
                <a:gridCol w="324000">
                  <a:extLst>
                    <a:ext uri="{9D8B030D-6E8A-4147-A177-3AD203B41FA5}">
                      <a16:colId xmlns:a16="http://schemas.microsoft.com/office/drawing/2014/main" val="20002"/>
                    </a:ext>
                  </a:extLst>
                </a:gridCol>
                <a:gridCol w="324000">
                  <a:extLst>
                    <a:ext uri="{9D8B030D-6E8A-4147-A177-3AD203B41FA5}">
                      <a16:colId xmlns:a16="http://schemas.microsoft.com/office/drawing/2014/main" val="20003"/>
                    </a:ext>
                  </a:extLst>
                </a:gridCol>
                <a:gridCol w="324000">
                  <a:extLst>
                    <a:ext uri="{9D8B030D-6E8A-4147-A177-3AD203B41FA5}">
                      <a16:colId xmlns:a16="http://schemas.microsoft.com/office/drawing/2014/main" val="20004"/>
                    </a:ext>
                  </a:extLst>
                </a:gridCol>
                <a:gridCol w="324000">
                  <a:extLst>
                    <a:ext uri="{9D8B030D-6E8A-4147-A177-3AD203B41FA5}">
                      <a16:colId xmlns:a16="http://schemas.microsoft.com/office/drawing/2014/main" val="20005"/>
                    </a:ext>
                  </a:extLst>
                </a:gridCol>
                <a:gridCol w="1620000">
                  <a:extLst>
                    <a:ext uri="{9D8B030D-6E8A-4147-A177-3AD203B41FA5}">
                      <a16:colId xmlns:a16="http://schemas.microsoft.com/office/drawing/2014/main" val="20006"/>
                    </a:ext>
                  </a:extLst>
                </a:gridCol>
                <a:gridCol w="324000">
                  <a:extLst>
                    <a:ext uri="{9D8B030D-6E8A-4147-A177-3AD203B41FA5}">
                      <a16:colId xmlns:a16="http://schemas.microsoft.com/office/drawing/2014/main" val="20007"/>
                    </a:ext>
                  </a:extLst>
                </a:gridCol>
                <a:gridCol w="324000">
                  <a:extLst>
                    <a:ext uri="{9D8B030D-6E8A-4147-A177-3AD203B41FA5}">
                      <a16:colId xmlns:a16="http://schemas.microsoft.com/office/drawing/2014/main" val="20008"/>
                    </a:ext>
                  </a:extLst>
                </a:gridCol>
                <a:gridCol w="324000">
                  <a:extLst>
                    <a:ext uri="{9D8B030D-6E8A-4147-A177-3AD203B41FA5}">
                      <a16:colId xmlns:a16="http://schemas.microsoft.com/office/drawing/2014/main" val="20009"/>
                    </a:ext>
                  </a:extLst>
                </a:gridCol>
                <a:gridCol w="324000">
                  <a:extLst>
                    <a:ext uri="{9D8B030D-6E8A-4147-A177-3AD203B41FA5}">
                      <a16:colId xmlns:a16="http://schemas.microsoft.com/office/drawing/2014/main" val="20010"/>
                    </a:ext>
                  </a:extLst>
                </a:gridCol>
                <a:gridCol w="324000">
                  <a:extLst>
                    <a:ext uri="{9D8B030D-6E8A-4147-A177-3AD203B41FA5}">
                      <a16:colId xmlns:a16="http://schemas.microsoft.com/office/drawing/2014/main" val="20011"/>
                    </a:ext>
                  </a:extLst>
                </a:gridCol>
                <a:gridCol w="324000">
                  <a:extLst>
                    <a:ext uri="{9D8B030D-6E8A-4147-A177-3AD203B41FA5}">
                      <a16:colId xmlns:a16="http://schemas.microsoft.com/office/drawing/2014/main" val="20012"/>
                    </a:ext>
                  </a:extLst>
                </a:gridCol>
                <a:gridCol w="324000">
                  <a:extLst>
                    <a:ext uri="{9D8B030D-6E8A-4147-A177-3AD203B41FA5}">
                      <a16:colId xmlns:a16="http://schemas.microsoft.com/office/drawing/2014/main" val="20013"/>
                    </a:ext>
                  </a:extLst>
                </a:gridCol>
                <a:gridCol w="1584000">
                  <a:extLst>
                    <a:ext uri="{9D8B030D-6E8A-4147-A177-3AD203B41FA5}">
                      <a16:colId xmlns:a16="http://schemas.microsoft.com/office/drawing/2014/main" val="20014"/>
                    </a:ext>
                  </a:extLst>
                </a:gridCol>
              </a:tblGrid>
              <a:tr h="329585">
                <a:tc rowSpan="1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tx1"/>
                    </a:solidFill>
                  </a:tcPr>
                </a:tc>
                <a:extLst>
                  <a:ext uri="{0D108BD9-81ED-4DB2-BD59-A6C34878D82A}">
                    <a16:rowId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solidFill>
                          <a:schemeClr val="tx1"/>
                        </a:solidFill>
                      </a:endParaRPr>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3"/>
                  </a:ext>
                </a:extLst>
              </a:tr>
            </a:tbl>
          </a:graphicData>
        </a:graphic>
      </p:graphicFrame>
      <p:sp>
        <p:nvSpPr>
          <p:cNvPr id="2" name="タイトル 1"/>
          <p:cNvSpPr>
            <a:spLocks noGrp="1"/>
          </p:cNvSpPr>
          <p:nvPr>
            <p:ph type="title"/>
          </p:nvPr>
        </p:nvSpPr>
        <p:spPr/>
        <p:txBody>
          <a:bodyPr/>
          <a:lstStyle/>
          <a:p>
            <a:r>
              <a:rPr lang="ja-JP" altLang="en-US" dirty="0"/>
              <a:t>対戦の流れ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grpSp>
        <p:nvGrpSpPr>
          <p:cNvPr id="7" name="グループ化 6">
            <a:extLst>
              <a:ext uri="{FF2B5EF4-FFF2-40B4-BE49-F238E27FC236}">
                <a16:creationId xmlns:a16="http://schemas.microsoft.com/office/drawing/2014/main" id="{C39E434A-486E-4B69-9C59-CA4ABFFBA27A}"/>
              </a:ext>
            </a:extLst>
          </p:cNvPr>
          <p:cNvGrpSpPr/>
          <p:nvPr/>
        </p:nvGrpSpPr>
        <p:grpSpPr>
          <a:xfrm>
            <a:off x="1277871" y="3580981"/>
            <a:ext cx="5508000" cy="324000"/>
            <a:chOff x="1562959" y="3041685"/>
            <a:chExt cx="5508000" cy="32400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5" name="図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0" name="図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1" name="図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4" name="図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7" name="図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6" name="グループ化 5">
            <a:extLst>
              <a:ext uri="{FF2B5EF4-FFF2-40B4-BE49-F238E27FC236}">
                <a16:creationId xmlns:a16="http://schemas.microsoft.com/office/drawing/2014/main" id="{23B6BFDA-4EE8-4428-8191-BBB8E8676ABF}"/>
              </a:ext>
            </a:extLst>
          </p:cNvPr>
          <p:cNvGrpSpPr/>
          <p:nvPr/>
        </p:nvGrpSpPr>
        <p:grpSpPr>
          <a:xfrm>
            <a:off x="1279609" y="5161483"/>
            <a:ext cx="5508000" cy="324000"/>
            <a:chOff x="1564697" y="4622187"/>
            <a:chExt cx="5508000" cy="324000"/>
          </a:xfrm>
        </p:grpSpPr>
        <p:pic>
          <p:nvPicPr>
            <p:cNvPr id="40" name="図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4697" y="4622187"/>
              <a:ext cx="324000" cy="324000"/>
            </a:xfrm>
            <a:prstGeom prst="rect">
              <a:avLst/>
            </a:prstGeom>
          </p:spPr>
        </p:pic>
        <p:pic>
          <p:nvPicPr>
            <p:cNvPr id="41" name="図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8697" y="4622187"/>
              <a:ext cx="324000" cy="324000"/>
            </a:xfrm>
            <a:prstGeom prst="rect">
              <a:avLst/>
            </a:prstGeom>
          </p:spPr>
        </p:pic>
        <p:pic>
          <p:nvPicPr>
            <p:cNvPr id="42" name="図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2697" y="4622187"/>
              <a:ext cx="324000" cy="324000"/>
            </a:xfrm>
            <a:prstGeom prst="rect">
              <a:avLst/>
            </a:prstGeom>
          </p:spPr>
        </p:pic>
        <p:pic>
          <p:nvPicPr>
            <p:cNvPr id="43" name="図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6697" y="4622187"/>
              <a:ext cx="324000" cy="324000"/>
            </a:xfrm>
            <a:prstGeom prst="rect">
              <a:avLst/>
            </a:prstGeom>
          </p:spPr>
        </p:pic>
        <p:pic>
          <p:nvPicPr>
            <p:cNvPr id="44" name="図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0697" y="4622187"/>
              <a:ext cx="324000" cy="324000"/>
            </a:xfrm>
            <a:prstGeom prst="rect">
              <a:avLst/>
            </a:prstGeom>
          </p:spPr>
        </p:pic>
        <p:pic>
          <p:nvPicPr>
            <p:cNvPr id="45" name="図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4697" y="4622187"/>
              <a:ext cx="324000" cy="324000"/>
            </a:xfrm>
            <a:prstGeom prst="rect">
              <a:avLst/>
            </a:prstGeom>
          </p:spPr>
        </p:pic>
        <p:pic>
          <p:nvPicPr>
            <p:cNvPr id="46" name="図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8697" y="4622187"/>
              <a:ext cx="324000" cy="324000"/>
            </a:xfrm>
            <a:prstGeom prst="rect">
              <a:avLst/>
            </a:prstGeom>
          </p:spPr>
        </p:pic>
        <p:pic>
          <p:nvPicPr>
            <p:cNvPr id="47" name="図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2697" y="4622187"/>
              <a:ext cx="324000" cy="324000"/>
            </a:xfrm>
            <a:prstGeom prst="rect">
              <a:avLst/>
            </a:prstGeom>
          </p:spPr>
        </p:pic>
        <p:pic>
          <p:nvPicPr>
            <p:cNvPr id="48" name="図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697" y="4622187"/>
              <a:ext cx="324000" cy="324000"/>
            </a:xfrm>
            <a:prstGeom prst="rect">
              <a:avLst/>
            </a:prstGeom>
          </p:spPr>
        </p:pic>
        <p:pic>
          <p:nvPicPr>
            <p:cNvPr id="49" name="図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0697" y="4622187"/>
              <a:ext cx="324000" cy="324000"/>
            </a:xfrm>
            <a:prstGeom prst="rect">
              <a:avLst/>
            </a:prstGeom>
          </p:spPr>
        </p:pic>
        <p:pic>
          <p:nvPicPr>
            <p:cNvPr id="50" name="図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4697" y="4622187"/>
              <a:ext cx="324000" cy="324000"/>
            </a:xfrm>
            <a:prstGeom prst="rect">
              <a:avLst/>
            </a:prstGeom>
          </p:spPr>
        </p:pic>
        <p:pic>
          <p:nvPicPr>
            <p:cNvPr id="51" name="図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8697" y="4622187"/>
              <a:ext cx="324000" cy="324000"/>
            </a:xfrm>
            <a:prstGeom prst="rect">
              <a:avLst/>
            </a:prstGeom>
          </p:spPr>
        </p:pic>
        <p:pic>
          <p:nvPicPr>
            <p:cNvPr id="52" name="図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697" y="4622187"/>
              <a:ext cx="324000" cy="324000"/>
            </a:xfrm>
            <a:prstGeom prst="rect">
              <a:avLst/>
            </a:prstGeom>
          </p:spPr>
        </p:pic>
        <p:pic>
          <p:nvPicPr>
            <p:cNvPr id="53" name="図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6697" y="4622187"/>
              <a:ext cx="324000" cy="324000"/>
            </a:xfrm>
            <a:prstGeom prst="rect">
              <a:avLst/>
            </a:prstGeom>
          </p:spPr>
        </p:pic>
        <p:pic>
          <p:nvPicPr>
            <p:cNvPr id="54" name="図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0697" y="4622187"/>
              <a:ext cx="324000" cy="324000"/>
            </a:xfrm>
            <a:prstGeom prst="rect">
              <a:avLst/>
            </a:prstGeom>
          </p:spPr>
        </p:pic>
        <p:pic>
          <p:nvPicPr>
            <p:cNvPr id="55" name="図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697" y="4622187"/>
              <a:ext cx="324000" cy="324000"/>
            </a:xfrm>
            <a:prstGeom prst="rect">
              <a:avLst/>
            </a:prstGeom>
          </p:spPr>
        </p:pic>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697" y="4622187"/>
              <a:ext cx="324000" cy="324000"/>
            </a:xfrm>
            <a:prstGeom prst="rect">
              <a:avLst/>
            </a:prstGeom>
          </p:spPr>
        </p:pic>
      </p:grpSp>
      <p:sp>
        <p:nvSpPr>
          <p:cNvPr id="8" name="コンテンツ プレースホルダー 7">
            <a:extLst>
              <a:ext uri="{FF2B5EF4-FFF2-40B4-BE49-F238E27FC236}">
                <a16:creationId xmlns:a16="http://schemas.microsoft.com/office/drawing/2014/main" id="{7B3C1B96-61B4-4AB5-83E7-BA23761A8AD1}"/>
              </a:ext>
            </a:extLst>
          </p:cNvPr>
          <p:cNvSpPr>
            <a:spLocks noGrp="1"/>
          </p:cNvSpPr>
          <p:nvPr>
            <p:ph idx="1"/>
          </p:nvPr>
        </p:nvSpPr>
        <p:spPr>
          <a:xfrm>
            <a:off x="822959" y="758815"/>
            <a:ext cx="7543801" cy="1487996"/>
          </a:xfrm>
        </p:spPr>
        <p:txBody>
          <a:bodyPr/>
          <a:lstStyle/>
          <a:p>
            <a:r>
              <a:rPr lang="ja-JP" altLang="en-US" dirty="0"/>
              <a:t>先手が</a:t>
            </a:r>
            <a:r>
              <a:rPr lang="ja-JP" altLang="en-US" dirty="0">
                <a:solidFill>
                  <a:srgbClr val="FF0000"/>
                </a:solidFill>
              </a:rPr>
              <a:t>赤を選んでいた場合</a:t>
            </a:r>
            <a:endParaRPr lang="en-US" altLang="ja-JP" dirty="0">
              <a:solidFill>
                <a:srgbClr val="FF0000"/>
              </a:solidFill>
            </a:endParaRPr>
          </a:p>
          <a:p>
            <a:endParaRPr lang="en-US" altLang="ja-JP" dirty="0"/>
          </a:p>
        </p:txBody>
      </p:sp>
    </p:spTree>
    <p:extLst>
      <p:ext uri="{BB962C8B-B14F-4D97-AF65-F5344CB8AC3E}">
        <p14:creationId xmlns:p14="http://schemas.microsoft.com/office/powerpoint/2010/main" val="36879625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 name="表 601"/>
          <p:cNvGraphicFramePr>
            <a:graphicFrameLocks noGrp="1"/>
          </p:cNvGraphicFramePr>
          <p:nvPr>
            <p:extLst>
              <p:ext uri="{D42A27DB-BD31-4B8C-83A1-F6EECF244321}">
                <p14:modId xmlns:p14="http://schemas.microsoft.com/office/powerpoint/2010/main" val="3529453781"/>
              </p:ext>
            </p:extLst>
          </p:nvPr>
        </p:nvGraphicFramePr>
        <p:xfrm>
          <a:off x="4702864" y="3130725"/>
          <a:ext cx="4319999" cy="3240000"/>
        </p:xfrm>
        <a:graphic>
          <a:graphicData uri="http://schemas.openxmlformats.org/drawingml/2006/table">
            <a:tbl>
              <a:tblPr firstRow="1" bandRow="1">
                <a:tableStyleId>{5940675A-B579-460E-94D1-54222C63F5DA}</a:tableStyleId>
              </a:tblPr>
              <a:tblGrid>
                <a:gridCol w="188740">
                  <a:extLst>
                    <a:ext uri="{9D8B030D-6E8A-4147-A177-3AD203B41FA5}">
                      <a16:colId xmlns:a16="http://schemas.microsoft.com/office/drawing/2014/main" val="20000"/>
                    </a:ext>
                  </a:extLst>
                </a:gridCol>
                <a:gridCol w="188740">
                  <a:extLst>
                    <a:ext uri="{9D8B030D-6E8A-4147-A177-3AD203B41FA5}">
                      <a16:colId xmlns:a16="http://schemas.microsoft.com/office/drawing/2014/main" val="20001"/>
                    </a:ext>
                  </a:extLst>
                </a:gridCol>
                <a:gridCol w="188740">
                  <a:extLst>
                    <a:ext uri="{9D8B030D-6E8A-4147-A177-3AD203B41FA5}">
                      <a16:colId xmlns:a16="http://schemas.microsoft.com/office/drawing/2014/main" val="20002"/>
                    </a:ext>
                  </a:extLst>
                </a:gridCol>
                <a:gridCol w="188740">
                  <a:extLst>
                    <a:ext uri="{9D8B030D-6E8A-4147-A177-3AD203B41FA5}">
                      <a16:colId xmlns:a16="http://schemas.microsoft.com/office/drawing/2014/main" val="20003"/>
                    </a:ext>
                  </a:extLst>
                </a:gridCol>
                <a:gridCol w="188740">
                  <a:extLst>
                    <a:ext uri="{9D8B030D-6E8A-4147-A177-3AD203B41FA5}">
                      <a16:colId xmlns:a16="http://schemas.microsoft.com/office/drawing/2014/main" val="20004"/>
                    </a:ext>
                  </a:extLst>
                </a:gridCol>
                <a:gridCol w="188740">
                  <a:extLst>
                    <a:ext uri="{9D8B030D-6E8A-4147-A177-3AD203B41FA5}">
                      <a16:colId xmlns:a16="http://schemas.microsoft.com/office/drawing/2014/main" val="20005"/>
                    </a:ext>
                  </a:extLst>
                </a:gridCol>
                <a:gridCol w="943676">
                  <a:extLst>
                    <a:ext uri="{9D8B030D-6E8A-4147-A177-3AD203B41FA5}">
                      <a16:colId xmlns:a16="http://schemas.microsoft.com/office/drawing/2014/main" val="20006"/>
                    </a:ext>
                  </a:extLst>
                </a:gridCol>
                <a:gridCol w="188740">
                  <a:extLst>
                    <a:ext uri="{9D8B030D-6E8A-4147-A177-3AD203B41FA5}">
                      <a16:colId xmlns:a16="http://schemas.microsoft.com/office/drawing/2014/main" val="20007"/>
                    </a:ext>
                  </a:extLst>
                </a:gridCol>
                <a:gridCol w="188740">
                  <a:extLst>
                    <a:ext uri="{9D8B030D-6E8A-4147-A177-3AD203B41FA5}">
                      <a16:colId xmlns:a16="http://schemas.microsoft.com/office/drawing/2014/main" val="20008"/>
                    </a:ext>
                  </a:extLst>
                </a:gridCol>
                <a:gridCol w="188740">
                  <a:extLst>
                    <a:ext uri="{9D8B030D-6E8A-4147-A177-3AD203B41FA5}">
                      <a16:colId xmlns:a16="http://schemas.microsoft.com/office/drawing/2014/main" val="20009"/>
                    </a:ext>
                  </a:extLst>
                </a:gridCol>
                <a:gridCol w="188740">
                  <a:extLst>
                    <a:ext uri="{9D8B030D-6E8A-4147-A177-3AD203B41FA5}">
                      <a16:colId xmlns:a16="http://schemas.microsoft.com/office/drawing/2014/main" val="20010"/>
                    </a:ext>
                  </a:extLst>
                </a:gridCol>
                <a:gridCol w="188740">
                  <a:extLst>
                    <a:ext uri="{9D8B030D-6E8A-4147-A177-3AD203B41FA5}">
                      <a16:colId xmlns:a16="http://schemas.microsoft.com/office/drawing/2014/main" val="20011"/>
                    </a:ext>
                  </a:extLst>
                </a:gridCol>
                <a:gridCol w="188740">
                  <a:extLst>
                    <a:ext uri="{9D8B030D-6E8A-4147-A177-3AD203B41FA5}">
                      <a16:colId xmlns:a16="http://schemas.microsoft.com/office/drawing/2014/main" val="20012"/>
                    </a:ext>
                  </a:extLst>
                </a:gridCol>
                <a:gridCol w="188740">
                  <a:extLst>
                    <a:ext uri="{9D8B030D-6E8A-4147-A177-3AD203B41FA5}">
                      <a16:colId xmlns:a16="http://schemas.microsoft.com/office/drawing/2014/main" val="20013"/>
                    </a:ext>
                  </a:extLst>
                </a:gridCol>
                <a:gridCol w="922703">
                  <a:extLst>
                    <a:ext uri="{9D8B030D-6E8A-4147-A177-3AD203B41FA5}">
                      <a16:colId xmlns:a16="http://schemas.microsoft.com/office/drawing/2014/main" val="20014"/>
                    </a:ext>
                  </a:extLst>
                </a:gridCol>
              </a:tblGrid>
              <a:tr h="294546">
                <a:tc rowSpan="1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tx1"/>
                    </a:solidFill>
                  </a:tcPr>
                </a:tc>
                <a:extLst>
                  <a:ext uri="{0D108BD9-81ED-4DB2-BD59-A6C34878D82A}">
                    <a16:rowId xmlns:a16="http://schemas.microsoft.com/office/drawing/2014/main" val="10000"/>
                  </a:ext>
                </a:extLst>
              </a:tr>
              <a:tr h="113242">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1"/>
                  </a:ext>
                </a:extLst>
              </a:tr>
              <a:tr h="181302">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2"/>
                  </a:ext>
                </a:extLst>
              </a:tr>
              <a:tr h="29454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solidFill>
                          <a:schemeClr val="tx1"/>
                        </a:solidFill>
                      </a:endParaRPr>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3"/>
                  </a:ext>
                </a:extLst>
              </a:tr>
              <a:tr h="294546">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4"/>
                  </a:ext>
                </a:extLst>
              </a:tr>
              <a:tr h="294546">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5"/>
                  </a:ext>
                </a:extLst>
              </a:tr>
              <a:tr h="113242">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6"/>
                  </a:ext>
                </a:extLst>
              </a:tr>
              <a:tr h="181302">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7"/>
                  </a:ext>
                </a:extLst>
              </a:tr>
              <a:tr h="29454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8"/>
                  </a:ext>
                </a:extLst>
              </a:tr>
              <a:tr h="294546">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9"/>
                  </a:ext>
                </a:extLst>
              </a:tr>
              <a:tr h="294546">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10"/>
                  </a:ext>
                </a:extLst>
              </a:tr>
              <a:tr h="113242">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1"/>
                  </a:ext>
                </a:extLst>
              </a:tr>
              <a:tr h="181302">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12"/>
                  </a:ext>
                </a:extLst>
              </a:tr>
              <a:tr h="29454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3"/>
                  </a:ext>
                </a:extLst>
              </a:tr>
            </a:tbl>
          </a:graphicData>
        </a:graphic>
      </p:graphicFrame>
      <p:sp>
        <p:nvSpPr>
          <p:cNvPr id="2" name="タイトル 1"/>
          <p:cNvSpPr>
            <a:spLocks noGrp="1"/>
          </p:cNvSpPr>
          <p:nvPr>
            <p:ph type="title"/>
          </p:nvPr>
        </p:nvSpPr>
        <p:spPr/>
        <p:txBody>
          <a:bodyPr/>
          <a:lstStyle/>
          <a:p>
            <a:r>
              <a:rPr lang="ja-JP" altLang="en-US" dirty="0"/>
              <a:t>対戦の流れ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sp>
        <p:nvSpPr>
          <p:cNvPr id="8" name="コンテンツ プレースホルダー 7">
            <a:extLst>
              <a:ext uri="{FF2B5EF4-FFF2-40B4-BE49-F238E27FC236}">
                <a16:creationId xmlns:a16="http://schemas.microsoft.com/office/drawing/2014/main" id="{7B3C1B96-61B4-4AB5-83E7-BA23761A8AD1}"/>
              </a:ext>
            </a:extLst>
          </p:cNvPr>
          <p:cNvSpPr>
            <a:spLocks noGrp="1"/>
          </p:cNvSpPr>
          <p:nvPr>
            <p:ph idx="1"/>
          </p:nvPr>
        </p:nvSpPr>
        <p:spPr>
          <a:xfrm>
            <a:off x="822959" y="758815"/>
            <a:ext cx="7543801" cy="1487996"/>
          </a:xfrm>
        </p:spPr>
        <p:txBody>
          <a:bodyPr/>
          <a:lstStyle/>
          <a:p>
            <a:r>
              <a:rPr lang="ja-JP" altLang="en-US" dirty="0"/>
              <a:t>先手が</a:t>
            </a:r>
            <a:r>
              <a:rPr lang="ja-JP" altLang="en-US" dirty="0">
                <a:solidFill>
                  <a:srgbClr val="FF0000"/>
                </a:solidFill>
              </a:rPr>
              <a:t>赤を選んでいた場合</a:t>
            </a:r>
            <a:endParaRPr lang="en-US" altLang="ja-JP" dirty="0">
              <a:solidFill>
                <a:srgbClr val="FF0000"/>
              </a:solidFill>
            </a:endParaRPr>
          </a:p>
          <a:p>
            <a:r>
              <a:rPr lang="ja-JP" altLang="en-US" dirty="0"/>
              <a:t>後手の領地は同じだけ</a:t>
            </a:r>
            <a:r>
              <a:rPr lang="en-US" altLang="ja-JP" dirty="0"/>
              <a:t>FZ</a:t>
            </a:r>
            <a:r>
              <a:rPr lang="ja-JP" altLang="en-US" dirty="0"/>
              <a:t>に近づいているのに対し，</a:t>
            </a:r>
            <a:endParaRPr lang="en-US" altLang="ja-JP" dirty="0"/>
          </a:p>
          <a:p>
            <a:r>
              <a:rPr lang="ja-JP" altLang="en-US" dirty="0"/>
              <a:t>先手の領地は</a:t>
            </a:r>
            <a:r>
              <a:rPr lang="ja-JP" altLang="en-US" dirty="0">
                <a:solidFill>
                  <a:srgbClr val="FF0000"/>
                </a:solidFill>
              </a:rPr>
              <a:t>赤を選んでいた場合</a:t>
            </a:r>
            <a:r>
              <a:rPr lang="ja-JP" altLang="en-US" dirty="0"/>
              <a:t>の方が</a:t>
            </a:r>
            <a:endParaRPr lang="en-US" altLang="ja-JP" dirty="0"/>
          </a:p>
          <a:p>
            <a:r>
              <a:rPr lang="ja-JP" altLang="en-US" dirty="0"/>
              <a:t>広がっている．</a:t>
            </a:r>
            <a:endParaRPr lang="en-US" altLang="ja-JP" dirty="0"/>
          </a:p>
        </p:txBody>
      </p:sp>
      <p:graphicFrame>
        <p:nvGraphicFramePr>
          <p:cNvPr id="58" name="表 57">
            <a:extLst>
              <a:ext uri="{FF2B5EF4-FFF2-40B4-BE49-F238E27FC236}">
                <a16:creationId xmlns:a16="http://schemas.microsoft.com/office/drawing/2014/main" id="{75FFC2DE-B65E-4745-A22C-B9BDAD11C404}"/>
              </a:ext>
            </a:extLst>
          </p:cNvPr>
          <p:cNvGraphicFramePr>
            <a:graphicFrameLocks noGrp="1"/>
          </p:cNvGraphicFramePr>
          <p:nvPr>
            <p:extLst>
              <p:ext uri="{D42A27DB-BD31-4B8C-83A1-F6EECF244321}">
                <p14:modId xmlns:p14="http://schemas.microsoft.com/office/powerpoint/2010/main" val="252756749"/>
              </p:ext>
            </p:extLst>
          </p:nvPr>
        </p:nvGraphicFramePr>
        <p:xfrm>
          <a:off x="121137" y="3130725"/>
          <a:ext cx="4320001" cy="3240002"/>
        </p:xfrm>
        <a:graphic>
          <a:graphicData uri="http://schemas.openxmlformats.org/drawingml/2006/table">
            <a:tbl>
              <a:tblPr firstRow="1" bandRow="1">
                <a:tableStyleId>{5940675A-B579-460E-94D1-54222C63F5DA}</a:tableStyleId>
              </a:tblPr>
              <a:tblGrid>
                <a:gridCol w="188738">
                  <a:extLst>
                    <a:ext uri="{9D8B030D-6E8A-4147-A177-3AD203B41FA5}">
                      <a16:colId xmlns:a16="http://schemas.microsoft.com/office/drawing/2014/main" val="20000"/>
                    </a:ext>
                  </a:extLst>
                </a:gridCol>
                <a:gridCol w="188738">
                  <a:extLst>
                    <a:ext uri="{9D8B030D-6E8A-4147-A177-3AD203B41FA5}">
                      <a16:colId xmlns:a16="http://schemas.microsoft.com/office/drawing/2014/main" val="20001"/>
                    </a:ext>
                  </a:extLst>
                </a:gridCol>
                <a:gridCol w="188738">
                  <a:extLst>
                    <a:ext uri="{9D8B030D-6E8A-4147-A177-3AD203B41FA5}">
                      <a16:colId xmlns:a16="http://schemas.microsoft.com/office/drawing/2014/main" val="20002"/>
                    </a:ext>
                  </a:extLst>
                </a:gridCol>
                <a:gridCol w="188738">
                  <a:extLst>
                    <a:ext uri="{9D8B030D-6E8A-4147-A177-3AD203B41FA5}">
                      <a16:colId xmlns:a16="http://schemas.microsoft.com/office/drawing/2014/main" val="20003"/>
                    </a:ext>
                  </a:extLst>
                </a:gridCol>
                <a:gridCol w="188738">
                  <a:extLst>
                    <a:ext uri="{9D8B030D-6E8A-4147-A177-3AD203B41FA5}">
                      <a16:colId xmlns:a16="http://schemas.microsoft.com/office/drawing/2014/main" val="20004"/>
                    </a:ext>
                  </a:extLst>
                </a:gridCol>
                <a:gridCol w="188738">
                  <a:extLst>
                    <a:ext uri="{9D8B030D-6E8A-4147-A177-3AD203B41FA5}">
                      <a16:colId xmlns:a16="http://schemas.microsoft.com/office/drawing/2014/main" val="20005"/>
                    </a:ext>
                  </a:extLst>
                </a:gridCol>
                <a:gridCol w="943689">
                  <a:extLst>
                    <a:ext uri="{9D8B030D-6E8A-4147-A177-3AD203B41FA5}">
                      <a16:colId xmlns:a16="http://schemas.microsoft.com/office/drawing/2014/main" val="20006"/>
                    </a:ext>
                  </a:extLst>
                </a:gridCol>
                <a:gridCol w="188738">
                  <a:extLst>
                    <a:ext uri="{9D8B030D-6E8A-4147-A177-3AD203B41FA5}">
                      <a16:colId xmlns:a16="http://schemas.microsoft.com/office/drawing/2014/main" val="20007"/>
                    </a:ext>
                  </a:extLst>
                </a:gridCol>
                <a:gridCol w="188738">
                  <a:extLst>
                    <a:ext uri="{9D8B030D-6E8A-4147-A177-3AD203B41FA5}">
                      <a16:colId xmlns:a16="http://schemas.microsoft.com/office/drawing/2014/main" val="20008"/>
                    </a:ext>
                  </a:extLst>
                </a:gridCol>
                <a:gridCol w="188738">
                  <a:extLst>
                    <a:ext uri="{9D8B030D-6E8A-4147-A177-3AD203B41FA5}">
                      <a16:colId xmlns:a16="http://schemas.microsoft.com/office/drawing/2014/main" val="20009"/>
                    </a:ext>
                  </a:extLst>
                </a:gridCol>
                <a:gridCol w="188738">
                  <a:extLst>
                    <a:ext uri="{9D8B030D-6E8A-4147-A177-3AD203B41FA5}">
                      <a16:colId xmlns:a16="http://schemas.microsoft.com/office/drawing/2014/main" val="20010"/>
                    </a:ext>
                  </a:extLst>
                </a:gridCol>
                <a:gridCol w="188738">
                  <a:extLst>
                    <a:ext uri="{9D8B030D-6E8A-4147-A177-3AD203B41FA5}">
                      <a16:colId xmlns:a16="http://schemas.microsoft.com/office/drawing/2014/main" val="20011"/>
                    </a:ext>
                  </a:extLst>
                </a:gridCol>
                <a:gridCol w="188738">
                  <a:extLst>
                    <a:ext uri="{9D8B030D-6E8A-4147-A177-3AD203B41FA5}">
                      <a16:colId xmlns:a16="http://schemas.microsoft.com/office/drawing/2014/main" val="20012"/>
                    </a:ext>
                  </a:extLst>
                </a:gridCol>
                <a:gridCol w="188738">
                  <a:extLst>
                    <a:ext uri="{9D8B030D-6E8A-4147-A177-3AD203B41FA5}">
                      <a16:colId xmlns:a16="http://schemas.microsoft.com/office/drawing/2014/main" val="20013"/>
                    </a:ext>
                  </a:extLst>
                </a:gridCol>
                <a:gridCol w="922718">
                  <a:extLst>
                    <a:ext uri="{9D8B030D-6E8A-4147-A177-3AD203B41FA5}">
                      <a16:colId xmlns:a16="http://schemas.microsoft.com/office/drawing/2014/main" val="20014"/>
                    </a:ext>
                  </a:extLst>
                </a:gridCol>
              </a:tblGrid>
              <a:tr h="290746">
                <a:tc rowSpan="1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tx1"/>
                    </a:solidFill>
                  </a:tcPr>
                </a:tc>
                <a:extLst>
                  <a:ext uri="{0D108BD9-81ED-4DB2-BD59-A6C34878D82A}">
                    <a16:rowId xmlns:a16="http://schemas.microsoft.com/office/drawing/2014/main" val="10000"/>
                  </a:ext>
                </a:extLst>
              </a:tr>
              <a:tr h="152339">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1"/>
                  </a:ext>
                </a:extLst>
              </a:tr>
              <a:tr h="152339">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2"/>
                  </a:ext>
                </a:extLst>
              </a:tr>
              <a:tr h="29074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solidFill>
                          <a:schemeClr val="tx1"/>
                        </a:solidFill>
                      </a:endParaRPr>
                    </a:p>
                  </a:txBody>
                  <a:tcPr marL="68580" marR="68580" marT="34290" marB="34290">
                    <a:solidFill>
                      <a:schemeClr val="tx1"/>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3"/>
                  </a:ext>
                </a:extLst>
              </a:tr>
              <a:tr h="290746">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4"/>
                  </a:ext>
                </a:extLst>
              </a:tr>
              <a:tr h="290746">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5"/>
                  </a:ext>
                </a:extLst>
              </a:tr>
              <a:tr h="152339">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6"/>
                  </a:ext>
                </a:extLst>
              </a:tr>
              <a:tr h="152339">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7"/>
                  </a:ext>
                </a:extLst>
              </a:tr>
              <a:tr h="29074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8"/>
                  </a:ext>
                </a:extLst>
              </a:tr>
              <a:tr h="290746">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9"/>
                  </a:ext>
                </a:extLst>
              </a:tr>
              <a:tr h="290746">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10"/>
                  </a:ext>
                </a:extLst>
              </a:tr>
              <a:tr h="152339">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1"/>
                  </a:ext>
                </a:extLst>
              </a:tr>
              <a:tr h="152339">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12"/>
                  </a:ext>
                </a:extLst>
              </a:tr>
              <a:tr h="29074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9145633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F6492-A51F-4C63-AFD4-2658EC392FB2}"/>
              </a:ext>
            </a:extLst>
          </p:cNvPr>
          <p:cNvSpPr>
            <a:spLocks noGrp="1"/>
          </p:cNvSpPr>
          <p:nvPr>
            <p:ph type="title"/>
          </p:nvPr>
        </p:nvSpPr>
        <p:spPr/>
        <p:txBody>
          <a:bodyPr/>
          <a:lstStyle/>
          <a:p>
            <a:r>
              <a:rPr lang="ja-JP" altLang="en-US" dirty="0"/>
              <a:t>今回</a:t>
            </a:r>
            <a:r>
              <a:rPr kumimoji="1" lang="ja-JP" altLang="en-US" dirty="0"/>
              <a:t>の結果</a:t>
            </a:r>
          </a:p>
        </p:txBody>
      </p:sp>
      <p:sp>
        <p:nvSpPr>
          <p:cNvPr id="4" name="スライド番号プレースホルダー 3">
            <a:extLst>
              <a:ext uri="{FF2B5EF4-FFF2-40B4-BE49-F238E27FC236}">
                <a16:creationId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id="{1C69B798-EB63-4861-A7FD-6D2A9E4B3BBB}"/>
                  </a:ext>
                </a:extLst>
              </p:cNvPr>
              <p:cNvGraphicFramePr>
                <a:graphicFrameLocks/>
              </p:cNvGraphicFramePr>
              <p:nvPr>
                <p:extLst/>
              </p:nvPr>
            </p:nvGraphicFramePr>
            <p:xfrm>
              <a:off x="708308" y="893117"/>
              <a:ext cx="7727384" cy="280911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val="20000"/>
                        </a:ext>
                      </a:extLst>
                    </a:gridCol>
                    <a:gridCol w="1597344">
                      <a:extLst>
                        <a:ext uri="{9D8B030D-6E8A-4147-A177-3AD203B41FA5}">
                          <a16:colId xmlns:a16="http://schemas.microsoft.com/office/drawing/2014/main" val="20001"/>
                        </a:ext>
                      </a:extLst>
                    </a:gridCol>
                    <a:gridCol w="3206798">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800" b="1" dirty="0">
                              <a:solidFill>
                                <a:schemeClr val="tx1"/>
                              </a:solidFill>
                            </a:rPr>
                            <a:t>4</a:t>
                          </a:r>
                          <a:r>
                            <a:rPr kumimoji="1" lang="ja-JP" altLang="en-US" sz="2800" b="1" dirty="0">
                              <a:solidFill>
                                <a:schemeClr val="tx1"/>
                              </a:solidFill>
                            </a:rPr>
                            <a:t>色以上</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endParaRPr kumimoji="1" lang="en-US" altLang="ja-JP" sz="2400" b="0" dirty="0">
                            <a:solidFill>
                              <a:srgbClr val="0066FF"/>
                            </a:solidFill>
                          </a:endParaRPr>
                        </a:p>
                      </a:txBody>
                      <a:tcPr/>
                    </a:tc>
                    <a:extLst>
                      <a:ext uri="{0D108BD9-81ED-4DB2-BD59-A6C34878D82A}">
                        <a16:rowId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 xmlns:a16="http://schemas.microsoft.com/office/drawing/2014/main" xmlns:a14="http://schemas.microsoft.com/office/drawing/2010/main" id="{1C69B798-EB63-4861-A7FD-6D2A9E4B3BBB}"/>
                  </a:ext>
                </a:extLst>
              </p:cNvPr>
              <p:cNvGraphicFramePr>
                <a:graphicFrameLocks/>
              </p:cNvGraphicFramePr>
              <p:nvPr>
                <p:extLst/>
              </p:nvPr>
            </p:nvGraphicFramePr>
            <p:xfrm>
              <a:off x="708308" y="893117"/>
              <a:ext cx="7727384" cy="280911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xmlns:a14="http://schemas.microsoft.com/office/drawing/2010/main" val="20000"/>
                        </a:ext>
                      </a:extLst>
                    </a:gridCol>
                    <a:gridCol w="1597344">
                      <a:extLst>
                        <a:ext uri="{9D8B030D-6E8A-4147-A177-3AD203B41FA5}">
                          <a16:colId xmlns="" xmlns:a16="http://schemas.microsoft.com/office/drawing/2014/main" xmlns:a14="http://schemas.microsoft.com/office/drawing/2010/main" val="20001"/>
                        </a:ext>
                      </a:extLst>
                    </a:gridCol>
                    <a:gridCol w="3206798">
                      <a:extLst>
                        <a:ext uri="{9D8B030D-6E8A-4147-A177-3AD203B41FA5}">
                          <a16:colId xmlns="" xmlns:a16="http://schemas.microsoft.com/office/drawing/2014/main"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xmlns:a14="http://schemas.microsoft.com/office/drawing/2010/main" val="10000"/>
                      </a:ext>
                    </a:extLst>
                  </a:tr>
                  <a:tr h="462153">
                    <a:tc>
                      <a:txBody>
                        <a:bodyPr/>
                        <a:lstStyle/>
                        <a:p>
                          <a:endParaRPr lang="ja-JP"/>
                        </a:p>
                      </a:txBody>
                      <a:tcPr>
                        <a:blipFill rotWithShape="0">
                          <a:blip r:embed="rId2"/>
                          <a:stretch>
                            <a:fillRect l="-208" t="-111842" r="-165000" b="-446053"/>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xmlns:a14="http://schemas.microsoft.com/office/drawing/2010/main"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 xmlns:a16="http://schemas.microsoft.com/office/drawing/2014/main" xmlns:a14="http://schemas.microsoft.com/office/drawing/2010/main" val="10004"/>
                      </a:ext>
                    </a:extLst>
                  </a:tr>
                  <a:tr h="51816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800" b="1" dirty="0">
                              <a:solidFill>
                                <a:schemeClr val="tx1"/>
                              </a:solidFill>
                            </a:rPr>
                            <a:t>4</a:t>
                          </a:r>
                          <a:r>
                            <a:rPr kumimoji="1" lang="ja-JP" altLang="en-US" sz="2800" b="1" dirty="0">
                              <a:solidFill>
                                <a:schemeClr val="tx1"/>
                              </a:solidFill>
                            </a:rPr>
                            <a:t>色以上</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endParaRPr kumimoji="1" lang="en-US" altLang="ja-JP" sz="2400" b="0" dirty="0">
                            <a:solidFill>
                              <a:srgbClr val="0066FF"/>
                            </a:solidFill>
                          </a:endParaRPr>
                        </a:p>
                      </a:txBody>
                      <a:tcPr/>
                    </a:tc>
                    <a:extLst>
                      <a:ext uri="{0D108BD9-81ED-4DB2-BD59-A6C34878D82A}">
                        <a16:rowId xmlns="" xmlns:a16="http://schemas.microsoft.com/office/drawing/2014/main"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141897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これからの目標</a:t>
            </a:r>
          </a:p>
        </p:txBody>
      </p:sp>
      <p:sp>
        <p:nvSpPr>
          <p:cNvPr id="3" name="コンテンツ プレースホルダー 2"/>
          <p:cNvSpPr>
            <a:spLocks noGrp="1"/>
          </p:cNvSpPr>
          <p:nvPr>
            <p:ph idx="1"/>
          </p:nvPr>
        </p:nvSpPr>
        <p:spPr/>
        <p:txBody>
          <a:bodyPr/>
          <a:lstStyle/>
          <a:p>
            <a:r>
              <a:rPr kumimoji="1" lang="ja-JP" altLang="en-US" dirty="0"/>
              <a:t>モンテカルロ法以外の組合せ論的なアルゴリズムで理論的な勝率の保証をしたい</a:t>
            </a:r>
            <a:r>
              <a:rPr lang="ja-JP" altLang="en-US" dirty="0"/>
              <a:t>．</a:t>
            </a:r>
            <a:endParaRPr kumimoji="1"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Tree>
    <p:extLst>
      <p:ext uri="{BB962C8B-B14F-4D97-AF65-F5344CB8AC3E}">
        <p14:creationId xmlns:p14="http://schemas.microsoft.com/office/powerpoint/2010/main" val="25414401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r>
              <a:rPr lang="ja-JP" altLang="en-US" dirty="0"/>
              <a:t>先手の一手目　白か黒</a:t>
            </a:r>
            <a:endParaRPr lang="en-US" altLang="ja-JP" dirty="0"/>
          </a:p>
          <a:p>
            <a:r>
              <a:rPr kumimoji="1" lang="ja-JP" altLang="en-US" dirty="0"/>
              <a:t>後手　　　　　　　黒か白</a:t>
            </a:r>
            <a:endParaRPr kumimoji="1" lang="en-US" altLang="ja-JP" dirty="0"/>
          </a:p>
          <a:p>
            <a:r>
              <a:rPr lang="ja-JP" altLang="en-US" dirty="0"/>
              <a:t>先手　　　　　　　赤か青</a:t>
            </a:r>
            <a:endParaRPr lang="en-US" altLang="ja-JP" dirty="0"/>
          </a:p>
          <a:p>
            <a:r>
              <a:rPr kumimoji="1" lang="ja-JP" altLang="en-US" dirty="0"/>
              <a:t>後手　　　　　　　青か赤</a:t>
            </a:r>
            <a:endParaRPr kumimoji="1" lang="en-US" altLang="ja-JP" dirty="0"/>
          </a:p>
          <a:p>
            <a:r>
              <a:rPr lang="ja-JP" altLang="en-US" dirty="0"/>
              <a:t>帰納法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Tree>
    <p:extLst>
      <p:ext uri="{BB962C8B-B14F-4D97-AF65-F5344CB8AC3E}">
        <p14:creationId xmlns:p14="http://schemas.microsoft.com/office/powerpoint/2010/main" val="41415248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D04FAA-16C3-4257-9B87-7A83D8414EE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87C6F276-9950-4024-9F9D-82E12D6D940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6CD8CC1-A6A5-4C44-ADCB-436660185DAA}"/>
              </a:ext>
            </a:extLst>
          </p:cNvPr>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Tree>
    <p:extLst>
      <p:ext uri="{BB962C8B-B14F-4D97-AF65-F5344CB8AC3E}">
        <p14:creationId xmlns:p14="http://schemas.microsoft.com/office/powerpoint/2010/main" val="33759082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grpSp>
        <p:nvGrpSpPr>
          <p:cNvPr id="47" name="グループ化 46"/>
          <p:cNvGrpSpPr/>
          <p:nvPr/>
        </p:nvGrpSpPr>
        <p:grpSpPr>
          <a:xfrm>
            <a:off x="268180" y="1889308"/>
            <a:ext cx="8653357" cy="4455473"/>
            <a:chOff x="268180" y="1889308"/>
            <a:chExt cx="8653357" cy="4455473"/>
          </a:xfrm>
        </p:grpSpPr>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grpSp>
      <p:sp>
        <p:nvSpPr>
          <p:cNvPr id="59"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 name="テキスト ボックス 2">
            <a:extLst>
              <a:ext uri="{FF2B5EF4-FFF2-40B4-BE49-F238E27FC236}">
                <a16:creationId xmlns:a16="http://schemas.microsoft.com/office/drawing/2014/main" id="{FE84BC84-DCB5-4323-BC7C-86A2474FB105}"/>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84991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8" name="テキスト ボックス 37">
            <a:extLst>
              <a:ext uri="{FF2B5EF4-FFF2-40B4-BE49-F238E27FC236}">
                <a16:creationId xmlns:a16="http://schemas.microsoft.com/office/drawing/2014/main" id="{6826A94B-DFB3-4AC6-AF2F-79AFFE8548B2}"/>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03924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a:t>
            </a:r>
            <a:r>
              <a:rPr lang="ja-JP" altLang="en-US" dirty="0">
                <a:solidFill>
                  <a:srgbClr val="FF0000"/>
                </a:solidFill>
              </a:rPr>
              <a:t>最大の評価値</a:t>
            </a:r>
            <a:r>
              <a:rPr lang="ja-JP" altLang="en-US" dirty="0"/>
              <a:t>を</a:t>
            </a:r>
            <a:endParaRPr lang="en-US" altLang="ja-JP" dirty="0"/>
          </a:p>
          <a:p>
            <a:r>
              <a:rPr lang="ja-JP" altLang="en-US" dirty="0"/>
              <a:t>その盤面の評価値にする．</a:t>
            </a:r>
          </a:p>
        </p:txBody>
      </p:sp>
      <p:sp>
        <p:nvSpPr>
          <p:cNvPr id="38" name="テキスト ボックス 37">
            <a:extLst>
              <a:ext uri="{FF2B5EF4-FFF2-40B4-BE49-F238E27FC236}">
                <a16:creationId xmlns:a16="http://schemas.microsoft.com/office/drawing/2014/main" id="{B75EF6C1-833F-4BC4-A64F-366AA49D27D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47372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
                                            <p:txEl>
                                              <p:pRg st="0" end="0"/>
                                            </p:txEl>
                                          </p:spTgt>
                                        </p:tgtEl>
                                        <p:attrNameLst>
                                          <p:attrName>style.color</p:attrName>
                                        </p:attrNameLst>
                                      </p:cBhvr>
                                      <p:to>
                                        <a:srgbClr val="FF0000"/>
                                      </p:to>
                                    </p:animClr>
                                    <p:animClr clrSpc="rgb" dir="cw">
                                      <p:cBhvr>
                                        <p:cTn id="7" dur="500" fill="hold"/>
                                        <p:tgtEl>
                                          <p:spTgt spid="11">
                                            <p:txEl>
                                              <p:pRg st="0" end="0"/>
                                            </p:txEl>
                                          </p:spTgt>
                                        </p:tgtEl>
                                        <p:attrNameLst>
                                          <p:attrName>fillcolor</p:attrName>
                                        </p:attrNameLst>
                                      </p:cBhvr>
                                      <p:to>
                                        <a:srgbClr val="FF0000"/>
                                      </p:to>
                                    </p:animClr>
                                    <p:set>
                                      <p:cBhvr>
                                        <p:cTn id="8" dur="500" fill="hold"/>
                                        <p:tgtEl>
                                          <p:spTgt spid="11">
                                            <p:txEl>
                                              <p:pRg st="0" end="0"/>
                                            </p:txEl>
                                          </p:spTgt>
                                        </p:tgtEl>
                                        <p:attrNameLst>
                                          <p:attrName>fill.type</p:attrName>
                                        </p:attrNameLst>
                                      </p:cBhvr>
                                      <p:to>
                                        <p:strVal val="solid"/>
                                      </p:to>
                                    </p:set>
                                    <p:set>
                                      <p:cBhvr>
                                        <p:cTn id="9" dur="500" fill="hold"/>
                                        <p:tgtEl>
                                          <p:spTgt spid="11">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barn(inVertical)">
                                      <p:cBhvr>
                                        <p:cTn id="14" dur="500"/>
                                        <p:tgtEl>
                                          <p:spTgt spid="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9">
                                            <p:txEl>
                                              <p:pRg st="0" end="0"/>
                                            </p:txEl>
                                          </p:spTgt>
                                        </p:tgtEl>
                                        <p:attrNameLst>
                                          <p:attrName>style.color</p:attrName>
                                        </p:attrNameLst>
                                      </p:cBhvr>
                                      <p:to>
                                        <a:srgbClr val="FF0000"/>
                                      </p:to>
                                    </p:animClr>
                                    <p:animClr clrSpc="rgb" dir="cw">
                                      <p:cBhvr>
                                        <p:cTn id="19" dur="500" fill="hold"/>
                                        <p:tgtEl>
                                          <p:spTgt spid="9">
                                            <p:txEl>
                                              <p:pRg st="0" end="0"/>
                                            </p:txEl>
                                          </p:spTgt>
                                        </p:tgtEl>
                                        <p:attrNameLst>
                                          <p:attrName>fillcolor</p:attrName>
                                        </p:attrNameLst>
                                      </p:cBhvr>
                                      <p:to>
                                        <a:srgbClr val="FF0000"/>
                                      </p:to>
                                    </p:animClr>
                                    <p:set>
                                      <p:cBhvr>
                                        <p:cTn id="20" dur="500" fill="hold"/>
                                        <p:tgtEl>
                                          <p:spTgt spid="9">
                                            <p:txEl>
                                              <p:pRg st="0" end="0"/>
                                            </p:txEl>
                                          </p:spTgt>
                                        </p:tgtEl>
                                        <p:attrNameLst>
                                          <p:attrName>fill.type</p:attrName>
                                        </p:attrNameLst>
                                      </p:cBhvr>
                                      <p:to>
                                        <p:strVal val="solid"/>
                                      </p:to>
                                    </p:set>
                                    <p:set>
                                      <p:cBhvr>
                                        <p:cTn id="21" dur="500" fill="hold"/>
                                        <p:tgtEl>
                                          <p:spTgt spid="9">
                                            <p:txEl>
                                              <p:pRg st="0" end="0"/>
                                            </p:txEl>
                                          </p:spTgt>
                                        </p:tgtEl>
                                        <p:attrNameLst>
                                          <p:attrName>fill.on</p:attrName>
                                        </p:attrNameLst>
                                      </p:cBhvr>
                                      <p:to>
                                        <p:strVal val="true"/>
                                      </p:to>
                                    </p:set>
                                  </p:childTnLst>
                                </p:cTn>
                              </p:par>
                              <p:par>
                                <p:cTn id="22" presetID="19" presetClass="emph" presetSubtype="0" fill="hold" nodeType="withEffect">
                                  <p:stCondLst>
                                    <p:cond delay="0"/>
                                  </p:stCondLst>
                                  <p:childTnLst>
                                    <p:animClr clrSpc="rgb" dir="cw">
                                      <p:cBhvr override="childStyle">
                                        <p:cTn id="23" dur="500" fill="hold"/>
                                        <p:tgtEl>
                                          <p:spTgt spid="8">
                                            <p:txEl>
                                              <p:pRg st="0" end="0"/>
                                            </p:txEl>
                                          </p:spTgt>
                                        </p:tgtEl>
                                        <p:attrNameLst>
                                          <p:attrName>style.color</p:attrName>
                                        </p:attrNameLst>
                                      </p:cBhvr>
                                      <p:to>
                                        <a:srgbClr val="FF0000"/>
                                      </p:to>
                                    </p:animClr>
                                    <p:animClr clrSpc="rgb" dir="cw">
                                      <p:cBhvr>
                                        <p:cTn id="24" dur="500" fill="hold"/>
                                        <p:tgtEl>
                                          <p:spTgt spid="8">
                                            <p:txEl>
                                              <p:pRg st="0" end="0"/>
                                            </p:txEl>
                                          </p:spTgt>
                                        </p:tgtEl>
                                        <p:attrNameLst>
                                          <p:attrName>fillcolor</p:attrName>
                                        </p:attrNameLst>
                                      </p:cBhvr>
                                      <p:to>
                                        <a:srgbClr val="FF0000"/>
                                      </p:to>
                                    </p:animClr>
                                    <p:set>
                                      <p:cBhvr>
                                        <p:cTn id="25" dur="500" fill="hold"/>
                                        <p:tgtEl>
                                          <p:spTgt spid="8">
                                            <p:txEl>
                                              <p:pRg st="0" end="0"/>
                                            </p:txEl>
                                          </p:spTgt>
                                        </p:tgtEl>
                                        <p:attrNameLst>
                                          <p:attrName>fill.type</p:attrName>
                                        </p:attrNameLst>
                                      </p:cBhvr>
                                      <p:to>
                                        <p:strVal val="solid"/>
                                      </p:to>
                                    </p:set>
                                    <p:set>
                                      <p:cBhvr>
                                        <p:cTn id="26" dur="500" fill="hold"/>
                                        <p:tgtEl>
                                          <p:spTgt spid="8">
                                            <p:txEl>
                                              <p:pRg st="0" end="0"/>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5">
                                            <p:txEl>
                                              <p:pRg st="0" end="0"/>
                                            </p:txEl>
                                          </p:spTgt>
                                        </p:tgtEl>
                                        <p:attrNameLst>
                                          <p:attrName>style.color</p:attrName>
                                        </p:attrNameLst>
                                      </p:cBhvr>
                                      <p:to>
                                        <a:srgbClr val="FF0000"/>
                                      </p:to>
                                    </p:animClr>
                                    <p:animClr clrSpc="rgb" dir="cw">
                                      <p:cBhvr>
                                        <p:cTn id="29" dur="500" fill="hold"/>
                                        <p:tgtEl>
                                          <p:spTgt spid="5">
                                            <p:txEl>
                                              <p:pRg st="0" end="0"/>
                                            </p:txEl>
                                          </p:spTgt>
                                        </p:tgtEl>
                                        <p:attrNameLst>
                                          <p:attrName>fillcolor</p:attrName>
                                        </p:attrNameLst>
                                      </p:cBhvr>
                                      <p:to>
                                        <a:srgbClr val="FF0000"/>
                                      </p:to>
                                    </p:animClr>
                                    <p:set>
                                      <p:cBhvr>
                                        <p:cTn id="30" dur="500" fill="hold"/>
                                        <p:tgtEl>
                                          <p:spTgt spid="5">
                                            <p:txEl>
                                              <p:pRg st="0" end="0"/>
                                            </p:txEl>
                                          </p:spTgt>
                                        </p:tgtEl>
                                        <p:attrNameLst>
                                          <p:attrName>fill.type</p:attrName>
                                        </p:attrNameLst>
                                      </p:cBhvr>
                                      <p:to>
                                        <p:strVal val="solid"/>
                                      </p:to>
                                    </p:set>
                                    <p:set>
                                      <p:cBhvr>
                                        <p:cTn id="31" dur="500" fill="hold"/>
                                        <p:tgtEl>
                                          <p:spTgt spid="5">
                                            <p:txEl>
                                              <p:pRg st="0" end="0"/>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animEffect transition="in" filter="barn(inVertical)">
                                      <p:cBhvr>
                                        <p:cTn id="36" dur="500"/>
                                        <p:tgtEl>
                                          <p:spTgt spid="24">
                                            <p:txEl>
                                              <p:pRg st="0" end="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barn(inVertical)">
                                      <p:cBhvr>
                                        <p:cTn id="39" dur="500"/>
                                        <p:tgtEl>
                                          <p:spTgt spid="25">
                                            <p:txEl>
                                              <p:pRg st="0" end="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barn(inVertical)">
                                      <p:cBhvr>
                                        <p:cTn id="4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chemeClr val="accent2"/>
                </a:solidFill>
              </a:rPr>
              <a:t>相手</a:t>
            </a:r>
            <a:r>
              <a:rPr lang="ja-JP" altLang="en-US" dirty="0"/>
              <a:t>の番では次の盤面の</a:t>
            </a:r>
            <a:r>
              <a:rPr lang="ja-JP" altLang="en-US" dirty="0">
                <a:solidFill>
                  <a:schemeClr val="accent1"/>
                </a:solidFill>
              </a:rPr>
              <a:t>最小の評価値</a:t>
            </a:r>
            <a:r>
              <a:rPr lang="ja-JP" altLang="en-US" dirty="0"/>
              <a:t>を</a:t>
            </a:r>
            <a:endParaRPr lang="en-US" altLang="ja-JP" dirty="0"/>
          </a:p>
          <a:p>
            <a:r>
              <a:rPr lang="ja-JP" altLang="en-US" dirty="0"/>
              <a:t>その盤面の評価値にする．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50</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38" name="テキスト ボックス 37">
            <a:extLst>
              <a:ext uri="{FF2B5EF4-FFF2-40B4-BE49-F238E27FC236}">
                <a16:creationId xmlns:a16="http://schemas.microsoft.com/office/drawing/2014/main" id="{C86E8246-CCDB-43E2-B2F9-B9743C675FB1}"/>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201027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4">
                                            <p:txEl>
                                              <p:pRg st="0" end="0"/>
                                            </p:txEl>
                                          </p:spTgt>
                                        </p:tgtEl>
                                        <p:attrNameLst>
                                          <p:attrName>style.color</p:attrName>
                                        </p:attrNameLst>
                                      </p:cBhvr>
                                      <p:to>
                                        <a:srgbClr val="5B9BD5"/>
                                      </p:to>
                                    </p:animClr>
                                    <p:animClr clrSpc="rgb" dir="cw">
                                      <p:cBhvr>
                                        <p:cTn id="7" dur="500" fill="hold"/>
                                        <p:tgtEl>
                                          <p:spTgt spid="24">
                                            <p:txEl>
                                              <p:pRg st="0" end="0"/>
                                            </p:txEl>
                                          </p:spTgt>
                                        </p:tgtEl>
                                        <p:attrNameLst>
                                          <p:attrName>fillcolor</p:attrName>
                                        </p:attrNameLst>
                                      </p:cBhvr>
                                      <p:to>
                                        <a:srgbClr val="5B9BD5"/>
                                      </p:to>
                                    </p:animClr>
                                    <p:set>
                                      <p:cBhvr>
                                        <p:cTn id="8" dur="500" fill="hold"/>
                                        <p:tgtEl>
                                          <p:spTgt spid="24">
                                            <p:txEl>
                                              <p:pRg st="0" end="0"/>
                                            </p:txEl>
                                          </p:spTgt>
                                        </p:tgtEl>
                                        <p:attrNameLst>
                                          <p:attrName>fill.type</p:attrName>
                                        </p:attrNameLst>
                                      </p:cBhvr>
                                      <p:to>
                                        <p:strVal val="solid"/>
                                      </p:to>
                                    </p:set>
                                    <p:set>
                                      <p:cBhvr>
                                        <p:cTn id="9" dur="500" fill="hold"/>
                                        <p:tgtEl>
                                          <p:spTgt spid="2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barn(inVertical)">
                                      <p:cBhvr>
                                        <p:cTn id="14" dur="500"/>
                                        <p:tgtEl>
                                          <p:spTgt spid="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26">
                                            <p:txEl>
                                              <p:pRg st="0" end="0"/>
                                            </p:txEl>
                                          </p:spTgt>
                                        </p:tgtEl>
                                        <p:attrNameLst>
                                          <p:attrName>style.color</p:attrName>
                                        </p:attrNameLst>
                                      </p:cBhvr>
                                      <p:to>
                                        <a:srgbClr val="5B9BD5"/>
                                      </p:to>
                                    </p:animClr>
                                    <p:animClr clrSpc="rgb" dir="cw">
                                      <p:cBhvr>
                                        <p:cTn id="19" dur="500" fill="hold"/>
                                        <p:tgtEl>
                                          <p:spTgt spid="26">
                                            <p:txEl>
                                              <p:pRg st="0" end="0"/>
                                            </p:txEl>
                                          </p:spTgt>
                                        </p:tgtEl>
                                        <p:attrNameLst>
                                          <p:attrName>fillcolor</p:attrName>
                                        </p:attrNameLst>
                                      </p:cBhvr>
                                      <p:to>
                                        <a:srgbClr val="5B9BD5"/>
                                      </p:to>
                                    </p:animClr>
                                    <p:set>
                                      <p:cBhvr>
                                        <p:cTn id="20" dur="500" fill="hold"/>
                                        <p:tgtEl>
                                          <p:spTgt spid="26">
                                            <p:txEl>
                                              <p:pRg st="0" end="0"/>
                                            </p:txEl>
                                          </p:spTgt>
                                        </p:tgtEl>
                                        <p:attrNameLst>
                                          <p:attrName>fill.type</p:attrName>
                                        </p:attrNameLst>
                                      </p:cBhvr>
                                      <p:to>
                                        <p:strVal val="solid"/>
                                      </p:to>
                                    </p:set>
                                    <p:set>
                                      <p:cBhvr>
                                        <p:cTn id="21" dur="500" fill="hold"/>
                                        <p:tgtEl>
                                          <p:spTgt spid="26">
                                            <p:txEl>
                                              <p:pRg st="0" end="0"/>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barn(inVertical)">
                                      <p:cBhvr>
                                        <p:cTn id="26"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a:t>
            </a:r>
            <a:r>
              <a:rPr lang="ja-JP" altLang="en-US" dirty="0"/>
              <a:t>手</a:t>
            </a:r>
            <a:r>
              <a:rPr kumimoji="1" lang="ja-JP" altLang="en-US" dirty="0"/>
              <a:t>を選ぶ．</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51</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これを選ぶ</a:t>
            </a:r>
          </a:p>
        </p:txBody>
      </p:sp>
      <p:sp>
        <p:nvSpPr>
          <p:cNvPr id="39" name="テキスト ボックス 38">
            <a:extLst>
              <a:ext uri="{FF2B5EF4-FFF2-40B4-BE49-F238E27FC236}">
                <a16:creationId xmlns:a16="http://schemas.microsoft.com/office/drawing/2014/main" id="{325CB121-74EC-4913-850B-60D5CEA8327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92235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52</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 name="グループ化 2"/>
          <p:cNvGrpSpPr/>
          <p:nvPr/>
        </p:nvGrpSpPr>
        <p:grpSpPr>
          <a:xfrm>
            <a:off x="2683524" y="3465764"/>
            <a:ext cx="3863359" cy="3074593"/>
            <a:chOff x="2683524" y="3465764"/>
            <a:chExt cx="3863359" cy="3074593"/>
          </a:xfrm>
        </p:grpSpPr>
        <p:sp>
          <p:nvSpPr>
            <p:cNvPr id="5" name="楕円 19">
              <a:extLst>
                <a:ext uri="{FF2B5EF4-FFF2-40B4-BE49-F238E27FC236}">
                  <a16:creationId xmlns:a16="http://schemas.microsoft.com/office/drawing/2014/main"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a16="http://schemas.microsoft.com/office/drawing/2014/main"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a16="http://schemas.microsoft.com/office/drawing/2014/main"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a16="http://schemas.microsoft.com/office/drawing/2014/main"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a16="http://schemas.microsoft.com/office/drawing/2014/main"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a16="http://schemas.microsoft.com/office/drawing/2014/main"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a16="http://schemas.microsoft.com/office/drawing/2014/main"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a16="http://schemas.microsoft.com/office/drawing/2014/main"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a16="http://schemas.microsoft.com/office/drawing/2014/main"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a16="http://schemas.microsoft.com/office/drawing/2014/main"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a16="http://schemas.microsoft.com/office/drawing/2014/main"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a16="http://schemas.microsoft.com/office/drawing/2014/main"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a16="http://schemas.microsoft.com/office/drawing/2014/main"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a16="http://schemas.microsoft.com/office/drawing/2014/main"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a16="http://schemas.microsoft.com/office/drawing/2014/main"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a16="http://schemas.microsoft.com/office/drawing/2014/main"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a16="http://schemas.microsoft.com/office/drawing/2014/main"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a16="http://schemas.microsoft.com/office/drawing/2014/main"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a16="http://schemas.microsoft.com/office/drawing/2014/main"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a16="http://schemas.microsoft.com/office/drawing/2014/main"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a16="http://schemas.microsoft.com/office/drawing/2014/main"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a16="http://schemas.microsoft.com/office/drawing/2014/main"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a16="http://schemas.microsoft.com/office/drawing/2014/main"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a16="http://schemas.microsoft.com/office/drawing/2014/main"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a16="http://schemas.microsoft.com/office/drawing/2014/main"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a16="http://schemas.microsoft.com/office/drawing/2014/main"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a16="http://schemas.microsoft.com/office/drawing/2014/main"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a16="http://schemas.microsoft.com/office/drawing/2014/main"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a16="http://schemas.microsoft.com/office/drawing/2014/main"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a16="http://schemas.microsoft.com/office/drawing/2014/main"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a16="http://schemas.microsoft.com/office/drawing/2014/main"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a16="http://schemas.microsoft.com/office/drawing/2014/main"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a16="http://schemas.microsoft.com/office/drawing/2014/main"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a16="http://schemas.microsoft.com/office/drawing/2014/main"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a16="http://schemas.microsoft.com/office/drawing/2014/main"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a16="http://schemas.microsoft.com/office/drawing/2014/main"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a16="http://schemas.microsoft.com/office/drawing/2014/main"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a16="http://schemas.microsoft.com/office/drawing/2014/main"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a16="http://schemas.microsoft.com/office/drawing/2014/main"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a16="http://schemas.microsoft.com/office/drawing/2014/main"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a16="http://schemas.microsoft.com/office/drawing/2014/main"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a16="http://schemas.microsoft.com/office/drawing/2014/main"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a16="http://schemas.microsoft.com/office/drawing/2014/main"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a16="http://schemas.microsoft.com/office/drawing/2014/main"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a16="http://schemas.microsoft.com/office/drawing/2014/main"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a16="http://schemas.microsoft.com/office/drawing/2014/main"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a16="http://schemas.microsoft.com/office/drawing/2014/main"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a16="http://schemas.microsoft.com/office/drawing/2014/main"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a16="http://schemas.microsoft.com/office/drawing/2014/main"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a16="http://schemas.microsoft.com/office/drawing/2014/main"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a16="http://schemas.microsoft.com/office/drawing/2014/main"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a16="http://schemas.microsoft.com/office/drawing/2014/main"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a16="http://schemas.microsoft.com/office/drawing/2014/main"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a16="http://schemas.microsoft.com/office/drawing/2014/main"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a16="http://schemas.microsoft.com/office/drawing/2014/main"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a16="http://schemas.microsoft.com/office/drawing/2014/main"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a16="http://schemas.microsoft.com/office/drawing/2014/main"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a16="http://schemas.microsoft.com/office/drawing/2014/main"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a16="http://schemas.microsoft.com/office/drawing/2014/main"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a16="http://schemas.microsoft.com/office/drawing/2014/main"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a16="http://schemas.microsoft.com/office/drawing/2014/main"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a16="http://schemas.microsoft.com/office/drawing/2014/main"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a16="http://schemas.microsoft.com/office/drawing/2014/main"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a16="http://schemas.microsoft.com/office/drawing/2014/main"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25957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0"/>
                                        </p:tgtEl>
                                        <p:attrNameLst>
                                          <p:attrName>style.visibility</p:attrName>
                                        </p:attrNameLst>
                                      </p:cBhvr>
                                      <p:to>
                                        <p:strVal val="visible"/>
                                      </p:to>
                                    </p:set>
                                    <p:animEffect transition="in" filter="fade">
                                      <p:cBhvr>
                                        <p:cTn id="26" dur="500"/>
                                        <p:tgtEl>
                                          <p:spTgt spid="34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41"/>
                                        </p:tgtEl>
                                        <p:attrNameLst>
                                          <p:attrName>style.visibility</p:attrName>
                                        </p:attrNameLst>
                                      </p:cBhvr>
                                      <p:to>
                                        <p:strVal val="visible"/>
                                      </p:to>
                                    </p:set>
                                    <p:animEffect transition="in" filter="fade">
                                      <p:cBhvr>
                                        <p:cTn id="31" dur="500"/>
                                        <p:tgtEl>
                                          <p:spTgt spid="341"/>
                                        </p:tgtEl>
                                      </p:cBhvr>
                                    </p:animEffect>
                                  </p:childTnLst>
                                </p:cTn>
                              </p:par>
                              <p:par>
                                <p:cTn id="32" presetID="22" presetClass="entr" presetSubtype="8" fill="hold" nodeType="withEffect">
                                  <p:stCondLst>
                                    <p:cond delay="0"/>
                                  </p:stCondLst>
                                  <p:childTnLst>
                                    <p:set>
                                      <p:cBhvr>
                                        <p:cTn id="33" dur="1" fill="hold">
                                          <p:stCondLst>
                                            <p:cond delay="0"/>
                                          </p:stCondLst>
                                        </p:cTn>
                                        <p:tgtEl>
                                          <p:spTgt spid="342"/>
                                        </p:tgtEl>
                                        <p:attrNameLst>
                                          <p:attrName>style.visibility</p:attrName>
                                        </p:attrNameLst>
                                      </p:cBhvr>
                                      <p:to>
                                        <p:strVal val="visible"/>
                                      </p:to>
                                    </p:set>
                                    <p:animEffect transition="in" filter="wipe(left)">
                                      <p:cBhvr>
                                        <p:cTn id="34"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3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val="20000"/>
                    </a:ext>
                  </a:extLst>
                </a:gridCol>
                <a:gridCol w="4183380">
                  <a:extLst>
                    <a:ext uri="{9D8B030D-6E8A-4147-A177-3AD203B41FA5}">
                      <a16:colId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xmlns:a14="http://schemas.microsoft.com/office/drawing/2010/main" val="20000"/>
                        </a:ext>
                      </a:extLst>
                    </a:gridCol>
                    <a:gridCol w="2310260">
                      <a:extLst>
                        <a:ext uri="{9D8B030D-6E8A-4147-A177-3AD203B41FA5}">
                          <a16:colId xmlns:a16="http://schemas.microsoft.com/office/drawing/2014/main" xmlns="" xmlns:a14="http://schemas.microsoft.com/office/drawing/2010/main" val="20001"/>
                        </a:ext>
                      </a:extLst>
                    </a:gridCol>
                    <a:gridCol w="2310260">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944880">
                    <a:tc>
                      <a:txBody>
                        <a:bodyPr/>
                        <a:lstStyle/>
                        <a:p>
                          <a:endParaRPr lang="ja-JP"/>
                        </a:p>
                      </a:txBody>
                      <a:tcPr>
                        <a:blipFill rotWithShape="0">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xmlns:a14="http://schemas.microsoft.com/office/drawing/2010/main" val="10001"/>
                      </a:ext>
                    </a:extLst>
                  </a:tr>
                  <a:tr h="944880">
                    <a:tc>
                      <a:txBody>
                        <a:bodyPr/>
                        <a:lstStyle/>
                        <a:p>
                          <a:endParaRPr lang="ja-JP"/>
                        </a:p>
                      </a:txBody>
                      <a:tcPr>
                        <a:blipFill rotWithShape="0">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xmlns:a14="http://schemas.microsoft.com/office/drawing/2010/main" val="10002"/>
                      </a:ext>
                    </a:extLst>
                  </a:tr>
                  <a:tr h="944880">
                    <a:tc>
                      <a:txBody>
                        <a:bodyPr/>
                        <a:lstStyle/>
                        <a:p>
                          <a:endParaRPr lang="ja-JP"/>
                        </a:p>
                      </a:txBody>
                      <a:tcPr>
                        <a:blipFill rotWithShape="0">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8" name="正方形/長方形 7">
            <a:extLst>
              <a:ext uri="{FF2B5EF4-FFF2-40B4-BE49-F238E27FC236}">
                <a16:creationId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68" name="角丸四角形吹き出し 67"/>
          <p:cNvSpPr/>
          <p:nvPr/>
        </p:nvSpPr>
        <p:spPr>
          <a:xfrm>
            <a:off x="6578798" y="4174276"/>
            <a:ext cx="2197865" cy="722963"/>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2</a:t>
            </a:r>
            <a:r>
              <a:rPr kumimoji="1" lang="ja-JP" altLang="en-US" sz="2800" dirty="0"/>
              <a:t>色だと簡単</a:t>
            </a:r>
          </a:p>
        </p:txBody>
      </p:sp>
    </p:spTree>
    <p:extLst>
      <p:ext uri="{BB962C8B-B14F-4D97-AF65-F5344CB8AC3E}">
        <p14:creationId xmlns:p14="http://schemas.microsoft.com/office/powerpoint/2010/main" val="3967377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2800" dirty="0" smtClean="0"/>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23069</TotalTime>
  <Words>2144</Words>
  <Application>Microsoft Office PowerPoint</Application>
  <PresentationFormat>画面に合わせる (4:3)</PresentationFormat>
  <Paragraphs>569</Paragraphs>
  <Slides>52</Slides>
  <Notes>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52</vt:i4>
      </vt:variant>
    </vt:vector>
  </HeadingPairs>
  <TitlesOfParts>
    <vt:vector size="57" baseType="lpstr">
      <vt:lpstr>Arial</vt:lpstr>
      <vt:lpstr>Calibri</vt:lpstr>
      <vt:lpstr>Cambria Math</vt:lpstr>
      <vt:lpstr>Times New Roman</vt:lpstr>
      <vt:lpstr>Office Theme</vt:lpstr>
      <vt:lpstr>PowerPoint プレゼンテーション</vt:lpstr>
      <vt:lpstr>インスタンスのイメージ</vt:lpstr>
      <vt:lpstr>インスタンスのイメージ</vt:lpstr>
      <vt:lpstr>モンテカルロ法に基づく 領地拡大型ゲームの 対戦アルゴリズムに 関する研究</vt:lpstr>
      <vt:lpstr>Flood-It　とは</vt:lpstr>
      <vt:lpstr>Flood-It　とは</vt:lpstr>
      <vt:lpstr>Flood-It　とは</vt:lpstr>
      <vt:lpstr>既知の結果</vt:lpstr>
      <vt:lpstr>二人用Flood-It</vt:lpstr>
      <vt:lpstr>二人用Flood-It</vt:lpstr>
      <vt:lpstr>問題として定義</vt:lpstr>
      <vt:lpstr>既存の結果</vt:lpstr>
      <vt:lpstr>今回の結果</vt:lpstr>
      <vt:lpstr>証明の流れ</vt:lpstr>
      <vt:lpstr>最短共通上位列問題とは</vt:lpstr>
      <vt:lpstr>アイデア</vt:lpstr>
      <vt:lpstr>アイデア</vt:lpstr>
      <vt:lpstr>アイデア</vt:lpstr>
      <vt:lpstr>アイデア</vt:lpstr>
      <vt:lpstr>インスタンスのイメージ</vt:lpstr>
      <vt:lpstr>インスタンスの構成</vt:lpstr>
      <vt:lpstr>インスタンスの構成</vt:lpstr>
      <vt:lpstr>インスタンスのイメージ</vt:lpstr>
      <vt:lpstr>インスタンスのイメージ</vt:lpstr>
      <vt:lpstr>対戦の流れ</vt:lpstr>
      <vt:lpstr>インスタンスのイメージ</vt:lpstr>
      <vt:lpstr>対戦の流れ</vt:lpstr>
      <vt:lpstr>対戦の流れ</vt:lpstr>
      <vt:lpstr>対戦の流れ</vt:lpstr>
      <vt:lpstr>対戦の流れ</vt:lpstr>
      <vt:lpstr>対戦の流れ</vt:lpstr>
      <vt:lpstr>対戦の流れ</vt:lpstr>
      <vt:lpstr>対戦の流れ</vt:lpstr>
      <vt:lpstr>対戦の流れ</vt:lpstr>
      <vt:lpstr>PowerPoint プレゼンテーション</vt:lpstr>
      <vt:lpstr>対戦の流れ</vt:lpstr>
      <vt:lpstr>対戦の流れ</vt:lpstr>
      <vt:lpstr>対戦の流れ</vt:lpstr>
      <vt:lpstr>対戦の流れ</vt:lpstr>
      <vt:lpstr>対戦の流れ</vt:lpstr>
      <vt:lpstr>対戦の流れ</vt:lpstr>
      <vt:lpstr>対戦の流れ</vt:lpstr>
      <vt:lpstr>今回の結果</vt:lpstr>
      <vt:lpstr>これからの目標</vt:lpstr>
      <vt:lpstr>PowerPoint プレゼンテーション</vt:lpstr>
      <vt:lpstr>PowerPoint プレゼンテーション</vt:lpstr>
      <vt:lpstr>minimax法</vt:lpstr>
      <vt:lpstr>minimax法</vt:lpstr>
      <vt:lpstr>minimax法</vt:lpstr>
      <vt:lpstr>minimax法</vt:lpstr>
      <vt:lpstr>minimax法</vt:lpstr>
      <vt:lpstr>minimax法の特徴</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将也 小田</cp:lastModifiedBy>
  <cp:revision>665</cp:revision>
  <cp:lastPrinted>2019-02-07T03:59:06Z</cp:lastPrinted>
  <dcterms:created xsi:type="dcterms:W3CDTF">2018-10-26T05:41:54Z</dcterms:created>
  <dcterms:modified xsi:type="dcterms:W3CDTF">2019-05-07T18:12:17Z</dcterms:modified>
</cp:coreProperties>
</file>