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6" y="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02C0-14C3-4191-B625-BCEA22DD114B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786-BC40-4E2C-B512-A440C4936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31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02C0-14C3-4191-B625-BCEA22DD114B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786-BC40-4E2C-B512-A440C4936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47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02C0-14C3-4191-B625-BCEA22DD114B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786-BC40-4E2C-B512-A440C4936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9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02C0-14C3-4191-B625-BCEA22DD114B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786-BC40-4E2C-B512-A440C4936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79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02C0-14C3-4191-B625-BCEA22DD114B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786-BC40-4E2C-B512-A440C4936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586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02C0-14C3-4191-B625-BCEA22DD114B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786-BC40-4E2C-B512-A440C4936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53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02C0-14C3-4191-B625-BCEA22DD114B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786-BC40-4E2C-B512-A440C4936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9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02C0-14C3-4191-B625-BCEA22DD114B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786-BC40-4E2C-B512-A440C4936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08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02C0-14C3-4191-B625-BCEA22DD114B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786-BC40-4E2C-B512-A440C4936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02C0-14C3-4191-B625-BCEA22DD114B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786-BC40-4E2C-B512-A440C4936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12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02C0-14C3-4191-B625-BCEA22DD114B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786-BC40-4E2C-B512-A440C4936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92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B02C0-14C3-4191-B625-BCEA22DD114B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65786-BC40-4E2C-B512-A440C4936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17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/>
        </p:nvSpPr>
        <p:spPr>
          <a:xfrm>
            <a:off x="1495720" y="2510640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2438122" y="1456877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1902948" y="145687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2973297" y="145687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1639720" y="1600878"/>
            <a:ext cx="263228" cy="909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1639720" y="2798640"/>
            <a:ext cx="263228" cy="9097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2190948" y="1600877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2726123" y="160087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3508472" y="1456877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35" name="円/楕円 34"/>
          <p:cNvSpPr/>
          <p:nvPr/>
        </p:nvSpPr>
        <p:spPr>
          <a:xfrm>
            <a:off x="4043647" y="145687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36" name="直線コネクタ 35"/>
          <p:cNvCxnSpPr>
            <a:stCxn id="34" idx="6"/>
            <a:endCxn id="35" idx="2"/>
          </p:cNvCxnSpPr>
          <p:nvPr/>
        </p:nvCxnSpPr>
        <p:spPr>
          <a:xfrm>
            <a:off x="3796473" y="160087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34" idx="2"/>
          </p:cNvCxnSpPr>
          <p:nvPr/>
        </p:nvCxnSpPr>
        <p:spPr>
          <a:xfrm>
            <a:off x="3261298" y="160087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2438122" y="2510640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43" name="円/楕円 42"/>
          <p:cNvSpPr/>
          <p:nvPr/>
        </p:nvSpPr>
        <p:spPr>
          <a:xfrm>
            <a:off x="1902948" y="251064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44" name="円/楕円 43"/>
          <p:cNvSpPr/>
          <p:nvPr/>
        </p:nvSpPr>
        <p:spPr>
          <a:xfrm>
            <a:off x="2973297" y="251064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45" name="直線コネクタ 44"/>
          <p:cNvCxnSpPr>
            <a:stCxn id="43" idx="6"/>
            <a:endCxn id="42" idx="2"/>
          </p:cNvCxnSpPr>
          <p:nvPr/>
        </p:nvCxnSpPr>
        <p:spPr>
          <a:xfrm>
            <a:off x="2190948" y="2654640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2" idx="6"/>
            <a:endCxn id="44" idx="2"/>
          </p:cNvCxnSpPr>
          <p:nvPr/>
        </p:nvCxnSpPr>
        <p:spPr>
          <a:xfrm>
            <a:off x="2726123" y="265464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3508472" y="2510640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48" name="円/楕円 47"/>
          <p:cNvSpPr/>
          <p:nvPr/>
        </p:nvSpPr>
        <p:spPr>
          <a:xfrm>
            <a:off x="4043647" y="251064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49" name="直線コネクタ 48"/>
          <p:cNvCxnSpPr>
            <a:stCxn id="47" idx="6"/>
            <a:endCxn id="48" idx="2"/>
          </p:cNvCxnSpPr>
          <p:nvPr/>
        </p:nvCxnSpPr>
        <p:spPr>
          <a:xfrm>
            <a:off x="3796473" y="265464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4" idx="6"/>
            <a:endCxn id="47" idx="2"/>
          </p:cNvCxnSpPr>
          <p:nvPr/>
        </p:nvCxnSpPr>
        <p:spPr>
          <a:xfrm>
            <a:off x="3261298" y="265464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0" idx="6"/>
            <a:endCxn id="43" idx="2"/>
          </p:cNvCxnSpPr>
          <p:nvPr/>
        </p:nvCxnSpPr>
        <p:spPr>
          <a:xfrm>
            <a:off x="1783720" y="2654640"/>
            <a:ext cx="119228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8770616" y="117410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8770616" y="174487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9826407" y="2510640"/>
            <a:ext cx="288000" cy="28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9058617" y="1318108"/>
            <a:ext cx="767791" cy="133653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9058617" y="1888878"/>
            <a:ext cx="767791" cy="765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7995899" y="117410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7995899" y="174487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8380793" y="1456877"/>
            <a:ext cx="288000" cy="28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8241722" y="141993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8241722" y="170270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8626617" y="141993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8626617" y="170270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7226111" y="117410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7226111" y="174487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7611005" y="1456877"/>
            <a:ext cx="288000" cy="28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7471934" y="141993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7471934" y="170270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円/楕円 139"/>
          <p:cNvSpPr/>
          <p:nvPr/>
        </p:nvSpPr>
        <p:spPr>
          <a:xfrm>
            <a:off x="6451394" y="117410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41" name="円/楕円 140"/>
          <p:cNvSpPr/>
          <p:nvPr/>
        </p:nvSpPr>
        <p:spPr>
          <a:xfrm>
            <a:off x="6451394" y="174487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42" name="円/楕円 141"/>
          <p:cNvSpPr/>
          <p:nvPr/>
        </p:nvSpPr>
        <p:spPr>
          <a:xfrm>
            <a:off x="6836288" y="1456877"/>
            <a:ext cx="288000" cy="28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43" name="直線コネクタ 142"/>
          <p:cNvCxnSpPr>
            <a:stCxn id="140" idx="5"/>
            <a:endCxn id="142" idx="1"/>
          </p:cNvCxnSpPr>
          <p:nvPr/>
        </p:nvCxnSpPr>
        <p:spPr>
          <a:xfrm>
            <a:off x="6697217" y="141993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141" idx="7"/>
            <a:endCxn id="142" idx="3"/>
          </p:cNvCxnSpPr>
          <p:nvPr/>
        </p:nvCxnSpPr>
        <p:spPr>
          <a:xfrm flipV="1">
            <a:off x="6697217" y="170270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142" idx="7"/>
          </p:cNvCxnSpPr>
          <p:nvPr/>
        </p:nvCxnSpPr>
        <p:spPr>
          <a:xfrm flipH="1">
            <a:off x="7082112" y="141993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142" idx="5"/>
          </p:cNvCxnSpPr>
          <p:nvPr/>
        </p:nvCxnSpPr>
        <p:spPr>
          <a:xfrm flipH="1" flipV="1">
            <a:off x="7082112" y="170270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7856828" y="141993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7856828" y="170270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円/楕円 161"/>
          <p:cNvSpPr/>
          <p:nvPr/>
        </p:nvSpPr>
        <p:spPr>
          <a:xfrm>
            <a:off x="8770616" y="22278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63" name="円/楕円 162"/>
          <p:cNvSpPr/>
          <p:nvPr/>
        </p:nvSpPr>
        <p:spPr>
          <a:xfrm>
            <a:off x="8770616" y="279864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64" name="円/楕円 163"/>
          <p:cNvSpPr/>
          <p:nvPr/>
        </p:nvSpPr>
        <p:spPr>
          <a:xfrm>
            <a:off x="7995899" y="22278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65" name="円/楕円 164"/>
          <p:cNvSpPr/>
          <p:nvPr/>
        </p:nvSpPr>
        <p:spPr>
          <a:xfrm>
            <a:off x="7995899" y="279864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66" name="円/楕円 165"/>
          <p:cNvSpPr/>
          <p:nvPr/>
        </p:nvSpPr>
        <p:spPr>
          <a:xfrm>
            <a:off x="8380793" y="2510640"/>
            <a:ext cx="288000" cy="28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67" name="直線コネクタ 166"/>
          <p:cNvCxnSpPr>
            <a:stCxn id="164" idx="5"/>
            <a:endCxn id="166" idx="1"/>
          </p:cNvCxnSpPr>
          <p:nvPr/>
        </p:nvCxnSpPr>
        <p:spPr>
          <a:xfrm>
            <a:off x="8241722" y="247369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stCxn id="165" idx="7"/>
            <a:endCxn id="166" idx="3"/>
          </p:cNvCxnSpPr>
          <p:nvPr/>
        </p:nvCxnSpPr>
        <p:spPr>
          <a:xfrm flipV="1">
            <a:off x="8241722" y="275646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>
            <a:stCxn id="162" idx="3"/>
            <a:endCxn id="166" idx="7"/>
          </p:cNvCxnSpPr>
          <p:nvPr/>
        </p:nvCxnSpPr>
        <p:spPr>
          <a:xfrm flipH="1">
            <a:off x="8626617" y="247369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stCxn id="163" idx="1"/>
            <a:endCxn id="166" idx="5"/>
          </p:cNvCxnSpPr>
          <p:nvPr/>
        </p:nvCxnSpPr>
        <p:spPr>
          <a:xfrm flipH="1" flipV="1">
            <a:off x="8626617" y="275646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円/楕円 170"/>
          <p:cNvSpPr/>
          <p:nvPr/>
        </p:nvSpPr>
        <p:spPr>
          <a:xfrm>
            <a:off x="7226111" y="22278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72" name="円/楕円 171"/>
          <p:cNvSpPr/>
          <p:nvPr/>
        </p:nvSpPr>
        <p:spPr>
          <a:xfrm>
            <a:off x="7226111" y="279864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73" name="円/楕円 172"/>
          <p:cNvSpPr/>
          <p:nvPr/>
        </p:nvSpPr>
        <p:spPr>
          <a:xfrm>
            <a:off x="7611005" y="2510640"/>
            <a:ext cx="288000" cy="28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74" name="直線コネクタ 173"/>
          <p:cNvCxnSpPr>
            <a:stCxn id="171" idx="5"/>
            <a:endCxn id="173" idx="1"/>
          </p:cNvCxnSpPr>
          <p:nvPr/>
        </p:nvCxnSpPr>
        <p:spPr>
          <a:xfrm>
            <a:off x="7471934" y="247369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72" idx="7"/>
            <a:endCxn id="173" idx="3"/>
          </p:cNvCxnSpPr>
          <p:nvPr/>
        </p:nvCxnSpPr>
        <p:spPr>
          <a:xfrm flipV="1">
            <a:off x="7471934" y="275646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円/楕円 175"/>
          <p:cNvSpPr/>
          <p:nvPr/>
        </p:nvSpPr>
        <p:spPr>
          <a:xfrm>
            <a:off x="6451394" y="22278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77" name="円/楕円 176"/>
          <p:cNvSpPr/>
          <p:nvPr/>
        </p:nvSpPr>
        <p:spPr>
          <a:xfrm>
            <a:off x="6451394" y="279864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78" name="円/楕円 177"/>
          <p:cNvSpPr/>
          <p:nvPr/>
        </p:nvSpPr>
        <p:spPr>
          <a:xfrm>
            <a:off x="6836288" y="2510640"/>
            <a:ext cx="288000" cy="28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79" name="直線コネクタ 178"/>
          <p:cNvCxnSpPr>
            <a:stCxn id="176" idx="5"/>
            <a:endCxn id="178" idx="1"/>
          </p:cNvCxnSpPr>
          <p:nvPr/>
        </p:nvCxnSpPr>
        <p:spPr>
          <a:xfrm>
            <a:off x="6697217" y="247369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stCxn id="177" idx="7"/>
            <a:endCxn id="178" idx="3"/>
          </p:cNvCxnSpPr>
          <p:nvPr/>
        </p:nvCxnSpPr>
        <p:spPr>
          <a:xfrm flipV="1">
            <a:off x="6697217" y="275646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1" idx="3"/>
            <a:endCxn id="178" idx="7"/>
          </p:cNvCxnSpPr>
          <p:nvPr/>
        </p:nvCxnSpPr>
        <p:spPr>
          <a:xfrm flipH="1">
            <a:off x="7082112" y="247369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2" idx="1"/>
            <a:endCxn id="178" idx="5"/>
          </p:cNvCxnSpPr>
          <p:nvPr/>
        </p:nvCxnSpPr>
        <p:spPr>
          <a:xfrm flipH="1" flipV="1">
            <a:off x="7082112" y="275646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3" idx="7"/>
            <a:endCxn id="164" idx="3"/>
          </p:cNvCxnSpPr>
          <p:nvPr/>
        </p:nvCxnSpPr>
        <p:spPr>
          <a:xfrm flipV="1">
            <a:off x="7856828" y="247369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173" idx="5"/>
            <a:endCxn id="165" idx="1"/>
          </p:cNvCxnSpPr>
          <p:nvPr/>
        </p:nvCxnSpPr>
        <p:spPr>
          <a:xfrm>
            <a:off x="7856828" y="275646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8770616" y="329236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8770616" y="386313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7995899" y="329236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7995899" y="386313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8380793" y="3575132"/>
            <a:ext cx="288000" cy="28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8241722" y="353818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8241722" y="382095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8626617" y="353818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8626617" y="382095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7226111" y="329236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7226111" y="386313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7611005" y="3575132"/>
            <a:ext cx="288000" cy="28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7471934" y="353818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7471934" y="382095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円/楕円 200"/>
          <p:cNvSpPr/>
          <p:nvPr/>
        </p:nvSpPr>
        <p:spPr>
          <a:xfrm>
            <a:off x="6451394" y="329236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02" name="円/楕円 201"/>
          <p:cNvSpPr/>
          <p:nvPr/>
        </p:nvSpPr>
        <p:spPr>
          <a:xfrm>
            <a:off x="6451394" y="386313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03" name="円/楕円 202"/>
          <p:cNvSpPr/>
          <p:nvPr/>
        </p:nvSpPr>
        <p:spPr>
          <a:xfrm>
            <a:off x="6836288" y="3575132"/>
            <a:ext cx="288000" cy="28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04" name="直線コネクタ 203"/>
          <p:cNvCxnSpPr>
            <a:stCxn id="201" idx="5"/>
            <a:endCxn id="203" idx="1"/>
          </p:cNvCxnSpPr>
          <p:nvPr/>
        </p:nvCxnSpPr>
        <p:spPr>
          <a:xfrm>
            <a:off x="6697217" y="353818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202" idx="7"/>
            <a:endCxn id="203" idx="3"/>
          </p:cNvCxnSpPr>
          <p:nvPr/>
        </p:nvCxnSpPr>
        <p:spPr>
          <a:xfrm flipV="1">
            <a:off x="6697217" y="382095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03" idx="7"/>
          </p:cNvCxnSpPr>
          <p:nvPr/>
        </p:nvCxnSpPr>
        <p:spPr>
          <a:xfrm flipH="1">
            <a:off x="7082112" y="353818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03" idx="5"/>
          </p:cNvCxnSpPr>
          <p:nvPr/>
        </p:nvCxnSpPr>
        <p:spPr>
          <a:xfrm flipH="1" flipV="1">
            <a:off x="7082112" y="382095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7856828" y="353818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7856828" y="382095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0" name="円/楕円 209"/>
          <p:cNvSpPr/>
          <p:nvPr/>
        </p:nvSpPr>
        <p:spPr>
          <a:xfrm>
            <a:off x="8770616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11" name="円/楕円 210"/>
          <p:cNvSpPr/>
          <p:nvPr/>
        </p:nvSpPr>
        <p:spPr>
          <a:xfrm>
            <a:off x="8770616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12" name="円/楕円 211"/>
          <p:cNvSpPr/>
          <p:nvPr/>
        </p:nvSpPr>
        <p:spPr>
          <a:xfrm>
            <a:off x="7995899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13" name="円/楕円 212"/>
          <p:cNvSpPr/>
          <p:nvPr/>
        </p:nvSpPr>
        <p:spPr>
          <a:xfrm>
            <a:off x="7995899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14" name="円/楕円 213"/>
          <p:cNvSpPr/>
          <p:nvPr/>
        </p:nvSpPr>
        <p:spPr>
          <a:xfrm>
            <a:off x="8380793" y="4965782"/>
            <a:ext cx="288000" cy="28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15" name="直線コネクタ 214"/>
          <p:cNvCxnSpPr>
            <a:stCxn id="212" idx="5"/>
            <a:endCxn id="214" idx="1"/>
          </p:cNvCxnSpPr>
          <p:nvPr/>
        </p:nvCxnSpPr>
        <p:spPr>
          <a:xfrm>
            <a:off x="8241722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>
            <a:stCxn id="213" idx="7"/>
            <a:endCxn id="214" idx="3"/>
          </p:cNvCxnSpPr>
          <p:nvPr/>
        </p:nvCxnSpPr>
        <p:spPr>
          <a:xfrm flipV="1">
            <a:off x="8241722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>
            <a:stCxn id="210" idx="3"/>
            <a:endCxn id="214" idx="7"/>
          </p:cNvCxnSpPr>
          <p:nvPr/>
        </p:nvCxnSpPr>
        <p:spPr>
          <a:xfrm flipH="1">
            <a:off x="8626617" y="492883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>
            <a:stCxn id="211" idx="1"/>
            <a:endCxn id="214" idx="5"/>
          </p:cNvCxnSpPr>
          <p:nvPr/>
        </p:nvCxnSpPr>
        <p:spPr>
          <a:xfrm flipH="1" flipV="1">
            <a:off x="8626617" y="521160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9" name="円/楕円 218"/>
          <p:cNvSpPr/>
          <p:nvPr/>
        </p:nvSpPr>
        <p:spPr>
          <a:xfrm>
            <a:off x="7226111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20" name="円/楕円 219"/>
          <p:cNvSpPr/>
          <p:nvPr/>
        </p:nvSpPr>
        <p:spPr>
          <a:xfrm>
            <a:off x="7226111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21" name="円/楕円 220"/>
          <p:cNvSpPr/>
          <p:nvPr/>
        </p:nvSpPr>
        <p:spPr>
          <a:xfrm>
            <a:off x="7611005" y="4965782"/>
            <a:ext cx="288000" cy="28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22" name="直線コネクタ 221"/>
          <p:cNvCxnSpPr>
            <a:stCxn id="219" idx="5"/>
            <a:endCxn id="221" idx="1"/>
          </p:cNvCxnSpPr>
          <p:nvPr/>
        </p:nvCxnSpPr>
        <p:spPr>
          <a:xfrm>
            <a:off x="7471934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/>
          <p:cNvCxnSpPr>
            <a:stCxn id="220" idx="7"/>
            <a:endCxn id="221" idx="3"/>
          </p:cNvCxnSpPr>
          <p:nvPr/>
        </p:nvCxnSpPr>
        <p:spPr>
          <a:xfrm flipV="1">
            <a:off x="7471934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円/楕円 223"/>
          <p:cNvSpPr/>
          <p:nvPr/>
        </p:nvSpPr>
        <p:spPr>
          <a:xfrm>
            <a:off x="6451394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25" name="円/楕円 224"/>
          <p:cNvSpPr/>
          <p:nvPr/>
        </p:nvSpPr>
        <p:spPr>
          <a:xfrm>
            <a:off x="6451394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26" name="円/楕円 225"/>
          <p:cNvSpPr/>
          <p:nvPr/>
        </p:nvSpPr>
        <p:spPr>
          <a:xfrm>
            <a:off x="6836288" y="4965782"/>
            <a:ext cx="288000" cy="28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27" name="直線コネクタ 226"/>
          <p:cNvCxnSpPr>
            <a:stCxn id="224" idx="5"/>
            <a:endCxn id="226" idx="1"/>
          </p:cNvCxnSpPr>
          <p:nvPr/>
        </p:nvCxnSpPr>
        <p:spPr>
          <a:xfrm>
            <a:off x="6697217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>
            <a:stCxn id="225" idx="7"/>
            <a:endCxn id="226" idx="3"/>
          </p:cNvCxnSpPr>
          <p:nvPr/>
        </p:nvCxnSpPr>
        <p:spPr>
          <a:xfrm flipV="1">
            <a:off x="6697217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>
            <a:stCxn id="219" idx="3"/>
            <a:endCxn id="226" idx="7"/>
          </p:cNvCxnSpPr>
          <p:nvPr/>
        </p:nvCxnSpPr>
        <p:spPr>
          <a:xfrm flipH="1">
            <a:off x="7082112" y="492883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>
            <a:stCxn id="220" idx="1"/>
            <a:endCxn id="226" idx="5"/>
          </p:cNvCxnSpPr>
          <p:nvPr/>
        </p:nvCxnSpPr>
        <p:spPr>
          <a:xfrm flipH="1" flipV="1">
            <a:off x="7082112" y="521160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>
            <a:stCxn id="221" idx="7"/>
            <a:endCxn id="212" idx="3"/>
          </p:cNvCxnSpPr>
          <p:nvPr/>
        </p:nvCxnSpPr>
        <p:spPr>
          <a:xfrm flipV="1">
            <a:off x="7856828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221" idx="5"/>
            <a:endCxn id="213" idx="1"/>
          </p:cNvCxnSpPr>
          <p:nvPr/>
        </p:nvCxnSpPr>
        <p:spPr>
          <a:xfrm>
            <a:off x="7856828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162" idx="6"/>
            <a:endCxn id="79" idx="2"/>
          </p:cNvCxnSpPr>
          <p:nvPr/>
        </p:nvCxnSpPr>
        <p:spPr>
          <a:xfrm>
            <a:off x="9058617" y="2371870"/>
            <a:ext cx="767791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163" idx="6"/>
            <a:endCxn id="79" idx="2"/>
          </p:cNvCxnSpPr>
          <p:nvPr/>
        </p:nvCxnSpPr>
        <p:spPr>
          <a:xfrm flipV="1">
            <a:off x="9058617" y="2654640"/>
            <a:ext cx="767791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9058617" y="2654640"/>
            <a:ext cx="767791" cy="7817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9058617" y="2654640"/>
            <a:ext cx="767791" cy="13524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2438122" y="3564402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1902948" y="356440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2973297" y="3564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2190948" y="370840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2726123" y="370840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0" name="円/楕円 259"/>
          <p:cNvSpPr/>
          <p:nvPr/>
        </p:nvSpPr>
        <p:spPr>
          <a:xfrm>
            <a:off x="3508472" y="3564402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61" name="円/楕円 260"/>
          <p:cNvSpPr/>
          <p:nvPr/>
        </p:nvSpPr>
        <p:spPr>
          <a:xfrm>
            <a:off x="4043647" y="3564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62" name="直線コネクタ 261"/>
          <p:cNvCxnSpPr>
            <a:stCxn id="260" idx="6"/>
            <a:endCxn id="261" idx="2"/>
          </p:cNvCxnSpPr>
          <p:nvPr/>
        </p:nvCxnSpPr>
        <p:spPr>
          <a:xfrm>
            <a:off x="3796473" y="370840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60" idx="2"/>
          </p:cNvCxnSpPr>
          <p:nvPr/>
        </p:nvCxnSpPr>
        <p:spPr>
          <a:xfrm>
            <a:off x="3261298" y="370840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5284576" y="1366877"/>
            <a:ext cx="468000" cy="46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67" name="円/楕円 266"/>
          <p:cNvSpPr/>
          <p:nvPr/>
        </p:nvSpPr>
        <p:spPr>
          <a:xfrm>
            <a:off x="5284576" y="2420640"/>
            <a:ext cx="468000" cy="46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68" name="円/楕円 267"/>
          <p:cNvSpPr/>
          <p:nvPr/>
        </p:nvSpPr>
        <p:spPr>
          <a:xfrm>
            <a:off x="5284576" y="3474403"/>
            <a:ext cx="468000" cy="46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69" name="円/楕円 268"/>
          <p:cNvSpPr/>
          <p:nvPr/>
        </p:nvSpPr>
        <p:spPr>
          <a:xfrm>
            <a:off x="5284576" y="4875782"/>
            <a:ext cx="468000" cy="46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70" name="円/楕円 269"/>
          <p:cNvSpPr/>
          <p:nvPr/>
        </p:nvSpPr>
        <p:spPr>
          <a:xfrm>
            <a:off x="11028630" y="2215970"/>
            <a:ext cx="871921" cy="87067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72" name="直線コネクタ 271"/>
          <p:cNvCxnSpPr>
            <a:stCxn id="79" idx="6"/>
            <a:endCxn id="270" idx="2"/>
          </p:cNvCxnSpPr>
          <p:nvPr/>
        </p:nvCxnSpPr>
        <p:spPr>
          <a:xfrm flipV="1">
            <a:off x="10114407" y="2651305"/>
            <a:ext cx="914223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6" name="円/楕円 275"/>
          <p:cNvSpPr/>
          <p:nvPr/>
        </p:nvSpPr>
        <p:spPr>
          <a:xfrm>
            <a:off x="4222170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77" name="円/楕円 276"/>
          <p:cNvSpPr/>
          <p:nvPr/>
        </p:nvSpPr>
        <p:spPr>
          <a:xfrm>
            <a:off x="4222170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78" name="円/楕円 277"/>
          <p:cNvSpPr/>
          <p:nvPr/>
        </p:nvSpPr>
        <p:spPr>
          <a:xfrm>
            <a:off x="3447453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79" name="円/楕円 278"/>
          <p:cNvSpPr/>
          <p:nvPr/>
        </p:nvSpPr>
        <p:spPr>
          <a:xfrm>
            <a:off x="3447453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80" name="円/楕円 279"/>
          <p:cNvSpPr/>
          <p:nvPr/>
        </p:nvSpPr>
        <p:spPr>
          <a:xfrm>
            <a:off x="3832347" y="4965782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81" name="直線コネクタ 280"/>
          <p:cNvCxnSpPr>
            <a:stCxn id="278" idx="5"/>
            <a:endCxn id="280" idx="1"/>
          </p:cNvCxnSpPr>
          <p:nvPr/>
        </p:nvCxnSpPr>
        <p:spPr>
          <a:xfrm>
            <a:off x="3693276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>
            <a:stCxn id="279" idx="7"/>
            <a:endCxn id="280" idx="3"/>
          </p:cNvCxnSpPr>
          <p:nvPr/>
        </p:nvCxnSpPr>
        <p:spPr>
          <a:xfrm flipV="1">
            <a:off x="3693276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3" name="直線コネクタ 282"/>
          <p:cNvCxnSpPr>
            <a:stCxn id="276" idx="3"/>
            <a:endCxn id="280" idx="7"/>
          </p:cNvCxnSpPr>
          <p:nvPr/>
        </p:nvCxnSpPr>
        <p:spPr>
          <a:xfrm flipH="1">
            <a:off x="4078171" y="492883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4" name="直線コネクタ 283"/>
          <p:cNvCxnSpPr>
            <a:stCxn id="277" idx="1"/>
            <a:endCxn id="280" idx="5"/>
          </p:cNvCxnSpPr>
          <p:nvPr/>
        </p:nvCxnSpPr>
        <p:spPr>
          <a:xfrm flipH="1" flipV="1">
            <a:off x="4078171" y="521160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5" name="円/楕円 284"/>
          <p:cNvSpPr/>
          <p:nvPr/>
        </p:nvSpPr>
        <p:spPr>
          <a:xfrm>
            <a:off x="2677665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86" name="円/楕円 285"/>
          <p:cNvSpPr/>
          <p:nvPr/>
        </p:nvSpPr>
        <p:spPr>
          <a:xfrm>
            <a:off x="2677665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87" name="円/楕円 286"/>
          <p:cNvSpPr/>
          <p:nvPr/>
        </p:nvSpPr>
        <p:spPr>
          <a:xfrm>
            <a:off x="3062559" y="4965782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88" name="直線コネクタ 287"/>
          <p:cNvCxnSpPr>
            <a:stCxn id="285" idx="5"/>
            <a:endCxn id="287" idx="1"/>
          </p:cNvCxnSpPr>
          <p:nvPr/>
        </p:nvCxnSpPr>
        <p:spPr>
          <a:xfrm>
            <a:off x="2923488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>
            <a:stCxn id="286" idx="7"/>
            <a:endCxn id="287" idx="3"/>
          </p:cNvCxnSpPr>
          <p:nvPr/>
        </p:nvCxnSpPr>
        <p:spPr>
          <a:xfrm flipV="1">
            <a:off x="2923488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0" name="円/楕円 289"/>
          <p:cNvSpPr/>
          <p:nvPr/>
        </p:nvSpPr>
        <p:spPr>
          <a:xfrm>
            <a:off x="1902948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91" name="円/楕円 290"/>
          <p:cNvSpPr/>
          <p:nvPr/>
        </p:nvSpPr>
        <p:spPr>
          <a:xfrm>
            <a:off x="1902948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92" name="円/楕円 291"/>
          <p:cNvSpPr/>
          <p:nvPr/>
        </p:nvSpPr>
        <p:spPr>
          <a:xfrm>
            <a:off x="2287842" y="4965782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93" name="直線コネクタ 292"/>
          <p:cNvCxnSpPr>
            <a:stCxn id="290" idx="5"/>
            <a:endCxn id="292" idx="1"/>
          </p:cNvCxnSpPr>
          <p:nvPr/>
        </p:nvCxnSpPr>
        <p:spPr>
          <a:xfrm>
            <a:off x="2148771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>
            <a:stCxn id="291" idx="7"/>
            <a:endCxn id="292" idx="3"/>
          </p:cNvCxnSpPr>
          <p:nvPr/>
        </p:nvCxnSpPr>
        <p:spPr>
          <a:xfrm flipV="1">
            <a:off x="2148771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>
            <a:stCxn id="285" idx="3"/>
            <a:endCxn id="292" idx="7"/>
          </p:cNvCxnSpPr>
          <p:nvPr/>
        </p:nvCxnSpPr>
        <p:spPr>
          <a:xfrm flipH="1">
            <a:off x="2533666" y="492883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直線コネクタ 295"/>
          <p:cNvCxnSpPr>
            <a:stCxn id="286" idx="1"/>
            <a:endCxn id="292" idx="5"/>
          </p:cNvCxnSpPr>
          <p:nvPr/>
        </p:nvCxnSpPr>
        <p:spPr>
          <a:xfrm flipH="1" flipV="1">
            <a:off x="2533666" y="521160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直線コネクタ 296"/>
          <p:cNvCxnSpPr>
            <a:stCxn id="287" idx="7"/>
            <a:endCxn id="278" idx="3"/>
          </p:cNvCxnSpPr>
          <p:nvPr/>
        </p:nvCxnSpPr>
        <p:spPr>
          <a:xfrm flipV="1">
            <a:off x="3308382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/>
          <p:cNvCxnSpPr>
            <a:stCxn id="287" idx="5"/>
            <a:endCxn id="279" idx="1"/>
          </p:cNvCxnSpPr>
          <p:nvPr/>
        </p:nvCxnSpPr>
        <p:spPr>
          <a:xfrm>
            <a:off x="3308382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0" name="直線コネクタ 299"/>
          <p:cNvCxnSpPr>
            <a:stCxn id="79" idx="2"/>
            <a:endCxn id="210" idx="6"/>
          </p:cNvCxnSpPr>
          <p:nvPr/>
        </p:nvCxnSpPr>
        <p:spPr>
          <a:xfrm flipH="1">
            <a:off x="9058617" y="2654640"/>
            <a:ext cx="767791" cy="21723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>
            <a:stCxn id="79" idx="2"/>
            <a:endCxn id="211" idx="6"/>
          </p:cNvCxnSpPr>
          <p:nvPr/>
        </p:nvCxnSpPr>
        <p:spPr>
          <a:xfrm flipH="1">
            <a:off x="9058617" y="2654640"/>
            <a:ext cx="767791" cy="274314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直線コネクタ 306"/>
          <p:cNvCxnSpPr>
            <a:stCxn id="10" idx="4"/>
            <a:endCxn id="290" idx="2"/>
          </p:cNvCxnSpPr>
          <p:nvPr/>
        </p:nvCxnSpPr>
        <p:spPr>
          <a:xfrm>
            <a:off x="1639720" y="2798640"/>
            <a:ext cx="263228" cy="20283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0" name="直線コネクタ 309"/>
          <p:cNvCxnSpPr>
            <a:stCxn id="10" idx="4"/>
            <a:endCxn id="291" idx="2"/>
          </p:cNvCxnSpPr>
          <p:nvPr/>
        </p:nvCxnSpPr>
        <p:spPr>
          <a:xfrm>
            <a:off x="1639720" y="2798640"/>
            <a:ext cx="263228" cy="259914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/>
          <p:cNvCxnSpPr>
            <a:stCxn id="35" idx="6"/>
            <a:endCxn id="266" idx="2"/>
          </p:cNvCxnSpPr>
          <p:nvPr/>
        </p:nvCxnSpPr>
        <p:spPr>
          <a:xfrm>
            <a:off x="4331648" y="1600877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6" name="直線コネクタ 315"/>
          <p:cNvCxnSpPr>
            <a:stCxn id="48" idx="6"/>
            <a:endCxn id="267" idx="2"/>
          </p:cNvCxnSpPr>
          <p:nvPr/>
        </p:nvCxnSpPr>
        <p:spPr>
          <a:xfrm>
            <a:off x="4331648" y="2654640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直線コネクタ 318"/>
          <p:cNvCxnSpPr>
            <a:stCxn id="261" idx="6"/>
            <a:endCxn id="268" idx="2"/>
          </p:cNvCxnSpPr>
          <p:nvPr/>
        </p:nvCxnSpPr>
        <p:spPr>
          <a:xfrm>
            <a:off x="4331648" y="3708403"/>
            <a:ext cx="952929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直線コネクタ 321"/>
          <p:cNvCxnSpPr>
            <a:stCxn id="266" idx="6"/>
            <a:endCxn id="140" idx="2"/>
          </p:cNvCxnSpPr>
          <p:nvPr/>
        </p:nvCxnSpPr>
        <p:spPr>
          <a:xfrm flipV="1">
            <a:off x="5752576" y="1318107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5" name="直線コネクタ 324"/>
          <p:cNvCxnSpPr>
            <a:stCxn id="266" idx="6"/>
            <a:endCxn id="141" idx="2"/>
          </p:cNvCxnSpPr>
          <p:nvPr/>
        </p:nvCxnSpPr>
        <p:spPr>
          <a:xfrm>
            <a:off x="5752576" y="1600877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直線コネクタ 327"/>
          <p:cNvCxnSpPr>
            <a:stCxn id="267" idx="6"/>
            <a:endCxn id="176" idx="2"/>
          </p:cNvCxnSpPr>
          <p:nvPr/>
        </p:nvCxnSpPr>
        <p:spPr>
          <a:xfrm flipV="1">
            <a:off x="5752576" y="2371870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1" name="直線コネクタ 330"/>
          <p:cNvCxnSpPr>
            <a:stCxn id="267" idx="6"/>
            <a:endCxn id="177" idx="2"/>
          </p:cNvCxnSpPr>
          <p:nvPr/>
        </p:nvCxnSpPr>
        <p:spPr>
          <a:xfrm>
            <a:off x="5752576" y="2654640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>
            <a:stCxn id="268" idx="6"/>
            <a:endCxn id="201" idx="2"/>
          </p:cNvCxnSpPr>
          <p:nvPr/>
        </p:nvCxnSpPr>
        <p:spPr>
          <a:xfrm flipV="1">
            <a:off x="5752576" y="3436363"/>
            <a:ext cx="698818" cy="27204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直線コネクタ 336"/>
          <p:cNvCxnSpPr>
            <a:stCxn id="268" idx="6"/>
            <a:endCxn id="202" idx="2"/>
          </p:cNvCxnSpPr>
          <p:nvPr/>
        </p:nvCxnSpPr>
        <p:spPr>
          <a:xfrm>
            <a:off x="5752576" y="3708404"/>
            <a:ext cx="698818" cy="2987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/>
          <p:cNvCxnSpPr>
            <a:stCxn id="276" idx="6"/>
            <a:endCxn id="269" idx="2"/>
          </p:cNvCxnSpPr>
          <p:nvPr/>
        </p:nvCxnSpPr>
        <p:spPr>
          <a:xfrm>
            <a:off x="4510170" y="4827012"/>
            <a:ext cx="774406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3" name="直線コネクタ 342"/>
          <p:cNvCxnSpPr>
            <a:stCxn id="277" idx="6"/>
            <a:endCxn id="269" idx="2"/>
          </p:cNvCxnSpPr>
          <p:nvPr/>
        </p:nvCxnSpPr>
        <p:spPr>
          <a:xfrm flipV="1">
            <a:off x="4510170" y="5109782"/>
            <a:ext cx="774406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6" name="直線コネクタ 345"/>
          <p:cNvCxnSpPr>
            <a:stCxn id="269" idx="6"/>
            <a:endCxn id="224" idx="2"/>
          </p:cNvCxnSpPr>
          <p:nvPr/>
        </p:nvCxnSpPr>
        <p:spPr>
          <a:xfrm flipV="1">
            <a:off x="5752576" y="4827012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>
            <a:stCxn id="269" idx="6"/>
            <a:endCxn id="225" idx="2"/>
          </p:cNvCxnSpPr>
          <p:nvPr/>
        </p:nvCxnSpPr>
        <p:spPr>
          <a:xfrm>
            <a:off x="5752576" y="5109782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5" name="左中かっこ 18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2984139" y="-276832"/>
            <a:ext cx="289561" cy="24054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テキスト ボックス 185"/>
              <p:cNvSpPr txBox="1"/>
              <p:nvPr/>
            </p:nvSpPr>
            <p:spPr>
              <a:xfrm>
                <a:off x="2431842" y="258732"/>
                <a:ext cx="1314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86" name="テキスト ボックス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842" y="258732"/>
                <a:ext cx="1314100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左中かっこ 23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7598081" y="-365571"/>
            <a:ext cx="313849" cy="260722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テキスト ボックス 234"/>
              <p:cNvSpPr txBox="1"/>
              <p:nvPr/>
            </p:nvSpPr>
            <p:spPr>
              <a:xfrm>
                <a:off x="6957044" y="258731"/>
                <a:ext cx="14243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35" name="テキスト ボックス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044" y="258731"/>
                <a:ext cx="142432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左中かっこ 238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 flipH="1" flipV="1">
            <a:off x="3049634" y="4565935"/>
            <a:ext cx="313849" cy="260722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テキスト ボックス 240"/>
              <p:cNvSpPr txBox="1"/>
              <p:nvPr/>
            </p:nvSpPr>
            <p:spPr>
              <a:xfrm>
                <a:off x="2495735" y="6138579"/>
                <a:ext cx="14243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41" name="テキスト ボックス 2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735" y="6138579"/>
                <a:ext cx="1424325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テキスト ボックス 241"/>
              <p:cNvSpPr txBox="1"/>
              <p:nvPr/>
            </p:nvSpPr>
            <p:spPr>
              <a:xfrm>
                <a:off x="4576300" y="5626552"/>
                <a:ext cx="18845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(3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42" name="テキスト ボックス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300" y="5626552"/>
                <a:ext cx="1884552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テキスト ボックス 243"/>
              <p:cNvSpPr txBox="1"/>
              <p:nvPr/>
            </p:nvSpPr>
            <p:spPr>
              <a:xfrm>
                <a:off x="9755577" y="3100298"/>
                <a:ext cx="2488526" cy="944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28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44" name="テキスト ボックス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577" y="3100298"/>
                <a:ext cx="2488526" cy="94416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左中かっこ 24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960546" y="1426464"/>
            <a:ext cx="368382" cy="272466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テキスト ボックス 245"/>
              <p:cNvSpPr txBox="1"/>
              <p:nvPr/>
            </p:nvSpPr>
            <p:spPr>
              <a:xfrm>
                <a:off x="493954" y="2510640"/>
                <a:ext cx="4505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46" name="テキスト ボックス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54" y="2510640"/>
                <a:ext cx="450523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円/楕円 235"/>
          <p:cNvSpPr/>
          <p:nvPr/>
        </p:nvSpPr>
        <p:spPr>
          <a:xfrm>
            <a:off x="1459133" y="247143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8" name="テキスト ボックス 237"/>
              <p:cNvSpPr txBox="1"/>
              <p:nvPr/>
            </p:nvSpPr>
            <p:spPr>
              <a:xfrm>
                <a:off x="1157932" y="1954360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238" name="テキスト ボックス 2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932" y="1954360"/>
                <a:ext cx="641971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円/楕円 246"/>
          <p:cNvSpPr/>
          <p:nvPr/>
        </p:nvSpPr>
        <p:spPr>
          <a:xfrm>
            <a:off x="9796709" y="247143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テキスト ボックス 247"/>
              <p:cNvSpPr txBox="1"/>
              <p:nvPr/>
            </p:nvSpPr>
            <p:spPr>
              <a:xfrm>
                <a:off x="10036313" y="1954360"/>
                <a:ext cx="6161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248" name="テキスト ボックス 2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6313" y="1954360"/>
                <a:ext cx="616130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19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53" y="2168880"/>
            <a:ext cx="11142893" cy="30810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402080" y="4480510"/>
                <a:ext cx="2340863" cy="7694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44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44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080" y="4480510"/>
                <a:ext cx="2340863" cy="7694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19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/>
        </p:nvSpPr>
        <p:spPr>
          <a:xfrm>
            <a:off x="1495720" y="251064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2438122" y="145687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1902948" y="145687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2973297" y="145687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1639720" y="1600878"/>
            <a:ext cx="263228" cy="909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1639720" y="2798640"/>
            <a:ext cx="263228" cy="9097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2190948" y="1600877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2726123" y="160087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3508472" y="145687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35" name="円/楕円 34"/>
          <p:cNvSpPr/>
          <p:nvPr/>
        </p:nvSpPr>
        <p:spPr>
          <a:xfrm>
            <a:off x="4043647" y="145687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36" name="直線コネクタ 35"/>
          <p:cNvCxnSpPr>
            <a:stCxn id="34" idx="6"/>
            <a:endCxn id="35" idx="2"/>
          </p:cNvCxnSpPr>
          <p:nvPr/>
        </p:nvCxnSpPr>
        <p:spPr>
          <a:xfrm>
            <a:off x="3796473" y="160087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34" idx="2"/>
          </p:cNvCxnSpPr>
          <p:nvPr/>
        </p:nvCxnSpPr>
        <p:spPr>
          <a:xfrm>
            <a:off x="3261298" y="160087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2438122" y="251064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43" name="円/楕円 42"/>
          <p:cNvSpPr/>
          <p:nvPr/>
        </p:nvSpPr>
        <p:spPr>
          <a:xfrm>
            <a:off x="1902948" y="251064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44" name="円/楕円 43"/>
          <p:cNvSpPr/>
          <p:nvPr/>
        </p:nvSpPr>
        <p:spPr>
          <a:xfrm>
            <a:off x="2973297" y="251064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45" name="直線コネクタ 44"/>
          <p:cNvCxnSpPr>
            <a:stCxn id="43" idx="6"/>
            <a:endCxn id="42" idx="2"/>
          </p:cNvCxnSpPr>
          <p:nvPr/>
        </p:nvCxnSpPr>
        <p:spPr>
          <a:xfrm>
            <a:off x="2190948" y="2654640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2" idx="6"/>
            <a:endCxn id="44" idx="2"/>
          </p:cNvCxnSpPr>
          <p:nvPr/>
        </p:nvCxnSpPr>
        <p:spPr>
          <a:xfrm>
            <a:off x="2726123" y="265464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3508472" y="251064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48" name="円/楕円 47"/>
          <p:cNvSpPr/>
          <p:nvPr/>
        </p:nvSpPr>
        <p:spPr>
          <a:xfrm>
            <a:off x="4043647" y="251064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49" name="直線コネクタ 48"/>
          <p:cNvCxnSpPr>
            <a:stCxn id="47" idx="6"/>
            <a:endCxn id="48" idx="2"/>
          </p:cNvCxnSpPr>
          <p:nvPr/>
        </p:nvCxnSpPr>
        <p:spPr>
          <a:xfrm>
            <a:off x="3796473" y="265464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4" idx="6"/>
            <a:endCxn id="47" idx="2"/>
          </p:cNvCxnSpPr>
          <p:nvPr/>
        </p:nvCxnSpPr>
        <p:spPr>
          <a:xfrm>
            <a:off x="3261298" y="265464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0" idx="6"/>
            <a:endCxn id="43" idx="2"/>
          </p:cNvCxnSpPr>
          <p:nvPr/>
        </p:nvCxnSpPr>
        <p:spPr>
          <a:xfrm>
            <a:off x="1783720" y="2654640"/>
            <a:ext cx="119228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8770616" y="117410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8770616" y="174487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9826407" y="251064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9058617" y="1318108"/>
            <a:ext cx="767791" cy="133653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9058617" y="1888878"/>
            <a:ext cx="767791" cy="765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7995899" y="117410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7995899" y="174487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8380793" y="145687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8241722" y="141993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8241722" y="170270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8626617" y="141993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8626617" y="170270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7226111" y="117410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7226111" y="174487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7611005" y="145687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7471934" y="141993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7471934" y="170270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円/楕円 139"/>
          <p:cNvSpPr/>
          <p:nvPr/>
        </p:nvSpPr>
        <p:spPr>
          <a:xfrm>
            <a:off x="6451394" y="117410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41" name="円/楕円 140"/>
          <p:cNvSpPr/>
          <p:nvPr/>
        </p:nvSpPr>
        <p:spPr>
          <a:xfrm>
            <a:off x="6451394" y="174487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42" name="円/楕円 141"/>
          <p:cNvSpPr/>
          <p:nvPr/>
        </p:nvSpPr>
        <p:spPr>
          <a:xfrm>
            <a:off x="6836288" y="145687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43" name="直線コネクタ 142"/>
          <p:cNvCxnSpPr>
            <a:stCxn id="140" idx="5"/>
            <a:endCxn id="142" idx="1"/>
          </p:cNvCxnSpPr>
          <p:nvPr/>
        </p:nvCxnSpPr>
        <p:spPr>
          <a:xfrm>
            <a:off x="6697217" y="141993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141" idx="7"/>
            <a:endCxn id="142" idx="3"/>
          </p:cNvCxnSpPr>
          <p:nvPr/>
        </p:nvCxnSpPr>
        <p:spPr>
          <a:xfrm flipV="1">
            <a:off x="6697217" y="170270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142" idx="7"/>
          </p:cNvCxnSpPr>
          <p:nvPr/>
        </p:nvCxnSpPr>
        <p:spPr>
          <a:xfrm flipH="1">
            <a:off x="7082112" y="141993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142" idx="5"/>
          </p:cNvCxnSpPr>
          <p:nvPr/>
        </p:nvCxnSpPr>
        <p:spPr>
          <a:xfrm flipH="1" flipV="1">
            <a:off x="7082112" y="170270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7856828" y="141993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7856828" y="170270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円/楕円 161"/>
          <p:cNvSpPr/>
          <p:nvPr/>
        </p:nvSpPr>
        <p:spPr>
          <a:xfrm>
            <a:off x="8770616" y="22278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63" name="円/楕円 162"/>
          <p:cNvSpPr/>
          <p:nvPr/>
        </p:nvSpPr>
        <p:spPr>
          <a:xfrm>
            <a:off x="8770616" y="279864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64" name="円/楕円 163"/>
          <p:cNvSpPr/>
          <p:nvPr/>
        </p:nvSpPr>
        <p:spPr>
          <a:xfrm>
            <a:off x="7995899" y="22278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65" name="円/楕円 164"/>
          <p:cNvSpPr/>
          <p:nvPr/>
        </p:nvSpPr>
        <p:spPr>
          <a:xfrm>
            <a:off x="7995899" y="279864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66" name="円/楕円 165"/>
          <p:cNvSpPr/>
          <p:nvPr/>
        </p:nvSpPr>
        <p:spPr>
          <a:xfrm>
            <a:off x="8380793" y="251064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67" name="直線コネクタ 166"/>
          <p:cNvCxnSpPr>
            <a:stCxn id="164" idx="5"/>
            <a:endCxn id="166" idx="1"/>
          </p:cNvCxnSpPr>
          <p:nvPr/>
        </p:nvCxnSpPr>
        <p:spPr>
          <a:xfrm>
            <a:off x="8241722" y="247369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stCxn id="165" idx="7"/>
            <a:endCxn id="166" idx="3"/>
          </p:cNvCxnSpPr>
          <p:nvPr/>
        </p:nvCxnSpPr>
        <p:spPr>
          <a:xfrm flipV="1">
            <a:off x="8241722" y="275646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>
            <a:stCxn id="162" idx="3"/>
            <a:endCxn id="166" idx="7"/>
          </p:cNvCxnSpPr>
          <p:nvPr/>
        </p:nvCxnSpPr>
        <p:spPr>
          <a:xfrm flipH="1">
            <a:off x="8626617" y="247369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stCxn id="163" idx="1"/>
            <a:endCxn id="166" idx="5"/>
          </p:cNvCxnSpPr>
          <p:nvPr/>
        </p:nvCxnSpPr>
        <p:spPr>
          <a:xfrm flipH="1" flipV="1">
            <a:off x="8626617" y="275646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円/楕円 170"/>
          <p:cNvSpPr/>
          <p:nvPr/>
        </p:nvSpPr>
        <p:spPr>
          <a:xfrm>
            <a:off x="7226111" y="22278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72" name="円/楕円 171"/>
          <p:cNvSpPr/>
          <p:nvPr/>
        </p:nvSpPr>
        <p:spPr>
          <a:xfrm>
            <a:off x="7226111" y="279864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73" name="円/楕円 172"/>
          <p:cNvSpPr/>
          <p:nvPr/>
        </p:nvSpPr>
        <p:spPr>
          <a:xfrm>
            <a:off x="7611005" y="251064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74" name="直線コネクタ 173"/>
          <p:cNvCxnSpPr>
            <a:stCxn id="171" idx="5"/>
            <a:endCxn id="173" idx="1"/>
          </p:cNvCxnSpPr>
          <p:nvPr/>
        </p:nvCxnSpPr>
        <p:spPr>
          <a:xfrm>
            <a:off x="7471934" y="247369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72" idx="7"/>
            <a:endCxn id="173" idx="3"/>
          </p:cNvCxnSpPr>
          <p:nvPr/>
        </p:nvCxnSpPr>
        <p:spPr>
          <a:xfrm flipV="1">
            <a:off x="7471934" y="275646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円/楕円 175"/>
          <p:cNvSpPr/>
          <p:nvPr/>
        </p:nvSpPr>
        <p:spPr>
          <a:xfrm>
            <a:off x="6451394" y="22278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77" name="円/楕円 176"/>
          <p:cNvSpPr/>
          <p:nvPr/>
        </p:nvSpPr>
        <p:spPr>
          <a:xfrm>
            <a:off x="6451394" y="279864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78" name="円/楕円 177"/>
          <p:cNvSpPr/>
          <p:nvPr/>
        </p:nvSpPr>
        <p:spPr>
          <a:xfrm>
            <a:off x="6836288" y="251064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79" name="直線コネクタ 178"/>
          <p:cNvCxnSpPr>
            <a:stCxn id="176" idx="5"/>
            <a:endCxn id="178" idx="1"/>
          </p:cNvCxnSpPr>
          <p:nvPr/>
        </p:nvCxnSpPr>
        <p:spPr>
          <a:xfrm>
            <a:off x="6697217" y="247369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stCxn id="177" idx="7"/>
            <a:endCxn id="178" idx="3"/>
          </p:cNvCxnSpPr>
          <p:nvPr/>
        </p:nvCxnSpPr>
        <p:spPr>
          <a:xfrm flipV="1">
            <a:off x="6697217" y="275646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1" idx="3"/>
            <a:endCxn id="178" idx="7"/>
          </p:cNvCxnSpPr>
          <p:nvPr/>
        </p:nvCxnSpPr>
        <p:spPr>
          <a:xfrm flipH="1">
            <a:off x="7082112" y="247369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2" idx="1"/>
            <a:endCxn id="178" idx="5"/>
          </p:cNvCxnSpPr>
          <p:nvPr/>
        </p:nvCxnSpPr>
        <p:spPr>
          <a:xfrm flipH="1" flipV="1">
            <a:off x="7082112" y="275646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3" idx="7"/>
            <a:endCxn id="164" idx="3"/>
          </p:cNvCxnSpPr>
          <p:nvPr/>
        </p:nvCxnSpPr>
        <p:spPr>
          <a:xfrm flipV="1">
            <a:off x="7856828" y="247369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173" idx="5"/>
            <a:endCxn id="165" idx="1"/>
          </p:cNvCxnSpPr>
          <p:nvPr/>
        </p:nvCxnSpPr>
        <p:spPr>
          <a:xfrm>
            <a:off x="7856828" y="275646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8770616" y="329236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8770616" y="386313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7995899" y="329236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7995899" y="386313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8380793" y="357513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8241722" y="353818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8241722" y="382095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8626617" y="353818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8626617" y="382095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7226111" y="329236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7226111" y="386313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7611005" y="357513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7471934" y="353818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7471934" y="382095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円/楕円 200"/>
          <p:cNvSpPr/>
          <p:nvPr/>
        </p:nvSpPr>
        <p:spPr>
          <a:xfrm>
            <a:off x="6451394" y="329236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02" name="円/楕円 201"/>
          <p:cNvSpPr/>
          <p:nvPr/>
        </p:nvSpPr>
        <p:spPr>
          <a:xfrm>
            <a:off x="6451394" y="386313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03" name="円/楕円 202"/>
          <p:cNvSpPr/>
          <p:nvPr/>
        </p:nvSpPr>
        <p:spPr>
          <a:xfrm>
            <a:off x="6836288" y="357513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04" name="直線コネクタ 203"/>
          <p:cNvCxnSpPr>
            <a:stCxn id="201" idx="5"/>
            <a:endCxn id="203" idx="1"/>
          </p:cNvCxnSpPr>
          <p:nvPr/>
        </p:nvCxnSpPr>
        <p:spPr>
          <a:xfrm>
            <a:off x="6697217" y="353818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202" idx="7"/>
            <a:endCxn id="203" idx="3"/>
          </p:cNvCxnSpPr>
          <p:nvPr/>
        </p:nvCxnSpPr>
        <p:spPr>
          <a:xfrm flipV="1">
            <a:off x="6697217" y="382095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03" idx="7"/>
          </p:cNvCxnSpPr>
          <p:nvPr/>
        </p:nvCxnSpPr>
        <p:spPr>
          <a:xfrm flipH="1">
            <a:off x="7082112" y="353818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03" idx="5"/>
          </p:cNvCxnSpPr>
          <p:nvPr/>
        </p:nvCxnSpPr>
        <p:spPr>
          <a:xfrm flipH="1" flipV="1">
            <a:off x="7082112" y="382095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7856828" y="353818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7856828" y="382095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0" name="円/楕円 209"/>
          <p:cNvSpPr/>
          <p:nvPr/>
        </p:nvSpPr>
        <p:spPr>
          <a:xfrm>
            <a:off x="8770616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11" name="円/楕円 210"/>
          <p:cNvSpPr/>
          <p:nvPr/>
        </p:nvSpPr>
        <p:spPr>
          <a:xfrm>
            <a:off x="8770616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12" name="円/楕円 211"/>
          <p:cNvSpPr/>
          <p:nvPr/>
        </p:nvSpPr>
        <p:spPr>
          <a:xfrm>
            <a:off x="7995899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13" name="円/楕円 212"/>
          <p:cNvSpPr/>
          <p:nvPr/>
        </p:nvSpPr>
        <p:spPr>
          <a:xfrm>
            <a:off x="7995899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14" name="円/楕円 213"/>
          <p:cNvSpPr/>
          <p:nvPr/>
        </p:nvSpPr>
        <p:spPr>
          <a:xfrm>
            <a:off x="8380793" y="496578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15" name="直線コネクタ 214"/>
          <p:cNvCxnSpPr>
            <a:stCxn id="212" idx="5"/>
            <a:endCxn id="214" idx="1"/>
          </p:cNvCxnSpPr>
          <p:nvPr/>
        </p:nvCxnSpPr>
        <p:spPr>
          <a:xfrm>
            <a:off x="8241722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>
            <a:stCxn id="213" idx="7"/>
            <a:endCxn id="214" idx="3"/>
          </p:cNvCxnSpPr>
          <p:nvPr/>
        </p:nvCxnSpPr>
        <p:spPr>
          <a:xfrm flipV="1">
            <a:off x="8241722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>
            <a:stCxn id="210" idx="3"/>
            <a:endCxn id="214" idx="7"/>
          </p:cNvCxnSpPr>
          <p:nvPr/>
        </p:nvCxnSpPr>
        <p:spPr>
          <a:xfrm flipH="1">
            <a:off x="8626617" y="492883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>
            <a:stCxn id="211" idx="1"/>
            <a:endCxn id="214" idx="5"/>
          </p:cNvCxnSpPr>
          <p:nvPr/>
        </p:nvCxnSpPr>
        <p:spPr>
          <a:xfrm flipH="1" flipV="1">
            <a:off x="8626617" y="521160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9" name="円/楕円 218"/>
          <p:cNvSpPr/>
          <p:nvPr/>
        </p:nvSpPr>
        <p:spPr>
          <a:xfrm>
            <a:off x="7226111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20" name="円/楕円 219"/>
          <p:cNvSpPr/>
          <p:nvPr/>
        </p:nvSpPr>
        <p:spPr>
          <a:xfrm>
            <a:off x="7226111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21" name="円/楕円 220"/>
          <p:cNvSpPr/>
          <p:nvPr/>
        </p:nvSpPr>
        <p:spPr>
          <a:xfrm>
            <a:off x="7611005" y="496578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22" name="直線コネクタ 221"/>
          <p:cNvCxnSpPr>
            <a:stCxn id="219" idx="5"/>
            <a:endCxn id="221" idx="1"/>
          </p:cNvCxnSpPr>
          <p:nvPr/>
        </p:nvCxnSpPr>
        <p:spPr>
          <a:xfrm>
            <a:off x="7471934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/>
          <p:cNvCxnSpPr>
            <a:stCxn id="220" idx="7"/>
            <a:endCxn id="221" idx="3"/>
          </p:cNvCxnSpPr>
          <p:nvPr/>
        </p:nvCxnSpPr>
        <p:spPr>
          <a:xfrm flipV="1">
            <a:off x="7471934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円/楕円 223"/>
          <p:cNvSpPr/>
          <p:nvPr/>
        </p:nvSpPr>
        <p:spPr>
          <a:xfrm>
            <a:off x="6451394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25" name="円/楕円 224"/>
          <p:cNvSpPr/>
          <p:nvPr/>
        </p:nvSpPr>
        <p:spPr>
          <a:xfrm>
            <a:off x="6451394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26" name="円/楕円 225"/>
          <p:cNvSpPr/>
          <p:nvPr/>
        </p:nvSpPr>
        <p:spPr>
          <a:xfrm>
            <a:off x="6836288" y="496578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27" name="直線コネクタ 226"/>
          <p:cNvCxnSpPr>
            <a:stCxn id="224" idx="5"/>
            <a:endCxn id="226" idx="1"/>
          </p:cNvCxnSpPr>
          <p:nvPr/>
        </p:nvCxnSpPr>
        <p:spPr>
          <a:xfrm>
            <a:off x="6697217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>
            <a:stCxn id="225" idx="7"/>
            <a:endCxn id="226" idx="3"/>
          </p:cNvCxnSpPr>
          <p:nvPr/>
        </p:nvCxnSpPr>
        <p:spPr>
          <a:xfrm flipV="1">
            <a:off x="6697217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>
            <a:stCxn id="219" idx="3"/>
            <a:endCxn id="226" idx="7"/>
          </p:cNvCxnSpPr>
          <p:nvPr/>
        </p:nvCxnSpPr>
        <p:spPr>
          <a:xfrm flipH="1">
            <a:off x="7082112" y="492883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>
            <a:stCxn id="220" idx="1"/>
            <a:endCxn id="226" idx="5"/>
          </p:cNvCxnSpPr>
          <p:nvPr/>
        </p:nvCxnSpPr>
        <p:spPr>
          <a:xfrm flipH="1" flipV="1">
            <a:off x="7082112" y="521160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>
            <a:stCxn id="221" idx="7"/>
            <a:endCxn id="212" idx="3"/>
          </p:cNvCxnSpPr>
          <p:nvPr/>
        </p:nvCxnSpPr>
        <p:spPr>
          <a:xfrm flipV="1">
            <a:off x="7856828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221" idx="5"/>
            <a:endCxn id="213" idx="1"/>
          </p:cNvCxnSpPr>
          <p:nvPr/>
        </p:nvCxnSpPr>
        <p:spPr>
          <a:xfrm>
            <a:off x="7856828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162" idx="6"/>
            <a:endCxn id="79" idx="2"/>
          </p:cNvCxnSpPr>
          <p:nvPr/>
        </p:nvCxnSpPr>
        <p:spPr>
          <a:xfrm>
            <a:off x="9058617" y="2371870"/>
            <a:ext cx="767791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163" idx="6"/>
            <a:endCxn id="79" idx="2"/>
          </p:cNvCxnSpPr>
          <p:nvPr/>
        </p:nvCxnSpPr>
        <p:spPr>
          <a:xfrm flipV="1">
            <a:off x="9058617" y="2654640"/>
            <a:ext cx="767791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9058617" y="2654640"/>
            <a:ext cx="767791" cy="7817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9058617" y="2654640"/>
            <a:ext cx="767791" cy="13524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2438122" y="356440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1902948" y="3564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2973297" y="3564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2190948" y="370840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2726123" y="370840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0" name="円/楕円 259"/>
          <p:cNvSpPr/>
          <p:nvPr/>
        </p:nvSpPr>
        <p:spPr>
          <a:xfrm>
            <a:off x="3508472" y="356440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61" name="円/楕円 260"/>
          <p:cNvSpPr/>
          <p:nvPr/>
        </p:nvSpPr>
        <p:spPr>
          <a:xfrm>
            <a:off x="4043647" y="356440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62" name="直線コネクタ 261"/>
          <p:cNvCxnSpPr>
            <a:stCxn id="260" idx="6"/>
            <a:endCxn id="261" idx="2"/>
          </p:cNvCxnSpPr>
          <p:nvPr/>
        </p:nvCxnSpPr>
        <p:spPr>
          <a:xfrm>
            <a:off x="3796473" y="370840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60" idx="2"/>
          </p:cNvCxnSpPr>
          <p:nvPr/>
        </p:nvCxnSpPr>
        <p:spPr>
          <a:xfrm>
            <a:off x="3261298" y="370840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5284576" y="1366877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67" name="円/楕円 266"/>
          <p:cNvSpPr/>
          <p:nvPr/>
        </p:nvSpPr>
        <p:spPr>
          <a:xfrm>
            <a:off x="5284576" y="2420640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68" name="円/楕円 267"/>
          <p:cNvSpPr/>
          <p:nvPr/>
        </p:nvSpPr>
        <p:spPr>
          <a:xfrm>
            <a:off x="5284576" y="3474403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69" name="円/楕円 268"/>
          <p:cNvSpPr/>
          <p:nvPr/>
        </p:nvSpPr>
        <p:spPr>
          <a:xfrm>
            <a:off x="5284576" y="4875782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70" name="円/楕円 269"/>
          <p:cNvSpPr/>
          <p:nvPr/>
        </p:nvSpPr>
        <p:spPr>
          <a:xfrm>
            <a:off x="11028630" y="2215970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72" name="直線コネクタ 271"/>
          <p:cNvCxnSpPr>
            <a:stCxn id="79" idx="6"/>
            <a:endCxn id="270" idx="2"/>
          </p:cNvCxnSpPr>
          <p:nvPr/>
        </p:nvCxnSpPr>
        <p:spPr>
          <a:xfrm flipV="1">
            <a:off x="10114407" y="2651305"/>
            <a:ext cx="914223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6" name="円/楕円 275"/>
          <p:cNvSpPr/>
          <p:nvPr/>
        </p:nvSpPr>
        <p:spPr>
          <a:xfrm>
            <a:off x="4222170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77" name="円/楕円 276"/>
          <p:cNvSpPr/>
          <p:nvPr/>
        </p:nvSpPr>
        <p:spPr>
          <a:xfrm>
            <a:off x="4222170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78" name="円/楕円 277"/>
          <p:cNvSpPr/>
          <p:nvPr/>
        </p:nvSpPr>
        <p:spPr>
          <a:xfrm>
            <a:off x="3447453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79" name="円/楕円 278"/>
          <p:cNvSpPr/>
          <p:nvPr/>
        </p:nvSpPr>
        <p:spPr>
          <a:xfrm>
            <a:off x="3447453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80" name="円/楕円 279"/>
          <p:cNvSpPr/>
          <p:nvPr/>
        </p:nvSpPr>
        <p:spPr>
          <a:xfrm>
            <a:off x="3832347" y="496578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81" name="直線コネクタ 280"/>
          <p:cNvCxnSpPr>
            <a:stCxn id="278" idx="5"/>
            <a:endCxn id="280" idx="1"/>
          </p:cNvCxnSpPr>
          <p:nvPr/>
        </p:nvCxnSpPr>
        <p:spPr>
          <a:xfrm>
            <a:off x="3693276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>
            <a:stCxn id="279" idx="7"/>
            <a:endCxn id="280" idx="3"/>
          </p:cNvCxnSpPr>
          <p:nvPr/>
        </p:nvCxnSpPr>
        <p:spPr>
          <a:xfrm flipV="1">
            <a:off x="3693276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3" name="直線コネクタ 282"/>
          <p:cNvCxnSpPr>
            <a:stCxn id="276" idx="3"/>
            <a:endCxn id="280" idx="7"/>
          </p:cNvCxnSpPr>
          <p:nvPr/>
        </p:nvCxnSpPr>
        <p:spPr>
          <a:xfrm flipH="1">
            <a:off x="4078171" y="492883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4" name="直線コネクタ 283"/>
          <p:cNvCxnSpPr>
            <a:stCxn id="277" idx="1"/>
            <a:endCxn id="280" idx="5"/>
          </p:cNvCxnSpPr>
          <p:nvPr/>
        </p:nvCxnSpPr>
        <p:spPr>
          <a:xfrm flipH="1" flipV="1">
            <a:off x="4078171" y="521160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5" name="円/楕円 284"/>
          <p:cNvSpPr/>
          <p:nvPr/>
        </p:nvSpPr>
        <p:spPr>
          <a:xfrm>
            <a:off x="2677665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86" name="円/楕円 285"/>
          <p:cNvSpPr/>
          <p:nvPr/>
        </p:nvSpPr>
        <p:spPr>
          <a:xfrm>
            <a:off x="2677665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87" name="円/楕円 286"/>
          <p:cNvSpPr/>
          <p:nvPr/>
        </p:nvSpPr>
        <p:spPr>
          <a:xfrm>
            <a:off x="3062559" y="496578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88" name="直線コネクタ 287"/>
          <p:cNvCxnSpPr>
            <a:stCxn id="285" idx="5"/>
            <a:endCxn id="287" idx="1"/>
          </p:cNvCxnSpPr>
          <p:nvPr/>
        </p:nvCxnSpPr>
        <p:spPr>
          <a:xfrm>
            <a:off x="2923488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>
            <a:stCxn id="286" idx="7"/>
            <a:endCxn id="287" idx="3"/>
          </p:cNvCxnSpPr>
          <p:nvPr/>
        </p:nvCxnSpPr>
        <p:spPr>
          <a:xfrm flipV="1">
            <a:off x="2923488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0" name="円/楕円 289"/>
          <p:cNvSpPr/>
          <p:nvPr/>
        </p:nvSpPr>
        <p:spPr>
          <a:xfrm>
            <a:off x="1902948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91" name="円/楕円 290"/>
          <p:cNvSpPr/>
          <p:nvPr/>
        </p:nvSpPr>
        <p:spPr>
          <a:xfrm>
            <a:off x="1902948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92" name="円/楕円 291"/>
          <p:cNvSpPr/>
          <p:nvPr/>
        </p:nvSpPr>
        <p:spPr>
          <a:xfrm>
            <a:off x="2287842" y="496578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93" name="直線コネクタ 292"/>
          <p:cNvCxnSpPr>
            <a:stCxn id="290" idx="5"/>
            <a:endCxn id="292" idx="1"/>
          </p:cNvCxnSpPr>
          <p:nvPr/>
        </p:nvCxnSpPr>
        <p:spPr>
          <a:xfrm>
            <a:off x="2148771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>
            <a:stCxn id="291" idx="7"/>
            <a:endCxn id="292" idx="3"/>
          </p:cNvCxnSpPr>
          <p:nvPr/>
        </p:nvCxnSpPr>
        <p:spPr>
          <a:xfrm flipV="1">
            <a:off x="2148771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>
            <a:stCxn id="285" idx="3"/>
            <a:endCxn id="292" idx="7"/>
          </p:cNvCxnSpPr>
          <p:nvPr/>
        </p:nvCxnSpPr>
        <p:spPr>
          <a:xfrm flipH="1">
            <a:off x="2533666" y="492883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直線コネクタ 295"/>
          <p:cNvCxnSpPr>
            <a:stCxn id="286" idx="1"/>
            <a:endCxn id="292" idx="5"/>
          </p:cNvCxnSpPr>
          <p:nvPr/>
        </p:nvCxnSpPr>
        <p:spPr>
          <a:xfrm flipH="1" flipV="1">
            <a:off x="2533666" y="521160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直線コネクタ 296"/>
          <p:cNvCxnSpPr>
            <a:stCxn id="287" idx="7"/>
            <a:endCxn id="278" idx="3"/>
          </p:cNvCxnSpPr>
          <p:nvPr/>
        </p:nvCxnSpPr>
        <p:spPr>
          <a:xfrm flipV="1">
            <a:off x="3308382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/>
          <p:cNvCxnSpPr>
            <a:stCxn id="287" idx="5"/>
            <a:endCxn id="279" idx="1"/>
          </p:cNvCxnSpPr>
          <p:nvPr/>
        </p:nvCxnSpPr>
        <p:spPr>
          <a:xfrm>
            <a:off x="3308382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0" name="直線コネクタ 299"/>
          <p:cNvCxnSpPr>
            <a:stCxn id="79" idx="2"/>
            <a:endCxn id="210" idx="6"/>
          </p:cNvCxnSpPr>
          <p:nvPr/>
        </p:nvCxnSpPr>
        <p:spPr>
          <a:xfrm flipH="1">
            <a:off x="9058617" y="2654640"/>
            <a:ext cx="767791" cy="21723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>
            <a:stCxn id="79" idx="2"/>
            <a:endCxn id="211" idx="6"/>
          </p:cNvCxnSpPr>
          <p:nvPr/>
        </p:nvCxnSpPr>
        <p:spPr>
          <a:xfrm flipH="1">
            <a:off x="9058617" y="2654640"/>
            <a:ext cx="767791" cy="274314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直線コネクタ 306"/>
          <p:cNvCxnSpPr>
            <a:stCxn id="10" idx="4"/>
            <a:endCxn id="290" idx="2"/>
          </p:cNvCxnSpPr>
          <p:nvPr/>
        </p:nvCxnSpPr>
        <p:spPr>
          <a:xfrm>
            <a:off x="1639720" y="2798640"/>
            <a:ext cx="263228" cy="20283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0" name="直線コネクタ 309"/>
          <p:cNvCxnSpPr>
            <a:stCxn id="10" idx="4"/>
            <a:endCxn id="291" idx="2"/>
          </p:cNvCxnSpPr>
          <p:nvPr/>
        </p:nvCxnSpPr>
        <p:spPr>
          <a:xfrm>
            <a:off x="1639720" y="2798640"/>
            <a:ext cx="263228" cy="259914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/>
          <p:cNvCxnSpPr>
            <a:stCxn id="35" idx="6"/>
            <a:endCxn id="266" idx="2"/>
          </p:cNvCxnSpPr>
          <p:nvPr/>
        </p:nvCxnSpPr>
        <p:spPr>
          <a:xfrm>
            <a:off x="4331648" y="1600877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6" name="直線コネクタ 315"/>
          <p:cNvCxnSpPr>
            <a:stCxn id="48" idx="6"/>
            <a:endCxn id="267" idx="2"/>
          </p:cNvCxnSpPr>
          <p:nvPr/>
        </p:nvCxnSpPr>
        <p:spPr>
          <a:xfrm>
            <a:off x="4331648" y="2654640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直線コネクタ 318"/>
          <p:cNvCxnSpPr>
            <a:stCxn id="261" idx="6"/>
            <a:endCxn id="268" idx="2"/>
          </p:cNvCxnSpPr>
          <p:nvPr/>
        </p:nvCxnSpPr>
        <p:spPr>
          <a:xfrm>
            <a:off x="4331648" y="3708403"/>
            <a:ext cx="952929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直線コネクタ 321"/>
          <p:cNvCxnSpPr>
            <a:stCxn id="266" idx="6"/>
            <a:endCxn id="140" idx="2"/>
          </p:cNvCxnSpPr>
          <p:nvPr/>
        </p:nvCxnSpPr>
        <p:spPr>
          <a:xfrm flipV="1">
            <a:off x="5752576" y="1318107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5" name="直線コネクタ 324"/>
          <p:cNvCxnSpPr>
            <a:stCxn id="266" idx="6"/>
            <a:endCxn id="141" idx="2"/>
          </p:cNvCxnSpPr>
          <p:nvPr/>
        </p:nvCxnSpPr>
        <p:spPr>
          <a:xfrm>
            <a:off x="5752576" y="1600877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直線コネクタ 327"/>
          <p:cNvCxnSpPr>
            <a:stCxn id="267" idx="6"/>
            <a:endCxn id="176" idx="2"/>
          </p:cNvCxnSpPr>
          <p:nvPr/>
        </p:nvCxnSpPr>
        <p:spPr>
          <a:xfrm flipV="1">
            <a:off x="5752576" y="2371870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1" name="直線コネクタ 330"/>
          <p:cNvCxnSpPr>
            <a:stCxn id="267" idx="6"/>
            <a:endCxn id="177" idx="2"/>
          </p:cNvCxnSpPr>
          <p:nvPr/>
        </p:nvCxnSpPr>
        <p:spPr>
          <a:xfrm>
            <a:off x="5752576" y="2654640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>
            <a:stCxn id="268" idx="6"/>
            <a:endCxn id="201" idx="2"/>
          </p:cNvCxnSpPr>
          <p:nvPr/>
        </p:nvCxnSpPr>
        <p:spPr>
          <a:xfrm flipV="1">
            <a:off x="5752576" y="3436363"/>
            <a:ext cx="698818" cy="27204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直線コネクタ 336"/>
          <p:cNvCxnSpPr>
            <a:stCxn id="268" idx="6"/>
            <a:endCxn id="202" idx="2"/>
          </p:cNvCxnSpPr>
          <p:nvPr/>
        </p:nvCxnSpPr>
        <p:spPr>
          <a:xfrm>
            <a:off x="5752576" y="3708404"/>
            <a:ext cx="698818" cy="2987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/>
          <p:cNvCxnSpPr>
            <a:stCxn id="276" idx="6"/>
            <a:endCxn id="269" idx="2"/>
          </p:cNvCxnSpPr>
          <p:nvPr/>
        </p:nvCxnSpPr>
        <p:spPr>
          <a:xfrm>
            <a:off x="4510170" y="4827012"/>
            <a:ext cx="774406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3" name="直線コネクタ 342"/>
          <p:cNvCxnSpPr>
            <a:stCxn id="277" idx="6"/>
            <a:endCxn id="269" idx="2"/>
          </p:cNvCxnSpPr>
          <p:nvPr/>
        </p:nvCxnSpPr>
        <p:spPr>
          <a:xfrm flipV="1">
            <a:off x="4510170" y="5109782"/>
            <a:ext cx="774406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6" name="直線コネクタ 345"/>
          <p:cNvCxnSpPr>
            <a:stCxn id="269" idx="6"/>
            <a:endCxn id="224" idx="2"/>
          </p:cNvCxnSpPr>
          <p:nvPr/>
        </p:nvCxnSpPr>
        <p:spPr>
          <a:xfrm flipV="1">
            <a:off x="5752576" y="4827012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>
            <a:stCxn id="269" idx="6"/>
            <a:endCxn id="225" idx="2"/>
          </p:cNvCxnSpPr>
          <p:nvPr/>
        </p:nvCxnSpPr>
        <p:spPr>
          <a:xfrm>
            <a:off x="5752576" y="5109782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5" name="左中かっこ 18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2984139" y="-276832"/>
            <a:ext cx="289561" cy="24054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テキスト ボックス 185"/>
              <p:cNvSpPr txBox="1"/>
              <p:nvPr/>
            </p:nvSpPr>
            <p:spPr>
              <a:xfrm>
                <a:off x="2431842" y="258732"/>
                <a:ext cx="1314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86" name="テキスト ボックス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842" y="258732"/>
                <a:ext cx="1314100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左中かっこ 23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7598081" y="-365571"/>
            <a:ext cx="313849" cy="260722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テキスト ボックス 234"/>
              <p:cNvSpPr txBox="1"/>
              <p:nvPr/>
            </p:nvSpPr>
            <p:spPr>
              <a:xfrm>
                <a:off x="6957044" y="258731"/>
                <a:ext cx="14243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35" name="テキスト ボックス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044" y="258731"/>
                <a:ext cx="142432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左中かっこ 238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 flipH="1" flipV="1">
            <a:off x="3049634" y="4565935"/>
            <a:ext cx="313849" cy="260722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テキスト ボックス 240"/>
              <p:cNvSpPr txBox="1"/>
              <p:nvPr/>
            </p:nvSpPr>
            <p:spPr>
              <a:xfrm>
                <a:off x="2495735" y="6138579"/>
                <a:ext cx="14243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41" name="テキスト ボックス 2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735" y="6138579"/>
                <a:ext cx="1424325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テキスト ボックス 241"/>
              <p:cNvSpPr txBox="1"/>
              <p:nvPr/>
            </p:nvSpPr>
            <p:spPr>
              <a:xfrm>
                <a:off x="4576300" y="5626552"/>
                <a:ext cx="18845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(3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42" name="テキスト ボックス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300" y="5626552"/>
                <a:ext cx="1884552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テキスト ボックス 243"/>
              <p:cNvSpPr txBox="1"/>
              <p:nvPr/>
            </p:nvSpPr>
            <p:spPr>
              <a:xfrm>
                <a:off x="9755577" y="3100298"/>
                <a:ext cx="2488526" cy="944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28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44" name="テキスト ボックス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577" y="3100298"/>
                <a:ext cx="2488526" cy="94416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左中かっこ 24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960546" y="1426464"/>
            <a:ext cx="368382" cy="272466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テキスト ボックス 245"/>
              <p:cNvSpPr txBox="1"/>
              <p:nvPr/>
            </p:nvSpPr>
            <p:spPr>
              <a:xfrm>
                <a:off x="493954" y="2510640"/>
                <a:ext cx="4505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46" name="テキスト ボックス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54" y="2510640"/>
                <a:ext cx="450523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87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48</Words>
  <Application>Microsoft Office PowerPoint</Application>
  <PresentationFormat>ワイド画面</PresentationFormat>
  <Paragraphs>15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7</cp:revision>
  <dcterms:created xsi:type="dcterms:W3CDTF">2019-11-12T06:42:12Z</dcterms:created>
  <dcterms:modified xsi:type="dcterms:W3CDTF">2019-11-19T07:32:45Z</dcterms:modified>
</cp:coreProperties>
</file>