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3"/>
  </p:notesMasterIdLst>
  <p:handoutMasterIdLst>
    <p:handoutMasterId r:id="rId54"/>
  </p:handoutMasterIdLst>
  <p:sldIdLst>
    <p:sldId id="539" r:id="rId2"/>
    <p:sldId id="542" r:id="rId3"/>
    <p:sldId id="540" r:id="rId4"/>
    <p:sldId id="541" r:id="rId5"/>
    <p:sldId id="256" r:id="rId6"/>
    <p:sldId id="259" r:id="rId7"/>
    <p:sldId id="267" r:id="rId8"/>
    <p:sldId id="265" r:id="rId9"/>
    <p:sldId id="260" r:id="rId10"/>
    <p:sldId id="261" r:id="rId11"/>
    <p:sldId id="289" r:id="rId12"/>
    <p:sldId id="534" r:id="rId13"/>
    <p:sldId id="438" r:id="rId14"/>
    <p:sldId id="470" r:id="rId15"/>
    <p:sldId id="426" r:id="rId16"/>
    <p:sldId id="458" r:id="rId17"/>
    <p:sldId id="437" r:id="rId18"/>
    <p:sldId id="461" r:id="rId19"/>
    <p:sldId id="454" r:id="rId20"/>
    <p:sldId id="463" r:id="rId21"/>
    <p:sldId id="507" r:id="rId22"/>
    <p:sldId id="518" r:id="rId23"/>
    <p:sldId id="509" r:id="rId24"/>
    <p:sldId id="494" r:id="rId25"/>
    <p:sldId id="536" r:id="rId26"/>
    <p:sldId id="535" r:id="rId27"/>
    <p:sldId id="528" r:id="rId28"/>
    <p:sldId id="525" r:id="rId29"/>
    <p:sldId id="495" r:id="rId30"/>
    <p:sldId id="496" r:id="rId31"/>
    <p:sldId id="497" r:id="rId32"/>
    <p:sldId id="527" r:id="rId33"/>
    <p:sldId id="499" r:id="rId34"/>
    <p:sldId id="510" r:id="rId35"/>
    <p:sldId id="516" r:id="rId36"/>
    <p:sldId id="517" r:id="rId37"/>
    <p:sldId id="500" r:id="rId38"/>
    <p:sldId id="502" r:id="rId39"/>
    <p:sldId id="501" r:id="rId40"/>
    <p:sldId id="505" r:id="rId41"/>
    <p:sldId id="537" r:id="rId42"/>
    <p:sldId id="513" r:id="rId43"/>
    <p:sldId id="515" r:id="rId44"/>
    <p:sldId id="538" r:id="rId45"/>
    <p:sldId id="529" r:id="rId46"/>
    <p:sldId id="519" r:id="rId47"/>
    <p:sldId id="520" r:id="rId48"/>
    <p:sldId id="521" r:id="rId49"/>
    <p:sldId id="522" r:id="rId50"/>
    <p:sldId id="523" r:id="rId51"/>
    <p:sldId id="524" r:id="rId52"/>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102" d="100"/>
          <a:sy n="102" d="100"/>
        </p:scale>
        <p:origin x="114" y="144"/>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__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___7.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layout/>
              <c:tx>
                <c:rich>
                  <a:bodyPr/>
                  <a:lstStyle/>
                  <a:p>
                    <a:r>
                      <a:rPr lang="en-US" altLang="ja-JP" dirty="0" smtClean="0">
                        <a:solidFill>
                          <a:schemeClr val="bg1"/>
                        </a:solidFill>
                      </a:rPr>
                      <a:t>63.9%</a:t>
                    </a:r>
                    <a:endParaRPr lang="en-US" altLang="ja-JP"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15:layout/>
                </c:ext>
              </c:extLst>
            </c:dLbl>
            <c:dLbl>
              <c:idx val="1"/>
              <c:layout/>
              <c:tx>
                <c:rich>
                  <a:bodyPr/>
                  <a:lstStyle/>
                  <a:p>
                    <a:r>
                      <a:rPr lang="en-US" altLang="ja-JP" dirty="0" smtClean="0">
                        <a:solidFill>
                          <a:schemeClr val="bg1"/>
                        </a:solidFill>
                      </a:rPr>
                      <a:t>35.6%</a:t>
                    </a:r>
                    <a:endParaRPr lang="en-US" altLang="ja-JP"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15:layout/>
                </c:ext>
              </c:extLst>
            </c:dLbl>
            <c:dLbl>
              <c:idx val="2"/>
              <c:layout/>
              <c:tx>
                <c:rich>
                  <a:bodyPr/>
                  <a:lstStyle/>
                  <a:p>
                    <a:r>
                      <a:rPr lang="en-US" altLang="ja-JP" dirty="0" smtClean="0">
                        <a:solidFill>
                          <a:schemeClr val="bg1"/>
                        </a:solidFill>
                      </a:rPr>
                      <a:t>0.5%</a:t>
                    </a:r>
                    <a:endParaRPr lang="en-US" altLang="ja-JP" dirty="0">
                      <a:solidFill>
                        <a:schemeClr val="bg1"/>
                      </a:solidFill>
                    </a:endParaRPr>
                  </a:p>
                </c:rich>
              </c:tx>
              <c:dLblPos val="ctr"/>
              <c:showLegendKey val="0"/>
              <c:showVal val="0"/>
              <c:showCatName val="0"/>
              <c:showSerName val="0"/>
              <c:showPercent val="1"/>
              <c:showBubbleSize val="0"/>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ext>
              </c:extLst>
            </c:dLbl>
            <c:dLbl>
              <c:idx val="1"/>
              <c:layout/>
              <c:tx>
                <c:rich>
                  <a:bodyPr/>
                  <a:lstStyle/>
                  <a:p>
                    <a:r>
                      <a:rPr lang="en-US" altLang="ja-JP" dirty="0" smtClean="0">
                        <a:solidFill>
                          <a:schemeClr val="bg1"/>
                        </a:solidFill>
                      </a:rPr>
                      <a:t>35.6%</a:t>
                    </a:r>
                    <a:endParaRPr lang="en-US" altLang="ja-JP"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ext>
              </c:extLst>
            </c:dLbl>
            <c:dLbl>
              <c:idx val="2"/>
              <c:layout/>
              <c:tx>
                <c:rich>
                  <a:bodyPr/>
                  <a:lstStyle/>
                  <a:p>
                    <a:r>
                      <a:rPr lang="en-US" altLang="ja-JP" dirty="0" smtClean="0">
                        <a:solidFill>
                          <a:schemeClr val="bg1"/>
                        </a:solidFill>
                      </a:rPr>
                      <a:t>0.5%</a:t>
                    </a:r>
                    <a:endParaRPr lang="en-US" altLang="ja-JP"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591242552"/>
        <c:axId val="591247256"/>
      </c:barChart>
      <c:catAx>
        <c:axId val="591242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91247256"/>
        <c:crosses val="autoZero"/>
        <c:auto val="1"/>
        <c:lblAlgn val="ctr"/>
        <c:lblOffset val="100"/>
        <c:noMultiLvlLbl val="0"/>
      </c:catAx>
      <c:valAx>
        <c:axId val="59124725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591242552"/>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layout/>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ext>
              </c:extLst>
            </c:dLbl>
            <c:dLbl>
              <c:idx val="1"/>
              <c:layout/>
              <c:tx>
                <c:rich>
                  <a:bodyPr/>
                  <a:lstStyle/>
                  <a:p>
                    <a:r>
                      <a:rPr lang="en-US" altLang="ja-JP" dirty="0" smtClean="0">
                        <a:solidFill>
                          <a:schemeClr val="bg1"/>
                        </a:solidFill>
                      </a:rPr>
                      <a:t>35.6%</a:t>
                    </a:r>
                    <a:endParaRPr lang="en-US" altLang="ja-JP"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ext>
              </c:extLst>
            </c:dLbl>
            <c:dLbl>
              <c:idx val="2"/>
              <c:layout/>
              <c:tx>
                <c:rich>
                  <a:bodyPr/>
                  <a:lstStyle/>
                  <a:p>
                    <a:r>
                      <a:rPr lang="en-US" altLang="ja-JP" dirty="0" smtClean="0">
                        <a:solidFill>
                          <a:schemeClr val="bg1"/>
                        </a:solidFill>
                      </a:rPr>
                      <a:t>0.5%</a:t>
                    </a:r>
                    <a:endParaRPr lang="en-US" altLang="ja-JP"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591242944"/>
        <c:axId val="591243336"/>
      </c:barChart>
      <c:catAx>
        <c:axId val="591242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91243336"/>
        <c:crosses val="autoZero"/>
        <c:auto val="1"/>
        <c:lblAlgn val="ctr"/>
        <c:lblOffset val="100"/>
        <c:noMultiLvlLbl val="0"/>
      </c:catAx>
      <c:valAx>
        <c:axId val="59124333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591242944"/>
        <c:crosses val="autoZero"/>
        <c:crossBetween val="between"/>
        <c:majorUnit val="10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591249608"/>
        <c:axId val="591253528"/>
      </c:barChart>
      <c:catAx>
        <c:axId val="591249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91253528"/>
        <c:crosses val="autoZero"/>
        <c:auto val="1"/>
        <c:lblAlgn val="ctr"/>
        <c:lblOffset val="100"/>
        <c:noMultiLvlLbl val="0"/>
      </c:catAx>
      <c:valAx>
        <c:axId val="59125352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591249608"/>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layout/>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ext>
              </c:extLst>
            </c:dLbl>
            <c:dLbl>
              <c:idx val="1"/>
              <c:layout/>
              <c:tx>
                <c:rich>
                  <a:bodyPr/>
                  <a:lstStyle/>
                  <a:p>
                    <a:r>
                      <a:rPr lang="en-US" altLang="ja-JP" dirty="0" smtClean="0">
                        <a:solidFill>
                          <a:schemeClr val="bg1"/>
                        </a:solidFill>
                      </a:rPr>
                      <a:t>35.6%</a:t>
                    </a:r>
                    <a:endParaRPr lang="en-US" altLang="ja-JP"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ext>
              </c:extLst>
            </c:dLbl>
            <c:dLbl>
              <c:idx val="2"/>
              <c:layout/>
              <c:tx>
                <c:rich>
                  <a:bodyPr/>
                  <a:lstStyle/>
                  <a:p>
                    <a:r>
                      <a:rPr lang="en-US" altLang="ja-JP" dirty="0" smtClean="0">
                        <a:solidFill>
                          <a:schemeClr val="bg1"/>
                        </a:solidFill>
                      </a:rPr>
                      <a:t>0.5%</a:t>
                    </a:r>
                    <a:endParaRPr lang="en-US" altLang="ja-JP"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372501608"/>
        <c:axId val="372506704"/>
      </c:barChart>
      <c:catAx>
        <c:axId val="372501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2506704"/>
        <c:crosses val="autoZero"/>
        <c:auto val="1"/>
        <c:lblAlgn val="ctr"/>
        <c:lblOffset val="100"/>
        <c:noMultiLvlLbl val="0"/>
      </c:catAx>
      <c:valAx>
        <c:axId val="37250670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72501608"/>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勝率</a:t>
            </a:r>
          </a:p>
        </c:rich>
      </c:tx>
      <c:layout/>
      <c:overlay val="0"/>
      <c:spPr>
        <a:noFill/>
        <a:ln>
          <a:noFill/>
        </a:ln>
        <a:effectLst/>
      </c:sp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r>
                      <a:rPr lang="en-US" altLang="ja-JP" dirty="0" smtClean="0">
                        <a:solidFill>
                          <a:schemeClr val="bg1"/>
                        </a:solidFill>
                      </a:rPr>
                      <a:t>63.9%</a:t>
                    </a: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ext>
              </c:extLst>
            </c:dLbl>
            <c:dLbl>
              <c:idx val="1"/>
              <c:layout/>
              <c:tx>
                <c:rich>
                  <a:bodyPr/>
                  <a:lstStyle/>
                  <a:p>
                    <a:r>
                      <a:rPr lang="en-US" altLang="ja-JP" dirty="0" smtClean="0">
                        <a:solidFill>
                          <a:schemeClr val="bg1"/>
                        </a:solidFill>
                      </a:rPr>
                      <a:t>35.6%</a:t>
                    </a:r>
                    <a:endParaRPr lang="en-US" altLang="ja-JP" dirty="0"/>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ext>
              </c:extLst>
            </c:dLbl>
            <c:dLbl>
              <c:idx val="2"/>
              <c:layout/>
              <c:tx>
                <c:rich>
                  <a:bodyPr/>
                  <a:lstStyle/>
                  <a:p>
                    <a:r>
                      <a:rPr lang="en-US" altLang="ja-JP" dirty="0" smtClean="0">
                        <a:solidFill>
                          <a:schemeClr val="bg1"/>
                        </a:solidFill>
                      </a:rPr>
                      <a:t>0.5%</a:t>
                    </a:r>
                    <a:endParaRPr lang="en-US" altLang="ja-JP" dirty="0">
                      <a:solidFill>
                        <a:schemeClr val="bg1"/>
                      </a:solidFill>
                    </a:endParaRPr>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2019/4/26</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2019/4/26</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42</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実験早口で</a:t>
            </a:r>
            <a:r>
              <a:rPr kumimoji="1" lang="en-US" altLang="ja-JP" dirty="0"/>
              <a:t>7</a:t>
            </a:r>
            <a:r>
              <a:rPr kumimoji="1" lang="ja-JP" altLang="en-US" dirty="0"/>
              <a:t>分半</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44</a:t>
            </a:fld>
            <a:endParaRPr kumimoji="1" lang="ja-JP" altLang="en-US"/>
          </a:p>
        </p:txBody>
      </p:sp>
    </p:spTree>
    <p:extLst>
      <p:ext uri="{BB962C8B-B14F-4D97-AF65-F5344CB8AC3E}">
        <p14:creationId xmlns:p14="http://schemas.microsoft.com/office/powerpoint/2010/main" val="47102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51</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早口で</a:t>
            </a:r>
            <a:r>
              <a:rPr kumimoji="1" lang="en-US" altLang="ja-JP" dirty="0"/>
              <a:t>5</a:t>
            </a:r>
            <a:r>
              <a:rPr kumimoji="1" lang="ja-JP" altLang="en-US"/>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10" Type="http://schemas.openxmlformats.org/officeDocument/2006/relationships/image" Target="../media/image1.png"/><Relationship Id="rId4" Type="http://schemas.openxmlformats.org/officeDocument/2006/relationships/image" Target="../media/image28.png"/><Relationship Id="rId9" Type="http://schemas.openxmlformats.org/officeDocument/2006/relationships/image" Target="../media/image3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10.pn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4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4888725"/>
              </p:ext>
            </p:extLst>
          </p:nvPr>
        </p:nvGraphicFramePr>
        <p:xfrm>
          <a:off x="1235848" y="1785449"/>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a:t>
            </a:fld>
            <a:endParaRPr lang="ja-JP" altLang="en-US" dirty="0"/>
          </a:p>
        </p:txBody>
      </p:sp>
      <p:grpSp>
        <p:nvGrpSpPr>
          <p:cNvPr id="5" name="グループ化 4"/>
          <p:cNvGrpSpPr/>
          <p:nvPr/>
        </p:nvGrpSpPr>
        <p:grpSpPr>
          <a:xfrm>
            <a:off x="1562959" y="3041685"/>
            <a:ext cx="5508000" cy="324000"/>
            <a:chOff x="1564697" y="3048222"/>
            <a:chExt cx="5508000" cy="324000"/>
          </a:xfrm>
        </p:grpSpPr>
        <p:pic>
          <p:nvPicPr>
            <p:cNvPr id="3" name="図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4697" y="3048222"/>
              <a:ext cx="324000" cy="324000"/>
            </a:xfrm>
            <a:prstGeom prst="rect">
              <a:avLst/>
            </a:prstGeom>
          </p:spPr>
        </p:pic>
        <p:pic>
          <p:nvPicPr>
            <p:cNvPr id="22" name="図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8697" y="3048222"/>
              <a:ext cx="324000" cy="324000"/>
            </a:xfrm>
            <a:prstGeom prst="rect">
              <a:avLst/>
            </a:prstGeom>
          </p:spPr>
        </p:pic>
        <p:pic>
          <p:nvPicPr>
            <p:cNvPr id="23" name="図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2697" y="3048222"/>
              <a:ext cx="324000" cy="324000"/>
            </a:xfrm>
            <a:prstGeom prst="rect">
              <a:avLst/>
            </a:prstGeom>
          </p:spPr>
        </p:pic>
        <p:pic>
          <p:nvPicPr>
            <p:cNvPr id="24" name="図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6697" y="3048222"/>
              <a:ext cx="324000" cy="324000"/>
            </a:xfrm>
            <a:prstGeom prst="rect">
              <a:avLst/>
            </a:prstGeom>
          </p:spPr>
        </p:pic>
        <p:pic>
          <p:nvPicPr>
            <p:cNvPr id="25" name="図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60697" y="3048222"/>
              <a:ext cx="324000" cy="324000"/>
            </a:xfrm>
            <a:prstGeom prst="rect">
              <a:avLst/>
            </a:prstGeom>
          </p:spPr>
        </p:pic>
        <p:pic>
          <p:nvPicPr>
            <p:cNvPr id="26" name="図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4697" y="3048222"/>
              <a:ext cx="324000" cy="324000"/>
            </a:xfrm>
            <a:prstGeom prst="rect">
              <a:avLst/>
            </a:prstGeom>
          </p:spPr>
        </p:pic>
        <p:pic>
          <p:nvPicPr>
            <p:cNvPr id="27" name="図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8697" y="3048222"/>
              <a:ext cx="324000" cy="324000"/>
            </a:xfrm>
            <a:prstGeom prst="rect">
              <a:avLst/>
            </a:prstGeom>
          </p:spPr>
        </p:pic>
        <p:pic>
          <p:nvPicPr>
            <p:cNvPr id="28" name="図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2697" y="3048222"/>
              <a:ext cx="324000" cy="324000"/>
            </a:xfrm>
            <a:prstGeom prst="rect">
              <a:avLst/>
            </a:prstGeom>
          </p:spPr>
        </p:pic>
        <p:pic>
          <p:nvPicPr>
            <p:cNvPr id="29" name="図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6697" y="3048222"/>
              <a:ext cx="324000" cy="324000"/>
            </a:xfrm>
            <a:prstGeom prst="rect">
              <a:avLst/>
            </a:prstGeom>
          </p:spPr>
        </p:pic>
        <p:pic>
          <p:nvPicPr>
            <p:cNvPr id="30" name="図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0697" y="3048222"/>
              <a:ext cx="324000" cy="324000"/>
            </a:xfrm>
            <a:prstGeom prst="rect">
              <a:avLst/>
            </a:prstGeom>
          </p:spPr>
        </p:pic>
        <p:pic>
          <p:nvPicPr>
            <p:cNvPr id="31" name="図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4697" y="3048222"/>
              <a:ext cx="324000" cy="324000"/>
            </a:xfrm>
            <a:prstGeom prst="rect">
              <a:avLst/>
            </a:prstGeom>
          </p:spPr>
        </p:pic>
        <p:pic>
          <p:nvPicPr>
            <p:cNvPr id="32" name="図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8697" y="3048222"/>
              <a:ext cx="324000" cy="324000"/>
            </a:xfrm>
            <a:prstGeom prst="rect">
              <a:avLst/>
            </a:prstGeom>
          </p:spPr>
        </p:pic>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2697" y="3048222"/>
              <a:ext cx="324000" cy="324000"/>
            </a:xfrm>
            <a:prstGeom prst="rect">
              <a:avLst/>
            </a:prstGeom>
          </p:spPr>
        </p:pic>
        <p:pic>
          <p:nvPicPr>
            <p:cNvPr id="34" name="図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6697" y="3048222"/>
              <a:ext cx="324000" cy="324000"/>
            </a:xfrm>
            <a:prstGeom prst="rect">
              <a:avLst/>
            </a:prstGeom>
          </p:spPr>
        </p:pic>
        <p:pic>
          <p:nvPicPr>
            <p:cNvPr id="35" name="図 3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00697" y="3048222"/>
              <a:ext cx="324000" cy="324000"/>
            </a:xfrm>
            <a:prstGeom prst="rect">
              <a:avLst/>
            </a:prstGeom>
          </p:spPr>
        </p:pic>
        <p:pic>
          <p:nvPicPr>
            <p:cNvPr id="36" name="図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4697" y="3048222"/>
              <a:ext cx="324000" cy="324000"/>
            </a:xfrm>
            <a:prstGeom prst="rect">
              <a:avLst/>
            </a:prstGeom>
          </p:spPr>
        </p:pic>
        <p:pic>
          <p:nvPicPr>
            <p:cNvPr id="37" name="図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8697" y="3048222"/>
              <a:ext cx="324000" cy="324000"/>
            </a:xfrm>
            <a:prstGeom prst="rect">
              <a:avLst/>
            </a:prstGeom>
          </p:spPr>
        </p:pic>
      </p:grpSp>
      <p:grpSp>
        <p:nvGrpSpPr>
          <p:cNvPr id="39" name="グループ化 38"/>
          <p:cNvGrpSpPr/>
          <p:nvPr/>
        </p:nvGrpSpPr>
        <p:grpSpPr>
          <a:xfrm>
            <a:off x="1564697" y="4622187"/>
            <a:ext cx="5508000" cy="324000"/>
            <a:chOff x="1564697" y="3048222"/>
            <a:chExt cx="5508000" cy="324000"/>
          </a:xfrm>
        </p:grpSpPr>
        <p:pic>
          <p:nvPicPr>
            <p:cNvPr id="40" name="図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64697" y="3048222"/>
              <a:ext cx="324000" cy="324000"/>
            </a:xfrm>
            <a:prstGeom prst="rect">
              <a:avLst/>
            </a:prstGeom>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8697" y="3048222"/>
              <a:ext cx="324000" cy="324000"/>
            </a:xfrm>
            <a:prstGeom prst="rect">
              <a:avLst/>
            </a:prstGeom>
          </p:spPr>
        </p:pic>
        <p:pic>
          <p:nvPicPr>
            <p:cNvPr id="42" name="図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2697" y="3048222"/>
              <a:ext cx="324000" cy="324000"/>
            </a:xfrm>
            <a:prstGeom prst="rect">
              <a:avLst/>
            </a:prstGeom>
          </p:spPr>
        </p:pic>
        <p:pic>
          <p:nvPicPr>
            <p:cNvPr id="43" name="図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36697" y="3048222"/>
              <a:ext cx="324000" cy="324000"/>
            </a:xfrm>
            <a:prstGeom prst="rect">
              <a:avLst/>
            </a:prstGeom>
          </p:spPr>
        </p:pic>
        <p:pic>
          <p:nvPicPr>
            <p:cNvPr id="44" name="図 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60697" y="3048222"/>
              <a:ext cx="324000" cy="324000"/>
            </a:xfrm>
            <a:prstGeom prst="rect">
              <a:avLst/>
            </a:prstGeom>
          </p:spPr>
        </p:pic>
        <p:pic>
          <p:nvPicPr>
            <p:cNvPr id="45" name="図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84697" y="3048222"/>
              <a:ext cx="324000" cy="324000"/>
            </a:xfrm>
            <a:prstGeom prst="rect">
              <a:avLst/>
            </a:prstGeom>
          </p:spPr>
        </p:pic>
        <p:pic>
          <p:nvPicPr>
            <p:cNvPr id="46" name="図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08697" y="3048222"/>
              <a:ext cx="324000" cy="324000"/>
            </a:xfrm>
            <a:prstGeom prst="rect">
              <a:avLst/>
            </a:prstGeom>
          </p:spPr>
        </p:pic>
        <p:pic>
          <p:nvPicPr>
            <p:cNvPr id="47" name="図 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32697" y="3048222"/>
              <a:ext cx="324000" cy="324000"/>
            </a:xfrm>
            <a:prstGeom prst="rect">
              <a:avLst/>
            </a:prstGeom>
          </p:spPr>
        </p:pic>
        <p:pic>
          <p:nvPicPr>
            <p:cNvPr id="48" name="図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6697" y="3048222"/>
              <a:ext cx="324000" cy="324000"/>
            </a:xfrm>
            <a:prstGeom prst="rect">
              <a:avLst/>
            </a:prstGeom>
          </p:spPr>
        </p:pic>
        <p:pic>
          <p:nvPicPr>
            <p:cNvPr id="49" name="図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0697" y="3048222"/>
              <a:ext cx="324000" cy="324000"/>
            </a:xfrm>
            <a:prstGeom prst="rect">
              <a:avLst/>
            </a:prstGeom>
          </p:spPr>
        </p:pic>
        <p:pic>
          <p:nvPicPr>
            <p:cNvPr id="50" name="図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04697" y="3048222"/>
              <a:ext cx="324000" cy="324000"/>
            </a:xfrm>
            <a:prstGeom prst="rect">
              <a:avLst/>
            </a:prstGeom>
          </p:spPr>
        </p:pic>
        <p:pic>
          <p:nvPicPr>
            <p:cNvPr id="51" name="図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28697" y="3048222"/>
              <a:ext cx="324000" cy="324000"/>
            </a:xfrm>
            <a:prstGeom prst="rect">
              <a:avLst/>
            </a:prstGeom>
          </p:spPr>
        </p:pic>
        <p:pic>
          <p:nvPicPr>
            <p:cNvPr id="52" name="図 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52697" y="3048222"/>
              <a:ext cx="324000" cy="324000"/>
            </a:xfrm>
            <a:prstGeom prst="rect">
              <a:avLst/>
            </a:prstGeom>
          </p:spPr>
        </p:pic>
        <p:pic>
          <p:nvPicPr>
            <p:cNvPr id="53" name="図 5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6697" y="3048222"/>
              <a:ext cx="324000" cy="324000"/>
            </a:xfrm>
            <a:prstGeom prst="rect">
              <a:avLst/>
            </a:prstGeom>
          </p:spPr>
        </p:pic>
        <p:pic>
          <p:nvPicPr>
            <p:cNvPr id="54" name="図 5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00697" y="3048222"/>
              <a:ext cx="324000" cy="324000"/>
            </a:xfrm>
            <a:prstGeom prst="rect">
              <a:avLst/>
            </a:prstGeom>
          </p:spPr>
        </p:pic>
        <p:pic>
          <p:nvPicPr>
            <p:cNvPr id="55" name="図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4697" y="3048222"/>
              <a:ext cx="324000" cy="324000"/>
            </a:xfrm>
            <a:prstGeom prst="rect">
              <a:avLst/>
            </a:prstGeom>
          </p:spPr>
        </p:pic>
        <p:pic>
          <p:nvPicPr>
            <p:cNvPr id="56" name="図 5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8697" y="3048222"/>
              <a:ext cx="324000" cy="324000"/>
            </a:xfrm>
            <a:prstGeom prst="rect">
              <a:avLst/>
            </a:prstGeom>
          </p:spPr>
        </p:pic>
      </p:grpSp>
    </p:spTree>
    <p:extLst>
      <p:ext uri="{BB962C8B-B14F-4D97-AF65-F5344CB8AC3E}">
        <p14:creationId xmlns:p14="http://schemas.microsoft.com/office/powerpoint/2010/main" val="644923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問題例</a:t>
                </a:r>
                <a:endParaRPr lang="en-US" altLang="ja-JP" dirty="0" smtClean="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smtClean="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342878251"/>
              </p:ext>
            </p:extLst>
          </p:nvPr>
        </p:nvGraphicFramePr>
        <p:xfrm>
          <a:off x="1728513" y="1053825"/>
          <a:ext cx="5760000" cy="5760000"/>
        </p:xfrm>
        <a:graphic>
          <a:graphicData uri="http://schemas.openxmlformats.org/drawingml/2006/table">
            <a:tbl>
              <a:tblPr firstRow="1" bandRow="1">
                <a:tableStyleId>{69CF1AB2-1976-4502-BF36-3FF5EA218861}</a:tableStyleId>
              </a:tblPr>
              <a:tblGrid>
                <a:gridCol w="720000"/>
                <a:gridCol w="720000"/>
                <a:gridCol w="720000"/>
                <a:gridCol w="720000"/>
                <a:gridCol w="720000"/>
                <a:gridCol w="720000"/>
                <a:gridCol w="720000"/>
                <a:gridCol w="720000"/>
              </a:tblGrid>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72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72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Tree>
    <p:extLst>
      <p:ext uri="{BB962C8B-B14F-4D97-AF65-F5344CB8AC3E}">
        <p14:creationId xmlns:p14="http://schemas.microsoft.com/office/powerpoint/2010/main" val="724472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 xmlns:a16="http://schemas.microsoft.com/office/drawing/2014/main"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 xmlns:a16="http://schemas.microsoft.com/office/drawing/2014/main"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 xmlns:a16="http://schemas.microsoft.com/office/drawing/2014/main"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 xmlns:a16="http://schemas.microsoft.com/office/drawing/2014/main"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 xmlns:a16="http://schemas.microsoft.com/office/drawing/2014/main"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 xmlns:a16="http://schemas.microsoft.com/office/drawing/2014/main"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 xmlns:a16="http://schemas.microsoft.com/office/drawing/2014/main"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4255768049"/>
              </p:ext>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84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2097572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92610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1789184166"/>
              </p:ext>
            </p:extLst>
          </p:nvPr>
        </p:nvGraphicFramePr>
        <p:xfrm>
          <a:off x="1235848" y="1785449"/>
          <a:ext cx="7341848" cy="4441727"/>
        </p:xfrm>
        <a:graphic>
          <a:graphicData uri="http://schemas.openxmlformats.org/drawingml/2006/table">
            <a:tbl>
              <a:tblPr firstRow="1" bandRow="1">
                <a:tableStyleId>{5940675A-B579-460E-94D1-54222C63F5DA}</a:tableStyleId>
              </a:tblPr>
              <a:tblGrid>
                <a:gridCol w="320461">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66693">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66694">
                  <a:extLst>
                    <a:ext uri="{9D8B030D-6E8A-4147-A177-3AD203B41FA5}">
                      <a16:colId xmlns="" xmlns:a16="http://schemas.microsoft.com/office/drawing/2014/main" val="20014"/>
                    </a:ext>
                  </a:extLst>
                </a:gridCol>
              </a:tblGrid>
              <a:tr h="329170">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45491">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 xmlns:a16="http://schemas.microsoft.com/office/drawing/2014/main" val="10004"/>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170">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 xmlns:a16="http://schemas.microsoft.com/office/drawing/2014/main" val="10009"/>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Tree>
    <p:extLst>
      <p:ext uri="{BB962C8B-B14F-4D97-AF65-F5344CB8AC3E}">
        <p14:creationId xmlns:p14="http://schemas.microsoft.com/office/powerpoint/2010/main" val="503202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1568447449"/>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3625486030"/>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graphicFrame>
        <p:nvGraphicFramePr>
          <p:cNvPr id="12"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プレイアウトに必要な操作の数はゲームの進み具合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4266165822"/>
              </p:ext>
            </p:extLst>
          </p:nvPr>
        </p:nvGraphicFramePr>
        <p:xfrm>
          <a:off x="1235848" y="1785449"/>
          <a:ext cx="7341848" cy="4441727"/>
        </p:xfrm>
        <a:graphic>
          <a:graphicData uri="http://schemas.openxmlformats.org/drawingml/2006/table">
            <a:tbl>
              <a:tblPr firstRow="1" bandRow="1">
                <a:tableStyleId>{5940675A-B579-460E-94D1-54222C63F5DA}</a:tableStyleId>
              </a:tblPr>
              <a:tblGrid>
                <a:gridCol w="320461">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66693">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66694">
                  <a:extLst>
                    <a:ext uri="{9D8B030D-6E8A-4147-A177-3AD203B41FA5}">
                      <a16:colId xmlns="" xmlns:a16="http://schemas.microsoft.com/office/drawing/2014/main" val="20014"/>
                    </a:ext>
                  </a:extLst>
                </a:gridCol>
              </a:tblGrid>
              <a:tr h="329170">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45491">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vMerge="1">
                  <a:txBody>
                    <a:bodyPr/>
                    <a:lstStyle/>
                    <a:p>
                      <a:endParaRPr kumimoji="1" lang="ja-JP" altLang="en-US" dirty="0"/>
                    </a:p>
                  </a:txBody>
                  <a:tcPr/>
                </a:tc>
                <a:extLst>
                  <a:ext uri="{0D108BD9-81ED-4DB2-BD59-A6C34878D82A}">
                    <a16:rowId xmlns="" xmlns:a16="http://schemas.microsoft.com/office/drawing/2014/main" val="10004"/>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170">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vMerge="1">
                  <a:txBody>
                    <a:bodyPr/>
                    <a:lstStyle/>
                    <a:p>
                      <a:endParaRPr kumimoji="1" lang="ja-JP" altLang="en-US" dirty="0"/>
                    </a:p>
                  </a:txBody>
                  <a:tcPr/>
                </a:tc>
                <a:extLst>
                  <a:ext uri="{0D108BD9-81ED-4DB2-BD59-A6C34878D82A}">
                    <a16:rowId xmlns="" xmlns:a16="http://schemas.microsoft.com/office/drawing/2014/main" val="10009"/>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Tree>
    <p:extLst>
      <p:ext uri="{BB962C8B-B14F-4D97-AF65-F5344CB8AC3E}">
        <p14:creationId xmlns:p14="http://schemas.microsoft.com/office/powerpoint/2010/main" val="1509533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計算量は変わらず高い勝率を記録している．</a:t>
            </a:r>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
        <p:nvSpPr>
          <p:cNvPr id="7" name="コンテンツ プレースホルダー 2"/>
          <p:cNvSpPr txBox="1">
            <a:spLocks/>
          </p:cNvSpPr>
          <p:nvPr/>
        </p:nvSpPr>
        <p:spPr>
          <a:xfrm>
            <a:off x="822959" y="1625406"/>
            <a:ext cx="7784593" cy="40509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solidFill>
                  <a:srgbClr val="00B050"/>
                </a:solidFill>
              </a:rPr>
              <a:t>理論的な結果</a:t>
            </a:r>
            <a:endParaRPr lang="en-US" altLang="ja-JP" dirty="0" smtClean="0">
              <a:solidFill>
                <a:srgbClr val="00B050"/>
              </a:solidFill>
            </a:endParaRPr>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必勝法を求めることは難しいことを示した．</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solidFill>
                  <a:srgbClr val="7030A0"/>
                </a:solidFill>
              </a:rPr>
              <a:t>実験的な結果</a:t>
            </a:r>
            <a:endParaRPr lang="en-US" altLang="ja-JP" dirty="0" smtClean="0">
              <a:solidFill>
                <a:srgbClr val="7030A0"/>
              </a:solidFill>
            </a:endParaRPr>
          </a:p>
          <a:p>
            <a:r>
              <a:rPr lang="ja-JP" altLang="en-US" dirty="0" smtClean="0"/>
              <a:t>モンテカルロ法に基づいた対戦アルゴリズムを作り，</a:t>
            </a:r>
            <a:endParaRPr lang="en-US" altLang="ja-JP" dirty="0" smtClean="0"/>
          </a:p>
          <a:p>
            <a:r>
              <a:rPr lang="ja-JP" altLang="en-US" dirty="0" smtClean="0"/>
              <a:t>実験をすることで既存手法よりも良い手法である</a:t>
            </a:r>
            <a:endParaRPr lang="en-US" altLang="ja-JP" dirty="0" smtClean="0"/>
          </a:p>
          <a:p>
            <a:r>
              <a:rPr lang="ja-JP" altLang="en-US" dirty="0" smtClean="0"/>
              <a:t>ことを示した．</a:t>
            </a:r>
            <a:endParaRPr lang="ja-JP" altLang="en-US" dirty="0"/>
          </a:p>
        </p:txBody>
      </p:sp>
    </p:spTree>
    <p:extLst>
      <p:ext uri="{BB962C8B-B14F-4D97-AF65-F5344CB8AC3E}">
        <p14:creationId xmlns:p14="http://schemas.microsoft.com/office/powerpoint/2010/main" val="2052405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4</a:t>
            </a:r>
            <a:r>
              <a:rPr kumimoji="1" lang="ja-JP" altLang="en-US" sz="2800" dirty="0"/>
              <a:t>色で難しいと言いたい</a:t>
            </a:r>
          </a:p>
        </p:txBody>
      </p:sp>
    </p:spTree>
    <p:extLst>
      <p:ext uri="{BB962C8B-B14F-4D97-AF65-F5344CB8AC3E}">
        <p14:creationId xmlns:p14="http://schemas.microsoft.com/office/powerpoint/2010/main" val="17088013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p:txBody>
      </p:sp>
      <p:graphicFrame>
        <p:nvGraphicFramePr>
          <p:cNvPr id="9" name="コンテンツ プレースホルダー 11"/>
          <p:cNvGraphicFramePr>
            <a:graphicFrameLocks/>
          </p:cNvGraphicFramePr>
          <p:nvPr>
            <p:extLst>
              <p:ext uri="{D42A27DB-BD31-4B8C-83A1-F6EECF244321}">
                <p14:modId xmlns:p14="http://schemas.microsoft.com/office/powerpoint/2010/main" val="1804220498"/>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784593"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644564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4141524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11370</TotalTime>
  <Words>2393</Words>
  <Application>Microsoft Office PowerPoint</Application>
  <PresentationFormat>画面に合わせる (4:3)</PresentationFormat>
  <Paragraphs>690</Paragraphs>
  <Slides>51</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ＭＳ Ｐゴシック</vt:lpstr>
      <vt:lpstr>Arial</vt:lpstr>
      <vt:lpstr>Calibri</vt:lpstr>
      <vt:lpstr>Cambria Math</vt:lpstr>
      <vt:lpstr>Times New Roman</vt:lpstr>
      <vt:lpstr>Office Theme</vt:lpstr>
      <vt:lpstr>インスタンスのイメージ</vt:lpstr>
      <vt:lpstr>PowerPoint プレゼンテーション</vt:lpstr>
      <vt:lpstr>インスタンスのイメージ</vt:lpstr>
      <vt:lpstr>インスタンスのイメージ</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630</cp:revision>
  <cp:lastPrinted>2019-02-07T03:59:06Z</cp:lastPrinted>
  <dcterms:created xsi:type="dcterms:W3CDTF">2018-10-26T05:41:54Z</dcterms:created>
  <dcterms:modified xsi:type="dcterms:W3CDTF">2019-04-26T06:52:33Z</dcterms:modified>
</cp:coreProperties>
</file>