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78" d="100"/>
          <a:sy n="78" d="100"/>
        </p:scale>
        <p:origin x="924" y="148"/>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2408"/>
        <c:axId val="336940448"/>
      </c:scatterChart>
      <c:valAx>
        <c:axId val="3369424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448"/>
        <c:crosses val="autoZero"/>
        <c:crossBetween val="midCat"/>
        <c:majorUnit val="500"/>
        <c:minorUnit val="250"/>
      </c:valAx>
      <c:valAx>
        <c:axId val="3369404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24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0840"/>
        <c:axId val="336941232"/>
      </c:scatterChart>
      <c:valAx>
        <c:axId val="3369408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1232"/>
        <c:crosses val="autoZero"/>
        <c:crossBetween val="midCat"/>
        <c:majorUnit val="500"/>
        <c:minorUnit val="250"/>
      </c:valAx>
      <c:valAx>
        <c:axId val="33694123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08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37312"/>
        <c:axId val="336938096"/>
      </c:scatterChart>
      <c:valAx>
        <c:axId val="3369373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8096"/>
        <c:crosses val="autoZero"/>
        <c:crossBetween val="midCat"/>
        <c:majorUnit val="500"/>
        <c:minorUnit val="250"/>
      </c:valAx>
      <c:valAx>
        <c:axId val="336938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73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8880"/>
        <c:axId val="336940056"/>
      </c:scatterChart>
      <c:valAx>
        <c:axId val="3369388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056"/>
        <c:crosses val="autoZero"/>
        <c:crossBetween val="midCat"/>
        <c:majorUnit val="500"/>
        <c:minorUnit val="250"/>
      </c:valAx>
      <c:valAx>
        <c:axId val="33694005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88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4960"/>
        <c:axId val="336936136"/>
      </c:scatterChart>
      <c:valAx>
        <c:axId val="3369349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6136"/>
        <c:crosses val="autoZero"/>
        <c:crossBetween val="midCat"/>
        <c:majorUnit val="500"/>
        <c:minorUnit val="250"/>
      </c:valAx>
      <c:valAx>
        <c:axId val="3369361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49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36939272"/>
        <c:axId val="336939664"/>
      </c:scatterChart>
      <c:valAx>
        <c:axId val="3369392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9664"/>
        <c:crosses val="autoZero"/>
        <c:crossBetween val="midCat"/>
        <c:majorUnit val="500"/>
        <c:minorUnit val="250"/>
      </c:valAx>
      <c:valAx>
        <c:axId val="3369396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92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25744"/>
        <c:axId val="336923000"/>
      </c:scatterChart>
      <c:valAx>
        <c:axId val="3369257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23000"/>
        <c:crosses val="autoZero"/>
        <c:crossBetween val="midCat"/>
        <c:majorUnit val="500"/>
        <c:minorUnit val="250"/>
      </c:valAx>
      <c:valAx>
        <c:axId val="3369230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2574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2018/12/10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7"/>
                                        </p:tgtEl>
                                        <p:attrNameLst>
                                          <p:attrName>style.visibility</p:attrName>
                                        </p:attrNameLst>
                                      </p:cBhvr>
                                      <p:to>
                                        <p:strVal val="visible"/>
                                      </p:to>
                                    </p:set>
                                    <p:animEffect transition="in" filter="fade">
                                      <p:cBhvr>
                                        <p:cTn id="3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数手先まで操作を進め，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up)">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wipe(left)">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5466</TotalTime>
  <Words>3769</Words>
  <Application>Microsoft Office PowerPoint</Application>
  <PresentationFormat>画面に合わせる (4:3)</PresentationFormat>
  <Paragraphs>930</Paragraphs>
  <Slides>83</Slides>
  <Notes>26</Notes>
  <HiddenSlides>13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83</vt:i4>
      </vt:variant>
    </vt:vector>
  </HeadingPairs>
  <TitlesOfParts>
    <vt:vector size="88"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334</cp:revision>
  <dcterms:created xsi:type="dcterms:W3CDTF">2018-10-26T05:41:54Z</dcterms:created>
  <dcterms:modified xsi:type="dcterms:W3CDTF">2018-12-09T15:19:58Z</dcterms:modified>
</cp:coreProperties>
</file>