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2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B540-D7DE-40CB-AEBE-DB0584920C6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:a16="http://schemas.microsoft.com/office/drawing/2014/main" xmlns="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837238"/>
              </p:ext>
            </p:extLst>
          </p:nvPr>
        </p:nvGraphicFramePr>
        <p:xfrm>
          <a:off x="2548855" y="716374"/>
          <a:ext cx="9017050" cy="507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150">
                  <a:extLst>
                    <a:ext uri="{9D8B030D-6E8A-4147-A177-3AD203B41FA5}">
                      <a16:colId xmlns:a16="http://schemas.microsoft.com/office/drawing/2014/main" xmlns="" val="4016289665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1240278885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2220667744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877144561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2569870521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2459701357"/>
                    </a:ext>
                  </a:extLst>
                </a:gridCol>
                <a:gridCol w="1288150">
                  <a:extLst>
                    <a:ext uri="{9D8B030D-6E8A-4147-A177-3AD203B41FA5}">
                      <a16:colId xmlns:a16="http://schemas.microsoft.com/office/drawing/2014/main" xmlns="" val="2178091809"/>
                    </a:ext>
                  </a:extLst>
                </a:gridCol>
              </a:tblGrid>
              <a:tr h="1359133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82443"/>
                  </a:ext>
                </a:extLst>
              </a:tr>
              <a:tr h="11762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698774"/>
                  </a:ext>
                </a:extLst>
              </a:tr>
              <a:tr h="1176248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4175689"/>
                  </a:ext>
                </a:extLst>
              </a:tr>
              <a:tr h="135913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889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xmlns="" id="{665A9D68-0289-4B86-BE15-B5DDBFAA07CB}"/>
              </a:ext>
            </a:extLst>
          </p:cNvPr>
          <p:cNvSpPr/>
          <p:nvPr/>
        </p:nvSpPr>
        <p:spPr>
          <a:xfrm rot="16200000">
            <a:off x="6964773" y="1493731"/>
            <a:ext cx="185213" cy="901705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2286521" y="712520"/>
            <a:ext cx="144883" cy="507076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4000" dirty="0"/>
                  <a:t>+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3</cp:revision>
  <dcterms:created xsi:type="dcterms:W3CDTF">2019-05-10T07:24:55Z</dcterms:created>
  <dcterms:modified xsi:type="dcterms:W3CDTF">2019-05-10T08:04:15Z</dcterms:modified>
</cp:coreProperties>
</file>