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53\Desktop\monteVS8teyomi\playout&#25968;&#12392;&#21213;&#29575;&#12398;&#38306;&#20418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333587575057391E-2"/>
          <c:y val="2.6097271648873072E-2"/>
          <c:w val="0.90231883407736424"/>
          <c:h val="0.89685263541345583"/>
        </c:manualLayout>
      </c:layout>
      <c:scatterChart>
        <c:scatterStyle val="lineMarker"/>
        <c:varyColors val="0"/>
        <c:ser>
          <c:idx val="1"/>
          <c:order val="0"/>
          <c:tx>
            <c:strRef>
              <c:f>Sheet1!$D$3</c:f>
              <c:strCache>
                <c:ptCount val="1"/>
                <c:pt idx="0">
                  <c:v>モンテカルロ勝率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4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Pt>
            <c:idx val="8"/>
            <c:marker>
              <c:symbol val="circle"/>
              <c:size val="14"/>
              <c:spPr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</c:dPt>
          <c:xVal>
            <c:numRef>
              <c:f>Sheet1!$B$4:$B$21</c:f>
              <c:numCache>
                <c:formatCode>General</c:formatCode>
                <c:ptCount val="18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400</c:v>
                </c:pt>
                <c:pt idx="6">
                  <c:v>500</c:v>
                </c:pt>
                <c:pt idx="7">
                  <c:v>600</c:v>
                </c:pt>
                <c:pt idx="8">
                  <c:v>750</c:v>
                </c:pt>
                <c:pt idx="9">
                  <c:v>1000</c:v>
                </c:pt>
                <c:pt idx="10">
                  <c:v>1250</c:v>
                </c:pt>
                <c:pt idx="11">
                  <c:v>1500</c:v>
                </c:pt>
                <c:pt idx="12">
                  <c:v>1750</c:v>
                </c:pt>
                <c:pt idx="13">
                  <c:v>2000</c:v>
                </c:pt>
                <c:pt idx="14">
                  <c:v>2250</c:v>
                </c:pt>
                <c:pt idx="15">
                  <c:v>2500</c:v>
                </c:pt>
                <c:pt idx="16">
                  <c:v>2750</c:v>
                </c:pt>
                <c:pt idx="17">
                  <c:v>3000</c:v>
                </c:pt>
              </c:numCache>
            </c:numRef>
          </c:xVal>
          <c:yVal>
            <c:numRef>
              <c:f>Sheet1!$D$4:$D$21</c:f>
              <c:numCache>
                <c:formatCode>General</c:formatCode>
                <c:ptCount val="18"/>
                <c:pt idx="0">
                  <c:v>0.35899999999999999</c:v>
                </c:pt>
                <c:pt idx="1">
                  <c:v>0.50700000000000001</c:v>
                </c:pt>
                <c:pt idx="2">
                  <c:v>0.60899999999999999</c:v>
                </c:pt>
                <c:pt idx="3">
                  <c:v>0.65500000000000003</c:v>
                </c:pt>
                <c:pt idx="4">
                  <c:v>0.63900000000000001</c:v>
                </c:pt>
                <c:pt idx="5">
                  <c:v>0.69799999999999995</c:v>
                </c:pt>
                <c:pt idx="6">
                  <c:v>0.69399999999999995</c:v>
                </c:pt>
                <c:pt idx="7">
                  <c:v>0.69799999999999995</c:v>
                </c:pt>
                <c:pt idx="8">
                  <c:v>0.72199999999999998</c:v>
                </c:pt>
                <c:pt idx="9">
                  <c:v>0.71</c:v>
                </c:pt>
                <c:pt idx="10">
                  <c:v>0.72299999999999998</c:v>
                </c:pt>
                <c:pt idx="11">
                  <c:v>0.754</c:v>
                </c:pt>
                <c:pt idx="12">
                  <c:v>0.72699999999999998</c:v>
                </c:pt>
                <c:pt idx="13">
                  <c:v>0.74299999999999999</c:v>
                </c:pt>
                <c:pt idx="14">
                  <c:v>0.72299999999999998</c:v>
                </c:pt>
                <c:pt idx="15">
                  <c:v>0.73899999999999999</c:v>
                </c:pt>
                <c:pt idx="16">
                  <c:v>0.72299999999999998</c:v>
                </c:pt>
                <c:pt idx="17">
                  <c:v>0.73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17C-46C9-85DA-8DB0CF77A0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2914536"/>
        <c:axId val="732911008"/>
      </c:scatterChart>
      <c:valAx>
        <c:axId val="732914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32911008"/>
        <c:crosses val="autoZero"/>
        <c:crossBetween val="midCat"/>
        <c:majorUnit val="500"/>
        <c:minorUnit val="250"/>
      </c:valAx>
      <c:valAx>
        <c:axId val="732911008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32914536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4DA7-EE25-4C67-AD2E-3848D86617DE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AB03-3CE0-4D24-BC85-40E0BCFD2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27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4DA7-EE25-4C67-AD2E-3848D86617DE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AB03-3CE0-4D24-BC85-40E0BCFD2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61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4DA7-EE25-4C67-AD2E-3848D86617DE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AB03-3CE0-4D24-BC85-40E0BCFD2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37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4DA7-EE25-4C67-AD2E-3848D86617DE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AB03-3CE0-4D24-BC85-40E0BCFD2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06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4DA7-EE25-4C67-AD2E-3848D86617DE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AB03-3CE0-4D24-BC85-40E0BCFD2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38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4DA7-EE25-4C67-AD2E-3848D86617DE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AB03-3CE0-4D24-BC85-40E0BCFD2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25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4DA7-EE25-4C67-AD2E-3848D86617DE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AB03-3CE0-4D24-BC85-40E0BCFD2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83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4DA7-EE25-4C67-AD2E-3848D86617DE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AB03-3CE0-4D24-BC85-40E0BCFD2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20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4DA7-EE25-4C67-AD2E-3848D86617DE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AB03-3CE0-4D24-BC85-40E0BCFD2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803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4DA7-EE25-4C67-AD2E-3848D86617DE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AB03-3CE0-4D24-BC85-40E0BCFD2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75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4DA7-EE25-4C67-AD2E-3848D86617DE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AB03-3CE0-4D24-BC85-40E0BCFD2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14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E4DA7-EE25-4C67-AD2E-3848D86617DE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8AB03-3CE0-4D24-BC85-40E0BCFD2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45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841248" y="302530"/>
            <a:ext cx="10277856" cy="6111429"/>
            <a:chOff x="2586160" y="1251707"/>
            <a:chExt cx="6497447" cy="4165565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4853305" y="1251707"/>
              <a:ext cx="38915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/>
                <a:t>プレイアウト数と勝率の関係</a:t>
              </a:r>
              <a:endParaRPr kumimoji="1" lang="ja-JP" altLang="en-US" sz="2400" dirty="0"/>
            </a:p>
          </p:txBody>
        </p:sp>
        <p:sp>
          <p:nvSpPr>
            <p:cNvPr id="5" name="テキスト ボックス 4"/>
            <p:cNvSpPr txBox="1"/>
            <p:nvPr/>
          </p:nvSpPr>
          <p:spPr>
            <a:xfrm rot="16200000">
              <a:off x="1431227" y="3023576"/>
              <a:ext cx="27715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/>
                <a:t>モンテカルロ法勝率</a:t>
              </a: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853305" y="5102600"/>
              <a:ext cx="3815419" cy="314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 smtClean="0"/>
                <a:t>各操作</a:t>
              </a:r>
              <a:r>
                <a:rPr lang="ja-JP" altLang="en-US" sz="2400" smtClean="0"/>
                <a:t>のプレイアウト数</a:t>
              </a:r>
              <a:endParaRPr kumimoji="1" lang="ja-JP" altLang="en-US" sz="2400" dirty="0"/>
            </a:p>
          </p:txBody>
        </p:sp>
        <p:graphicFrame>
          <p:nvGraphicFramePr>
            <p:cNvPr id="7" name="グラフ 6"/>
            <p:cNvGraphicFramePr>
              <a:graphicFrameLocks/>
            </p:cNvGraphicFramePr>
            <p:nvPr>
              <p:extLst/>
            </p:nvPr>
          </p:nvGraphicFramePr>
          <p:xfrm>
            <a:off x="3190807" y="1776032"/>
            <a:ext cx="5892800" cy="31431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45727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4</cp:revision>
  <dcterms:created xsi:type="dcterms:W3CDTF">2018-12-07T00:53:55Z</dcterms:created>
  <dcterms:modified xsi:type="dcterms:W3CDTF">2018-12-07T02:15:32Z</dcterms:modified>
</cp:coreProperties>
</file>