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53\Desktop\monteVS8teyomi\playout&#25968;&#12392;&#21213;&#29575;&#12398;&#38306;&#2041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333587575057391E-2"/>
          <c:y val="2.6097271648873072E-2"/>
          <c:w val="0.90231883407736424"/>
          <c:h val="0.896852635413455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Sheet1!$D$3</c:f>
              <c:strCache>
                <c:ptCount val="1"/>
                <c:pt idx="0">
                  <c:v>モンテカルロ勝率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4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8"/>
            <c:marker>
              <c:symbol val="circle"/>
              <c:size val="14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</c:dPt>
          <c:xVal>
            <c:numRef>
              <c:f>Sheet1!$B$4:$B$21</c:f>
              <c:numCache>
                <c:formatCode>General</c:formatCode>
                <c:ptCount val="1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750</c:v>
                </c:pt>
                <c:pt idx="9">
                  <c:v>1000</c:v>
                </c:pt>
                <c:pt idx="10">
                  <c:v>1250</c:v>
                </c:pt>
                <c:pt idx="11">
                  <c:v>1500</c:v>
                </c:pt>
                <c:pt idx="12">
                  <c:v>1750</c:v>
                </c:pt>
                <c:pt idx="13">
                  <c:v>2000</c:v>
                </c:pt>
                <c:pt idx="14">
                  <c:v>2250</c:v>
                </c:pt>
                <c:pt idx="15">
                  <c:v>2500</c:v>
                </c:pt>
                <c:pt idx="16">
                  <c:v>2750</c:v>
                </c:pt>
                <c:pt idx="17">
                  <c:v>3000</c:v>
                </c:pt>
              </c:numCache>
            </c:numRef>
          </c:xVal>
          <c:yVal>
            <c:numRef>
              <c:f>Sheet1!$D$4:$D$21</c:f>
              <c:numCache>
                <c:formatCode>General</c:formatCode>
                <c:ptCount val="18"/>
                <c:pt idx="0">
                  <c:v>0.35899999999999999</c:v>
                </c:pt>
                <c:pt idx="1">
                  <c:v>0.50700000000000001</c:v>
                </c:pt>
                <c:pt idx="2">
                  <c:v>0.60899999999999999</c:v>
                </c:pt>
                <c:pt idx="3">
                  <c:v>0.65500000000000003</c:v>
                </c:pt>
                <c:pt idx="4">
                  <c:v>0.63900000000000001</c:v>
                </c:pt>
                <c:pt idx="5">
                  <c:v>0.69799999999999995</c:v>
                </c:pt>
                <c:pt idx="6">
                  <c:v>0.69399999999999995</c:v>
                </c:pt>
                <c:pt idx="7">
                  <c:v>0.69799999999999995</c:v>
                </c:pt>
                <c:pt idx="8">
                  <c:v>0.72199999999999998</c:v>
                </c:pt>
                <c:pt idx="9">
                  <c:v>0.71</c:v>
                </c:pt>
                <c:pt idx="10">
                  <c:v>0.72299999999999998</c:v>
                </c:pt>
                <c:pt idx="11">
                  <c:v>0.754</c:v>
                </c:pt>
                <c:pt idx="12">
                  <c:v>0.72699999999999998</c:v>
                </c:pt>
                <c:pt idx="13">
                  <c:v>0.74299999999999999</c:v>
                </c:pt>
                <c:pt idx="14">
                  <c:v>0.72299999999999998</c:v>
                </c:pt>
                <c:pt idx="15">
                  <c:v>0.73899999999999999</c:v>
                </c:pt>
                <c:pt idx="16">
                  <c:v>0.72299999999999998</c:v>
                </c:pt>
                <c:pt idx="17">
                  <c:v>0.73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17C-46C9-85DA-8DB0CF77A0CD}"/>
            </c:ext>
          </c:extLst>
        </c:ser>
        <c:ser>
          <c:idx val="2"/>
          <c:order val="1"/>
          <c:tx>
            <c:strRef>
              <c:f>Sheet1!$E$3</c:f>
              <c:strCache>
                <c:ptCount val="1"/>
                <c:pt idx="0">
                  <c:v>偏りをなくした勝率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triangle"/>
            <c:size val="14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Sheet1!$B$4:$B$21</c:f>
              <c:numCache>
                <c:formatCode>General</c:formatCode>
                <c:ptCount val="18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750</c:v>
                </c:pt>
                <c:pt idx="9">
                  <c:v>1000</c:v>
                </c:pt>
                <c:pt idx="10">
                  <c:v>1250</c:v>
                </c:pt>
                <c:pt idx="11">
                  <c:v>1500</c:v>
                </c:pt>
                <c:pt idx="12">
                  <c:v>1750</c:v>
                </c:pt>
                <c:pt idx="13">
                  <c:v>2000</c:v>
                </c:pt>
                <c:pt idx="14">
                  <c:v>2250</c:v>
                </c:pt>
                <c:pt idx="15">
                  <c:v>2500</c:v>
                </c:pt>
                <c:pt idx="16">
                  <c:v>2750</c:v>
                </c:pt>
                <c:pt idx="17">
                  <c:v>3000</c:v>
                </c:pt>
              </c:numCache>
            </c:numRef>
          </c:xVal>
          <c:yVal>
            <c:numRef>
              <c:f>Sheet1!$E$4:$E$21</c:f>
              <c:numCache>
                <c:formatCode>General</c:formatCode>
                <c:ptCount val="18"/>
                <c:pt idx="0">
                  <c:v>0.3306878306878307</c:v>
                </c:pt>
                <c:pt idx="1">
                  <c:v>0.50271739130434778</c:v>
                </c:pt>
                <c:pt idx="2">
                  <c:v>0.62702702702702706</c:v>
                </c:pt>
                <c:pt idx="3">
                  <c:v>0.69293478260869568</c:v>
                </c:pt>
                <c:pt idx="4">
                  <c:v>0.69414893617021278</c:v>
                </c:pt>
                <c:pt idx="5">
                  <c:v>0.75142857142857145</c:v>
                </c:pt>
                <c:pt idx="6">
                  <c:v>0.73655913978494625</c:v>
                </c:pt>
                <c:pt idx="7">
                  <c:v>0.72099447513812154</c:v>
                </c:pt>
                <c:pt idx="8">
                  <c:v>0.7768817204301075</c:v>
                </c:pt>
                <c:pt idx="9">
                  <c:v>0.74590163934426235</c:v>
                </c:pt>
                <c:pt idx="10">
                  <c:v>0.76701570680628273</c:v>
                </c:pt>
                <c:pt idx="11">
                  <c:v>0.81593406593406592</c:v>
                </c:pt>
                <c:pt idx="12">
                  <c:v>0.8044692737430168</c:v>
                </c:pt>
                <c:pt idx="13">
                  <c:v>0.80270270270270272</c:v>
                </c:pt>
                <c:pt idx="14">
                  <c:v>0.81451600000000002</c:v>
                </c:pt>
                <c:pt idx="15">
                  <c:v>0.79838709677419351</c:v>
                </c:pt>
                <c:pt idx="16">
                  <c:v>0.81451612903225812</c:v>
                </c:pt>
                <c:pt idx="17">
                  <c:v>0.76719576719576721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17C-46C9-85DA-8DB0CF77A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567328"/>
        <c:axId val="732564976"/>
      </c:scatterChart>
      <c:valAx>
        <c:axId val="732567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2564976"/>
        <c:crosses val="autoZero"/>
        <c:crossBetween val="midCat"/>
        <c:majorUnit val="500"/>
        <c:minorUnit val="250"/>
      </c:valAx>
      <c:valAx>
        <c:axId val="732564976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3256732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4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33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4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69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4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8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8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6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9D060-4D34-4474-A227-0E78C9707CB9}" type="datetimeFigureOut">
              <a:rPr kumimoji="1" lang="ja-JP" altLang="en-US" smtClean="0"/>
              <a:t>2018/12/7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8983-92AA-4942-BDD7-C161E45B6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841248" y="302530"/>
            <a:ext cx="10277856" cy="6111429"/>
            <a:chOff x="2586160" y="1251707"/>
            <a:chExt cx="6497447" cy="4165565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4853305" y="1251707"/>
              <a:ext cx="3891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プレイアウト数と勝率の関係</a:t>
              </a:r>
              <a:endParaRPr kumimoji="1" lang="ja-JP" altLang="en-US" sz="2400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 rot="16200000">
              <a:off x="1431227" y="3023576"/>
              <a:ext cx="2771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モンテカルロ法勝率</a:t>
              </a: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853305" y="5102600"/>
              <a:ext cx="3815419" cy="31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各操作</a:t>
              </a:r>
              <a:r>
                <a:rPr lang="ja-JP" altLang="en-US" sz="2400" smtClean="0"/>
                <a:t>のプレイアウト数</a:t>
              </a:r>
              <a:endParaRPr kumimoji="1" lang="ja-JP" altLang="en-US" sz="2400" dirty="0"/>
            </a:p>
          </p:txBody>
        </p:sp>
        <p:graphicFrame>
          <p:nvGraphicFramePr>
            <p:cNvPr id="7" name="グラフ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99893632"/>
                </p:ext>
              </p:extLst>
            </p:nvPr>
          </p:nvGraphicFramePr>
          <p:xfrm>
            <a:off x="3190807" y="1776032"/>
            <a:ext cx="5892800" cy="31431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xmlns="" id="{11D592AE-89A5-4D14-B11C-CCA625146E32}"/>
                </a:ext>
              </a:extLst>
            </p:cNvPr>
            <p:cNvSpPr/>
            <p:nvPr/>
          </p:nvSpPr>
          <p:spPr>
            <a:xfrm>
              <a:off x="6594242" y="3858828"/>
              <a:ext cx="204826" cy="22083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xmlns="" id="{1D4B7164-57EA-4AA1-9A9A-EECE7BB2DA75}"/>
                </a:ext>
              </a:extLst>
            </p:cNvPr>
            <p:cNvSpPr txBox="1"/>
            <p:nvPr/>
          </p:nvSpPr>
          <p:spPr>
            <a:xfrm>
              <a:off x="6845701" y="3858828"/>
              <a:ext cx="2132872" cy="25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偏った盤面を</a:t>
              </a:r>
              <a:r>
                <a:rPr lang="ja-JP" altLang="en-US" dirty="0"/>
                <a:t>取り除いた後</a:t>
              </a:r>
              <a:endParaRPr kumimoji="1" lang="ja-JP" altLang="en-US" dirty="0"/>
            </a:p>
          </p:txBody>
        </p:sp>
        <p:sp>
          <p:nvSpPr>
            <p:cNvPr id="10" name="楕円 5">
              <a:extLst>
                <a:ext uri="{FF2B5EF4-FFF2-40B4-BE49-F238E27FC236}">
                  <a16:creationId xmlns:a16="http://schemas.microsoft.com/office/drawing/2014/main" xmlns="" id="{F70F1D20-AA9C-4123-A3B8-76B1B189FC52}"/>
                </a:ext>
              </a:extLst>
            </p:cNvPr>
            <p:cNvSpPr/>
            <p:nvPr/>
          </p:nvSpPr>
          <p:spPr>
            <a:xfrm>
              <a:off x="6594242" y="4137071"/>
              <a:ext cx="204826" cy="22083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6BDA310D-BA26-485C-92A8-30235A4EFA3C}"/>
                </a:ext>
              </a:extLst>
            </p:cNvPr>
            <p:cNvSpPr txBox="1"/>
            <p:nvPr/>
          </p:nvSpPr>
          <p:spPr>
            <a:xfrm>
              <a:off x="6845702" y="4121621"/>
              <a:ext cx="2132872" cy="251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偏った盤面を</a:t>
              </a:r>
              <a:r>
                <a:rPr lang="ja-JP" altLang="en-US" dirty="0"/>
                <a:t>取り除く前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60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3</cp:revision>
  <dcterms:created xsi:type="dcterms:W3CDTF">2018-12-07T01:01:34Z</dcterms:created>
  <dcterms:modified xsi:type="dcterms:W3CDTF">2018-12-07T02:14:42Z</dcterms:modified>
</cp:coreProperties>
</file>