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5.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9"/>
  </p:notesMasterIdLst>
  <p:handoutMasterIdLst>
    <p:handoutMasterId r:id="rId50"/>
  </p:handoutMasterIdLst>
  <p:sldIdLst>
    <p:sldId id="256" r:id="rId2"/>
    <p:sldId id="259" r:id="rId3"/>
    <p:sldId id="267" r:id="rId4"/>
    <p:sldId id="265" r:id="rId5"/>
    <p:sldId id="260" r:id="rId6"/>
    <p:sldId id="261" r:id="rId7"/>
    <p:sldId id="289" r:id="rId8"/>
    <p:sldId id="534" r:id="rId9"/>
    <p:sldId id="438" r:id="rId10"/>
    <p:sldId id="470" r:id="rId11"/>
    <p:sldId id="426" r:id="rId12"/>
    <p:sldId id="458" r:id="rId13"/>
    <p:sldId id="437" r:id="rId14"/>
    <p:sldId id="461" r:id="rId15"/>
    <p:sldId id="454" r:id="rId16"/>
    <p:sldId id="463" r:id="rId17"/>
    <p:sldId id="507" r:id="rId18"/>
    <p:sldId id="518" r:id="rId19"/>
    <p:sldId id="509" r:id="rId20"/>
    <p:sldId id="494" r:id="rId21"/>
    <p:sldId id="536" r:id="rId22"/>
    <p:sldId id="535" r:id="rId23"/>
    <p:sldId id="528" r:id="rId24"/>
    <p:sldId id="525" r:id="rId25"/>
    <p:sldId id="495" r:id="rId26"/>
    <p:sldId id="496" r:id="rId27"/>
    <p:sldId id="497" r:id="rId28"/>
    <p:sldId id="527" r:id="rId29"/>
    <p:sldId id="499" r:id="rId30"/>
    <p:sldId id="510" r:id="rId31"/>
    <p:sldId id="516" r:id="rId32"/>
    <p:sldId id="517" r:id="rId33"/>
    <p:sldId id="500" r:id="rId34"/>
    <p:sldId id="502" r:id="rId35"/>
    <p:sldId id="501" r:id="rId36"/>
    <p:sldId id="505" r:id="rId37"/>
    <p:sldId id="537" r:id="rId38"/>
    <p:sldId id="513" r:id="rId39"/>
    <p:sldId id="515" r:id="rId40"/>
    <p:sldId id="538" r:id="rId41"/>
    <p:sldId id="529" r:id="rId42"/>
    <p:sldId id="519" r:id="rId43"/>
    <p:sldId id="520" r:id="rId44"/>
    <p:sldId id="521" r:id="rId45"/>
    <p:sldId id="522" r:id="rId46"/>
    <p:sldId id="523" r:id="rId47"/>
    <p:sldId id="524" r:id="rId48"/>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290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53" initials="P" lastIdx="1" clrIdx="0">
    <p:extLst>
      <p:ext uri="{19B8F6BF-5375-455C-9EA6-DF929625EA0E}">
        <p15:presenceInfo xmlns:p15="http://schemas.microsoft.com/office/powerpoint/2012/main" userId="PC5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0066FF"/>
    <a:srgbClr val="0099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88" autoAdjust="0"/>
    <p:restoredTop sz="94074" autoAdjust="0"/>
  </p:normalViewPr>
  <p:slideViewPr>
    <p:cSldViewPr snapToGrid="0">
      <p:cViewPr varScale="1">
        <p:scale>
          <a:sx n="79" d="100"/>
          <a:sy n="79" d="100"/>
        </p:scale>
        <p:origin x="96" y="606"/>
      </p:cViewPr>
      <p:guideLst>
        <p:guide orient="horz" pos="2478"/>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___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___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___8.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___9.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9550-404C-9E6E-3443916F399C}"/>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9550-404C-9E6E-3443916F399C}"/>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9550-404C-9E6E-3443916F399C}"/>
              </c:ext>
            </c:extLst>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9550-404C-9E6E-3443916F399C}"/>
                </c:ex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9550-404C-9E6E-3443916F399C}"/>
                </c:ext>
                <c:ext xmlns:c15="http://schemas.microsoft.com/office/drawing/2012/chart" uri="{CE6537A1-D6FC-4f65-9D91-7224C49458BB}">
                  <c15:layout/>
                  <c15:dlblFieldTable/>
                  <c15:showDataLabelsRange val="0"/>
                </c:ext>
              </c:extLst>
            </c:dLbl>
            <c:dLbl>
              <c:idx val="2"/>
              <c:layout/>
              <c:tx>
                <c:rich>
                  <a:bodyPr/>
                  <a:lstStyle/>
                  <a:p>
                    <a:fld id="{1813FB8F-DC61-48CC-A76F-72FB21182DE4}"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9550-404C-9E6E-3443916F399C}"/>
                </c:ex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9550-404C-9E6E-3443916F399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15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710B-47B8-84FE-D5437EFB0B3F}"/>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710B-47B8-84FE-D5437EFB0B3F}"/>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710B-47B8-84FE-D5437EFB0B3F}"/>
              </c:ext>
            </c:extLst>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710B-47B8-84FE-D5437EFB0B3F}"/>
                </c:ex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710B-47B8-84FE-D5437EFB0B3F}"/>
                </c:ext>
                <c:ext xmlns:c15="http://schemas.microsoft.com/office/drawing/2012/chart" uri="{CE6537A1-D6FC-4f65-9D91-7224C49458BB}">
                  <c15:layout/>
                  <c15:dlblFieldTable/>
                  <c15:showDataLabelsRange val="0"/>
                </c:ext>
              </c:extLst>
            </c:dLbl>
            <c:dLbl>
              <c:idx val="2"/>
              <c:layout/>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710B-47B8-84FE-D5437EFB0B3F}"/>
                </c:ex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710B-47B8-84FE-D5437EFB0B3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907E-4DC4-8008-90B19AAD144E}"/>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907E-4DC4-8008-90B19AAD144E}"/>
            </c:ext>
          </c:extLst>
        </c:ser>
        <c:dLbls>
          <c:showLegendKey val="0"/>
          <c:showVal val="0"/>
          <c:showCatName val="0"/>
          <c:showSerName val="0"/>
          <c:showPercent val="0"/>
          <c:showBubbleSize val="0"/>
        </c:dLbls>
        <c:gapWidth val="219"/>
        <c:overlap val="-27"/>
        <c:axId val="378035200"/>
        <c:axId val="378038336"/>
      </c:barChart>
      <c:catAx>
        <c:axId val="378035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78038336"/>
        <c:crosses val="autoZero"/>
        <c:auto val="1"/>
        <c:lblAlgn val="ctr"/>
        <c:lblOffset val="100"/>
        <c:noMultiLvlLbl val="0"/>
      </c:catAx>
      <c:valAx>
        <c:axId val="37803833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378035200"/>
        <c:crosses val="autoZero"/>
        <c:crossBetween val="between"/>
        <c:majorUnit val="100000"/>
        <c:minorUnit val="2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89A5-4481-B6C3-4AB3D2E5094E}"/>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89A5-4481-B6C3-4AB3D2E5094E}"/>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89A5-4481-B6C3-4AB3D2E5094E}"/>
              </c:ext>
            </c:extLst>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89A5-4481-B6C3-4AB3D2E5094E}"/>
                </c:ex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89A5-4481-B6C3-4AB3D2E5094E}"/>
                </c:ext>
                <c:ext xmlns:c15="http://schemas.microsoft.com/office/drawing/2012/chart" uri="{CE6537A1-D6FC-4f65-9D91-7224C49458BB}">
                  <c15:layout/>
                  <c15:dlblFieldTable/>
                  <c15:showDataLabelsRange val="0"/>
                </c:ext>
              </c:extLst>
            </c:dLbl>
            <c:dLbl>
              <c:idx val="2"/>
              <c:layout/>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89A5-4481-B6C3-4AB3D2E5094E}"/>
                </c:ex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89A5-4481-B6C3-4AB3D2E5094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A188-4118-8E4D-CBFC3BC9609A}"/>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A188-4118-8E4D-CBFC3BC9609A}"/>
            </c:ext>
          </c:extLst>
        </c:ser>
        <c:dLbls>
          <c:showLegendKey val="0"/>
          <c:showVal val="0"/>
          <c:showCatName val="0"/>
          <c:showSerName val="0"/>
          <c:showPercent val="0"/>
          <c:showBubbleSize val="0"/>
        </c:dLbls>
        <c:gapWidth val="219"/>
        <c:overlap val="-27"/>
        <c:axId val="378034808"/>
        <c:axId val="378037944"/>
      </c:barChart>
      <c:catAx>
        <c:axId val="378034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78037944"/>
        <c:crosses val="autoZero"/>
        <c:auto val="1"/>
        <c:lblAlgn val="ctr"/>
        <c:lblOffset val="100"/>
        <c:noMultiLvlLbl val="0"/>
      </c:catAx>
      <c:valAx>
        <c:axId val="37803794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378034808"/>
        <c:crosses val="autoZero"/>
        <c:crossBetween val="between"/>
        <c:majorUnit val="10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E17E-470C-9295-3806DC240E8D}"/>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E17E-470C-9295-3806DC240E8D}"/>
            </c:ext>
          </c:extLst>
        </c:ser>
        <c:dLbls>
          <c:showLegendKey val="0"/>
          <c:showVal val="0"/>
          <c:showCatName val="0"/>
          <c:showSerName val="0"/>
          <c:showPercent val="0"/>
          <c:showBubbleSize val="0"/>
        </c:dLbls>
        <c:gapWidth val="219"/>
        <c:overlap val="-27"/>
        <c:axId val="378038728"/>
        <c:axId val="378033240"/>
      </c:barChart>
      <c:catAx>
        <c:axId val="378038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78033240"/>
        <c:crosses val="autoZero"/>
        <c:auto val="1"/>
        <c:lblAlgn val="ctr"/>
        <c:lblOffset val="100"/>
        <c:noMultiLvlLbl val="0"/>
      </c:catAx>
      <c:valAx>
        <c:axId val="37803324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378038728"/>
        <c:crosses val="autoZero"/>
        <c:crossBetween val="between"/>
        <c:majorUnit val="100000"/>
        <c:minorUnit val="2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28DD-4307-A2F4-A792B81F2A62}"/>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28DD-4307-A2F4-A792B81F2A62}"/>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28DD-4307-A2F4-A792B81F2A62}"/>
              </c:ext>
            </c:extLst>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28DD-4307-A2F4-A792B81F2A62}"/>
                </c:ex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28DD-4307-A2F4-A792B81F2A62}"/>
                </c:ext>
                <c:ext xmlns:c15="http://schemas.microsoft.com/office/drawing/2012/chart" uri="{CE6537A1-D6FC-4f65-9D91-7224C49458BB}">
                  <c15:layout/>
                  <c15:dlblFieldTable/>
                  <c15:showDataLabelsRange val="0"/>
                </c:ext>
              </c:extLst>
            </c:dLbl>
            <c:dLbl>
              <c:idx val="2"/>
              <c:layout/>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28DD-4307-A2F4-A792B81F2A62}"/>
                </c:ex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28DD-4307-A2F4-A792B81F2A6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8465-45D6-8129-5CE4FED6013E}"/>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8465-45D6-8129-5CE4FED6013E}"/>
            </c:ext>
          </c:extLst>
        </c:ser>
        <c:dLbls>
          <c:showLegendKey val="0"/>
          <c:showVal val="0"/>
          <c:showCatName val="0"/>
          <c:showSerName val="0"/>
          <c:showPercent val="0"/>
          <c:showBubbleSize val="0"/>
        </c:dLbls>
        <c:gapWidth val="219"/>
        <c:overlap val="-27"/>
        <c:axId val="378034416"/>
        <c:axId val="378032848"/>
      </c:barChart>
      <c:catAx>
        <c:axId val="378034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78032848"/>
        <c:crosses val="autoZero"/>
        <c:auto val="1"/>
        <c:lblAlgn val="ctr"/>
        <c:lblOffset val="100"/>
        <c:noMultiLvlLbl val="0"/>
      </c:catAx>
      <c:valAx>
        <c:axId val="378032848"/>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378034416"/>
        <c:crosses val="autoZero"/>
        <c:crossBetween val="between"/>
        <c:majorUnit val="100000"/>
        <c:minorUnit val="2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B8FE-4FD3-804C-0A77EA0470C9}"/>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B8FE-4FD3-804C-0A77EA0470C9}"/>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B8FE-4FD3-804C-0A77EA0470C9}"/>
              </c:ext>
            </c:extLst>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B8FE-4FD3-804C-0A77EA0470C9}"/>
                </c:ex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B8FE-4FD3-804C-0A77EA0470C9}"/>
                </c:ext>
                <c:ext xmlns:c15="http://schemas.microsoft.com/office/drawing/2012/chart" uri="{CE6537A1-D6FC-4f65-9D91-7224C49458BB}">
                  <c15:layout/>
                  <c15:dlblFieldTable/>
                  <c15:showDataLabelsRange val="0"/>
                </c:ext>
              </c:extLst>
            </c:dLbl>
            <c:dLbl>
              <c:idx val="2"/>
              <c:layout/>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B8FE-4FD3-804C-0A77EA0470C9}"/>
                </c:ex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B8FE-4FD3-804C-0A77EA0470C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2019/3/4</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2019/3/4</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25</a:t>
            </a:fld>
            <a:endParaRPr kumimoji="1" lang="ja-JP" altLang="en-US"/>
          </a:p>
        </p:txBody>
      </p:sp>
    </p:spTree>
    <p:extLst>
      <p:ext uri="{BB962C8B-B14F-4D97-AF65-F5344CB8AC3E}">
        <p14:creationId xmlns:p14="http://schemas.microsoft.com/office/powerpoint/2010/main" val="4267152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26</a:t>
            </a:fld>
            <a:endParaRPr kumimoji="1" lang="ja-JP" altLang="en-US"/>
          </a:p>
        </p:txBody>
      </p:sp>
    </p:spTree>
    <p:extLst>
      <p:ext uri="{BB962C8B-B14F-4D97-AF65-F5344CB8AC3E}">
        <p14:creationId xmlns:p14="http://schemas.microsoft.com/office/powerpoint/2010/main" val="3705636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27</a:t>
            </a:fld>
            <a:endParaRPr kumimoji="1" lang="ja-JP" altLang="en-US"/>
          </a:p>
        </p:txBody>
      </p:sp>
    </p:spTree>
    <p:extLst>
      <p:ext uri="{BB962C8B-B14F-4D97-AF65-F5344CB8AC3E}">
        <p14:creationId xmlns:p14="http://schemas.microsoft.com/office/powerpoint/2010/main" val="3778749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28</a:t>
            </a:fld>
            <a:endParaRPr kumimoji="1" lang="ja-JP" altLang="en-US"/>
          </a:p>
        </p:txBody>
      </p:sp>
    </p:spTree>
    <p:extLst>
      <p:ext uri="{BB962C8B-B14F-4D97-AF65-F5344CB8AC3E}">
        <p14:creationId xmlns:p14="http://schemas.microsoft.com/office/powerpoint/2010/main" val="3311251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30</a:t>
            </a:fld>
            <a:endParaRPr kumimoji="1" lang="ja-JP" altLang="en-US"/>
          </a:p>
        </p:txBody>
      </p:sp>
    </p:spTree>
    <p:extLst>
      <p:ext uri="{BB962C8B-B14F-4D97-AF65-F5344CB8AC3E}">
        <p14:creationId xmlns:p14="http://schemas.microsoft.com/office/powerpoint/2010/main" val="4046343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38</a:t>
            </a:fld>
            <a:endParaRPr kumimoji="1" lang="ja-JP" altLang="en-US"/>
          </a:p>
        </p:txBody>
      </p:sp>
    </p:spTree>
    <p:extLst>
      <p:ext uri="{BB962C8B-B14F-4D97-AF65-F5344CB8AC3E}">
        <p14:creationId xmlns:p14="http://schemas.microsoft.com/office/powerpoint/2010/main" val="4200337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実験早口で</a:t>
            </a:r>
            <a:r>
              <a:rPr kumimoji="1" lang="en-US" altLang="ja-JP" dirty="0"/>
              <a:t>7</a:t>
            </a:r>
            <a:r>
              <a:rPr kumimoji="1" lang="ja-JP" altLang="en-US" dirty="0"/>
              <a:t>分半</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40</a:t>
            </a:fld>
            <a:endParaRPr kumimoji="1" lang="ja-JP" altLang="en-US"/>
          </a:p>
        </p:txBody>
      </p:sp>
    </p:spTree>
    <p:extLst>
      <p:ext uri="{BB962C8B-B14F-4D97-AF65-F5344CB8AC3E}">
        <p14:creationId xmlns:p14="http://schemas.microsoft.com/office/powerpoint/2010/main" val="471025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47</a:t>
            </a:fld>
            <a:endParaRPr kumimoji="1" lang="ja-JP" altLang="en-US"/>
          </a:p>
        </p:txBody>
      </p:sp>
    </p:spTree>
    <p:extLst>
      <p:ext uri="{BB962C8B-B14F-4D97-AF65-F5344CB8AC3E}">
        <p14:creationId xmlns:p14="http://schemas.microsoft.com/office/powerpoint/2010/main" val="289945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a:t>
            </a:r>
            <a:r>
              <a:rPr kumimoji="1" lang="ja-JP" altLang="en-US" dirty="0"/>
              <a:t>分ぐらい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帰着の説明いる</a:t>
            </a:r>
            <a:endParaRPr kumimoji="1" lang="en-US" altLang="ja-JP" dirty="0"/>
          </a:p>
          <a:p>
            <a:r>
              <a:rPr kumimoji="1" lang="ja-JP" altLang="en-US" dirty="0"/>
              <a:t>最短共通上位列問題よりも難しいと証明した</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2915920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早口で</a:t>
            </a:r>
            <a:r>
              <a:rPr kumimoji="1" lang="en-US" altLang="ja-JP" dirty="0"/>
              <a:t>5</a:t>
            </a:r>
            <a:r>
              <a:rPr kumimoji="1" lang="ja-JP" altLang="en-US"/>
              <a:t>分</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1365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1306206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315518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40.png"/><Relationship Id="rId1" Type="http://schemas.openxmlformats.org/officeDocument/2006/relationships/slideLayout" Target="../slideLayouts/slideLayout2.xml"/><Relationship Id="rId5" Type="http://schemas.openxmlformats.org/officeDocument/2006/relationships/image" Target="../media/image350.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3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10.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kumimoji="1" lang="ja-JP" altLang="en-US" dirty="0"/>
              <a:t>領地拡大型ゲームの</a:t>
            </a:r>
            <a:r>
              <a:rPr kumimoji="1" lang="en-US" altLang="ja-JP" dirty="0"/>
              <a:t/>
            </a:r>
            <a:br>
              <a:rPr kumimoji="1" lang="en-US" altLang="ja-JP" dirty="0"/>
            </a:br>
            <a:r>
              <a:rPr lang="ja-JP" altLang="en-US" dirty="0"/>
              <a:t>対戦アルゴリズムに</a:t>
            </a:r>
            <a:r>
              <a:rPr lang="en-US" altLang="ja-JP" dirty="0"/>
              <a:t/>
            </a:r>
            <a:br>
              <a:rPr lang="en-US" altLang="ja-JP" dirty="0"/>
            </a:br>
            <a:r>
              <a:rPr lang="ja-JP" altLang="en-US" dirty="0"/>
              <a:t>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1552481" y="1912243"/>
            <a:ext cx="5377154" cy="84508"/>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6396146" y="2815163"/>
            <a:ext cx="2571909" cy="978948"/>
          </a:xfrm>
          <a:prstGeom prst="wedgeRoundRectCallout">
            <a:avLst>
              <a:gd name="adj1" fmla="val -36841"/>
              <a:gd name="adj2" fmla="val -125778"/>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5400" dirty="0"/>
              <a:t>Flood-It</a:t>
            </a:r>
            <a:endParaRPr kumimoji="1" lang="ja-JP" altLang="en-US" sz="5400" dirty="0"/>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kumimoji="1" lang="ja-JP" altLang="en-US" dirty="0"/>
              <a:t>既存の結果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671094891"/>
                  </p:ext>
                </p:extLst>
              </p:nvPr>
            </p:nvGraphicFramePr>
            <p:xfrm>
              <a:off x="708308" y="893117"/>
              <a:ext cx="7727384" cy="183375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b="0" i="1"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b="0" i="0" u="none" strike="noStrike" kern="1200" cap="none" spc="0" normalizeH="0" baseline="0" noProof="0" dirty="0">
                              <a:ln>
                                <a:noFill/>
                              </a:ln>
                              <a:solidFill>
                                <a:prstClr val="black"/>
                              </a:solidFill>
                              <a:effectLst/>
                              <a:uLnTx/>
                              <a:uFillTx/>
                              <a:latin typeface="+mn-lt"/>
                              <a:ea typeface="+mn-ea"/>
                              <a:cs typeface="+mn-cs"/>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671094891"/>
                  </p:ext>
                </p:extLst>
              </p:nvPr>
            </p:nvGraphicFramePr>
            <p:xfrm>
              <a:off x="708308" y="893117"/>
              <a:ext cx="7727384" cy="18337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228947"/>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b="0" i="0" u="none" strike="noStrike" kern="1200" cap="none" spc="0" normalizeH="0" baseline="0" noProof="0" dirty="0" smtClean="0">
                              <a:ln>
                                <a:noFill/>
                              </a:ln>
                              <a:solidFill>
                                <a:prstClr val="black"/>
                              </a:solidFill>
                              <a:effectLst/>
                              <a:uLnTx/>
                              <a:uFillTx/>
                              <a:latin typeface="+mn-lt"/>
                              <a:ea typeface="+mn-ea"/>
                              <a:cs typeface="+mn-cs"/>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15" name="テキスト ボックス 14"/>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cxnSp>
        <p:nvCxnSpPr>
          <p:cNvPr id="16" name="直線コネクタ 15"/>
          <p:cNvCxnSpPr>
            <a:endCxn id="12"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2" idx="2"/>
            <a:endCxn id="15"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 name="角丸四角形吹き出し 1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14" name="グループ化 13"/>
          <p:cNvGrpSpPr/>
          <p:nvPr/>
        </p:nvGrpSpPr>
        <p:grpSpPr>
          <a:xfrm>
            <a:off x="7086600" y="4809926"/>
            <a:ext cx="1800000" cy="1800000"/>
            <a:chOff x="567609" y="2857500"/>
            <a:chExt cx="3600000" cy="3600000"/>
          </a:xfrm>
        </p:grpSpPr>
        <p:sp>
          <p:nvSpPr>
            <p:cNvPr id="18" name="正方形/長方形 17"/>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9" name="正方形/長方形 18"/>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テキスト ボックス 43"/>
          <p:cNvSpPr txBox="1"/>
          <p:nvPr/>
        </p:nvSpPr>
        <p:spPr>
          <a:xfrm>
            <a:off x="2740838" y="5354139"/>
            <a:ext cx="1793630" cy="461665"/>
          </a:xfrm>
          <a:prstGeom prst="rect">
            <a:avLst/>
          </a:prstGeom>
          <a:noFill/>
          <a:ln>
            <a:solidFill>
              <a:schemeClr val="tx1"/>
            </a:solidFill>
          </a:ln>
        </p:spPr>
        <p:txBody>
          <a:bodyPr wrap="square" rtlCol="0">
            <a:spAutoFit/>
          </a:bodyPr>
          <a:lstStyle/>
          <a:p>
            <a:r>
              <a:rPr kumimoji="1" lang="ja-JP" altLang="en-US" sz="2400" dirty="0"/>
              <a:t>部分グリッド</a:t>
            </a:r>
          </a:p>
        </p:txBody>
      </p:sp>
      <p:cxnSp>
        <p:nvCxnSpPr>
          <p:cNvPr id="45" name="直線コネクタ 44"/>
          <p:cNvCxnSpPr>
            <a:endCxn id="44"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4" idx="2"/>
            <a:endCxn id="47"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テキスト ボックス 46"/>
          <p:cNvSpPr txBox="1"/>
          <p:nvPr/>
        </p:nvSpPr>
        <p:spPr>
          <a:xfrm>
            <a:off x="3063618" y="5957649"/>
            <a:ext cx="1148071" cy="461665"/>
          </a:xfrm>
          <a:prstGeom prst="rect">
            <a:avLst/>
          </a:prstGeom>
          <a:solidFill>
            <a:schemeClr val="bg1"/>
          </a:solidFill>
          <a:ln>
            <a:solidFill>
              <a:schemeClr val="tx1"/>
            </a:solidFill>
          </a:ln>
        </p:spPr>
        <p:txBody>
          <a:bodyPr wrap="none" rtlCol="0">
            <a:spAutoFit/>
          </a:bodyPr>
          <a:lstStyle/>
          <a:p>
            <a:r>
              <a:rPr kumimoji="1" lang="ja-JP" altLang="en-US" sz="2400" dirty="0"/>
              <a:t>グリッド</a:t>
            </a:r>
          </a:p>
        </p:txBody>
      </p:sp>
    </p:spTree>
    <p:extLst>
      <p:ext uri="{BB962C8B-B14F-4D97-AF65-F5344CB8AC3E}">
        <p14:creationId xmlns:p14="http://schemas.microsoft.com/office/powerpoint/2010/main" val="3229972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kumimoji="1" lang="ja-JP" altLang="en-US" dirty="0"/>
              <a:t>本論文の結果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289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7F6D5F1-A7E9-4E3D-A273-1FF4D2B5E228}"/>
              </a:ext>
            </a:extLst>
          </p:cNvPr>
          <p:cNvSpPr>
            <a:spLocks noGrp="1"/>
          </p:cNvSpPr>
          <p:nvPr>
            <p:ph type="title"/>
          </p:nvPr>
        </p:nvSpPr>
        <p:spPr/>
        <p:txBody>
          <a:bodyPr/>
          <a:lstStyle/>
          <a:p>
            <a:r>
              <a:rPr kumimoji="1" lang="ja-JP" altLang="en-US" dirty="0"/>
              <a:t>証明の流れ</a:t>
            </a:r>
          </a:p>
        </p:txBody>
      </p:sp>
      <p:sp>
        <p:nvSpPr>
          <p:cNvPr id="3" name="コンテンツ プレースホルダー 2">
            <a:extLst>
              <a:ext uri="{FF2B5EF4-FFF2-40B4-BE49-F238E27FC236}">
                <a16:creationId xmlns="" xmlns:a16="http://schemas.microsoft.com/office/drawing/2014/main" id="{FF1AEBCD-8080-443B-8D28-D3C3FE23AE32}"/>
              </a:ext>
            </a:extLst>
          </p:cNvPr>
          <p:cNvSpPr>
            <a:spLocks noGrp="1"/>
          </p:cNvSpPr>
          <p:nvPr>
            <p:ph idx="1"/>
          </p:nvPr>
        </p:nvSpPr>
        <p:spPr>
          <a:xfrm>
            <a:off x="2760509" y="1049753"/>
            <a:ext cx="3696008" cy="513393"/>
          </a:xfrm>
          <a:ln>
            <a:solidFill>
              <a:schemeClr val="tx1"/>
            </a:solidFill>
          </a:ln>
        </p:spPr>
        <p:txBody>
          <a:bodyPr/>
          <a:lstStyle/>
          <a:p>
            <a:r>
              <a:rPr kumimoji="1" lang="ja-JP" altLang="en-US" sz="3200" dirty="0"/>
              <a:t>最短共通上位列問題</a:t>
            </a:r>
            <a:endParaRPr kumimoji="1" lang="en-US" altLang="ja-JP" sz="3200" dirty="0"/>
          </a:p>
        </p:txBody>
      </p:sp>
      <p:sp>
        <p:nvSpPr>
          <p:cNvPr id="4" name="スライド番号プレースホルダー 3">
            <a:extLst>
              <a:ext uri="{FF2B5EF4-FFF2-40B4-BE49-F238E27FC236}">
                <a16:creationId xmlns="" xmlns:a16="http://schemas.microsoft.com/office/drawing/2014/main" id="{7C3865F3-F28A-4234-87F6-6F3FA6407BC6}"/>
              </a:ext>
            </a:extLst>
          </p:cNvPr>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5" name="コンテンツ プレースホルダー 2">
            <a:extLst>
              <a:ext uri="{FF2B5EF4-FFF2-40B4-BE49-F238E27FC236}">
                <a16:creationId xmlns="" xmlns:a16="http://schemas.microsoft.com/office/drawing/2014/main" id="{FF1AEBCD-8080-443B-8D28-D3C3FE23AE32}"/>
              </a:ext>
            </a:extLst>
          </p:cNvPr>
          <p:cNvSpPr txBox="1">
            <a:spLocks/>
          </p:cNvSpPr>
          <p:nvPr/>
        </p:nvSpPr>
        <p:spPr>
          <a:xfrm>
            <a:off x="822960" y="2676075"/>
            <a:ext cx="7864503"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部分グリッドにおける</a:t>
            </a:r>
            <a:r>
              <a:rPr lang="en-US" altLang="ja-JP" sz="3200" dirty="0"/>
              <a:t>Flood-It</a:t>
            </a:r>
            <a:r>
              <a:rPr lang="ja-JP" altLang="en-US" sz="3200" dirty="0"/>
              <a:t>の困難性の証明</a:t>
            </a:r>
            <a:endParaRPr lang="en-US" altLang="ja-JP" sz="3200" dirty="0"/>
          </a:p>
        </p:txBody>
      </p:sp>
      <p:sp>
        <p:nvSpPr>
          <p:cNvPr id="7" name="下矢印 6"/>
          <p:cNvSpPr/>
          <p:nvPr/>
        </p:nvSpPr>
        <p:spPr>
          <a:xfrm>
            <a:off x="3225149" y="1719599"/>
            <a:ext cx="2766727" cy="768626"/>
          </a:xfrm>
          <a:prstGeom prst="downArrow">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帰着</a:t>
            </a:r>
          </a:p>
        </p:txBody>
      </p:sp>
      <p:sp>
        <p:nvSpPr>
          <p:cNvPr id="9" name="下矢印 8"/>
          <p:cNvSpPr/>
          <p:nvPr/>
        </p:nvSpPr>
        <p:spPr>
          <a:xfrm>
            <a:off x="3211496" y="3446405"/>
            <a:ext cx="2766727" cy="768626"/>
          </a:xfrm>
          <a:prstGeom prst="downArrow">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拡張</a:t>
            </a:r>
          </a:p>
        </p:txBody>
      </p:sp>
      <p:sp>
        <p:nvSpPr>
          <p:cNvPr id="10" name="コンテンツ プレースホルダー 2">
            <a:extLst>
              <a:ext uri="{FF2B5EF4-FFF2-40B4-BE49-F238E27FC236}">
                <a16:creationId xmlns="" xmlns:a16="http://schemas.microsoft.com/office/drawing/2014/main" id="{FF1AEBCD-8080-443B-8D28-D3C3FE23AE32}"/>
              </a:ext>
            </a:extLst>
          </p:cNvPr>
          <p:cNvSpPr txBox="1">
            <a:spLocks/>
          </p:cNvSpPr>
          <p:nvPr/>
        </p:nvSpPr>
        <p:spPr>
          <a:xfrm>
            <a:off x="1065723" y="4417705"/>
            <a:ext cx="7012554"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グリッドにおける</a:t>
            </a:r>
            <a:r>
              <a:rPr lang="en-US" altLang="ja-JP" sz="3200" dirty="0"/>
              <a:t>Flood-It</a:t>
            </a:r>
            <a:r>
              <a:rPr lang="ja-JP" altLang="en-US" sz="3200" dirty="0"/>
              <a:t>の困難性の証明</a:t>
            </a:r>
            <a:endParaRPr lang="en-US" altLang="ja-JP" sz="3200" dirty="0"/>
          </a:p>
        </p:txBody>
      </p:sp>
    </p:spTree>
    <p:extLst>
      <p:ext uri="{BB962C8B-B14F-4D97-AF65-F5344CB8AC3E}">
        <p14:creationId xmlns:p14="http://schemas.microsoft.com/office/powerpoint/2010/main" val="2000274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 xmlns:a16="http://schemas.microsoft.com/office/drawing/2014/main" id="{B5035165-3E53-4716-A97B-E96CA2516894}"/>
                  </a:ext>
                </a:extLst>
              </p:cNvPr>
              <p:cNvSpPr txBox="1">
                <a:spLocks/>
              </p:cNvSpPr>
              <p:nvPr/>
            </p:nvSpPr>
            <p:spPr>
              <a:xfrm>
                <a:off x="822959" y="3759839"/>
                <a:ext cx="1621858" cy="220363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問題例</a:t>
                </a:r>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r>
                      <a:rPr lang="en-US" altLang="ja-JP" i="1" smtClean="0">
                        <a:latin typeface="Cambria Math" panose="02040503050406030204" pitchFamily="18" charset="0"/>
                      </a:rPr>
                      <m:t> </m:t>
                    </m:r>
                  </m:oMath>
                </a14:m>
                <a:r>
                  <a:rPr lang="ja-JP" altLang="en-US" dirty="0"/>
                  <a:t>　　</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101</m:t>
                      </m:r>
                      <m:r>
                        <a:rPr lang="en-US" altLang="ja-JP" i="1">
                          <a:latin typeface="Cambria Math" panose="02040503050406030204" pitchFamily="18" charset="0"/>
                        </a:rPr>
                        <m:t> </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b="0" i="0" smtClean="0">
                          <a:latin typeface="Cambria Math" panose="02040503050406030204" pitchFamily="18" charset="0"/>
                        </a:rPr>
                        <m:t>011</m:t>
                      </m:r>
                      <m:r>
                        <a:rPr lang="en-US" altLang="ja-JP" smtClean="0">
                          <a:latin typeface="Cambria Math" panose="02040503050406030204" pitchFamily="18" charset="0"/>
                        </a:rPr>
                        <m:t> </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=5</m:t>
                      </m:r>
                    </m:oMath>
                  </m:oMathPara>
                </a14:m>
                <a:endParaRPr lang="en-US" altLang="ja-JP" dirty="0"/>
              </a:p>
            </p:txBody>
          </p:sp>
        </mc:Choice>
        <mc:Fallback xmlns="">
          <p:sp>
            <p:nvSpPr>
              <p:cNvPr id="8"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822959" y="3759839"/>
                <a:ext cx="1621858" cy="2203639"/>
              </a:xfrm>
              <a:prstGeom prst="rect">
                <a:avLst/>
              </a:prstGeom>
              <a:blipFill rotWithShape="0">
                <a:blip r:embed="rId2"/>
                <a:stretch>
                  <a:fillRect l="-13158" t="-58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 xmlns:a16="http://schemas.microsoft.com/office/drawing/2014/main" val="20000"/>
                        </a:ext>
                      </a:extLst>
                    </a:gridCol>
                    <a:gridCol w="4197315">
                      <a:extLst>
                        <a:ext uri="{9D8B030D-6E8A-4147-A177-3AD203B41FA5}">
                          <a16:colId xmlns="" xmlns:a16="http://schemas.microsoft.com/office/drawing/2014/main"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 xmlns:a16="http://schemas.microsoft.com/office/drawing/2014/main" val="10001"/>
                      </a:ext>
                    </a:extLst>
                  </a:tr>
                </a:tbl>
              </a:graphicData>
            </a:graphic>
          </p:graphicFrame>
        </mc:Choice>
        <mc:Fallback xmlns="">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0" name="タイトル 1"/>
          <p:cNvSpPr>
            <a:spLocks noGrp="1"/>
          </p:cNvSpPr>
          <p:nvPr>
            <p:ph type="title"/>
          </p:nvPr>
        </p:nvSpPr>
        <p:spPr>
          <a:xfrm>
            <a:off x="822960" y="0"/>
            <a:ext cx="7543800" cy="692331"/>
          </a:xfrm>
        </p:spPr>
        <p:txBody>
          <a:bodyPr/>
          <a:lstStyle/>
          <a:p>
            <a:r>
              <a:rPr lang="ja-JP" altLang="en-US" dirty="0"/>
              <a:t>最短共通上位列問題とは</a:t>
            </a:r>
            <a:endParaRPr kumimoji="1" lang="ja-JP" altLang="en-US" dirty="0"/>
          </a:p>
        </p:txBody>
      </p:sp>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 xmlns:a16="http://schemas.microsoft.com/office/drawing/2014/main" id="{B5035165-3E53-4716-A97B-E96CA2516894}"/>
                  </a:ext>
                </a:extLst>
              </p:cNvPr>
              <p:cNvSpPr txBox="1">
                <a:spLocks/>
              </p:cNvSpPr>
              <p:nvPr/>
            </p:nvSpPr>
            <p:spPr>
              <a:xfrm>
                <a:off x="5166323" y="4365566"/>
                <a:ext cx="1219201" cy="126585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m:t>
                      </m:r>
                    </m:oMath>
                  </m:oMathPara>
                </a14:m>
                <a:endParaRPr lang="en-US" altLang="ja-JP" dirty="0">
                  <a:solidFill>
                    <a:srgbClr val="FF0000"/>
                  </a:solidFill>
                </a:endParaRPr>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101</m:t>
                      </m:r>
                      <m:r>
                        <a:rPr lang="en-US" altLang="ja-JP" i="1">
                          <a:latin typeface="Cambria Math" panose="02040503050406030204" pitchFamily="18" charset="0"/>
                        </a:rPr>
                        <m:t>0</m:t>
                      </m:r>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rPr>
                        <m:t>01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oMath>
                  </m:oMathPara>
                </a14:m>
                <a:endParaRPr lang="en-US" altLang="ja-JP" dirty="0"/>
              </a:p>
            </p:txBody>
          </p:sp>
        </mc:Choice>
        <mc:Fallback xmlns="">
          <p:sp>
            <p:nvSpPr>
              <p:cNvPr id="11"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5166323" y="4365566"/>
                <a:ext cx="1219201" cy="1265859"/>
              </a:xfrm>
              <a:prstGeom prst="rect">
                <a:avLst/>
              </a:prstGeom>
              <a:blipFill rotWithShape="0">
                <a:blip r:embed="rId4"/>
                <a:stretch>
                  <a:fillRect l="-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3536265" y="3872476"/>
                <a:ext cx="3440301"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𝜎</m:t>
                    </m:r>
                    <m:r>
                      <a:rPr lang="en-US" altLang="ja-JP" sz="2800" b="0" i="1" smtClean="0">
                        <a:latin typeface="Cambria Math" panose="02040503050406030204" pitchFamily="18" charset="0"/>
                      </a:rPr>
                      <m:t>=</m:t>
                    </m:r>
                    <m:r>
                      <a:rPr lang="en-US" altLang="ja-JP" sz="2800" i="1">
                        <a:latin typeface="Cambria Math" panose="02040503050406030204" pitchFamily="18" charset="0"/>
                      </a:rPr>
                      <m:t>01010</m:t>
                    </m:r>
                  </m:oMath>
                </a14:m>
                <a:r>
                  <a:rPr lang="ja-JP" altLang="en-US" sz="2800" dirty="0"/>
                  <a:t>を考えると</a:t>
                </a:r>
                <a:endParaRPr lang="en-US" altLang="ja-JP" sz="28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3536265" y="3872476"/>
                <a:ext cx="3440301" cy="523220"/>
              </a:xfrm>
              <a:prstGeom prst="rect">
                <a:avLst/>
              </a:prstGeom>
              <a:blipFill rotWithShape="0">
                <a:blip r:embed="rId5"/>
                <a:stretch>
                  <a:fillRect t="-15116" r="-2482" b="-27907"/>
                </a:stretch>
              </a:blipFill>
            </p:spPr>
            <p:txBody>
              <a:bodyPr/>
              <a:lstStyle/>
              <a:p>
                <a:r>
                  <a:rPr lang="ja-JP" altLang="en-US">
                    <a:noFill/>
                  </a:rPr>
                  <a:t> </a:t>
                </a:r>
              </a:p>
            </p:txBody>
          </p:sp>
        </mc:Fallback>
      </mc:AlternateContent>
      <p:sp>
        <p:nvSpPr>
          <p:cNvPr id="12" name="正方形/長方形 11"/>
          <p:cNvSpPr/>
          <p:nvPr/>
        </p:nvSpPr>
        <p:spPr>
          <a:xfrm>
            <a:off x="4010721" y="5796512"/>
            <a:ext cx="2491388" cy="523220"/>
          </a:xfrm>
          <a:prstGeom prst="rect">
            <a:avLst/>
          </a:prstGeom>
        </p:spPr>
        <p:txBody>
          <a:bodyPr wrap="none">
            <a:spAutoFit/>
          </a:bodyPr>
          <a:lstStyle/>
          <a:p>
            <a:r>
              <a:rPr lang="en-US" altLang="ja-JP" sz="2800" dirty="0"/>
              <a:t>YES</a:t>
            </a:r>
            <a:r>
              <a:rPr lang="ja-JP" altLang="en-US" sz="2800" dirty="0"/>
              <a:t>の例となる</a:t>
            </a:r>
            <a:endParaRPr lang="en-US" altLang="ja-JP" sz="2800" dirty="0"/>
          </a:p>
        </p:txBody>
      </p:sp>
      <mc:AlternateContent xmlns:mc="http://schemas.openxmlformats.org/markup-compatibility/2006" xmlns:a14="http://schemas.microsoft.com/office/drawing/2010/main">
        <mc:Choice Requires="a14">
          <p:sp>
            <p:nvSpPr>
              <p:cNvPr id="9" name="コンテンツ プレースホルダー 2"/>
              <p:cNvSpPr txBox="1">
                <a:spLocks/>
              </p:cNvSpPr>
              <p:nvPr/>
            </p:nvSpPr>
            <p:spPr>
              <a:xfrm>
                <a:off x="3536265" y="4371792"/>
                <a:ext cx="1630058" cy="1259633"/>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oMath>
                  </m:oMathPara>
                </a14:m>
                <a:endParaRPr lang="en-US" altLang="ja-JP" b="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a:latin typeface="Cambria Math" panose="02040503050406030204" pitchFamily="18" charset="0"/>
                        </a:rPr>
                        <m:t>=1</m:t>
                      </m:r>
                      <m:r>
                        <a:rPr lang="en-US" altLang="ja-JP" i="1" smtClean="0">
                          <a:latin typeface="Cambria Math" panose="02040503050406030204" pitchFamily="18" charset="0"/>
                        </a:rPr>
                        <m:t>0</m:t>
                      </m:r>
                      <m:r>
                        <a:rPr lang="en-US" altLang="ja-JP" i="1">
                          <a:latin typeface="Cambria Math" panose="02040503050406030204" pitchFamily="18" charset="0"/>
                        </a:rPr>
                        <m:t>1 </m:t>
                      </m:r>
                    </m:oMath>
                  </m:oMathPara>
                </a14:m>
                <a:endParaRPr lang="en-US" altLang="ja-JP"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dirty="0">
                  <a:solidFill>
                    <a:srgbClr val="0070C0"/>
                  </a:solidFill>
                </a:endParaRPr>
              </a:p>
            </p:txBody>
          </p:sp>
        </mc:Choice>
        <mc:Fallback xmlns="">
          <p:sp>
            <p:nvSpPr>
              <p:cNvPr id="9" name="コンテンツ プレースホルダー 2"/>
              <p:cNvSpPr txBox="1">
                <a:spLocks noRot="1" noChangeAspect="1" noMove="1" noResize="1" noEditPoints="1" noAdjustHandles="1" noChangeArrowheads="1" noChangeShapeType="1" noTextEdit="1"/>
              </p:cNvSpPr>
              <p:nvPr/>
            </p:nvSpPr>
            <p:spPr>
              <a:xfrm>
                <a:off x="3536265" y="4371792"/>
                <a:ext cx="1630058" cy="1259633"/>
              </a:xfrm>
              <a:prstGeom prst="rect">
                <a:avLst/>
              </a:prstGeom>
              <a:blipFill rotWithShape="0">
                <a:blip r:embed="rId6"/>
                <a:stretch>
                  <a:fillRect l="-5243" b="-966"/>
                </a:stretch>
              </a:blipFill>
              <a:ln>
                <a:noFill/>
              </a:ln>
            </p:spPr>
            <p:txBody>
              <a:bodyPr/>
              <a:lstStyle/>
              <a:p>
                <a:r>
                  <a:rPr lang="ja-JP" altLang="en-US">
                    <a:noFill/>
                  </a:rPr>
                  <a:t> </a:t>
                </a:r>
              </a:p>
            </p:txBody>
          </p:sp>
        </mc:Fallback>
      </mc:AlternateContent>
      <p:cxnSp>
        <p:nvCxnSpPr>
          <p:cNvPr id="3" name="直線コネクタ 2"/>
          <p:cNvCxnSpPr/>
          <p:nvPr/>
        </p:nvCxnSpPr>
        <p:spPr>
          <a:xfrm>
            <a:off x="2792885" y="3848431"/>
            <a:ext cx="13654" cy="2746715"/>
          </a:xfrm>
          <a:prstGeom prst="line">
            <a:avLst/>
          </a:prstGeom>
          <a:ln>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941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12"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lang="ja-JP" altLang="en-US" dirty="0"/>
              <a:t>お互いのプレイヤーは盤面中心の大きいブロック</a:t>
            </a:r>
            <a:endParaRPr lang="en-US" altLang="ja-JP" dirty="0"/>
          </a:p>
          <a:p>
            <a:r>
              <a:rPr lang="ja-JP" altLang="en-US" dirty="0"/>
              <a:t>を目指す．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grpSp>
        <p:nvGrpSpPr>
          <p:cNvPr id="12" name="グループ化 11"/>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2090918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950715"/>
              </a:xfrm>
            </p:spPr>
            <p:txBody>
              <a:bodyPr/>
              <a:lstStyle/>
              <a:p>
                <a14:m>
                  <m:oMath xmlns:m="http://schemas.openxmlformats.org/officeDocument/2006/math">
                    <m:r>
                      <a:rPr kumimoji="1" lang="en-US" altLang="ja-JP" b="0" i="1" smtClean="0">
                        <a:latin typeface="Cambria Math" panose="02040503050406030204" pitchFamily="18" charset="0"/>
                      </a:rPr>
                      <m:t>𝑡</m:t>
                    </m:r>
                  </m:oMath>
                </a14:m>
                <a:r>
                  <a:rPr kumimoji="1" lang="ja-JP" altLang="en-US" dirty="0"/>
                  <a:t>以下の共通上位列がある場合は先手が</a:t>
                </a:r>
                <a:endParaRPr kumimoji="1" lang="en-US" altLang="ja-JP" dirty="0"/>
              </a:p>
              <a:p>
                <a:r>
                  <a:rPr kumimoji="1" lang="ja-JP" altLang="en-US" dirty="0"/>
                  <a:t>大きいブロックを全部取れて先手の勝ち．</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950715"/>
              </a:xfrm>
              <a:blipFill rotWithShape="0">
                <a:blip r:embed="rId2"/>
                <a:stretch>
                  <a:fillRect l="-2827" t="-12821" b="-1987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grpSp>
        <p:nvGrpSpPr>
          <p:cNvPr id="11" name="グループ化 10"/>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 name="正方形/長方形 3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3" name="正方形/長方形 32"/>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1293367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mc:AlternateContent xmlns:mc="http://schemas.openxmlformats.org/markup-compatibility/2006" xmlns:a14="http://schemas.microsoft.com/office/drawing/2010/main">
        <mc:Choice Requires="a14">
          <p:sp>
            <p:nvSpPr>
              <p:cNvPr id="31" name="コンテンツ プレースホルダー 2"/>
              <p:cNvSpPr txBox="1">
                <a:spLocks/>
              </p:cNvSpPr>
              <p:nvPr/>
            </p:nvSpPr>
            <p:spPr>
              <a:xfrm>
                <a:off x="822959" y="758815"/>
                <a:ext cx="7543801" cy="95071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i="1" smtClean="0">
                        <a:latin typeface="Cambria Math" panose="02040503050406030204" pitchFamily="18" charset="0"/>
                      </a:rPr>
                      <m:t>𝑡</m:t>
                    </m:r>
                  </m:oMath>
                </a14:m>
                <a:r>
                  <a:rPr lang="ja-JP" altLang="en-US" dirty="0"/>
                  <a:t>以下の共通上位列がない場合は後手が</a:t>
                </a:r>
                <a:endParaRPr lang="en-US" altLang="ja-JP" dirty="0"/>
              </a:p>
              <a:p>
                <a:r>
                  <a:rPr lang="ja-JP" altLang="en-US" dirty="0"/>
                  <a:t>大きいブロックをひとつ以上取れて後手の勝ち．</a:t>
                </a:r>
              </a:p>
            </p:txBody>
          </p:sp>
        </mc:Choice>
        <mc:Fallback xmlns="">
          <p:sp>
            <p:nvSpPr>
              <p:cNvPr id="31" name="コンテンツ プレースホルダー 2"/>
              <p:cNvSpPr txBox="1">
                <a:spLocks noRot="1" noChangeAspect="1" noMove="1" noResize="1" noEditPoints="1" noAdjustHandles="1" noChangeArrowheads="1" noChangeShapeType="1" noTextEdit="1"/>
              </p:cNvSpPr>
              <p:nvPr/>
            </p:nvSpPr>
            <p:spPr>
              <a:xfrm>
                <a:off x="822959" y="758815"/>
                <a:ext cx="7543801" cy="950715"/>
              </a:xfrm>
              <a:prstGeom prst="rect">
                <a:avLst/>
              </a:prstGeom>
              <a:blipFill rotWithShape="0">
                <a:blip r:embed="rId2"/>
                <a:stretch>
                  <a:fillRect l="-2827" t="-12821" b="-19872"/>
                </a:stretch>
              </a:blipFill>
            </p:spPr>
            <p:txBody>
              <a:bodyPr/>
              <a:lstStyle/>
              <a:p>
                <a:r>
                  <a:rPr lang="ja-JP" altLang="en-US">
                    <a:noFill/>
                  </a:rPr>
                  <a:t> </a:t>
                </a:r>
              </a:p>
            </p:txBody>
          </p:sp>
        </mc:Fallback>
      </mc:AlternateContent>
      <p:grpSp>
        <p:nvGrpSpPr>
          <p:cNvPr id="3" name="グループ化 2"/>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 name="正方形/長方形 31"/>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3" name="正方形/長方形 32"/>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4" name="正方形/長方形 33"/>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607247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grpSp>
        <p:nvGrpSpPr>
          <p:cNvPr id="3" name="グループ化 2"/>
          <p:cNvGrpSpPr/>
          <p:nvPr/>
        </p:nvGrpSpPr>
        <p:grpSpPr>
          <a:xfrm>
            <a:off x="150903" y="1551830"/>
            <a:ext cx="8887914" cy="5306170"/>
            <a:chOff x="62202" y="1183847"/>
            <a:chExt cx="8887914" cy="5306170"/>
          </a:xfrm>
        </p:grpSpPr>
        <p:grpSp>
          <p:nvGrpSpPr>
            <p:cNvPr id="1546" name="グループ化 1545"/>
            <p:cNvGrpSpPr/>
            <p:nvPr/>
          </p:nvGrpSpPr>
          <p:grpSpPr>
            <a:xfrm>
              <a:off x="605575" y="1183847"/>
              <a:ext cx="8344541" cy="5306170"/>
              <a:chOff x="595401" y="741085"/>
              <a:chExt cx="8344541" cy="5306170"/>
            </a:xfrm>
          </p:grpSpPr>
          <p:cxnSp>
            <p:nvCxnSpPr>
              <p:cNvPr id="1547" name="直線コネクタ 1546"/>
              <p:cNvCxnSpPr>
                <a:stCxn id="1749" idx="6"/>
                <a:endCxn id="1649" idx="2"/>
              </p:cNvCxnSpPr>
              <p:nvPr/>
            </p:nvCxnSpPr>
            <p:spPr>
              <a:xfrm>
                <a:off x="6858984" y="5230807"/>
                <a:ext cx="1394455" cy="0"/>
              </a:xfrm>
              <a:prstGeom prst="line">
                <a:avLst/>
              </a:prstGeom>
              <a:noFill/>
              <a:ln w="38100" cap="flat" cmpd="sng" algn="ctr">
                <a:solidFill>
                  <a:sysClr val="windowText" lastClr="000000"/>
                </a:solidFill>
                <a:prstDash val="solid"/>
                <a:miter lim="800000"/>
              </a:ln>
              <a:effectLst/>
            </p:spPr>
          </p:cxnSp>
          <p:cxnSp>
            <p:nvCxnSpPr>
              <p:cNvPr id="1548" name="直線コネクタ 1547"/>
              <p:cNvCxnSpPr>
                <a:stCxn id="1748" idx="6"/>
                <a:endCxn id="1645" idx="2"/>
              </p:cNvCxnSpPr>
              <p:nvPr/>
            </p:nvCxnSpPr>
            <p:spPr>
              <a:xfrm>
                <a:off x="6852577" y="4861881"/>
                <a:ext cx="1400861" cy="0"/>
              </a:xfrm>
              <a:prstGeom prst="line">
                <a:avLst/>
              </a:prstGeom>
              <a:noFill/>
              <a:ln w="38100" cap="flat" cmpd="sng" algn="ctr">
                <a:solidFill>
                  <a:sysClr val="windowText" lastClr="000000"/>
                </a:solidFill>
                <a:prstDash val="solid"/>
                <a:miter lim="800000"/>
              </a:ln>
              <a:effectLst/>
            </p:spPr>
          </p:cxnSp>
          <p:cxnSp>
            <p:nvCxnSpPr>
              <p:cNvPr id="1549" name="直線コネクタ 1548"/>
              <p:cNvCxnSpPr>
                <a:stCxn id="1747" idx="6"/>
                <a:endCxn id="1641" idx="2"/>
              </p:cNvCxnSpPr>
              <p:nvPr/>
            </p:nvCxnSpPr>
            <p:spPr>
              <a:xfrm>
                <a:off x="6858984" y="4492955"/>
                <a:ext cx="1394455" cy="0"/>
              </a:xfrm>
              <a:prstGeom prst="line">
                <a:avLst/>
              </a:prstGeom>
              <a:noFill/>
              <a:ln w="38100" cap="flat" cmpd="sng" algn="ctr">
                <a:solidFill>
                  <a:sysClr val="windowText" lastClr="000000"/>
                </a:solidFill>
                <a:prstDash val="solid"/>
                <a:miter lim="800000"/>
              </a:ln>
              <a:effectLst/>
            </p:spPr>
          </p:cxnSp>
          <p:cxnSp>
            <p:nvCxnSpPr>
              <p:cNvPr id="1550" name="直線コネクタ 1549"/>
              <p:cNvCxnSpPr>
                <a:stCxn id="1746" idx="6"/>
                <a:endCxn id="1637" idx="2"/>
              </p:cNvCxnSpPr>
              <p:nvPr/>
            </p:nvCxnSpPr>
            <p:spPr>
              <a:xfrm>
                <a:off x="6858984" y="4124029"/>
                <a:ext cx="1394455" cy="0"/>
              </a:xfrm>
              <a:prstGeom prst="line">
                <a:avLst/>
              </a:prstGeom>
              <a:noFill/>
              <a:ln w="38100" cap="flat" cmpd="sng" algn="ctr">
                <a:solidFill>
                  <a:sysClr val="windowText" lastClr="000000"/>
                </a:solidFill>
                <a:prstDash val="solid"/>
                <a:miter lim="800000"/>
              </a:ln>
              <a:effectLst/>
            </p:spPr>
          </p:cxnSp>
          <p:cxnSp>
            <p:nvCxnSpPr>
              <p:cNvPr id="1551" name="直線コネクタ 1550"/>
              <p:cNvCxnSpPr>
                <a:stCxn id="1700" idx="6"/>
                <a:endCxn id="1633" idx="2"/>
              </p:cNvCxnSpPr>
              <p:nvPr/>
            </p:nvCxnSpPr>
            <p:spPr>
              <a:xfrm flipV="1">
                <a:off x="6858984" y="3750097"/>
                <a:ext cx="1394455" cy="1265"/>
              </a:xfrm>
              <a:prstGeom prst="line">
                <a:avLst/>
              </a:prstGeom>
              <a:noFill/>
              <a:ln w="38100" cap="flat" cmpd="sng" algn="ctr">
                <a:solidFill>
                  <a:sysClr val="windowText" lastClr="000000"/>
                </a:solidFill>
                <a:prstDash val="solid"/>
                <a:miter lim="800000"/>
              </a:ln>
              <a:effectLst/>
            </p:spPr>
          </p:cxnSp>
          <p:cxnSp>
            <p:nvCxnSpPr>
              <p:cNvPr id="1552" name="直線コネクタ 1551"/>
              <p:cNvCxnSpPr>
                <a:stCxn id="1699" idx="6"/>
                <a:endCxn id="1629" idx="2"/>
              </p:cNvCxnSpPr>
              <p:nvPr/>
            </p:nvCxnSpPr>
            <p:spPr>
              <a:xfrm flipV="1">
                <a:off x="6852577" y="3381171"/>
                <a:ext cx="1400861" cy="1265"/>
              </a:xfrm>
              <a:prstGeom prst="line">
                <a:avLst/>
              </a:prstGeom>
              <a:noFill/>
              <a:ln w="38100" cap="flat" cmpd="sng" algn="ctr">
                <a:solidFill>
                  <a:sysClr val="windowText" lastClr="000000"/>
                </a:solidFill>
                <a:prstDash val="solid"/>
                <a:miter lim="800000"/>
              </a:ln>
              <a:effectLst/>
            </p:spPr>
          </p:cxnSp>
          <p:cxnSp>
            <p:nvCxnSpPr>
              <p:cNvPr id="1553" name="直線コネクタ 1552"/>
              <p:cNvCxnSpPr>
                <a:stCxn id="1698" idx="6"/>
                <a:endCxn id="1625" idx="2"/>
              </p:cNvCxnSpPr>
              <p:nvPr/>
            </p:nvCxnSpPr>
            <p:spPr>
              <a:xfrm flipV="1">
                <a:off x="6858984" y="3012245"/>
                <a:ext cx="1394455" cy="1265"/>
              </a:xfrm>
              <a:prstGeom prst="line">
                <a:avLst/>
              </a:prstGeom>
              <a:noFill/>
              <a:ln w="38100" cap="flat" cmpd="sng" algn="ctr">
                <a:solidFill>
                  <a:sysClr val="windowText" lastClr="000000"/>
                </a:solidFill>
                <a:prstDash val="solid"/>
                <a:miter lim="800000"/>
              </a:ln>
              <a:effectLst/>
            </p:spPr>
          </p:cxnSp>
          <p:cxnSp>
            <p:nvCxnSpPr>
              <p:cNvPr id="1554" name="直線コネクタ 1553"/>
              <p:cNvCxnSpPr>
                <a:stCxn id="1697" idx="6"/>
                <a:endCxn id="1621" idx="2"/>
              </p:cNvCxnSpPr>
              <p:nvPr/>
            </p:nvCxnSpPr>
            <p:spPr>
              <a:xfrm flipV="1">
                <a:off x="6858984" y="2643319"/>
                <a:ext cx="1394455" cy="1265"/>
              </a:xfrm>
              <a:prstGeom prst="line">
                <a:avLst/>
              </a:prstGeom>
              <a:noFill/>
              <a:ln w="38100" cap="flat" cmpd="sng" algn="ctr">
                <a:solidFill>
                  <a:sysClr val="windowText" lastClr="000000"/>
                </a:solidFill>
                <a:prstDash val="solid"/>
                <a:miter lim="800000"/>
              </a:ln>
              <a:effectLst/>
            </p:spPr>
          </p:cxnSp>
          <p:cxnSp>
            <p:nvCxnSpPr>
              <p:cNvPr id="1555" name="直線コネクタ 1554"/>
              <p:cNvCxnSpPr>
                <a:stCxn id="1602" idx="6"/>
                <a:endCxn id="1617" idx="2"/>
              </p:cNvCxnSpPr>
              <p:nvPr/>
            </p:nvCxnSpPr>
            <p:spPr>
              <a:xfrm>
                <a:off x="6858984" y="2269388"/>
                <a:ext cx="1394455" cy="0"/>
              </a:xfrm>
              <a:prstGeom prst="line">
                <a:avLst/>
              </a:prstGeom>
              <a:noFill/>
              <a:ln w="38100" cap="flat" cmpd="sng" algn="ctr">
                <a:solidFill>
                  <a:sysClr val="windowText" lastClr="000000"/>
                </a:solidFill>
                <a:prstDash val="solid"/>
                <a:miter lim="800000"/>
              </a:ln>
              <a:effectLst/>
            </p:spPr>
          </p:cxnSp>
          <p:cxnSp>
            <p:nvCxnSpPr>
              <p:cNvPr id="1556" name="直線コネクタ 1555"/>
              <p:cNvCxnSpPr>
                <a:stCxn id="1601" idx="6"/>
                <a:endCxn id="1613" idx="2"/>
              </p:cNvCxnSpPr>
              <p:nvPr/>
            </p:nvCxnSpPr>
            <p:spPr>
              <a:xfrm>
                <a:off x="6852577" y="1900461"/>
                <a:ext cx="1400861" cy="0"/>
              </a:xfrm>
              <a:prstGeom prst="line">
                <a:avLst/>
              </a:prstGeom>
              <a:noFill/>
              <a:ln w="38100" cap="flat" cmpd="sng" algn="ctr">
                <a:solidFill>
                  <a:sysClr val="windowText" lastClr="000000"/>
                </a:solidFill>
                <a:prstDash val="solid"/>
                <a:miter lim="800000"/>
              </a:ln>
              <a:effectLst/>
            </p:spPr>
          </p:cxnSp>
          <p:cxnSp>
            <p:nvCxnSpPr>
              <p:cNvPr id="1557" name="直線コネクタ 1556"/>
              <p:cNvCxnSpPr>
                <a:stCxn id="1600" idx="6"/>
                <a:endCxn id="1609" idx="2"/>
              </p:cNvCxnSpPr>
              <p:nvPr/>
            </p:nvCxnSpPr>
            <p:spPr>
              <a:xfrm>
                <a:off x="6858984" y="1531535"/>
                <a:ext cx="1394455" cy="0"/>
              </a:xfrm>
              <a:prstGeom prst="line">
                <a:avLst/>
              </a:prstGeom>
              <a:noFill/>
              <a:ln w="38100" cap="flat" cmpd="sng" algn="ctr">
                <a:solidFill>
                  <a:sysClr val="windowText" lastClr="000000"/>
                </a:solidFill>
                <a:prstDash val="solid"/>
                <a:miter lim="800000"/>
              </a:ln>
              <a:effectLst/>
            </p:spPr>
          </p:cxnSp>
          <p:cxnSp>
            <p:nvCxnSpPr>
              <p:cNvPr id="1558" name="直線コネクタ 1557"/>
              <p:cNvCxnSpPr>
                <a:stCxn id="1599" idx="6"/>
                <a:endCxn id="1605" idx="2"/>
              </p:cNvCxnSpPr>
              <p:nvPr/>
            </p:nvCxnSpPr>
            <p:spPr>
              <a:xfrm>
                <a:off x="6858984" y="1162610"/>
                <a:ext cx="1394455" cy="0"/>
              </a:xfrm>
              <a:prstGeom prst="line">
                <a:avLst/>
              </a:prstGeom>
              <a:noFill/>
              <a:ln w="38100" cap="flat" cmpd="sng" algn="ctr">
                <a:solidFill>
                  <a:sysClr val="windowText" lastClr="000000"/>
                </a:solidFill>
                <a:prstDash val="solid"/>
                <a:miter lim="800000"/>
              </a:ln>
              <a:effectLst/>
            </p:spPr>
          </p:cxnSp>
          <p:cxnSp>
            <p:nvCxnSpPr>
              <p:cNvPr id="1559" name="直線コネクタ 1558"/>
              <p:cNvCxnSpPr>
                <a:stCxn id="1863" idx="4"/>
                <a:endCxn id="1884" idx="0"/>
              </p:cNvCxnSpPr>
              <p:nvPr/>
            </p:nvCxnSpPr>
            <p:spPr>
              <a:xfrm>
                <a:off x="1614047" y="4248252"/>
                <a:ext cx="0" cy="858332"/>
              </a:xfrm>
              <a:prstGeom prst="line">
                <a:avLst/>
              </a:prstGeom>
              <a:noFill/>
              <a:ln w="38100" cap="flat" cmpd="sng" algn="ctr">
                <a:solidFill>
                  <a:sysClr val="windowText" lastClr="000000"/>
                </a:solidFill>
                <a:prstDash val="solid"/>
                <a:miter lim="800000"/>
              </a:ln>
              <a:effectLst/>
            </p:spPr>
          </p:cxnSp>
          <p:cxnSp>
            <p:nvCxnSpPr>
              <p:cNvPr id="1560" name="直線コネクタ 1559"/>
              <p:cNvCxnSpPr>
                <a:stCxn id="1823" idx="4"/>
                <a:endCxn id="1844" idx="0"/>
              </p:cNvCxnSpPr>
              <p:nvPr/>
            </p:nvCxnSpPr>
            <p:spPr>
              <a:xfrm>
                <a:off x="2252465" y="2767543"/>
                <a:ext cx="0" cy="858332"/>
              </a:xfrm>
              <a:prstGeom prst="line">
                <a:avLst/>
              </a:prstGeom>
              <a:noFill/>
              <a:ln w="38100" cap="flat" cmpd="sng" algn="ctr">
                <a:solidFill>
                  <a:sysClr val="windowText" lastClr="000000"/>
                </a:solidFill>
                <a:prstDash val="solid"/>
                <a:miter lim="800000"/>
              </a:ln>
              <a:effectLst/>
            </p:spPr>
          </p:cxnSp>
          <p:cxnSp>
            <p:nvCxnSpPr>
              <p:cNvPr id="1561" name="直線コネクタ 1560"/>
              <p:cNvCxnSpPr>
                <a:stCxn id="1604" idx="4"/>
                <a:endCxn id="1648" idx="0"/>
              </p:cNvCxnSpPr>
              <p:nvPr/>
            </p:nvCxnSpPr>
            <p:spPr>
              <a:xfrm>
                <a:off x="8073784" y="1286833"/>
                <a:ext cx="0" cy="3819752"/>
              </a:xfrm>
              <a:prstGeom prst="line">
                <a:avLst/>
              </a:prstGeom>
              <a:noFill/>
              <a:ln w="38100" cap="flat" cmpd="sng" algn="ctr">
                <a:solidFill>
                  <a:sysClr val="windowText" lastClr="000000"/>
                </a:solidFill>
                <a:prstDash val="solid"/>
                <a:miter lim="800000"/>
              </a:ln>
              <a:effectLst/>
            </p:spPr>
          </p:cxnSp>
          <p:cxnSp>
            <p:nvCxnSpPr>
              <p:cNvPr id="1562" name="直線コネクタ 1561"/>
              <p:cNvCxnSpPr>
                <a:stCxn id="1598" idx="4"/>
                <a:endCxn id="1646" idx="0"/>
              </p:cNvCxnSpPr>
              <p:nvPr/>
            </p:nvCxnSpPr>
            <p:spPr>
              <a:xfrm>
                <a:off x="7038638" y="1286833"/>
                <a:ext cx="0" cy="3819752"/>
              </a:xfrm>
              <a:prstGeom prst="line">
                <a:avLst/>
              </a:prstGeom>
              <a:noFill/>
              <a:ln w="38100" cap="flat" cmpd="sng" algn="ctr">
                <a:solidFill>
                  <a:sysClr val="windowText" lastClr="000000"/>
                </a:solidFill>
                <a:prstDash val="solid"/>
                <a:miter lim="800000"/>
              </a:ln>
              <a:effectLst/>
            </p:spPr>
          </p:cxnSp>
          <p:cxnSp>
            <p:nvCxnSpPr>
              <p:cNvPr id="1563" name="直線コネクタ 1562"/>
              <p:cNvCxnSpPr>
                <a:stCxn id="1603" idx="4"/>
                <a:endCxn id="1647" idx="0"/>
              </p:cNvCxnSpPr>
              <p:nvPr/>
            </p:nvCxnSpPr>
            <p:spPr>
              <a:xfrm>
                <a:off x="7350059" y="1286833"/>
                <a:ext cx="0" cy="3819752"/>
              </a:xfrm>
              <a:prstGeom prst="line">
                <a:avLst/>
              </a:prstGeom>
              <a:noFill/>
              <a:ln w="38100" cap="flat" cmpd="sng" algn="ctr">
                <a:solidFill>
                  <a:sysClr val="windowText" lastClr="000000"/>
                </a:solidFill>
                <a:prstDash val="solid"/>
                <a:miter lim="800000"/>
              </a:ln>
              <a:effectLst/>
            </p:spPr>
          </p:cxnSp>
          <p:cxnSp>
            <p:nvCxnSpPr>
              <p:cNvPr id="1564" name="直線コネクタ 1563"/>
              <p:cNvCxnSpPr>
                <a:stCxn id="1594" idx="4"/>
                <a:endCxn id="1793" idx="0"/>
              </p:cNvCxnSpPr>
              <p:nvPr/>
            </p:nvCxnSpPr>
            <p:spPr>
              <a:xfrm>
                <a:off x="1934478" y="1286833"/>
                <a:ext cx="0" cy="858332"/>
              </a:xfrm>
              <a:prstGeom prst="line">
                <a:avLst/>
              </a:prstGeom>
              <a:noFill/>
              <a:ln w="38100" cap="flat" cmpd="sng" algn="ctr">
                <a:solidFill>
                  <a:sysClr val="windowText" lastClr="000000"/>
                </a:solidFill>
                <a:prstDash val="solid"/>
                <a:miter lim="800000"/>
              </a:ln>
              <a:effectLst/>
            </p:spPr>
          </p:cxnSp>
          <p:cxnSp>
            <p:nvCxnSpPr>
              <p:cNvPr id="1565" name="直線コネクタ 1564"/>
              <p:cNvCxnSpPr>
                <a:stCxn id="1650" idx="4"/>
                <a:endCxn id="1795" idx="0"/>
              </p:cNvCxnSpPr>
              <p:nvPr/>
            </p:nvCxnSpPr>
            <p:spPr>
              <a:xfrm>
                <a:off x="3518324" y="1286833"/>
                <a:ext cx="0" cy="858332"/>
              </a:xfrm>
              <a:prstGeom prst="line">
                <a:avLst/>
              </a:prstGeom>
              <a:noFill/>
              <a:ln w="38100" cap="flat" cmpd="sng" algn="ctr">
                <a:solidFill>
                  <a:sysClr val="windowText" lastClr="000000"/>
                </a:solidFill>
                <a:prstDash val="solid"/>
                <a:miter lim="800000"/>
              </a:ln>
              <a:effectLst/>
            </p:spPr>
          </p:cxnSp>
          <p:cxnSp>
            <p:nvCxnSpPr>
              <p:cNvPr id="1566" name="直線コネクタ 1565"/>
              <p:cNvCxnSpPr>
                <a:stCxn id="1651" idx="4"/>
                <a:endCxn id="1796" idx="0"/>
              </p:cNvCxnSpPr>
              <p:nvPr/>
            </p:nvCxnSpPr>
            <p:spPr>
              <a:xfrm>
                <a:off x="3200337" y="1286833"/>
                <a:ext cx="0" cy="858332"/>
              </a:xfrm>
              <a:prstGeom prst="line">
                <a:avLst/>
              </a:prstGeom>
              <a:noFill/>
              <a:ln w="38100" cap="flat" cmpd="sng" algn="ctr">
                <a:solidFill>
                  <a:sysClr val="windowText" lastClr="000000"/>
                </a:solidFill>
                <a:prstDash val="solid"/>
                <a:miter lim="800000"/>
              </a:ln>
              <a:effectLst/>
            </p:spPr>
          </p:cxnSp>
          <p:cxnSp>
            <p:nvCxnSpPr>
              <p:cNvPr id="1567" name="直線コネクタ 1566"/>
              <p:cNvCxnSpPr>
                <a:stCxn id="1584" idx="4"/>
                <a:endCxn id="1790" idx="0"/>
              </p:cNvCxnSpPr>
              <p:nvPr/>
            </p:nvCxnSpPr>
            <p:spPr>
              <a:xfrm>
                <a:off x="2879906" y="1286833"/>
                <a:ext cx="0" cy="858332"/>
              </a:xfrm>
              <a:prstGeom prst="line">
                <a:avLst/>
              </a:prstGeom>
              <a:noFill/>
              <a:ln w="38100" cap="flat" cmpd="sng" algn="ctr">
                <a:solidFill>
                  <a:sysClr val="windowText" lastClr="000000"/>
                </a:solidFill>
                <a:prstDash val="solid"/>
                <a:miter lim="800000"/>
              </a:ln>
              <a:effectLst/>
            </p:spPr>
          </p:cxnSp>
          <p:cxnSp>
            <p:nvCxnSpPr>
              <p:cNvPr id="1568" name="直線コネクタ 1567"/>
              <p:cNvCxnSpPr>
                <a:stCxn id="1588" idx="4"/>
                <a:endCxn id="1791" idx="0"/>
              </p:cNvCxnSpPr>
              <p:nvPr/>
            </p:nvCxnSpPr>
            <p:spPr>
              <a:xfrm>
                <a:off x="2566186" y="1286833"/>
                <a:ext cx="0" cy="858332"/>
              </a:xfrm>
              <a:prstGeom prst="line">
                <a:avLst/>
              </a:prstGeom>
              <a:noFill/>
              <a:ln w="38100" cap="flat" cmpd="sng" algn="ctr">
                <a:solidFill>
                  <a:sysClr val="windowText" lastClr="000000"/>
                </a:solidFill>
                <a:prstDash val="solid"/>
                <a:miter lim="800000"/>
              </a:ln>
              <a:effectLst/>
            </p:spPr>
          </p:cxnSp>
          <p:cxnSp>
            <p:nvCxnSpPr>
              <p:cNvPr id="1569" name="直線コネクタ 1568"/>
              <p:cNvCxnSpPr>
                <a:stCxn id="1800" idx="6"/>
                <a:endCxn id="1650" idx="2"/>
              </p:cNvCxnSpPr>
              <p:nvPr/>
            </p:nvCxnSpPr>
            <p:spPr>
              <a:xfrm>
                <a:off x="1430285" y="1162610"/>
                <a:ext cx="1956272" cy="0"/>
              </a:xfrm>
              <a:prstGeom prst="line">
                <a:avLst/>
              </a:prstGeom>
              <a:noFill/>
              <a:ln w="38100" cap="flat" cmpd="sng" algn="ctr">
                <a:solidFill>
                  <a:sysClr val="windowText" lastClr="000000"/>
                </a:solidFill>
                <a:prstDash val="solid"/>
                <a:miter lim="800000"/>
              </a:ln>
              <a:effectLst/>
            </p:spPr>
          </p:cxnSp>
          <p:cxnSp>
            <p:nvCxnSpPr>
              <p:cNvPr id="1570" name="直線コネクタ 1569"/>
              <p:cNvCxnSpPr>
                <a:stCxn id="1801" idx="6"/>
                <a:endCxn id="1781" idx="2"/>
              </p:cNvCxnSpPr>
              <p:nvPr/>
            </p:nvCxnSpPr>
            <p:spPr>
              <a:xfrm>
                <a:off x="1430285" y="1531535"/>
                <a:ext cx="1956272" cy="0"/>
              </a:xfrm>
              <a:prstGeom prst="line">
                <a:avLst/>
              </a:prstGeom>
              <a:noFill/>
              <a:ln w="38100" cap="flat" cmpd="sng" algn="ctr">
                <a:solidFill>
                  <a:sysClr val="windowText" lastClr="000000"/>
                </a:solidFill>
                <a:prstDash val="solid"/>
                <a:miter lim="800000"/>
              </a:ln>
              <a:effectLst/>
            </p:spPr>
          </p:cxnSp>
          <p:cxnSp>
            <p:nvCxnSpPr>
              <p:cNvPr id="1571" name="直線コネクタ 1570"/>
              <p:cNvCxnSpPr>
                <a:stCxn id="1802" idx="6"/>
                <a:endCxn id="1788" idx="2"/>
              </p:cNvCxnSpPr>
              <p:nvPr/>
            </p:nvCxnSpPr>
            <p:spPr>
              <a:xfrm>
                <a:off x="1430285" y="1900461"/>
                <a:ext cx="1956272" cy="0"/>
              </a:xfrm>
              <a:prstGeom prst="line">
                <a:avLst/>
              </a:prstGeom>
              <a:noFill/>
              <a:ln w="38100" cap="flat" cmpd="sng" algn="ctr">
                <a:solidFill>
                  <a:sysClr val="windowText" lastClr="000000"/>
                </a:solidFill>
                <a:prstDash val="solid"/>
                <a:miter lim="800000"/>
              </a:ln>
              <a:effectLst/>
            </p:spPr>
          </p:cxnSp>
          <p:cxnSp>
            <p:nvCxnSpPr>
              <p:cNvPr id="1572" name="直線コネクタ 1571"/>
              <p:cNvCxnSpPr>
                <a:stCxn id="1803" idx="6"/>
                <a:endCxn id="1795" idx="2"/>
              </p:cNvCxnSpPr>
              <p:nvPr/>
            </p:nvCxnSpPr>
            <p:spPr>
              <a:xfrm>
                <a:off x="1430285" y="2269388"/>
                <a:ext cx="1956272" cy="0"/>
              </a:xfrm>
              <a:prstGeom prst="line">
                <a:avLst/>
              </a:prstGeom>
              <a:noFill/>
              <a:ln w="38100" cap="flat" cmpd="sng" algn="ctr">
                <a:solidFill>
                  <a:sysClr val="windowText" lastClr="000000"/>
                </a:solidFill>
                <a:prstDash val="solid"/>
                <a:miter lim="800000"/>
              </a:ln>
              <a:effectLst/>
            </p:spPr>
          </p:cxnSp>
          <p:cxnSp>
            <p:nvCxnSpPr>
              <p:cNvPr id="1573" name="直線コネクタ 1572"/>
              <p:cNvCxnSpPr>
                <a:stCxn id="1587" idx="6"/>
                <a:endCxn id="1599" idx="2"/>
              </p:cNvCxnSpPr>
              <p:nvPr/>
            </p:nvCxnSpPr>
            <p:spPr>
              <a:xfrm>
                <a:off x="4345615" y="1162610"/>
                <a:ext cx="2249834" cy="0"/>
              </a:xfrm>
              <a:prstGeom prst="line">
                <a:avLst/>
              </a:prstGeom>
              <a:noFill/>
              <a:ln w="38100" cap="flat" cmpd="sng" algn="ctr">
                <a:solidFill>
                  <a:sysClr val="windowText" lastClr="000000"/>
                </a:solidFill>
                <a:prstDash val="solid"/>
                <a:miter lim="800000"/>
              </a:ln>
              <a:effectLst/>
            </p:spPr>
          </p:cxnSp>
          <p:cxnSp>
            <p:nvCxnSpPr>
              <p:cNvPr id="1574" name="直線コネクタ 1573"/>
              <p:cNvCxnSpPr>
                <a:stCxn id="1673" idx="6"/>
                <a:endCxn id="1600" idx="2"/>
              </p:cNvCxnSpPr>
              <p:nvPr/>
            </p:nvCxnSpPr>
            <p:spPr>
              <a:xfrm>
                <a:off x="4345615" y="1531535"/>
                <a:ext cx="2249834" cy="0"/>
              </a:xfrm>
              <a:prstGeom prst="line">
                <a:avLst/>
              </a:prstGeom>
              <a:noFill/>
              <a:ln w="38100" cap="flat" cmpd="sng" algn="ctr">
                <a:solidFill>
                  <a:sysClr val="windowText" lastClr="000000"/>
                </a:solidFill>
                <a:prstDash val="solid"/>
                <a:miter lim="800000"/>
              </a:ln>
              <a:effectLst/>
            </p:spPr>
          </p:cxnSp>
          <p:cxnSp>
            <p:nvCxnSpPr>
              <p:cNvPr id="1575" name="直線コネクタ 1574"/>
              <p:cNvCxnSpPr>
                <a:stCxn id="1675" idx="6"/>
                <a:endCxn id="1601" idx="2"/>
              </p:cNvCxnSpPr>
              <p:nvPr/>
            </p:nvCxnSpPr>
            <p:spPr>
              <a:xfrm>
                <a:off x="4345615" y="1900461"/>
                <a:ext cx="2243427" cy="0"/>
              </a:xfrm>
              <a:prstGeom prst="line">
                <a:avLst/>
              </a:prstGeom>
              <a:noFill/>
              <a:ln w="38100" cap="flat" cmpd="sng" algn="ctr">
                <a:solidFill>
                  <a:sysClr val="windowText" lastClr="000000"/>
                </a:solidFill>
                <a:prstDash val="solid"/>
                <a:miter lim="800000"/>
              </a:ln>
              <a:effectLst/>
            </p:spPr>
          </p:cxnSp>
          <p:cxnSp>
            <p:nvCxnSpPr>
              <p:cNvPr id="1576" name="直線コネクタ 1575"/>
              <p:cNvCxnSpPr>
                <a:stCxn id="1677" idx="6"/>
                <a:endCxn id="1602" idx="2"/>
              </p:cNvCxnSpPr>
              <p:nvPr/>
            </p:nvCxnSpPr>
            <p:spPr>
              <a:xfrm>
                <a:off x="4345615" y="2269388"/>
                <a:ext cx="2249834" cy="0"/>
              </a:xfrm>
              <a:prstGeom prst="line">
                <a:avLst/>
              </a:prstGeom>
              <a:noFill/>
              <a:ln w="38100" cap="flat" cmpd="sng" algn="ctr">
                <a:solidFill>
                  <a:sysClr val="windowText" lastClr="000000"/>
                </a:solidFill>
                <a:prstDash val="solid"/>
                <a:miter lim="800000"/>
              </a:ln>
              <a:effectLst/>
            </p:spPr>
          </p:cxnSp>
          <p:cxnSp>
            <p:nvCxnSpPr>
              <p:cNvPr id="1577" name="直線コネクタ 1576"/>
              <p:cNvCxnSpPr>
                <a:stCxn id="1586" idx="4"/>
                <a:endCxn id="1676" idx="0"/>
              </p:cNvCxnSpPr>
              <p:nvPr/>
            </p:nvCxnSpPr>
            <p:spPr>
              <a:xfrm>
                <a:off x="4531835" y="1286833"/>
                <a:ext cx="0" cy="858332"/>
              </a:xfrm>
              <a:prstGeom prst="line">
                <a:avLst/>
              </a:prstGeom>
              <a:noFill/>
              <a:ln w="38100" cap="flat" cmpd="sng" algn="ctr">
                <a:solidFill>
                  <a:sysClr val="windowText" lastClr="000000"/>
                </a:solidFill>
                <a:prstDash val="solid"/>
                <a:miter lim="800000"/>
              </a:ln>
              <a:effectLst/>
            </p:spPr>
          </p:cxnSp>
          <p:cxnSp>
            <p:nvCxnSpPr>
              <p:cNvPr id="1578" name="直線コネクタ 1577"/>
              <p:cNvCxnSpPr>
                <a:stCxn id="1587" idx="4"/>
                <a:endCxn id="1677" idx="0"/>
              </p:cNvCxnSpPr>
              <p:nvPr/>
            </p:nvCxnSpPr>
            <p:spPr>
              <a:xfrm>
                <a:off x="4213847" y="1286833"/>
                <a:ext cx="0" cy="858332"/>
              </a:xfrm>
              <a:prstGeom prst="line">
                <a:avLst/>
              </a:prstGeom>
              <a:noFill/>
              <a:ln w="38100" cap="flat" cmpd="sng" algn="ctr">
                <a:solidFill>
                  <a:sysClr val="windowText" lastClr="000000"/>
                </a:solidFill>
                <a:prstDash val="solid"/>
                <a:miter lim="800000"/>
              </a:ln>
              <a:effectLst/>
            </p:spPr>
          </p:cxnSp>
          <p:cxnSp>
            <p:nvCxnSpPr>
              <p:cNvPr id="1579" name="直線コネクタ 1578"/>
              <p:cNvCxnSpPr>
                <a:stCxn id="1583" idx="4"/>
                <a:endCxn id="1671" idx="0"/>
              </p:cNvCxnSpPr>
              <p:nvPr/>
            </p:nvCxnSpPr>
            <p:spPr>
              <a:xfrm>
                <a:off x="4843256" y="1286833"/>
                <a:ext cx="4109" cy="858332"/>
              </a:xfrm>
              <a:prstGeom prst="line">
                <a:avLst/>
              </a:prstGeom>
              <a:noFill/>
              <a:ln w="38100" cap="flat" cmpd="sng" algn="ctr">
                <a:solidFill>
                  <a:sysClr val="windowText" lastClr="000000"/>
                </a:solidFill>
                <a:prstDash val="solid"/>
                <a:miter lim="800000"/>
              </a:ln>
              <a:effectLst/>
            </p:spPr>
          </p:cxnSp>
          <p:cxnSp>
            <p:nvCxnSpPr>
              <p:cNvPr id="1580" name="直線コネクタ 1579"/>
              <p:cNvCxnSpPr>
                <a:stCxn id="1599" idx="4"/>
                <a:endCxn id="1602" idx="0"/>
              </p:cNvCxnSpPr>
              <p:nvPr/>
            </p:nvCxnSpPr>
            <p:spPr>
              <a:xfrm>
                <a:off x="6727216" y="1286833"/>
                <a:ext cx="0" cy="858332"/>
              </a:xfrm>
              <a:prstGeom prst="line">
                <a:avLst/>
              </a:prstGeom>
              <a:noFill/>
              <a:ln w="38100" cap="flat" cmpd="sng" algn="ctr">
                <a:solidFill>
                  <a:sysClr val="windowText" lastClr="000000"/>
                </a:solidFill>
                <a:prstDash val="solid"/>
                <a:miter lim="800000"/>
              </a:ln>
              <a:effectLst/>
            </p:spPr>
          </p:cxnSp>
          <p:cxnSp>
            <p:nvCxnSpPr>
              <p:cNvPr id="1581" name="直線コネクタ 1580"/>
              <p:cNvCxnSpPr>
                <a:stCxn id="1591" idx="4"/>
                <a:endCxn id="1652" idx="0"/>
              </p:cNvCxnSpPr>
              <p:nvPr/>
            </p:nvCxnSpPr>
            <p:spPr>
              <a:xfrm>
                <a:off x="6415794" y="1286833"/>
                <a:ext cx="0" cy="858332"/>
              </a:xfrm>
              <a:prstGeom prst="line">
                <a:avLst/>
              </a:prstGeom>
              <a:noFill/>
              <a:ln w="38100" cap="flat" cmpd="sng" algn="ctr">
                <a:solidFill>
                  <a:sysClr val="windowText" lastClr="000000"/>
                </a:solidFill>
                <a:prstDash val="solid"/>
                <a:miter lim="800000"/>
              </a:ln>
              <a:effectLst/>
            </p:spPr>
          </p:cxnSp>
          <p:cxnSp>
            <p:nvCxnSpPr>
              <p:cNvPr id="1582" name="直線コネクタ 1581"/>
              <p:cNvCxnSpPr>
                <a:stCxn id="1605" idx="4"/>
                <a:endCxn id="1649" idx="0"/>
              </p:cNvCxnSpPr>
              <p:nvPr/>
            </p:nvCxnSpPr>
            <p:spPr>
              <a:xfrm>
                <a:off x="8385205" y="1286833"/>
                <a:ext cx="0" cy="3819752"/>
              </a:xfrm>
              <a:prstGeom prst="line">
                <a:avLst/>
              </a:prstGeom>
              <a:noFill/>
              <a:ln w="38100" cap="flat" cmpd="sng" algn="ctr">
                <a:solidFill>
                  <a:sysClr val="windowText" lastClr="000000"/>
                </a:solidFill>
                <a:prstDash val="solid"/>
                <a:miter lim="800000"/>
              </a:ln>
              <a:effectLst/>
            </p:spPr>
          </p:cxnSp>
          <p:sp>
            <p:nvSpPr>
              <p:cNvPr id="1583" name="円/楕円 1582"/>
              <p:cNvSpPr/>
              <p:nvPr/>
            </p:nvSpPr>
            <p:spPr>
              <a:xfrm>
                <a:off x="4711489"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4" name="円/楕円 1583"/>
              <p:cNvSpPr/>
              <p:nvPr/>
            </p:nvSpPr>
            <p:spPr>
              <a:xfrm>
                <a:off x="2748139"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5" name="円/楕円 1584"/>
              <p:cNvSpPr/>
              <p:nvPr/>
            </p:nvSpPr>
            <p:spPr>
              <a:xfrm>
                <a:off x="5661184"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6" name="円/楕円 1585"/>
              <p:cNvSpPr/>
              <p:nvPr/>
            </p:nvSpPr>
            <p:spPr>
              <a:xfrm>
                <a:off x="4400068"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7" name="円/楕円 1586"/>
              <p:cNvSpPr/>
              <p:nvPr/>
            </p:nvSpPr>
            <p:spPr>
              <a:xfrm>
                <a:off x="4082080"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8" name="円/楕円 1587"/>
              <p:cNvSpPr/>
              <p:nvPr/>
            </p:nvSpPr>
            <p:spPr>
              <a:xfrm>
                <a:off x="2434419"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9" name="円/楕円 1588"/>
              <p:cNvSpPr/>
              <p:nvPr/>
            </p:nvSpPr>
            <p:spPr>
              <a:xfrm>
                <a:off x="5347464"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0" name="円/楕円 1589"/>
              <p:cNvSpPr/>
              <p:nvPr/>
            </p:nvSpPr>
            <p:spPr>
              <a:xfrm>
                <a:off x="2120699"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1" name="円/楕円 1590"/>
              <p:cNvSpPr/>
              <p:nvPr/>
            </p:nvSpPr>
            <p:spPr>
              <a:xfrm>
                <a:off x="6284028"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2" name="円/楕円 1591"/>
              <p:cNvSpPr/>
              <p:nvPr/>
            </p:nvSpPr>
            <p:spPr>
              <a:xfrm>
                <a:off x="6284028"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3" name="円/楕円 1592"/>
              <p:cNvSpPr/>
              <p:nvPr/>
            </p:nvSpPr>
            <p:spPr>
              <a:xfrm>
                <a:off x="6284028"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4" name="円/楕円 1593"/>
              <p:cNvSpPr/>
              <p:nvPr/>
            </p:nvSpPr>
            <p:spPr>
              <a:xfrm>
                <a:off x="1802712"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5" name="円/楕円 1594"/>
              <p:cNvSpPr/>
              <p:nvPr/>
            </p:nvSpPr>
            <p:spPr>
              <a:xfrm>
                <a:off x="5972606"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6" name="円/楕円 1595"/>
              <p:cNvSpPr/>
              <p:nvPr/>
            </p:nvSpPr>
            <p:spPr>
              <a:xfrm>
                <a:off x="1482280"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7" name="円/楕円 1596"/>
              <p:cNvSpPr/>
              <p:nvPr/>
            </p:nvSpPr>
            <p:spPr>
              <a:xfrm>
                <a:off x="5029477"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8" name="円/楕円 1597"/>
              <p:cNvSpPr/>
              <p:nvPr/>
            </p:nvSpPr>
            <p:spPr>
              <a:xfrm>
                <a:off x="6906871"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9" name="円/楕円 1598"/>
              <p:cNvSpPr/>
              <p:nvPr/>
            </p:nvSpPr>
            <p:spPr>
              <a:xfrm>
                <a:off x="6595449"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0" name="円/楕円 1599"/>
              <p:cNvSpPr/>
              <p:nvPr/>
            </p:nvSpPr>
            <p:spPr>
              <a:xfrm>
                <a:off x="6595449"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1" name="円/楕円 1600"/>
              <p:cNvSpPr/>
              <p:nvPr/>
            </p:nvSpPr>
            <p:spPr>
              <a:xfrm>
                <a:off x="6589042"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2" name="円/楕円 1601"/>
              <p:cNvSpPr/>
              <p:nvPr/>
            </p:nvSpPr>
            <p:spPr>
              <a:xfrm>
                <a:off x="6595449"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3" name="円/楕円 1602"/>
              <p:cNvSpPr/>
              <p:nvPr/>
            </p:nvSpPr>
            <p:spPr>
              <a:xfrm>
                <a:off x="7218292"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4" name="円/楕円 1603"/>
              <p:cNvSpPr/>
              <p:nvPr/>
            </p:nvSpPr>
            <p:spPr>
              <a:xfrm>
                <a:off x="7942017"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5" name="円/楕円 1604"/>
              <p:cNvSpPr/>
              <p:nvPr/>
            </p:nvSpPr>
            <p:spPr>
              <a:xfrm>
                <a:off x="8253439"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6" name="円/楕円 1605"/>
              <p:cNvSpPr/>
              <p:nvPr/>
            </p:nvSpPr>
            <p:spPr>
              <a:xfrm>
                <a:off x="6906871"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7" name="円/楕円 1606"/>
              <p:cNvSpPr/>
              <p:nvPr/>
            </p:nvSpPr>
            <p:spPr>
              <a:xfrm>
                <a:off x="7218292"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8" name="円/楕円 1607"/>
              <p:cNvSpPr/>
              <p:nvPr/>
            </p:nvSpPr>
            <p:spPr>
              <a:xfrm>
                <a:off x="794201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9" name="円/楕円 1608"/>
              <p:cNvSpPr/>
              <p:nvPr/>
            </p:nvSpPr>
            <p:spPr>
              <a:xfrm>
                <a:off x="8253439"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0" name="円/楕円 1609"/>
              <p:cNvSpPr/>
              <p:nvPr/>
            </p:nvSpPr>
            <p:spPr>
              <a:xfrm>
                <a:off x="6906871"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1" name="円/楕円 1610"/>
              <p:cNvSpPr/>
              <p:nvPr/>
            </p:nvSpPr>
            <p:spPr>
              <a:xfrm>
                <a:off x="7218292"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2" name="円/楕円 1611"/>
              <p:cNvSpPr/>
              <p:nvPr/>
            </p:nvSpPr>
            <p:spPr>
              <a:xfrm>
                <a:off x="794201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3" name="円/楕円 1612"/>
              <p:cNvSpPr/>
              <p:nvPr/>
            </p:nvSpPr>
            <p:spPr>
              <a:xfrm>
                <a:off x="8253439"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4" name="円/楕円 1613"/>
              <p:cNvSpPr/>
              <p:nvPr/>
            </p:nvSpPr>
            <p:spPr>
              <a:xfrm>
                <a:off x="6906871"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5" name="円/楕円 1614"/>
              <p:cNvSpPr/>
              <p:nvPr/>
            </p:nvSpPr>
            <p:spPr>
              <a:xfrm>
                <a:off x="7218292"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6" name="円/楕円 1615"/>
              <p:cNvSpPr/>
              <p:nvPr/>
            </p:nvSpPr>
            <p:spPr>
              <a:xfrm>
                <a:off x="7942017"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7" name="円/楕円 1616"/>
              <p:cNvSpPr/>
              <p:nvPr/>
            </p:nvSpPr>
            <p:spPr>
              <a:xfrm>
                <a:off x="8253439"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8" name="円/楕円 1617"/>
              <p:cNvSpPr/>
              <p:nvPr/>
            </p:nvSpPr>
            <p:spPr>
              <a:xfrm>
                <a:off x="6906871"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9" name="円/楕円 1618"/>
              <p:cNvSpPr/>
              <p:nvPr/>
            </p:nvSpPr>
            <p:spPr>
              <a:xfrm>
                <a:off x="7218292"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0" name="円/楕円 1619"/>
              <p:cNvSpPr/>
              <p:nvPr/>
            </p:nvSpPr>
            <p:spPr>
              <a:xfrm>
                <a:off x="7942017"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1" name="円/楕円 1620"/>
              <p:cNvSpPr/>
              <p:nvPr/>
            </p:nvSpPr>
            <p:spPr>
              <a:xfrm>
                <a:off x="8253439"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2" name="円/楕円 1621"/>
              <p:cNvSpPr/>
              <p:nvPr/>
            </p:nvSpPr>
            <p:spPr>
              <a:xfrm>
                <a:off x="6906871"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3" name="円/楕円 1622"/>
              <p:cNvSpPr/>
              <p:nvPr/>
            </p:nvSpPr>
            <p:spPr>
              <a:xfrm>
                <a:off x="7218292"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4" name="円/楕円 1623"/>
              <p:cNvSpPr/>
              <p:nvPr/>
            </p:nvSpPr>
            <p:spPr>
              <a:xfrm>
                <a:off x="7942017"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5" name="円/楕円 1624"/>
              <p:cNvSpPr/>
              <p:nvPr/>
            </p:nvSpPr>
            <p:spPr>
              <a:xfrm>
                <a:off x="8253439"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6" name="円/楕円 1625"/>
              <p:cNvSpPr/>
              <p:nvPr/>
            </p:nvSpPr>
            <p:spPr>
              <a:xfrm>
                <a:off x="6906871"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7" name="円/楕円 1626"/>
              <p:cNvSpPr/>
              <p:nvPr/>
            </p:nvSpPr>
            <p:spPr>
              <a:xfrm>
                <a:off x="7218292"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8" name="円/楕円 1627"/>
              <p:cNvSpPr/>
              <p:nvPr/>
            </p:nvSpPr>
            <p:spPr>
              <a:xfrm>
                <a:off x="7942017"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9" name="円/楕円 1628"/>
              <p:cNvSpPr/>
              <p:nvPr/>
            </p:nvSpPr>
            <p:spPr>
              <a:xfrm>
                <a:off x="8253439"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0" name="円/楕円 1629"/>
              <p:cNvSpPr/>
              <p:nvPr/>
            </p:nvSpPr>
            <p:spPr>
              <a:xfrm>
                <a:off x="6906871"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1" name="円/楕円 1630"/>
              <p:cNvSpPr/>
              <p:nvPr/>
            </p:nvSpPr>
            <p:spPr>
              <a:xfrm>
                <a:off x="7218292"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2" name="円/楕円 1631"/>
              <p:cNvSpPr/>
              <p:nvPr/>
            </p:nvSpPr>
            <p:spPr>
              <a:xfrm>
                <a:off x="7942017"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3" name="円/楕円 1632"/>
              <p:cNvSpPr/>
              <p:nvPr/>
            </p:nvSpPr>
            <p:spPr>
              <a:xfrm>
                <a:off x="8253439"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4" name="円/楕円 1633"/>
              <p:cNvSpPr/>
              <p:nvPr/>
            </p:nvSpPr>
            <p:spPr>
              <a:xfrm>
                <a:off x="6906871"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5" name="円/楕円 1634"/>
              <p:cNvSpPr/>
              <p:nvPr/>
            </p:nvSpPr>
            <p:spPr>
              <a:xfrm>
                <a:off x="7218292"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6" name="円/楕円 1635"/>
              <p:cNvSpPr/>
              <p:nvPr/>
            </p:nvSpPr>
            <p:spPr>
              <a:xfrm>
                <a:off x="7942017"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7" name="円/楕円 1636"/>
              <p:cNvSpPr/>
              <p:nvPr/>
            </p:nvSpPr>
            <p:spPr>
              <a:xfrm>
                <a:off x="8253439"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8" name="円/楕円 1637"/>
              <p:cNvSpPr/>
              <p:nvPr/>
            </p:nvSpPr>
            <p:spPr>
              <a:xfrm>
                <a:off x="6906871"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9" name="円/楕円 1638"/>
              <p:cNvSpPr/>
              <p:nvPr/>
            </p:nvSpPr>
            <p:spPr>
              <a:xfrm>
                <a:off x="7218292"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0" name="円/楕円 1639"/>
              <p:cNvSpPr/>
              <p:nvPr/>
            </p:nvSpPr>
            <p:spPr>
              <a:xfrm>
                <a:off x="794201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1" name="円/楕円 1640"/>
              <p:cNvSpPr/>
              <p:nvPr/>
            </p:nvSpPr>
            <p:spPr>
              <a:xfrm>
                <a:off x="8253439"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2" name="円/楕円 1641"/>
              <p:cNvSpPr/>
              <p:nvPr/>
            </p:nvSpPr>
            <p:spPr>
              <a:xfrm>
                <a:off x="6906871"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3" name="円/楕円 1642"/>
              <p:cNvSpPr/>
              <p:nvPr/>
            </p:nvSpPr>
            <p:spPr>
              <a:xfrm>
                <a:off x="7218292"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4" name="円/楕円 1643"/>
              <p:cNvSpPr/>
              <p:nvPr/>
            </p:nvSpPr>
            <p:spPr>
              <a:xfrm>
                <a:off x="794201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5" name="円/楕円 1644"/>
              <p:cNvSpPr/>
              <p:nvPr/>
            </p:nvSpPr>
            <p:spPr>
              <a:xfrm>
                <a:off x="8253439"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6" name="円/楕円 1645"/>
              <p:cNvSpPr/>
              <p:nvPr/>
            </p:nvSpPr>
            <p:spPr>
              <a:xfrm>
                <a:off x="6906871"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7" name="円/楕円 1646"/>
              <p:cNvSpPr/>
              <p:nvPr/>
            </p:nvSpPr>
            <p:spPr>
              <a:xfrm>
                <a:off x="7218292"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8" name="円/楕円 1647"/>
              <p:cNvSpPr/>
              <p:nvPr/>
            </p:nvSpPr>
            <p:spPr>
              <a:xfrm>
                <a:off x="7942017"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9" name="円/楕円 1648"/>
              <p:cNvSpPr/>
              <p:nvPr/>
            </p:nvSpPr>
            <p:spPr>
              <a:xfrm>
                <a:off x="8253439"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0" name="円/楕円 1649"/>
              <p:cNvSpPr/>
              <p:nvPr/>
            </p:nvSpPr>
            <p:spPr>
              <a:xfrm>
                <a:off x="3386557"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1" name="円/楕円 1650"/>
              <p:cNvSpPr/>
              <p:nvPr/>
            </p:nvSpPr>
            <p:spPr>
              <a:xfrm>
                <a:off x="3068570"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2" name="円/楕円 1651"/>
              <p:cNvSpPr/>
              <p:nvPr/>
            </p:nvSpPr>
            <p:spPr>
              <a:xfrm>
                <a:off x="6284028"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53" name="直線コネクタ 1652"/>
              <p:cNvCxnSpPr>
                <a:endCxn id="1656" idx="0"/>
              </p:cNvCxnSpPr>
              <p:nvPr/>
            </p:nvCxnSpPr>
            <p:spPr>
              <a:xfrm>
                <a:off x="5792951" y="1286833"/>
                <a:ext cx="0" cy="858332"/>
              </a:xfrm>
              <a:prstGeom prst="line">
                <a:avLst/>
              </a:prstGeom>
              <a:noFill/>
              <a:ln w="38100" cap="flat" cmpd="sng" algn="ctr">
                <a:solidFill>
                  <a:sysClr val="windowText" lastClr="000000"/>
                </a:solidFill>
                <a:prstDash val="solid"/>
                <a:miter lim="800000"/>
              </a:ln>
              <a:effectLst/>
            </p:spPr>
          </p:cxnSp>
          <p:sp>
            <p:nvSpPr>
              <p:cNvPr id="1654" name="円/楕円 1653"/>
              <p:cNvSpPr/>
              <p:nvPr/>
            </p:nvSpPr>
            <p:spPr>
              <a:xfrm>
                <a:off x="5661184"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5" name="円/楕円 1654"/>
              <p:cNvSpPr/>
              <p:nvPr/>
            </p:nvSpPr>
            <p:spPr>
              <a:xfrm>
                <a:off x="5661184"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6" name="円/楕円 1655"/>
              <p:cNvSpPr/>
              <p:nvPr/>
            </p:nvSpPr>
            <p:spPr>
              <a:xfrm>
                <a:off x="5661184"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57" name="直線コネクタ 1656"/>
              <p:cNvCxnSpPr>
                <a:endCxn id="1660" idx="0"/>
              </p:cNvCxnSpPr>
              <p:nvPr/>
            </p:nvCxnSpPr>
            <p:spPr>
              <a:xfrm>
                <a:off x="5161244" y="1286833"/>
                <a:ext cx="0" cy="858332"/>
              </a:xfrm>
              <a:prstGeom prst="line">
                <a:avLst/>
              </a:prstGeom>
              <a:noFill/>
              <a:ln w="38100" cap="flat" cmpd="sng" algn="ctr">
                <a:solidFill>
                  <a:sysClr val="windowText" lastClr="000000"/>
                </a:solidFill>
                <a:prstDash val="solid"/>
                <a:miter lim="800000"/>
              </a:ln>
              <a:effectLst/>
            </p:spPr>
          </p:cxnSp>
          <p:sp>
            <p:nvSpPr>
              <p:cNvPr id="1658" name="円/楕円 1657"/>
              <p:cNvSpPr/>
              <p:nvPr/>
            </p:nvSpPr>
            <p:spPr>
              <a:xfrm>
                <a:off x="502947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9" name="円/楕円 1658"/>
              <p:cNvSpPr/>
              <p:nvPr/>
            </p:nvSpPr>
            <p:spPr>
              <a:xfrm>
                <a:off x="502947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0" name="円/楕円 1659"/>
              <p:cNvSpPr/>
              <p:nvPr/>
            </p:nvSpPr>
            <p:spPr>
              <a:xfrm>
                <a:off x="5029477"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61" name="直線コネクタ 1660"/>
              <p:cNvCxnSpPr>
                <a:endCxn id="1664" idx="0"/>
              </p:cNvCxnSpPr>
              <p:nvPr/>
            </p:nvCxnSpPr>
            <p:spPr>
              <a:xfrm>
                <a:off x="5481530" y="1286833"/>
                <a:ext cx="0" cy="858332"/>
              </a:xfrm>
              <a:prstGeom prst="line">
                <a:avLst/>
              </a:prstGeom>
              <a:noFill/>
              <a:ln w="38100" cap="flat" cmpd="sng" algn="ctr">
                <a:solidFill>
                  <a:sysClr val="windowText" lastClr="000000"/>
                </a:solidFill>
                <a:prstDash val="solid"/>
                <a:miter lim="800000"/>
              </a:ln>
              <a:effectLst/>
            </p:spPr>
          </p:cxnSp>
          <p:sp>
            <p:nvSpPr>
              <p:cNvPr id="1662" name="円/楕円 1661"/>
              <p:cNvSpPr/>
              <p:nvPr/>
            </p:nvSpPr>
            <p:spPr>
              <a:xfrm>
                <a:off x="5349763"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3" name="円/楕円 1662"/>
              <p:cNvSpPr/>
              <p:nvPr/>
            </p:nvSpPr>
            <p:spPr>
              <a:xfrm>
                <a:off x="5343357"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4" name="円/楕円 1663"/>
              <p:cNvSpPr/>
              <p:nvPr/>
            </p:nvSpPr>
            <p:spPr>
              <a:xfrm>
                <a:off x="5349763"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65" name="直線コネクタ 1664"/>
              <p:cNvCxnSpPr>
                <a:endCxn id="1668" idx="0"/>
              </p:cNvCxnSpPr>
              <p:nvPr/>
            </p:nvCxnSpPr>
            <p:spPr>
              <a:xfrm>
                <a:off x="6104372" y="1286833"/>
                <a:ext cx="0" cy="858332"/>
              </a:xfrm>
              <a:prstGeom prst="line">
                <a:avLst/>
              </a:prstGeom>
              <a:noFill/>
              <a:ln w="38100" cap="flat" cmpd="sng" algn="ctr">
                <a:solidFill>
                  <a:sysClr val="windowText" lastClr="000000"/>
                </a:solidFill>
                <a:prstDash val="solid"/>
                <a:miter lim="800000"/>
              </a:ln>
              <a:effectLst/>
            </p:spPr>
          </p:cxnSp>
          <p:sp>
            <p:nvSpPr>
              <p:cNvPr id="1666" name="円/楕円 1665"/>
              <p:cNvSpPr/>
              <p:nvPr/>
            </p:nvSpPr>
            <p:spPr>
              <a:xfrm>
                <a:off x="5972605"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7" name="円/楕円 1666"/>
              <p:cNvSpPr/>
              <p:nvPr/>
            </p:nvSpPr>
            <p:spPr>
              <a:xfrm>
                <a:off x="5966198"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8" name="円/楕円 1667"/>
              <p:cNvSpPr/>
              <p:nvPr/>
            </p:nvSpPr>
            <p:spPr>
              <a:xfrm>
                <a:off x="5972605"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9" name="円/楕円 1668"/>
              <p:cNvSpPr/>
              <p:nvPr/>
            </p:nvSpPr>
            <p:spPr>
              <a:xfrm>
                <a:off x="4715598"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0" name="円/楕円 1669"/>
              <p:cNvSpPr/>
              <p:nvPr/>
            </p:nvSpPr>
            <p:spPr>
              <a:xfrm>
                <a:off x="4709191"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1" name="円/楕円 1670"/>
              <p:cNvSpPr/>
              <p:nvPr/>
            </p:nvSpPr>
            <p:spPr>
              <a:xfrm>
                <a:off x="4715598"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2" name="円/楕円 1671"/>
              <p:cNvSpPr/>
              <p:nvPr/>
            </p:nvSpPr>
            <p:spPr>
              <a:xfrm>
                <a:off x="4400068"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3" name="円/楕円 1672"/>
              <p:cNvSpPr/>
              <p:nvPr/>
            </p:nvSpPr>
            <p:spPr>
              <a:xfrm>
                <a:off x="4082080"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4" name="円/楕円 1673"/>
              <p:cNvSpPr/>
              <p:nvPr/>
            </p:nvSpPr>
            <p:spPr>
              <a:xfrm>
                <a:off x="4400068"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5" name="円/楕円 1674"/>
              <p:cNvSpPr/>
              <p:nvPr/>
            </p:nvSpPr>
            <p:spPr>
              <a:xfrm>
                <a:off x="4082080"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6" name="円/楕円 1675"/>
              <p:cNvSpPr/>
              <p:nvPr/>
            </p:nvSpPr>
            <p:spPr>
              <a:xfrm>
                <a:off x="4400068"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7" name="円/楕円 1676"/>
              <p:cNvSpPr/>
              <p:nvPr/>
            </p:nvSpPr>
            <p:spPr>
              <a:xfrm>
                <a:off x="4082080"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78" name="直線コネクタ 1677"/>
              <p:cNvCxnSpPr>
                <a:stCxn id="1690" idx="6"/>
                <a:endCxn id="1697" idx="2"/>
              </p:cNvCxnSpPr>
              <p:nvPr/>
            </p:nvCxnSpPr>
            <p:spPr>
              <a:xfrm>
                <a:off x="4345615" y="2644583"/>
                <a:ext cx="2249834" cy="0"/>
              </a:xfrm>
              <a:prstGeom prst="line">
                <a:avLst/>
              </a:prstGeom>
              <a:noFill/>
              <a:ln w="38100" cap="flat" cmpd="sng" algn="ctr">
                <a:solidFill>
                  <a:sysClr val="windowText" lastClr="000000"/>
                </a:solidFill>
                <a:prstDash val="solid"/>
                <a:miter lim="800000"/>
              </a:ln>
              <a:effectLst/>
            </p:spPr>
          </p:cxnSp>
          <p:cxnSp>
            <p:nvCxnSpPr>
              <p:cNvPr id="1679" name="直線コネクタ 1678"/>
              <p:cNvCxnSpPr>
                <a:stCxn id="1722" idx="6"/>
                <a:endCxn id="1698" idx="2"/>
              </p:cNvCxnSpPr>
              <p:nvPr/>
            </p:nvCxnSpPr>
            <p:spPr>
              <a:xfrm>
                <a:off x="4345615" y="3013510"/>
                <a:ext cx="2249834" cy="0"/>
              </a:xfrm>
              <a:prstGeom prst="line">
                <a:avLst/>
              </a:prstGeom>
              <a:noFill/>
              <a:ln w="38100" cap="flat" cmpd="sng" algn="ctr">
                <a:solidFill>
                  <a:sysClr val="windowText" lastClr="000000"/>
                </a:solidFill>
                <a:prstDash val="solid"/>
                <a:miter lim="800000"/>
              </a:ln>
              <a:effectLst/>
            </p:spPr>
          </p:cxnSp>
          <p:cxnSp>
            <p:nvCxnSpPr>
              <p:cNvPr id="1680" name="直線コネクタ 1679"/>
              <p:cNvCxnSpPr>
                <a:stCxn id="1724" idx="6"/>
                <a:endCxn id="1699" idx="2"/>
              </p:cNvCxnSpPr>
              <p:nvPr/>
            </p:nvCxnSpPr>
            <p:spPr>
              <a:xfrm>
                <a:off x="4345615" y="3382436"/>
                <a:ext cx="2243427" cy="0"/>
              </a:xfrm>
              <a:prstGeom prst="line">
                <a:avLst/>
              </a:prstGeom>
              <a:noFill/>
              <a:ln w="38100" cap="flat" cmpd="sng" algn="ctr">
                <a:solidFill>
                  <a:sysClr val="windowText" lastClr="000000"/>
                </a:solidFill>
                <a:prstDash val="solid"/>
                <a:miter lim="800000"/>
              </a:ln>
              <a:effectLst/>
            </p:spPr>
          </p:cxnSp>
          <p:cxnSp>
            <p:nvCxnSpPr>
              <p:cNvPr id="1681" name="直線コネクタ 1680"/>
              <p:cNvCxnSpPr>
                <a:stCxn id="1726" idx="6"/>
                <a:endCxn id="1700" idx="2"/>
              </p:cNvCxnSpPr>
              <p:nvPr/>
            </p:nvCxnSpPr>
            <p:spPr>
              <a:xfrm>
                <a:off x="4345615" y="3751361"/>
                <a:ext cx="2249834" cy="0"/>
              </a:xfrm>
              <a:prstGeom prst="line">
                <a:avLst/>
              </a:prstGeom>
              <a:noFill/>
              <a:ln w="38100" cap="flat" cmpd="sng" algn="ctr">
                <a:solidFill>
                  <a:sysClr val="windowText" lastClr="000000"/>
                </a:solidFill>
                <a:prstDash val="solid"/>
                <a:miter lim="800000"/>
              </a:ln>
              <a:effectLst/>
            </p:spPr>
          </p:cxnSp>
          <p:cxnSp>
            <p:nvCxnSpPr>
              <p:cNvPr id="1682" name="直線コネクタ 1681"/>
              <p:cNvCxnSpPr>
                <a:stCxn id="1689" idx="4"/>
                <a:endCxn id="1725" idx="0"/>
              </p:cNvCxnSpPr>
              <p:nvPr/>
            </p:nvCxnSpPr>
            <p:spPr>
              <a:xfrm>
                <a:off x="4531835" y="2768807"/>
                <a:ext cx="0" cy="858332"/>
              </a:xfrm>
              <a:prstGeom prst="line">
                <a:avLst/>
              </a:prstGeom>
              <a:noFill/>
              <a:ln w="38100" cap="flat" cmpd="sng" algn="ctr">
                <a:solidFill>
                  <a:sysClr val="windowText" lastClr="000000"/>
                </a:solidFill>
                <a:prstDash val="solid"/>
                <a:miter lim="800000"/>
              </a:ln>
              <a:effectLst/>
            </p:spPr>
          </p:cxnSp>
          <p:cxnSp>
            <p:nvCxnSpPr>
              <p:cNvPr id="1683" name="直線コネクタ 1682"/>
              <p:cNvCxnSpPr>
                <a:stCxn id="1690" idx="4"/>
                <a:endCxn id="1726" idx="0"/>
              </p:cNvCxnSpPr>
              <p:nvPr/>
            </p:nvCxnSpPr>
            <p:spPr>
              <a:xfrm>
                <a:off x="4213847" y="2768807"/>
                <a:ext cx="0" cy="858332"/>
              </a:xfrm>
              <a:prstGeom prst="line">
                <a:avLst/>
              </a:prstGeom>
              <a:noFill/>
              <a:ln w="38100" cap="flat" cmpd="sng" algn="ctr">
                <a:solidFill>
                  <a:sysClr val="windowText" lastClr="000000"/>
                </a:solidFill>
                <a:prstDash val="solid"/>
                <a:miter lim="800000"/>
              </a:ln>
              <a:effectLst/>
            </p:spPr>
          </p:cxnSp>
          <p:cxnSp>
            <p:nvCxnSpPr>
              <p:cNvPr id="1684" name="直線コネクタ 1683"/>
              <p:cNvCxnSpPr>
                <a:stCxn id="1687" idx="4"/>
                <a:endCxn id="1720" idx="0"/>
              </p:cNvCxnSpPr>
              <p:nvPr/>
            </p:nvCxnSpPr>
            <p:spPr>
              <a:xfrm>
                <a:off x="4843256" y="2768807"/>
                <a:ext cx="4109" cy="858332"/>
              </a:xfrm>
              <a:prstGeom prst="line">
                <a:avLst/>
              </a:prstGeom>
              <a:noFill/>
              <a:ln w="38100" cap="flat" cmpd="sng" algn="ctr">
                <a:solidFill>
                  <a:sysClr val="windowText" lastClr="000000"/>
                </a:solidFill>
                <a:prstDash val="solid"/>
                <a:miter lim="800000"/>
              </a:ln>
              <a:effectLst/>
            </p:spPr>
          </p:cxnSp>
          <p:cxnSp>
            <p:nvCxnSpPr>
              <p:cNvPr id="1685" name="直線コネクタ 1684"/>
              <p:cNvCxnSpPr>
                <a:stCxn id="1697" idx="4"/>
                <a:endCxn id="1700" idx="0"/>
              </p:cNvCxnSpPr>
              <p:nvPr/>
            </p:nvCxnSpPr>
            <p:spPr>
              <a:xfrm>
                <a:off x="6727216" y="2768807"/>
                <a:ext cx="0" cy="858332"/>
              </a:xfrm>
              <a:prstGeom prst="line">
                <a:avLst/>
              </a:prstGeom>
              <a:noFill/>
              <a:ln w="38100" cap="flat" cmpd="sng" algn="ctr">
                <a:solidFill>
                  <a:sysClr val="windowText" lastClr="000000"/>
                </a:solidFill>
                <a:prstDash val="solid"/>
                <a:miter lim="800000"/>
              </a:ln>
              <a:effectLst/>
            </p:spPr>
          </p:cxnSp>
          <p:cxnSp>
            <p:nvCxnSpPr>
              <p:cNvPr id="1686" name="直線コネクタ 1685"/>
              <p:cNvCxnSpPr>
                <a:stCxn id="1692" idx="4"/>
                <a:endCxn id="1701" idx="0"/>
              </p:cNvCxnSpPr>
              <p:nvPr/>
            </p:nvCxnSpPr>
            <p:spPr>
              <a:xfrm>
                <a:off x="6415794" y="2768807"/>
                <a:ext cx="0" cy="858332"/>
              </a:xfrm>
              <a:prstGeom prst="line">
                <a:avLst/>
              </a:prstGeom>
              <a:noFill/>
              <a:ln w="38100" cap="flat" cmpd="sng" algn="ctr">
                <a:solidFill>
                  <a:sysClr val="windowText" lastClr="000000"/>
                </a:solidFill>
                <a:prstDash val="solid"/>
                <a:miter lim="800000"/>
              </a:ln>
              <a:effectLst/>
            </p:spPr>
          </p:cxnSp>
          <p:sp>
            <p:nvSpPr>
              <p:cNvPr id="1687" name="円/楕円 1686"/>
              <p:cNvSpPr/>
              <p:nvPr/>
            </p:nvSpPr>
            <p:spPr>
              <a:xfrm>
                <a:off x="4711489" y="2520361"/>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88" name="円/楕円 1687"/>
              <p:cNvSpPr/>
              <p:nvPr/>
            </p:nvSpPr>
            <p:spPr>
              <a:xfrm>
                <a:off x="5661184"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89" name="円/楕円 1688"/>
              <p:cNvSpPr/>
              <p:nvPr/>
            </p:nvSpPr>
            <p:spPr>
              <a:xfrm>
                <a:off x="4400068" y="2520361"/>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0" name="円/楕円 1689"/>
              <p:cNvSpPr/>
              <p:nvPr/>
            </p:nvSpPr>
            <p:spPr>
              <a:xfrm>
                <a:off x="4082080" y="2520361"/>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1" name="円/楕円 1690"/>
              <p:cNvSpPr/>
              <p:nvPr/>
            </p:nvSpPr>
            <p:spPr>
              <a:xfrm>
                <a:off x="5347464" y="2520361"/>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2" name="円/楕円 1691"/>
              <p:cNvSpPr/>
              <p:nvPr/>
            </p:nvSpPr>
            <p:spPr>
              <a:xfrm>
                <a:off x="6284028"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3" name="円/楕円 1692"/>
              <p:cNvSpPr/>
              <p:nvPr/>
            </p:nvSpPr>
            <p:spPr>
              <a:xfrm>
                <a:off x="6284028"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4" name="円/楕円 1693"/>
              <p:cNvSpPr/>
              <p:nvPr/>
            </p:nvSpPr>
            <p:spPr>
              <a:xfrm>
                <a:off x="6284028"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5" name="円/楕円 1694"/>
              <p:cNvSpPr/>
              <p:nvPr/>
            </p:nvSpPr>
            <p:spPr>
              <a:xfrm>
                <a:off x="5972606" y="2520361"/>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6" name="円/楕円 1695"/>
              <p:cNvSpPr/>
              <p:nvPr/>
            </p:nvSpPr>
            <p:spPr>
              <a:xfrm>
                <a:off x="5029477"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7" name="円/楕円 1696"/>
              <p:cNvSpPr/>
              <p:nvPr/>
            </p:nvSpPr>
            <p:spPr>
              <a:xfrm>
                <a:off x="6595449" y="2520361"/>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8" name="円/楕円 1697"/>
              <p:cNvSpPr/>
              <p:nvPr/>
            </p:nvSpPr>
            <p:spPr>
              <a:xfrm>
                <a:off x="6595449" y="28892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9" name="円/楕円 1698"/>
              <p:cNvSpPr/>
              <p:nvPr/>
            </p:nvSpPr>
            <p:spPr>
              <a:xfrm>
                <a:off x="6589042" y="32582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0" name="円/楕円 1699"/>
              <p:cNvSpPr/>
              <p:nvPr/>
            </p:nvSpPr>
            <p:spPr>
              <a:xfrm>
                <a:off x="6595449" y="36271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1" name="円/楕円 1700"/>
              <p:cNvSpPr/>
              <p:nvPr/>
            </p:nvSpPr>
            <p:spPr>
              <a:xfrm>
                <a:off x="6284028"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02" name="直線コネクタ 1701"/>
              <p:cNvCxnSpPr>
                <a:endCxn id="1705" idx="0"/>
              </p:cNvCxnSpPr>
              <p:nvPr/>
            </p:nvCxnSpPr>
            <p:spPr>
              <a:xfrm>
                <a:off x="5792951" y="2768807"/>
                <a:ext cx="0" cy="858332"/>
              </a:xfrm>
              <a:prstGeom prst="line">
                <a:avLst/>
              </a:prstGeom>
              <a:noFill/>
              <a:ln w="38100" cap="flat" cmpd="sng" algn="ctr">
                <a:solidFill>
                  <a:sysClr val="windowText" lastClr="000000"/>
                </a:solidFill>
                <a:prstDash val="solid"/>
                <a:miter lim="800000"/>
              </a:ln>
              <a:effectLst/>
            </p:spPr>
          </p:cxnSp>
          <p:sp>
            <p:nvSpPr>
              <p:cNvPr id="1703" name="円/楕円 1702"/>
              <p:cNvSpPr/>
              <p:nvPr/>
            </p:nvSpPr>
            <p:spPr>
              <a:xfrm>
                <a:off x="5661184"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4" name="円/楕円 1703"/>
              <p:cNvSpPr/>
              <p:nvPr/>
            </p:nvSpPr>
            <p:spPr>
              <a:xfrm>
                <a:off x="5661184"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5" name="円/楕円 1704"/>
              <p:cNvSpPr/>
              <p:nvPr/>
            </p:nvSpPr>
            <p:spPr>
              <a:xfrm>
                <a:off x="5661184"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06" name="直線コネクタ 1705"/>
              <p:cNvCxnSpPr>
                <a:endCxn id="1709" idx="0"/>
              </p:cNvCxnSpPr>
              <p:nvPr/>
            </p:nvCxnSpPr>
            <p:spPr>
              <a:xfrm>
                <a:off x="5161244" y="2768807"/>
                <a:ext cx="0" cy="858332"/>
              </a:xfrm>
              <a:prstGeom prst="line">
                <a:avLst/>
              </a:prstGeom>
              <a:noFill/>
              <a:ln w="38100" cap="flat" cmpd="sng" algn="ctr">
                <a:solidFill>
                  <a:sysClr val="windowText" lastClr="000000"/>
                </a:solidFill>
                <a:prstDash val="solid"/>
                <a:miter lim="800000"/>
              </a:ln>
              <a:effectLst/>
            </p:spPr>
          </p:cxnSp>
          <p:sp>
            <p:nvSpPr>
              <p:cNvPr id="1707" name="円/楕円 1706"/>
              <p:cNvSpPr/>
              <p:nvPr/>
            </p:nvSpPr>
            <p:spPr>
              <a:xfrm>
                <a:off x="5029477"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8" name="円/楕円 1707"/>
              <p:cNvSpPr/>
              <p:nvPr/>
            </p:nvSpPr>
            <p:spPr>
              <a:xfrm>
                <a:off x="5029477"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9" name="円/楕円 1708"/>
              <p:cNvSpPr/>
              <p:nvPr/>
            </p:nvSpPr>
            <p:spPr>
              <a:xfrm>
                <a:off x="5029477"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10" name="直線コネクタ 1709"/>
              <p:cNvCxnSpPr>
                <a:endCxn id="1713" idx="0"/>
              </p:cNvCxnSpPr>
              <p:nvPr/>
            </p:nvCxnSpPr>
            <p:spPr>
              <a:xfrm>
                <a:off x="5481530" y="2768807"/>
                <a:ext cx="0" cy="858332"/>
              </a:xfrm>
              <a:prstGeom prst="line">
                <a:avLst/>
              </a:prstGeom>
              <a:noFill/>
              <a:ln w="38100" cap="flat" cmpd="sng" algn="ctr">
                <a:solidFill>
                  <a:sysClr val="windowText" lastClr="000000"/>
                </a:solidFill>
                <a:prstDash val="solid"/>
                <a:miter lim="800000"/>
              </a:ln>
              <a:effectLst/>
            </p:spPr>
          </p:cxnSp>
          <p:sp>
            <p:nvSpPr>
              <p:cNvPr id="1711" name="円/楕円 1710"/>
              <p:cNvSpPr/>
              <p:nvPr/>
            </p:nvSpPr>
            <p:spPr>
              <a:xfrm>
                <a:off x="5349763" y="28892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2" name="円/楕円 1711"/>
              <p:cNvSpPr/>
              <p:nvPr/>
            </p:nvSpPr>
            <p:spPr>
              <a:xfrm>
                <a:off x="5343357" y="32582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3" name="円/楕円 1712"/>
              <p:cNvSpPr/>
              <p:nvPr/>
            </p:nvSpPr>
            <p:spPr>
              <a:xfrm>
                <a:off x="5349763" y="36271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14" name="直線コネクタ 1713"/>
              <p:cNvCxnSpPr>
                <a:endCxn id="1717" idx="0"/>
              </p:cNvCxnSpPr>
              <p:nvPr/>
            </p:nvCxnSpPr>
            <p:spPr>
              <a:xfrm>
                <a:off x="6104372" y="2768807"/>
                <a:ext cx="0" cy="858332"/>
              </a:xfrm>
              <a:prstGeom prst="line">
                <a:avLst/>
              </a:prstGeom>
              <a:noFill/>
              <a:ln w="38100" cap="flat" cmpd="sng" algn="ctr">
                <a:solidFill>
                  <a:sysClr val="windowText" lastClr="000000"/>
                </a:solidFill>
                <a:prstDash val="solid"/>
                <a:miter lim="800000"/>
              </a:ln>
              <a:effectLst/>
            </p:spPr>
          </p:cxnSp>
          <p:sp>
            <p:nvSpPr>
              <p:cNvPr id="1715" name="円/楕円 1714"/>
              <p:cNvSpPr/>
              <p:nvPr/>
            </p:nvSpPr>
            <p:spPr>
              <a:xfrm>
                <a:off x="5972605" y="28892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6" name="円/楕円 1715"/>
              <p:cNvSpPr/>
              <p:nvPr/>
            </p:nvSpPr>
            <p:spPr>
              <a:xfrm>
                <a:off x="5966198" y="32582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7" name="円/楕円 1716"/>
              <p:cNvSpPr/>
              <p:nvPr/>
            </p:nvSpPr>
            <p:spPr>
              <a:xfrm>
                <a:off x="5972605" y="36271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8" name="円/楕円 1717"/>
              <p:cNvSpPr/>
              <p:nvPr/>
            </p:nvSpPr>
            <p:spPr>
              <a:xfrm>
                <a:off x="4715598" y="28892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9" name="円/楕円 1718"/>
              <p:cNvSpPr/>
              <p:nvPr/>
            </p:nvSpPr>
            <p:spPr>
              <a:xfrm>
                <a:off x="4709191" y="32582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0" name="円/楕円 1719"/>
              <p:cNvSpPr/>
              <p:nvPr/>
            </p:nvSpPr>
            <p:spPr>
              <a:xfrm>
                <a:off x="4715598" y="36271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1" name="円/楕円 1720"/>
              <p:cNvSpPr/>
              <p:nvPr/>
            </p:nvSpPr>
            <p:spPr>
              <a:xfrm>
                <a:off x="4400068"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2" name="円/楕円 1721"/>
              <p:cNvSpPr/>
              <p:nvPr/>
            </p:nvSpPr>
            <p:spPr>
              <a:xfrm>
                <a:off x="4082080"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3" name="円/楕円 1722"/>
              <p:cNvSpPr/>
              <p:nvPr/>
            </p:nvSpPr>
            <p:spPr>
              <a:xfrm>
                <a:off x="4400068"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4" name="円/楕円 1723"/>
              <p:cNvSpPr/>
              <p:nvPr/>
            </p:nvSpPr>
            <p:spPr>
              <a:xfrm>
                <a:off x="4082080"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5" name="円/楕円 1724"/>
              <p:cNvSpPr/>
              <p:nvPr/>
            </p:nvSpPr>
            <p:spPr>
              <a:xfrm>
                <a:off x="4400068" y="36271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6" name="円/楕円 1725"/>
              <p:cNvSpPr/>
              <p:nvPr/>
            </p:nvSpPr>
            <p:spPr>
              <a:xfrm>
                <a:off x="4082080" y="36271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27" name="直線コネクタ 1726"/>
              <p:cNvCxnSpPr>
                <a:stCxn id="1739" idx="6"/>
                <a:endCxn id="1746" idx="2"/>
              </p:cNvCxnSpPr>
              <p:nvPr/>
            </p:nvCxnSpPr>
            <p:spPr>
              <a:xfrm>
                <a:off x="4345615" y="4124029"/>
                <a:ext cx="2249834" cy="0"/>
              </a:xfrm>
              <a:prstGeom prst="line">
                <a:avLst/>
              </a:prstGeom>
              <a:noFill/>
              <a:ln w="38100" cap="flat" cmpd="sng" algn="ctr">
                <a:solidFill>
                  <a:sysClr val="windowText" lastClr="000000"/>
                </a:solidFill>
                <a:prstDash val="solid"/>
                <a:miter lim="800000"/>
              </a:ln>
              <a:effectLst/>
            </p:spPr>
          </p:cxnSp>
          <p:cxnSp>
            <p:nvCxnSpPr>
              <p:cNvPr id="1728" name="直線コネクタ 1727"/>
              <p:cNvCxnSpPr>
                <a:stCxn id="1771" idx="6"/>
                <a:endCxn id="1747" idx="2"/>
              </p:cNvCxnSpPr>
              <p:nvPr/>
            </p:nvCxnSpPr>
            <p:spPr>
              <a:xfrm>
                <a:off x="4345615" y="4492955"/>
                <a:ext cx="2249834" cy="0"/>
              </a:xfrm>
              <a:prstGeom prst="line">
                <a:avLst/>
              </a:prstGeom>
              <a:noFill/>
              <a:ln w="38100" cap="flat" cmpd="sng" algn="ctr">
                <a:solidFill>
                  <a:sysClr val="windowText" lastClr="000000"/>
                </a:solidFill>
                <a:prstDash val="solid"/>
                <a:miter lim="800000"/>
              </a:ln>
              <a:effectLst/>
            </p:spPr>
          </p:cxnSp>
          <p:cxnSp>
            <p:nvCxnSpPr>
              <p:cNvPr id="1729" name="直線コネクタ 1728"/>
              <p:cNvCxnSpPr>
                <a:stCxn id="1773" idx="6"/>
                <a:endCxn id="1748" idx="2"/>
              </p:cNvCxnSpPr>
              <p:nvPr/>
            </p:nvCxnSpPr>
            <p:spPr>
              <a:xfrm>
                <a:off x="4345615" y="4861881"/>
                <a:ext cx="2243427" cy="0"/>
              </a:xfrm>
              <a:prstGeom prst="line">
                <a:avLst/>
              </a:prstGeom>
              <a:noFill/>
              <a:ln w="38100" cap="flat" cmpd="sng" algn="ctr">
                <a:solidFill>
                  <a:sysClr val="windowText" lastClr="000000"/>
                </a:solidFill>
                <a:prstDash val="solid"/>
                <a:miter lim="800000"/>
              </a:ln>
              <a:effectLst/>
            </p:spPr>
          </p:cxnSp>
          <p:cxnSp>
            <p:nvCxnSpPr>
              <p:cNvPr id="1730" name="直線コネクタ 1729"/>
              <p:cNvCxnSpPr>
                <a:stCxn id="1775" idx="6"/>
                <a:endCxn id="1749" idx="2"/>
              </p:cNvCxnSpPr>
              <p:nvPr/>
            </p:nvCxnSpPr>
            <p:spPr>
              <a:xfrm>
                <a:off x="4345615" y="5230807"/>
                <a:ext cx="2249834" cy="0"/>
              </a:xfrm>
              <a:prstGeom prst="line">
                <a:avLst/>
              </a:prstGeom>
              <a:noFill/>
              <a:ln w="38100" cap="flat" cmpd="sng" algn="ctr">
                <a:solidFill>
                  <a:sysClr val="windowText" lastClr="000000"/>
                </a:solidFill>
                <a:prstDash val="solid"/>
                <a:miter lim="800000"/>
              </a:ln>
              <a:effectLst/>
            </p:spPr>
          </p:cxnSp>
          <p:cxnSp>
            <p:nvCxnSpPr>
              <p:cNvPr id="1731" name="直線コネクタ 1730"/>
              <p:cNvCxnSpPr>
                <a:stCxn id="1738" idx="4"/>
                <a:endCxn id="1774" idx="0"/>
              </p:cNvCxnSpPr>
              <p:nvPr/>
            </p:nvCxnSpPr>
            <p:spPr>
              <a:xfrm>
                <a:off x="4531835" y="4248252"/>
                <a:ext cx="0" cy="858332"/>
              </a:xfrm>
              <a:prstGeom prst="line">
                <a:avLst/>
              </a:prstGeom>
              <a:noFill/>
              <a:ln w="38100" cap="flat" cmpd="sng" algn="ctr">
                <a:solidFill>
                  <a:sysClr val="windowText" lastClr="000000"/>
                </a:solidFill>
                <a:prstDash val="solid"/>
                <a:miter lim="800000"/>
              </a:ln>
              <a:effectLst/>
            </p:spPr>
          </p:cxnSp>
          <p:cxnSp>
            <p:nvCxnSpPr>
              <p:cNvPr id="1732" name="直線コネクタ 1731"/>
              <p:cNvCxnSpPr>
                <a:stCxn id="1739" idx="4"/>
                <a:endCxn id="1775" idx="0"/>
              </p:cNvCxnSpPr>
              <p:nvPr/>
            </p:nvCxnSpPr>
            <p:spPr>
              <a:xfrm>
                <a:off x="4213847" y="4248252"/>
                <a:ext cx="0" cy="858332"/>
              </a:xfrm>
              <a:prstGeom prst="line">
                <a:avLst/>
              </a:prstGeom>
              <a:noFill/>
              <a:ln w="38100" cap="flat" cmpd="sng" algn="ctr">
                <a:solidFill>
                  <a:sysClr val="windowText" lastClr="000000"/>
                </a:solidFill>
                <a:prstDash val="solid"/>
                <a:miter lim="800000"/>
              </a:ln>
              <a:effectLst/>
            </p:spPr>
          </p:cxnSp>
          <p:cxnSp>
            <p:nvCxnSpPr>
              <p:cNvPr id="1733" name="直線コネクタ 1732"/>
              <p:cNvCxnSpPr>
                <a:stCxn id="1736" idx="4"/>
                <a:endCxn id="1769" idx="0"/>
              </p:cNvCxnSpPr>
              <p:nvPr/>
            </p:nvCxnSpPr>
            <p:spPr>
              <a:xfrm>
                <a:off x="4843256" y="4248252"/>
                <a:ext cx="4109" cy="858332"/>
              </a:xfrm>
              <a:prstGeom prst="line">
                <a:avLst/>
              </a:prstGeom>
              <a:noFill/>
              <a:ln w="38100" cap="flat" cmpd="sng" algn="ctr">
                <a:solidFill>
                  <a:sysClr val="windowText" lastClr="000000"/>
                </a:solidFill>
                <a:prstDash val="solid"/>
                <a:miter lim="800000"/>
              </a:ln>
              <a:effectLst/>
            </p:spPr>
          </p:cxnSp>
          <p:cxnSp>
            <p:nvCxnSpPr>
              <p:cNvPr id="1734" name="直線コネクタ 1733"/>
              <p:cNvCxnSpPr>
                <a:stCxn id="1746" idx="4"/>
                <a:endCxn id="1749" idx="0"/>
              </p:cNvCxnSpPr>
              <p:nvPr/>
            </p:nvCxnSpPr>
            <p:spPr>
              <a:xfrm>
                <a:off x="6727216" y="4248252"/>
                <a:ext cx="0" cy="858332"/>
              </a:xfrm>
              <a:prstGeom prst="line">
                <a:avLst/>
              </a:prstGeom>
              <a:noFill/>
              <a:ln w="38100" cap="flat" cmpd="sng" algn="ctr">
                <a:solidFill>
                  <a:sysClr val="windowText" lastClr="000000"/>
                </a:solidFill>
                <a:prstDash val="solid"/>
                <a:miter lim="800000"/>
              </a:ln>
              <a:effectLst/>
            </p:spPr>
          </p:cxnSp>
          <p:cxnSp>
            <p:nvCxnSpPr>
              <p:cNvPr id="1735" name="直線コネクタ 1734"/>
              <p:cNvCxnSpPr>
                <a:stCxn id="1741" idx="4"/>
                <a:endCxn id="1750" idx="0"/>
              </p:cNvCxnSpPr>
              <p:nvPr/>
            </p:nvCxnSpPr>
            <p:spPr>
              <a:xfrm>
                <a:off x="6415794" y="4248252"/>
                <a:ext cx="0" cy="858332"/>
              </a:xfrm>
              <a:prstGeom prst="line">
                <a:avLst/>
              </a:prstGeom>
              <a:noFill/>
              <a:ln w="38100" cap="flat" cmpd="sng" algn="ctr">
                <a:solidFill>
                  <a:sysClr val="windowText" lastClr="000000"/>
                </a:solidFill>
                <a:prstDash val="solid"/>
                <a:miter lim="800000"/>
              </a:ln>
              <a:effectLst/>
            </p:spPr>
          </p:cxnSp>
          <p:sp>
            <p:nvSpPr>
              <p:cNvPr id="1736" name="円/楕円 1735"/>
              <p:cNvSpPr/>
              <p:nvPr/>
            </p:nvSpPr>
            <p:spPr>
              <a:xfrm>
                <a:off x="4711489"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7" name="円/楕円 1736"/>
              <p:cNvSpPr/>
              <p:nvPr/>
            </p:nvSpPr>
            <p:spPr>
              <a:xfrm>
                <a:off x="5661184"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8" name="円/楕円 1737"/>
              <p:cNvSpPr/>
              <p:nvPr/>
            </p:nvSpPr>
            <p:spPr>
              <a:xfrm>
                <a:off x="4400068"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9" name="円/楕円 1738"/>
              <p:cNvSpPr/>
              <p:nvPr/>
            </p:nvSpPr>
            <p:spPr>
              <a:xfrm>
                <a:off x="4082080"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0" name="円/楕円 1739"/>
              <p:cNvSpPr/>
              <p:nvPr/>
            </p:nvSpPr>
            <p:spPr>
              <a:xfrm>
                <a:off x="5347464"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1" name="円/楕円 1740"/>
              <p:cNvSpPr/>
              <p:nvPr/>
            </p:nvSpPr>
            <p:spPr>
              <a:xfrm>
                <a:off x="6284028"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2" name="円/楕円 1741"/>
              <p:cNvSpPr/>
              <p:nvPr/>
            </p:nvSpPr>
            <p:spPr>
              <a:xfrm>
                <a:off x="6284028"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3" name="円/楕円 1742"/>
              <p:cNvSpPr/>
              <p:nvPr/>
            </p:nvSpPr>
            <p:spPr>
              <a:xfrm>
                <a:off x="6284028"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4" name="円/楕円 1743"/>
              <p:cNvSpPr/>
              <p:nvPr/>
            </p:nvSpPr>
            <p:spPr>
              <a:xfrm>
                <a:off x="5972606"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5" name="円/楕円 1744"/>
              <p:cNvSpPr/>
              <p:nvPr/>
            </p:nvSpPr>
            <p:spPr>
              <a:xfrm>
                <a:off x="5029477"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6" name="円/楕円 1745"/>
              <p:cNvSpPr/>
              <p:nvPr/>
            </p:nvSpPr>
            <p:spPr>
              <a:xfrm>
                <a:off x="659544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7" name="円/楕円 1746"/>
              <p:cNvSpPr/>
              <p:nvPr/>
            </p:nvSpPr>
            <p:spPr>
              <a:xfrm>
                <a:off x="659544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8" name="円/楕円 1747"/>
              <p:cNvSpPr/>
              <p:nvPr/>
            </p:nvSpPr>
            <p:spPr>
              <a:xfrm>
                <a:off x="6589042"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9" name="円/楕円 1748"/>
              <p:cNvSpPr/>
              <p:nvPr/>
            </p:nvSpPr>
            <p:spPr>
              <a:xfrm>
                <a:off x="6595449"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0" name="円/楕円 1749"/>
              <p:cNvSpPr/>
              <p:nvPr/>
            </p:nvSpPr>
            <p:spPr>
              <a:xfrm>
                <a:off x="6284028"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1" name="直線コネクタ 1750"/>
              <p:cNvCxnSpPr>
                <a:endCxn id="1754" idx="0"/>
              </p:cNvCxnSpPr>
              <p:nvPr/>
            </p:nvCxnSpPr>
            <p:spPr>
              <a:xfrm>
                <a:off x="5792951" y="4248252"/>
                <a:ext cx="0" cy="858332"/>
              </a:xfrm>
              <a:prstGeom prst="line">
                <a:avLst/>
              </a:prstGeom>
              <a:noFill/>
              <a:ln w="38100" cap="flat" cmpd="sng" algn="ctr">
                <a:solidFill>
                  <a:sysClr val="windowText" lastClr="000000"/>
                </a:solidFill>
                <a:prstDash val="solid"/>
                <a:miter lim="800000"/>
              </a:ln>
              <a:effectLst/>
            </p:spPr>
          </p:cxnSp>
          <p:sp>
            <p:nvSpPr>
              <p:cNvPr id="1752" name="円/楕円 1751"/>
              <p:cNvSpPr/>
              <p:nvPr/>
            </p:nvSpPr>
            <p:spPr>
              <a:xfrm>
                <a:off x="5661184"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3" name="円/楕円 1752"/>
              <p:cNvSpPr/>
              <p:nvPr/>
            </p:nvSpPr>
            <p:spPr>
              <a:xfrm>
                <a:off x="5661184"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4" name="円/楕円 1753"/>
              <p:cNvSpPr/>
              <p:nvPr/>
            </p:nvSpPr>
            <p:spPr>
              <a:xfrm>
                <a:off x="5661184"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5" name="直線コネクタ 1754"/>
              <p:cNvCxnSpPr>
                <a:endCxn id="1758" idx="0"/>
              </p:cNvCxnSpPr>
              <p:nvPr/>
            </p:nvCxnSpPr>
            <p:spPr>
              <a:xfrm>
                <a:off x="5161244" y="4248252"/>
                <a:ext cx="0" cy="858332"/>
              </a:xfrm>
              <a:prstGeom prst="line">
                <a:avLst/>
              </a:prstGeom>
              <a:noFill/>
              <a:ln w="38100" cap="flat" cmpd="sng" algn="ctr">
                <a:solidFill>
                  <a:sysClr val="windowText" lastClr="000000"/>
                </a:solidFill>
                <a:prstDash val="solid"/>
                <a:miter lim="800000"/>
              </a:ln>
              <a:effectLst/>
            </p:spPr>
          </p:cxnSp>
          <p:sp>
            <p:nvSpPr>
              <p:cNvPr id="1756" name="円/楕円 1755"/>
              <p:cNvSpPr/>
              <p:nvPr/>
            </p:nvSpPr>
            <p:spPr>
              <a:xfrm>
                <a:off x="502947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7" name="円/楕円 1756"/>
              <p:cNvSpPr/>
              <p:nvPr/>
            </p:nvSpPr>
            <p:spPr>
              <a:xfrm>
                <a:off x="502947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8" name="円/楕円 1757"/>
              <p:cNvSpPr/>
              <p:nvPr/>
            </p:nvSpPr>
            <p:spPr>
              <a:xfrm>
                <a:off x="5029477"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9" name="直線コネクタ 1758"/>
              <p:cNvCxnSpPr>
                <a:endCxn id="1762" idx="0"/>
              </p:cNvCxnSpPr>
              <p:nvPr/>
            </p:nvCxnSpPr>
            <p:spPr>
              <a:xfrm>
                <a:off x="5481530" y="4248252"/>
                <a:ext cx="0" cy="858332"/>
              </a:xfrm>
              <a:prstGeom prst="line">
                <a:avLst/>
              </a:prstGeom>
              <a:noFill/>
              <a:ln w="38100" cap="flat" cmpd="sng" algn="ctr">
                <a:solidFill>
                  <a:sysClr val="windowText" lastClr="000000"/>
                </a:solidFill>
                <a:prstDash val="solid"/>
                <a:miter lim="800000"/>
              </a:ln>
              <a:effectLst/>
            </p:spPr>
          </p:cxnSp>
          <p:sp>
            <p:nvSpPr>
              <p:cNvPr id="1760" name="円/楕円 1759"/>
              <p:cNvSpPr/>
              <p:nvPr/>
            </p:nvSpPr>
            <p:spPr>
              <a:xfrm>
                <a:off x="5349763"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1" name="円/楕円 1760"/>
              <p:cNvSpPr/>
              <p:nvPr/>
            </p:nvSpPr>
            <p:spPr>
              <a:xfrm>
                <a:off x="5343357"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2" name="円/楕円 1761"/>
              <p:cNvSpPr/>
              <p:nvPr/>
            </p:nvSpPr>
            <p:spPr>
              <a:xfrm>
                <a:off x="5349763"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63" name="直線コネクタ 1762"/>
              <p:cNvCxnSpPr>
                <a:endCxn id="1766" idx="0"/>
              </p:cNvCxnSpPr>
              <p:nvPr/>
            </p:nvCxnSpPr>
            <p:spPr>
              <a:xfrm>
                <a:off x="6104372" y="4248252"/>
                <a:ext cx="0" cy="858332"/>
              </a:xfrm>
              <a:prstGeom prst="line">
                <a:avLst/>
              </a:prstGeom>
              <a:noFill/>
              <a:ln w="38100" cap="flat" cmpd="sng" algn="ctr">
                <a:solidFill>
                  <a:sysClr val="windowText" lastClr="000000"/>
                </a:solidFill>
                <a:prstDash val="solid"/>
                <a:miter lim="800000"/>
              </a:ln>
              <a:effectLst/>
            </p:spPr>
          </p:cxnSp>
          <p:sp>
            <p:nvSpPr>
              <p:cNvPr id="1764" name="円/楕円 1763"/>
              <p:cNvSpPr/>
              <p:nvPr/>
            </p:nvSpPr>
            <p:spPr>
              <a:xfrm>
                <a:off x="5972605"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5" name="円/楕円 1764"/>
              <p:cNvSpPr/>
              <p:nvPr/>
            </p:nvSpPr>
            <p:spPr>
              <a:xfrm>
                <a:off x="5966198"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6" name="円/楕円 1765"/>
              <p:cNvSpPr/>
              <p:nvPr/>
            </p:nvSpPr>
            <p:spPr>
              <a:xfrm>
                <a:off x="5972605"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7" name="円/楕円 1766"/>
              <p:cNvSpPr/>
              <p:nvPr/>
            </p:nvSpPr>
            <p:spPr>
              <a:xfrm>
                <a:off x="4715598"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8" name="円/楕円 1767"/>
              <p:cNvSpPr/>
              <p:nvPr/>
            </p:nvSpPr>
            <p:spPr>
              <a:xfrm>
                <a:off x="4709191"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9" name="円/楕円 1768"/>
              <p:cNvSpPr/>
              <p:nvPr/>
            </p:nvSpPr>
            <p:spPr>
              <a:xfrm>
                <a:off x="4715598"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0" name="円/楕円 1769"/>
              <p:cNvSpPr/>
              <p:nvPr/>
            </p:nvSpPr>
            <p:spPr>
              <a:xfrm>
                <a:off x="4400068"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1" name="円/楕円 1770"/>
              <p:cNvSpPr/>
              <p:nvPr/>
            </p:nvSpPr>
            <p:spPr>
              <a:xfrm>
                <a:off x="4082080"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2" name="円/楕円 1771"/>
              <p:cNvSpPr/>
              <p:nvPr/>
            </p:nvSpPr>
            <p:spPr>
              <a:xfrm>
                <a:off x="4400068"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3" name="円/楕円 1772"/>
              <p:cNvSpPr/>
              <p:nvPr/>
            </p:nvSpPr>
            <p:spPr>
              <a:xfrm>
                <a:off x="4082080"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4" name="円/楕円 1773"/>
              <p:cNvSpPr/>
              <p:nvPr/>
            </p:nvSpPr>
            <p:spPr>
              <a:xfrm>
                <a:off x="4400068"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5" name="円/楕円 1774"/>
              <p:cNvSpPr/>
              <p:nvPr/>
            </p:nvSpPr>
            <p:spPr>
              <a:xfrm>
                <a:off x="4082080"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6" name="円/楕円 1775"/>
              <p:cNvSpPr/>
              <p:nvPr/>
            </p:nvSpPr>
            <p:spPr>
              <a:xfrm>
                <a:off x="2748139"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7" name="円/楕円 1776"/>
              <p:cNvSpPr/>
              <p:nvPr/>
            </p:nvSpPr>
            <p:spPr>
              <a:xfrm>
                <a:off x="2434419"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8" name="円/楕円 1777"/>
              <p:cNvSpPr/>
              <p:nvPr/>
            </p:nvSpPr>
            <p:spPr>
              <a:xfrm>
                <a:off x="2120699"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9" name="円/楕円 1778"/>
              <p:cNvSpPr/>
              <p:nvPr/>
            </p:nvSpPr>
            <p:spPr>
              <a:xfrm>
                <a:off x="1802712"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0" name="円/楕円 1779"/>
              <p:cNvSpPr/>
              <p:nvPr/>
            </p:nvSpPr>
            <p:spPr>
              <a:xfrm>
                <a:off x="1482280"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1" name="円/楕円 1780"/>
              <p:cNvSpPr/>
              <p:nvPr/>
            </p:nvSpPr>
            <p:spPr>
              <a:xfrm>
                <a:off x="338655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2" name="円/楕円 1781"/>
              <p:cNvSpPr/>
              <p:nvPr/>
            </p:nvSpPr>
            <p:spPr>
              <a:xfrm>
                <a:off x="3068570"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3" name="円/楕円 1782"/>
              <p:cNvSpPr/>
              <p:nvPr/>
            </p:nvSpPr>
            <p:spPr>
              <a:xfrm>
                <a:off x="2748139"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4" name="円/楕円 1783"/>
              <p:cNvSpPr/>
              <p:nvPr/>
            </p:nvSpPr>
            <p:spPr>
              <a:xfrm>
                <a:off x="2434419"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5" name="円/楕円 1784"/>
              <p:cNvSpPr/>
              <p:nvPr/>
            </p:nvSpPr>
            <p:spPr>
              <a:xfrm>
                <a:off x="2120699"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6" name="円/楕円 1785"/>
              <p:cNvSpPr/>
              <p:nvPr/>
            </p:nvSpPr>
            <p:spPr>
              <a:xfrm>
                <a:off x="1802712"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7" name="円/楕円 1786"/>
              <p:cNvSpPr/>
              <p:nvPr/>
            </p:nvSpPr>
            <p:spPr>
              <a:xfrm>
                <a:off x="1482280"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8" name="円/楕円 1787"/>
              <p:cNvSpPr/>
              <p:nvPr/>
            </p:nvSpPr>
            <p:spPr>
              <a:xfrm>
                <a:off x="338655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9" name="円/楕円 1788"/>
              <p:cNvSpPr/>
              <p:nvPr/>
            </p:nvSpPr>
            <p:spPr>
              <a:xfrm>
                <a:off x="3068570"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0" name="円/楕円 1789"/>
              <p:cNvSpPr/>
              <p:nvPr/>
            </p:nvSpPr>
            <p:spPr>
              <a:xfrm>
                <a:off x="2748139"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1" name="円/楕円 1790"/>
              <p:cNvSpPr/>
              <p:nvPr/>
            </p:nvSpPr>
            <p:spPr>
              <a:xfrm>
                <a:off x="2434419"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2" name="円/楕円 1791"/>
              <p:cNvSpPr/>
              <p:nvPr/>
            </p:nvSpPr>
            <p:spPr>
              <a:xfrm>
                <a:off x="2120699"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3" name="円/楕円 1792"/>
              <p:cNvSpPr/>
              <p:nvPr/>
            </p:nvSpPr>
            <p:spPr>
              <a:xfrm>
                <a:off x="1802712"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4" name="円/楕円 1793"/>
              <p:cNvSpPr/>
              <p:nvPr/>
            </p:nvSpPr>
            <p:spPr>
              <a:xfrm>
                <a:off x="1482280"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5" name="円/楕円 1794"/>
              <p:cNvSpPr/>
              <p:nvPr/>
            </p:nvSpPr>
            <p:spPr>
              <a:xfrm>
                <a:off x="3386557"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6" name="円/楕円 1795"/>
              <p:cNvSpPr/>
              <p:nvPr/>
            </p:nvSpPr>
            <p:spPr>
              <a:xfrm>
                <a:off x="3068570"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97" name="直線コネクタ 1796"/>
              <p:cNvCxnSpPr>
                <a:stCxn id="1596" idx="4"/>
                <a:endCxn id="1794" idx="0"/>
              </p:cNvCxnSpPr>
              <p:nvPr/>
            </p:nvCxnSpPr>
            <p:spPr>
              <a:xfrm>
                <a:off x="1614047" y="1286833"/>
                <a:ext cx="0" cy="858332"/>
              </a:xfrm>
              <a:prstGeom prst="line">
                <a:avLst/>
              </a:prstGeom>
              <a:noFill/>
              <a:ln w="38100" cap="flat" cmpd="sng" algn="ctr">
                <a:solidFill>
                  <a:sysClr val="windowText" lastClr="000000"/>
                </a:solidFill>
                <a:prstDash val="solid"/>
                <a:miter lim="800000"/>
              </a:ln>
              <a:effectLst/>
            </p:spPr>
          </p:cxnSp>
          <p:cxnSp>
            <p:nvCxnSpPr>
              <p:cNvPr id="1798" name="直線コネクタ 1797"/>
              <p:cNvCxnSpPr>
                <a:stCxn id="1590" idx="4"/>
                <a:endCxn id="1792" idx="0"/>
              </p:cNvCxnSpPr>
              <p:nvPr/>
            </p:nvCxnSpPr>
            <p:spPr>
              <a:xfrm>
                <a:off x="2252465" y="1286833"/>
                <a:ext cx="0" cy="858332"/>
              </a:xfrm>
              <a:prstGeom prst="line">
                <a:avLst/>
              </a:prstGeom>
              <a:noFill/>
              <a:ln w="38100" cap="flat" cmpd="sng" algn="ctr">
                <a:solidFill>
                  <a:sysClr val="windowText" lastClr="000000"/>
                </a:solidFill>
                <a:prstDash val="solid"/>
                <a:miter lim="800000"/>
              </a:ln>
              <a:effectLst/>
            </p:spPr>
          </p:cxnSp>
          <p:cxnSp>
            <p:nvCxnSpPr>
              <p:cNvPr id="1799" name="直線コネクタ 1798"/>
              <p:cNvCxnSpPr>
                <a:stCxn id="1800" idx="4"/>
                <a:endCxn id="1811" idx="0"/>
              </p:cNvCxnSpPr>
              <p:nvPr/>
            </p:nvCxnSpPr>
            <p:spPr>
              <a:xfrm>
                <a:off x="1298518" y="1286833"/>
                <a:ext cx="0" cy="3819752"/>
              </a:xfrm>
              <a:prstGeom prst="line">
                <a:avLst/>
              </a:prstGeom>
              <a:noFill/>
              <a:ln w="38100" cap="flat" cmpd="sng" algn="ctr">
                <a:solidFill>
                  <a:sysClr val="windowText" lastClr="000000"/>
                </a:solidFill>
                <a:prstDash val="solid"/>
                <a:miter lim="800000"/>
              </a:ln>
              <a:effectLst/>
            </p:spPr>
          </p:cxnSp>
          <p:sp>
            <p:nvSpPr>
              <p:cNvPr id="1800" name="円/楕円 1799"/>
              <p:cNvSpPr/>
              <p:nvPr/>
            </p:nvSpPr>
            <p:spPr>
              <a:xfrm>
                <a:off x="1166751"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1" name="円/楕円 1800"/>
              <p:cNvSpPr/>
              <p:nvPr/>
            </p:nvSpPr>
            <p:spPr>
              <a:xfrm>
                <a:off x="1166751"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2" name="円/楕円 1801"/>
              <p:cNvSpPr/>
              <p:nvPr/>
            </p:nvSpPr>
            <p:spPr>
              <a:xfrm>
                <a:off x="1166751"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3" name="円/楕円 1802"/>
              <p:cNvSpPr/>
              <p:nvPr/>
            </p:nvSpPr>
            <p:spPr>
              <a:xfrm>
                <a:off x="1166751"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4" name="円/楕円 1803"/>
              <p:cNvSpPr/>
              <p:nvPr/>
            </p:nvSpPr>
            <p:spPr>
              <a:xfrm>
                <a:off x="1166751"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5" name="円/楕円 1804"/>
              <p:cNvSpPr/>
              <p:nvPr/>
            </p:nvSpPr>
            <p:spPr>
              <a:xfrm>
                <a:off x="1166751"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6" name="円/楕円 1805"/>
              <p:cNvSpPr/>
              <p:nvPr/>
            </p:nvSpPr>
            <p:spPr>
              <a:xfrm>
                <a:off x="1166751"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7" name="円/楕円 1806"/>
              <p:cNvSpPr/>
              <p:nvPr/>
            </p:nvSpPr>
            <p:spPr>
              <a:xfrm>
                <a:off x="1166751"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8" name="円/楕円 1807"/>
              <p:cNvSpPr/>
              <p:nvPr/>
            </p:nvSpPr>
            <p:spPr>
              <a:xfrm>
                <a:off x="1166751"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9" name="円/楕円 1808"/>
              <p:cNvSpPr/>
              <p:nvPr/>
            </p:nvSpPr>
            <p:spPr>
              <a:xfrm>
                <a:off x="1166751"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10" name="円/楕円 1809"/>
              <p:cNvSpPr/>
              <p:nvPr/>
            </p:nvSpPr>
            <p:spPr>
              <a:xfrm>
                <a:off x="1166751"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11" name="円/楕円 1810"/>
              <p:cNvSpPr/>
              <p:nvPr/>
            </p:nvSpPr>
            <p:spPr>
              <a:xfrm>
                <a:off x="1166751"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12" name="直線コネクタ 1811"/>
              <p:cNvCxnSpPr>
                <a:stCxn id="1824" idx="4"/>
                <a:endCxn id="1845" idx="0"/>
              </p:cNvCxnSpPr>
              <p:nvPr/>
            </p:nvCxnSpPr>
            <p:spPr>
              <a:xfrm>
                <a:off x="1934478" y="2767543"/>
                <a:ext cx="0" cy="858332"/>
              </a:xfrm>
              <a:prstGeom prst="line">
                <a:avLst/>
              </a:prstGeom>
              <a:noFill/>
              <a:ln w="38100" cap="flat" cmpd="sng" algn="ctr">
                <a:solidFill>
                  <a:sysClr val="windowText" lastClr="000000"/>
                </a:solidFill>
                <a:prstDash val="solid"/>
                <a:miter lim="800000"/>
              </a:ln>
              <a:effectLst/>
            </p:spPr>
          </p:cxnSp>
          <p:cxnSp>
            <p:nvCxnSpPr>
              <p:cNvPr id="1813" name="直線コネクタ 1812"/>
              <p:cNvCxnSpPr>
                <a:stCxn id="1826" idx="4"/>
                <a:endCxn id="1847" idx="0"/>
              </p:cNvCxnSpPr>
              <p:nvPr/>
            </p:nvCxnSpPr>
            <p:spPr>
              <a:xfrm>
                <a:off x="3518324" y="2767543"/>
                <a:ext cx="0" cy="858332"/>
              </a:xfrm>
              <a:prstGeom prst="line">
                <a:avLst/>
              </a:prstGeom>
              <a:noFill/>
              <a:ln w="38100" cap="flat" cmpd="sng" algn="ctr">
                <a:solidFill>
                  <a:sysClr val="windowText" lastClr="000000"/>
                </a:solidFill>
                <a:prstDash val="solid"/>
                <a:miter lim="800000"/>
              </a:ln>
              <a:effectLst/>
            </p:spPr>
          </p:cxnSp>
          <p:cxnSp>
            <p:nvCxnSpPr>
              <p:cNvPr id="1814" name="直線コネクタ 1813"/>
              <p:cNvCxnSpPr>
                <a:stCxn id="1827" idx="4"/>
                <a:endCxn id="1848" idx="0"/>
              </p:cNvCxnSpPr>
              <p:nvPr/>
            </p:nvCxnSpPr>
            <p:spPr>
              <a:xfrm>
                <a:off x="3200337" y="2767543"/>
                <a:ext cx="0" cy="858332"/>
              </a:xfrm>
              <a:prstGeom prst="line">
                <a:avLst/>
              </a:prstGeom>
              <a:noFill/>
              <a:ln w="38100" cap="flat" cmpd="sng" algn="ctr">
                <a:solidFill>
                  <a:sysClr val="windowText" lastClr="000000"/>
                </a:solidFill>
                <a:prstDash val="solid"/>
                <a:miter lim="800000"/>
              </a:ln>
              <a:effectLst/>
            </p:spPr>
          </p:cxnSp>
          <p:cxnSp>
            <p:nvCxnSpPr>
              <p:cNvPr id="1815" name="直線コネクタ 1814"/>
              <p:cNvCxnSpPr>
                <a:stCxn id="1821" idx="4"/>
                <a:endCxn id="1842" idx="0"/>
              </p:cNvCxnSpPr>
              <p:nvPr/>
            </p:nvCxnSpPr>
            <p:spPr>
              <a:xfrm>
                <a:off x="2879906" y="2767543"/>
                <a:ext cx="0" cy="858332"/>
              </a:xfrm>
              <a:prstGeom prst="line">
                <a:avLst/>
              </a:prstGeom>
              <a:noFill/>
              <a:ln w="38100" cap="flat" cmpd="sng" algn="ctr">
                <a:solidFill>
                  <a:sysClr val="windowText" lastClr="000000"/>
                </a:solidFill>
                <a:prstDash val="solid"/>
                <a:miter lim="800000"/>
              </a:ln>
              <a:effectLst/>
            </p:spPr>
          </p:cxnSp>
          <p:cxnSp>
            <p:nvCxnSpPr>
              <p:cNvPr id="1816" name="直線コネクタ 1815"/>
              <p:cNvCxnSpPr>
                <a:stCxn id="1822" idx="4"/>
                <a:endCxn id="1843" idx="0"/>
              </p:cNvCxnSpPr>
              <p:nvPr/>
            </p:nvCxnSpPr>
            <p:spPr>
              <a:xfrm>
                <a:off x="2566186" y="2767543"/>
                <a:ext cx="0" cy="858332"/>
              </a:xfrm>
              <a:prstGeom prst="line">
                <a:avLst/>
              </a:prstGeom>
              <a:noFill/>
              <a:ln w="38100" cap="flat" cmpd="sng" algn="ctr">
                <a:solidFill>
                  <a:sysClr val="windowText" lastClr="000000"/>
                </a:solidFill>
                <a:prstDash val="solid"/>
                <a:miter lim="800000"/>
              </a:ln>
              <a:effectLst/>
            </p:spPr>
          </p:cxnSp>
          <p:cxnSp>
            <p:nvCxnSpPr>
              <p:cNvPr id="1817" name="直線コネクタ 1816"/>
              <p:cNvCxnSpPr>
                <a:endCxn id="1826" idx="2"/>
              </p:cNvCxnSpPr>
              <p:nvPr/>
            </p:nvCxnSpPr>
            <p:spPr>
              <a:xfrm>
                <a:off x="1430285" y="2643320"/>
                <a:ext cx="1956272" cy="0"/>
              </a:xfrm>
              <a:prstGeom prst="line">
                <a:avLst/>
              </a:prstGeom>
              <a:noFill/>
              <a:ln w="38100" cap="flat" cmpd="sng" algn="ctr">
                <a:solidFill>
                  <a:sysClr val="windowText" lastClr="000000"/>
                </a:solidFill>
                <a:prstDash val="solid"/>
                <a:miter lim="800000"/>
              </a:ln>
              <a:effectLst/>
            </p:spPr>
          </p:cxnSp>
          <p:cxnSp>
            <p:nvCxnSpPr>
              <p:cNvPr id="1818" name="直線コネクタ 1817"/>
              <p:cNvCxnSpPr>
                <a:endCxn id="1833" idx="2"/>
              </p:cNvCxnSpPr>
              <p:nvPr/>
            </p:nvCxnSpPr>
            <p:spPr>
              <a:xfrm>
                <a:off x="1430285" y="3012245"/>
                <a:ext cx="1956272" cy="0"/>
              </a:xfrm>
              <a:prstGeom prst="line">
                <a:avLst/>
              </a:prstGeom>
              <a:noFill/>
              <a:ln w="38100" cap="flat" cmpd="sng" algn="ctr">
                <a:solidFill>
                  <a:sysClr val="windowText" lastClr="000000"/>
                </a:solidFill>
                <a:prstDash val="solid"/>
                <a:miter lim="800000"/>
              </a:ln>
              <a:effectLst/>
            </p:spPr>
          </p:cxnSp>
          <p:cxnSp>
            <p:nvCxnSpPr>
              <p:cNvPr id="1819" name="直線コネクタ 1818"/>
              <p:cNvCxnSpPr>
                <a:endCxn id="1840" idx="2"/>
              </p:cNvCxnSpPr>
              <p:nvPr/>
            </p:nvCxnSpPr>
            <p:spPr>
              <a:xfrm>
                <a:off x="1430285" y="3381171"/>
                <a:ext cx="1956272" cy="0"/>
              </a:xfrm>
              <a:prstGeom prst="line">
                <a:avLst/>
              </a:prstGeom>
              <a:noFill/>
              <a:ln w="38100" cap="flat" cmpd="sng" algn="ctr">
                <a:solidFill>
                  <a:sysClr val="windowText" lastClr="000000"/>
                </a:solidFill>
                <a:prstDash val="solid"/>
                <a:miter lim="800000"/>
              </a:ln>
              <a:effectLst/>
            </p:spPr>
          </p:cxnSp>
          <p:cxnSp>
            <p:nvCxnSpPr>
              <p:cNvPr id="1820" name="直線コネクタ 1819"/>
              <p:cNvCxnSpPr>
                <a:endCxn id="1847" idx="2"/>
              </p:cNvCxnSpPr>
              <p:nvPr/>
            </p:nvCxnSpPr>
            <p:spPr>
              <a:xfrm>
                <a:off x="1430285" y="3750097"/>
                <a:ext cx="1956272" cy="0"/>
              </a:xfrm>
              <a:prstGeom prst="line">
                <a:avLst/>
              </a:prstGeom>
              <a:noFill/>
              <a:ln w="38100" cap="flat" cmpd="sng" algn="ctr">
                <a:solidFill>
                  <a:sysClr val="windowText" lastClr="000000"/>
                </a:solidFill>
                <a:prstDash val="solid"/>
                <a:miter lim="800000"/>
              </a:ln>
              <a:effectLst/>
            </p:spPr>
          </p:cxnSp>
          <p:sp>
            <p:nvSpPr>
              <p:cNvPr id="1821" name="円/楕円 1820"/>
              <p:cNvSpPr/>
              <p:nvPr/>
            </p:nvSpPr>
            <p:spPr>
              <a:xfrm>
                <a:off x="2748139" y="251909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2" name="円/楕円 1821"/>
              <p:cNvSpPr/>
              <p:nvPr/>
            </p:nvSpPr>
            <p:spPr>
              <a:xfrm>
                <a:off x="2434419"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3" name="円/楕円 1822"/>
              <p:cNvSpPr/>
              <p:nvPr/>
            </p:nvSpPr>
            <p:spPr>
              <a:xfrm>
                <a:off x="2120699" y="251909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4" name="円/楕円 1823"/>
              <p:cNvSpPr/>
              <p:nvPr/>
            </p:nvSpPr>
            <p:spPr>
              <a:xfrm>
                <a:off x="1802712"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5" name="円/楕円 1824"/>
              <p:cNvSpPr/>
              <p:nvPr/>
            </p:nvSpPr>
            <p:spPr>
              <a:xfrm>
                <a:off x="1482280" y="251909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6" name="円/楕円 1825"/>
              <p:cNvSpPr/>
              <p:nvPr/>
            </p:nvSpPr>
            <p:spPr>
              <a:xfrm>
                <a:off x="3386557"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7" name="円/楕円 1826"/>
              <p:cNvSpPr/>
              <p:nvPr/>
            </p:nvSpPr>
            <p:spPr>
              <a:xfrm>
                <a:off x="3068570"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8" name="円/楕円 1827"/>
              <p:cNvSpPr/>
              <p:nvPr/>
            </p:nvSpPr>
            <p:spPr>
              <a:xfrm>
                <a:off x="2748139" y="288802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9" name="円/楕円 1828"/>
              <p:cNvSpPr/>
              <p:nvPr/>
            </p:nvSpPr>
            <p:spPr>
              <a:xfrm>
                <a:off x="2434419"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0" name="円/楕円 1829"/>
              <p:cNvSpPr/>
              <p:nvPr/>
            </p:nvSpPr>
            <p:spPr>
              <a:xfrm>
                <a:off x="2120699" y="288802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1" name="円/楕円 1830"/>
              <p:cNvSpPr/>
              <p:nvPr/>
            </p:nvSpPr>
            <p:spPr>
              <a:xfrm>
                <a:off x="1802712"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2" name="円/楕円 1831"/>
              <p:cNvSpPr/>
              <p:nvPr/>
            </p:nvSpPr>
            <p:spPr>
              <a:xfrm>
                <a:off x="1482280" y="288802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3" name="円/楕円 1832"/>
              <p:cNvSpPr/>
              <p:nvPr/>
            </p:nvSpPr>
            <p:spPr>
              <a:xfrm>
                <a:off x="3386557"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4" name="円/楕円 1833"/>
              <p:cNvSpPr/>
              <p:nvPr/>
            </p:nvSpPr>
            <p:spPr>
              <a:xfrm>
                <a:off x="3068570"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5" name="円/楕円 1834"/>
              <p:cNvSpPr/>
              <p:nvPr/>
            </p:nvSpPr>
            <p:spPr>
              <a:xfrm>
                <a:off x="2748139" y="325694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6" name="円/楕円 1835"/>
              <p:cNvSpPr/>
              <p:nvPr/>
            </p:nvSpPr>
            <p:spPr>
              <a:xfrm>
                <a:off x="2434419"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7" name="円/楕円 1836"/>
              <p:cNvSpPr/>
              <p:nvPr/>
            </p:nvSpPr>
            <p:spPr>
              <a:xfrm>
                <a:off x="2120699" y="325694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8" name="円/楕円 1837"/>
              <p:cNvSpPr/>
              <p:nvPr/>
            </p:nvSpPr>
            <p:spPr>
              <a:xfrm>
                <a:off x="1802712"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9" name="円/楕円 1838"/>
              <p:cNvSpPr/>
              <p:nvPr/>
            </p:nvSpPr>
            <p:spPr>
              <a:xfrm>
                <a:off x="1482280" y="325694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0" name="円/楕円 1839"/>
              <p:cNvSpPr/>
              <p:nvPr/>
            </p:nvSpPr>
            <p:spPr>
              <a:xfrm>
                <a:off x="3386557"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1" name="円/楕円 1840"/>
              <p:cNvSpPr/>
              <p:nvPr/>
            </p:nvSpPr>
            <p:spPr>
              <a:xfrm>
                <a:off x="3068570"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2" name="円/楕円 1841"/>
              <p:cNvSpPr/>
              <p:nvPr/>
            </p:nvSpPr>
            <p:spPr>
              <a:xfrm>
                <a:off x="2748139" y="362587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3" name="円/楕円 1842"/>
              <p:cNvSpPr/>
              <p:nvPr/>
            </p:nvSpPr>
            <p:spPr>
              <a:xfrm>
                <a:off x="2434419"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4" name="円/楕円 1843"/>
              <p:cNvSpPr/>
              <p:nvPr/>
            </p:nvSpPr>
            <p:spPr>
              <a:xfrm>
                <a:off x="2120699" y="362587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5" name="円/楕円 1844"/>
              <p:cNvSpPr/>
              <p:nvPr/>
            </p:nvSpPr>
            <p:spPr>
              <a:xfrm>
                <a:off x="1802712"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6" name="円/楕円 1845"/>
              <p:cNvSpPr/>
              <p:nvPr/>
            </p:nvSpPr>
            <p:spPr>
              <a:xfrm>
                <a:off x="1482280" y="362587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7" name="円/楕円 1846"/>
              <p:cNvSpPr/>
              <p:nvPr/>
            </p:nvSpPr>
            <p:spPr>
              <a:xfrm>
                <a:off x="3386557"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8" name="円/楕円 1847"/>
              <p:cNvSpPr/>
              <p:nvPr/>
            </p:nvSpPr>
            <p:spPr>
              <a:xfrm>
                <a:off x="3068570"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49" name="直線コネクタ 1848"/>
              <p:cNvCxnSpPr>
                <a:stCxn id="1825" idx="4"/>
                <a:endCxn id="1846" idx="0"/>
              </p:cNvCxnSpPr>
              <p:nvPr/>
            </p:nvCxnSpPr>
            <p:spPr>
              <a:xfrm>
                <a:off x="1614047" y="2767543"/>
                <a:ext cx="0" cy="858332"/>
              </a:xfrm>
              <a:prstGeom prst="line">
                <a:avLst/>
              </a:prstGeom>
              <a:noFill/>
              <a:ln w="38100" cap="flat" cmpd="sng" algn="ctr">
                <a:solidFill>
                  <a:sysClr val="windowText" lastClr="000000"/>
                </a:solidFill>
                <a:prstDash val="solid"/>
                <a:miter lim="800000"/>
              </a:ln>
              <a:effectLst/>
            </p:spPr>
          </p:cxnSp>
          <p:cxnSp>
            <p:nvCxnSpPr>
              <p:cNvPr id="1850" name="直線コネクタ 1849"/>
              <p:cNvCxnSpPr>
                <a:stCxn id="1862" idx="4"/>
                <a:endCxn id="1883" idx="0"/>
              </p:cNvCxnSpPr>
              <p:nvPr/>
            </p:nvCxnSpPr>
            <p:spPr>
              <a:xfrm>
                <a:off x="1934478" y="4248252"/>
                <a:ext cx="0" cy="858332"/>
              </a:xfrm>
              <a:prstGeom prst="line">
                <a:avLst/>
              </a:prstGeom>
              <a:noFill/>
              <a:ln w="38100" cap="flat" cmpd="sng" algn="ctr">
                <a:solidFill>
                  <a:sysClr val="windowText" lastClr="000000"/>
                </a:solidFill>
                <a:prstDash val="solid"/>
                <a:miter lim="800000"/>
              </a:ln>
              <a:effectLst/>
            </p:spPr>
          </p:cxnSp>
          <p:cxnSp>
            <p:nvCxnSpPr>
              <p:cNvPr id="1851" name="直線コネクタ 1850"/>
              <p:cNvCxnSpPr>
                <a:stCxn id="1864" idx="4"/>
                <a:endCxn id="1885" idx="0"/>
              </p:cNvCxnSpPr>
              <p:nvPr/>
            </p:nvCxnSpPr>
            <p:spPr>
              <a:xfrm>
                <a:off x="3518324" y="4248252"/>
                <a:ext cx="0" cy="858332"/>
              </a:xfrm>
              <a:prstGeom prst="line">
                <a:avLst/>
              </a:prstGeom>
              <a:noFill/>
              <a:ln w="38100" cap="flat" cmpd="sng" algn="ctr">
                <a:solidFill>
                  <a:sysClr val="windowText" lastClr="000000"/>
                </a:solidFill>
                <a:prstDash val="solid"/>
                <a:miter lim="800000"/>
              </a:ln>
              <a:effectLst/>
            </p:spPr>
          </p:cxnSp>
          <p:cxnSp>
            <p:nvCxnSpPr>
              <p:cNvPr id="1852" name="直線コネクタ 1851"/>
              <p:cNvCxnSpPr>
                <a:stCxn id="1865" idx="4"/>
                <a:endCxn id="1886" idx="0"/>
              </p:cNvCxnSpPr>
              <p:nvPr/>
            </p:nvCxnSpPr>
            <p:spPr>
              <a:xfrm>
                <a:off x="3200337" y="4248252"/>
                <a:ext cx="0" cy="858332"/>
              </a:xfrm>
              <a:prstGeom prst="line">
                <a:avLst/>
              </a:prstGeom>
              <a:noFill/>
              <a:ln w="38100" cap="flat" cmpd="sng" algn="ctr">
                <a:solidFill>
                  <a:sysClr val="windowText" lastClr="000000"/>
                </a:solidFill>
                <a:prstDash val="solid"/>
                <a:miter lim="800000"/>
              </a:ln>
              <a:effectLst/>
            </p:spPr>
          </p:cxnSp>
          <p:cxnSp>
            <p:nvCxnSpPr>
              <p:cNvPr id="1853" name="直線コネクタ 1852"/>
              <p:cNvCxnSpPr>
                <a:stCxn id="1859" idx="4"/>
                <a:endCxn id="1880" idx="0"/>
              </p:cNvCxnSpPr>
              <p:nvPr/>
            </p:nvCxnSpPr>
            <p:spPr>
              <a:xfrm>
                <a:off x="2879906" y="4248252"/>
                <a:ext cx="0" cy="858332"/>
              </a:xfrm>
              <a:prstGeom prst="line">
                <a:avLst/>
              </a:prstGeom>
              <a:noFill/>
              <a:ln w="38100" cap="flat" cmpd="sng" algn="ctr">
                <a:solidFill>
                  <a:sysClr val="windowText" lastClr="000000"/>
                </a:solidFill>
                <a:prstDash val="solid"/>
                <a:miter lim="800000"/>
              </a:ln>
              <a:effectLst/>
            </p:spPr>
          </p:cxnSp>
          <p:cxnSp>
            <p:nvCxnSpPr>
              <p:cNvPr id="1854" name="直線コネクタ 1853"/>
              <p:cNvCxnSpPr>
                <a:stCxn id="1860" idx="4"/>
                <a:endCxn id="1881" idx="0"/>
              </p:cNvCxnSpPr>
              <p:nvPr/>
            </p:nvCxnSpPr>
            <p:spPr>
              <a:xfrm>
                <a:off x="2566186" y="4248252"/>
                <a:ext cx="0" cy="858332"/>
              </a:xfrm>
              <a:prstGeom prst="line">
                <a:avLst/>
              </a:prstGeom>
              <a:noFill/>
              <a:ln w="38100" cap="flat" cmpd="sng" algn="ctr">
                <a:solidFill>
                  <a:sysClr val="windowText" lastClr="000000"/>
                </a:solidFill>
                <a:prstDash val="solid"/>
                <a:miter lim="800000"/>
              </a:ln>
              <a:effectLst/>
            </p:spPr>
          </p:cxnSp>
          <p:cxnSp>
            <p:nvCxnSpPr>
              <p:cNvPr id="1855" name="直線コネクタ 1854"/>
              <p:cNvCxnSpPr>
                <a:endCxn id="1864" idx="2"/>
              </p:cNvCxnSpPr>
              <p:nvPr/>
            </p:nvCxnSpPr>
            <p:spPr>
              <a:xfrm>
                <a:off x="1430285" y="4124029"/>
                <a:ext cx="1956272" cy="0"/>
              </a:xfrm>
              <a:prstGeom prst="line">
                <a:avLst/>
              </a:prstGeom>
              <a:noFill/>
              <a:ln w="38100" cap="flat" cmpd="sng" algn="ctr">
                <a:solidFill>
                  <a:sysClr val="windowText" lastClr="000000"/>
                </a:solidFill>
                <a:prstDash val="solid"/>
                <a:miter lim="800000"/>
              </a:ln>
              <a:effectLst/>
            </p:spPr>
          </p:cxnSp>
          <p:cxnSp>
            <p:nvCxnSpPr>
              <p:cNvPr id="1856" name="直線コネクタ 1855"/>
              <p:cNvCxnSpPr>
                <a:endCxn id="1871" idx="2"/>
              </p:cNvCxnSpPr>
              <p:nvPr/>
            </p:nvCxnSpPr>
            <p:spPr>
              <a:xfrm>
                <a:off x="1430285" y="4492955"/>
                <a:ext cx="1956272" cy="0"/>
              </a:xfrm>
              <a:prstGeom prst="line">
                <a:avLst/>
              </a:prstGeom>
              <a:noFill/>
              <a:ln w="38100" cap="flat" cmpd="sng" algn="ctr">
                <a:solidFill>
                  <a:sysClr val="windowText" lastClr="000000"/>
                </a:solidFill>
                <a:prstDash val="solid"/>
                <a:miter lim="800000"/>
              </a:ln>
              <a:effectLst/>
            </p:spPr>
          </p:cxnSp>
          <p:cxnSp>
            <p:nvCxnSpPr>
              <p:cNvPr id="1857" name="直線コネクタ 1856"/>
              <p:cNvCxnSpPr>
                <a:endCxn id="1878" idx="2"/>
              </p:cNvCxnSpPr>
              <p:nvPr/>
            </p:nvCxnSpPr>
            <p:spPr>
              <a:xfrm>
                <a:off x="1430285" y="4861881"/>
                <a:ext cx="1956272" cy="0"/>
              </a:xfrm>
              <a:prstGeom prst="line">
                <a:avLst/>
              </a:prstGeom>
              <a:noFill/>
              <a:ln w="38100" cap="flat" cmpd="sng" algn="ctr">
                <a:solidFill>
                  <a:sysClr val="windowText" lastClr="000000"/>
                </a:solidFill>
                <a:prstDash val="solid"/>
                <a:miter lim="800000"/>
              </a:ln>
              <a:effectLst/>
            </p:spPr>
          </p:cxnSp>
          <p:cxnSp>
            <p:nvCxnSpPr>
              <p:cNvPr id="1858" name="直線コネクタ 1857"/>
              <p:cNvCxnSpPr>
                <a:endCxn id="1885" idx="2"/>
              </p:cNvCxnSpPr>
              <p:nvPr/>
            </p:nvCxnSpPr>
            <p:spPr>
              <a:xfrm>
                <a:off x="1430285" y="5230807"/>
                <a:ext cx="1956272" cy="0"/>
              </a:xfrm>
              <a:prstGeom prst="line">
                <a:avLst/>
              </a:prstGeom>
              <a:noFill/>
              <a:ln w="38100" cap="flat" cmpd="sng" algn="ctr">
                <a:solidFill>
                  <a:sysClr val="windowText" lastClr="000000"/>
                </a:solidFill>
                <a:prstDash val="solid"/>
                <a:miter lim="800000"/>
              </a:ln>
              <a:effectLst/>
            </p:spPr>
          </p:cxnSp>
          <p:sp>
            <p:nvSpPr>
              <p:cNvPr id="1859" name="円/楕円 1858"/>
              <p:cNvSpPr/>
              <p:nvPr/>
            </p:nvSpPr>
            <p:spPr>
              <a:xfrm>
                <a:off x="274813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0" name="円/楕円 1859"/>
              <p:cNvSpPr/>
              <p:nvPr/>
            </p:nvSpPr>
            <p:spPr>
              <a:xfrm>
                <a:off x="2434419"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1" name="円/楕円 1860"/>
              <p:cNvSpPr/>
              <p:nvPr/>
            </p:nvSpPr>
            <p:spPr>
              <a:xfrm>
                <a:off x="212069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2" name="円/楕円 1861"/>
              <p:cNvSpPr/>
              <p:nvPr/>
            </p:nvSpPr>
            <p:spPr>
              <a:xfrm>
                <a:off x="1802712"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3" name="円/楕円 1862"/>
              <p:cNvSpPr/>
              <p:nvPr/>
            </p:nvSpPr>
            <p:spPr>
              <a:xfrm>
                <a:off x="1482280"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4" name="円/楕円 1863"/>
              <p:cNvSpPr/>
              <p:nvPr/>
            </p:nvSpPr>
            <p:spPr>
              <a:xfrm>
                <a:off x="3386557"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5" name="円/楕円 1864"/>
              <p:cNvSpPr/>
              <p:nvPr/>
            </p:nvSpPr>
            <p:spPr>
              <a:xfrm>
                <a:off x="3068570"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6" name="円/楕円 1865"/>
              <p:cNvSpPr/>
              <p:nvPr/>
            </p:nvSpPr>
            <p:spPr>
              <a:xfrm>
                <a:off x="274813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7" name="円/楕円 1866"/>
              <p:cNvSpPr/>
              <p:nvPr/>
            </p:nvSpPr>
            <p:spPr>
              <a:xfrm>
                <a:off x="2434419"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8" name="円/楕円 1867"/>
              <p:cNvSpPr/>
              <p:nvPr/>
            </p:nvSpPr>
            <p:spPr>
              <a:xfrm>
                <a:off x="212069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9" name="円/楕円 1868"/>
              <p:cNvSpPr/>
              <p:nvPr/>
            </p:nvSpPr>
            <p:spPr>
              <a:xfrm>
                <a:off x="1802712"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0" name="円/楕円 1869"/>
              <p:cNvSpPr/>
              <p:nvPr/>
            </p:nvSpPr>
            <p:spPr>
              <a:xfrm>
                <a:off x="1482280"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1" name="円/楕円 1870"/>
              <p:cNvSpPr/>
              <p:nvPr/>
            </p:nvSpPr>
            <p:spPr>
              <a:xfrm>
                <a:off x="338655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2" name="円/楕円 1871"/>
              <p:cNvSpPr/>
              <p:nvPr/>
            </p:nvSpPr>
            <p:spPr>
              <a:xfrm>
                <a:off x="3068570"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3" name="円/楕円 1872"/>
              <p:cNvSpPr/>
              <p:nvPr/>
            </p:nvSpPr>
            <p:spPr>
              <a:xfrm>
                <a:off x="2748139"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4" name="円/楕円 1873"/>
              <p:cNvSpPr/>
              <p:nvPr/>
            </p:nvSpPr>
            <p:spPr>
              <a:xfrm>
                <a:off x="2434419"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5" name="円/楕円 1874"/>
              <p:cNvSpPr/>
              <p:nvPr/>
            </p:nvSpPr>
            <p:spPr>
              <a:xfrm>
                <a:off x="2120699"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6" name="円/楕円 1875"/>
              <p:cNvSpPr/>
              <p:nvPr/>
            </p:nvSpPr>
            <p:spPr>
              <a:xfrm>
                <a:off x="1802712"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7" name="円/楕円 1876"/>
              <p:cNvSpPr/>
              <p:nvPr/>
            </p:nvSpPr>
            <p:spPr>
              <a:xfrm>
                <a:off x="1482280"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8" name="円/楕円 1877"/>
              <p:cNvSpPr/>
              <p:nvPr/>
            </p:nvSpPr>
            <p:spPr>
              <a:xfrm>
                <a:off x="338655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9" name="円/楕円 1878"/>
              <p:cNvSpPr/>
              <p:nvPr/>
            </p:nvSpPr>
            <p:spPr>
              <a:xfrm>
                <a:off x="3068570"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0" name="円/楕円 1879"/>
              <p:cNvSpPr/>
              <p:nvPr/>
            </p:nvSpPr>
            <p:spPr>
              <a:xfrm>
                <a:off x="2748139"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1" name="円/楕円 1880"/>
              <p:cNvSpPr/>
              <p:nvPr/>
            </p:nvSpPr>
            <p:spPr>
              <a:xfrm>
                <a:off x="2434419"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2" name="円/楕円 1881"/>
              <p:cNvSpPr/>
              <p:nvPr/>
            </p:nvSpPr>
            <p:spPr>
              <a:xfrm>
                <a:off x="2120699"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3" name="円/楕円 1882"/>
              <p:cNvSpPr/>
              <p:nvPr/>
            </p:nvSpPr>
            <p:spPr>
              <a:xfrm>
                <a:off x="1802712"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4" name="円/楕円 1883"/>
              <p:cNvSpPr/>
              <p:nvPr/>
            </p:nvSpPr>
            <p:spPr>
              <a:xfrm>
                <a:off x="1482280"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5" name="円/楕円 1884"/>
              <p:cNvSpPr/>
              <p:nvPr/>
            </p:nvSpPr>
            <p:spPr>
              <a:xfrm>
                <a:off x="3386557"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6" name="円/楕円 1885"/>
              <p:cNvSpPr/>
              <p:nvPr/>
            </p:nvSpPr>
            <p:spPr>
              <a:xfrm>
                <a:off x="3068570"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87" name="直線コネクタ 1886"/>
              <p:cNvCxnSpPr>
                <a:stCxn id="1861" idx="4"/>
                <a:endCxn id="1882" idx="0"/>
              </p:cNvCxnSpPr>
              <p:nvPr/>
            </p:nvCxnSpPr>
            <p:spPr>
              <a:xfrm>
                <a:off x="2252465" y="4248252"/>
                <a:ext cx="0" cy="858332"/>
              </a:xfrm>
              <a:prstGeom prst="line">
                <a:avLst/>
              </a:prstGeom>
              <a:noFill/>
              <a:ln w="38100" cap="flat" cmpd="sng" algn="ctr">
                <a:solidFill>
                  <a:sysClr val="windowText" lastClr="000000"/>
                </a:solidFill>
                <a:prstDash val="solid"/>
                <a:miter lim="800000"/>
              </a:ln>
              <a:effectLst/>
            </p:spPr>
          </p:cxnSp>
          <p:grpSp>
            <p:nvGrpSpPr>
              <p:cNvPr id="1888" name="グループ化 1887"/>
              <p:cNvGrpSpPr/>
              <p:nvPr/>
            </p:nvGrpSpPr>
            <p:grpSpPr>
              <a:xfrm>
                <a:off x="7586219" y="1100498"/>
                <a:ext cx="264028" cy="124223"/>
                <a:chOff x="4462667" y="581891"/>
                <a:chExt cx="501219" cy="190005"/>
              </a:xfrm>
            </p:grpSpPr>
            <p:sp>
              <p:nvSpPr>
                <p:cNvPr id="2054" name="正方形/長方形 205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55" name="グループ化 2054"/>
                <p:cNvGrpSpPr/>
                <p:nvPr/>
              </p:nvGrpSpPr>
              <p:grpSpPr>
                <a:xfrm>
                  <a:off x="4518837" y="632369"/>
                  <a:ext cx="389952" cy="93245"/>
                  <a:chOff x="4536374" y="457141"/>
                  <a:chExt cx="709270" cy="180000"/>
                </a:xfrm>
              </p:grpSpPr>
              <p:sp>
                <p:nvSpPr>
                  <p:cNvPr id="2056" name="円/楕円 205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7" name="円/楕円 205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8" name="円/楕円 205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89" name="グループ化 1888"/>
              <p:cNvGrpSpPr/>
              <p:nvPr/>
            </p:nvGrpSpPr>
            <p:grpSpPr>
              <a:xfrm>
                <a:off x="7586219" y="1469424"/>
                <a:ext cx="264028" cy="124223"/>
                <a:chOff x="4462667" y="581891"/>
                <a:chExt cx="501219" cy="190005"/>
              </a:xfrm>
            </p:grpSpPr>
            <p:sp>
              <p:nvSpPr>
                <p:cNvPr id="2049" name="正方形/長方形 204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50" name="グループ化 2049"/>
                <p:cNvGrpSpPr/>
                <p:nvPr/>
              </p:nvGrpSpPr>
              <p:grpSpPr>
                <a:xfrm>
                  <a:off x="4518837" y="632369"/>
                  <a:ext cx="389952" cy="93245"/>
                  <a:chOff x="4536374" y="457141"/>
                  <a:chExt cx="709270" cy="180000"/>
                </a:xfrm>
              </p:grpSpPr>
              <p:sp>
                <p:nvSpPr>
                  <p:cNvPr id="2051" name="円/楕円 205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2" name="円/楕円 205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3" name="円/楕円 205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0" name="グループ化 1889"/>
              <p:cNvGrpSpPr/>
              <p:nvPr/>
            </p:nvGrpSpPr>
            <p:grpSpPr>
              <a:xfrm>
                <a:off x="7586219" y="1843356"/>
                <a:ext cx="264028" cy="124223"/>
                <a:chOff x="4462667" y="581891"/>
                <a:chExt cx="501219" cy="190005"/>
              </a:xfrm>
            </p:grpSpPr>
            <p:sp>
              <p:nvSpPr>
                <p:cNvPr id="2044" name="正方形/長方形 204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45" name="グループ化 2044"/>
                <p:cNvGrpSpPr/>
                <p:nvPr/>
              </p:nvGrpSpPr>
              <p:grpSpPr>
                <a:xfrm>
                  <a:off x="4518837" y="632369"/>
                  <a:ext cx="389952" cy="93245"/>
                  <a:chOff x="4536374" y="457141"/>
                  <a:chExt cx="709270" cy="180000"/>
                </a:xfrm>
              </p:grpSpPr>
              <p:sp>
                <p:nvSpPr>
                  <p:cNvPr id="2046" name="円/楕円 204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7" name="円/楕円 204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8" name="円/楕円 204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1" name="グループ化 1890"/>
              <p:cNvGrpSpPr/>
              <p:nvPr/>
            </p:nvGrpSpPr>
            <p:grpSpPr>
              <a:xfrm>
                <a:off x="7586219" y="2212282"/>
                <a:ext cx="264028" cy="124223"/>
                <a:chOff x="4462667" y="581891"/>
                <a:chExt cx="501219" cy="190005"/>
              </a:xfrm>
            </p:grpSpPr>
            <p:sp>
              <p:nvSpPr>
                <p:cNvPr id="2039" name="正方形/長方形 203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40" name="グループ化 2039"/>
                <p:cNvGrpSpPr/>
                <p:nvPr/>
              </p:nvGrpSpPr>
              <p:grpSpPr>
                <a:xfrm>
                  <a:off x="4518837" y="632369"/>
                  <a:ext cx="389952" cy="93245"/>
                  <a:chOff x="4536374" y="457141"/>
                  <a:chExt cx="709270" cy="180000"/>
                </a:xfrm>
              </p:grpSpPr>
              <p:sp>
                <p:nvSpPr>
                  <p:cNvPr id="2041" name="円/楕円 204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2" name="円/楕円 204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3" name="円/楕円 204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2" name="グループ化 1891"/>
              <p:cNvGrpSpPr/>
              <p:nvPr/>
            </p:nvGrpSpPr>
            <p:grpSpPr>
              <a:xfrm>
                <a:off x="7586219" y="2583466"/>
                <a:ext cx="264028" cy="124223"/>
                <a:chOff x="4462667" y="581891"/>
                <a:chExt cx="501219" cy="190005"/>
              </a:xfrm>
            </p:grpSpPr>
            <p:sp>
              <p:nvSpPr>
                <p:cNvPr id="2034" name="正方形/長方形 203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35" name="グループ化 2034"/>
                <p:cNvGrpSpPr/>
                <p:nvPr/>
              </p:nvGrpSpPr>
              <p:grpSpPr>
                <a:xfrm>
                  <a:off x="4518837" y="632369"/>
                  <a:ext cx="389952" cy="93245"/>
                  <a:chOff x="4536374" y="457141"/>
                  <a:chExt cx="709270" cy="180000"/>
                </a:xfrm>
              </p:grpSpPr>
              <p:sp>
                <p:nvSpPr>
                  <p:cNvPr id="2036" name="円/楕円 203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7" name="円/楕円 203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8" name="円/楕円 203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3" name="グループ化 1892"/>
              <p:cNvGrpSpPr/>
              <p:nvPr/>
            </p:nvGrpSpPr>
            <p:grpSpPr>
              <a:xfrm>
                <a:off x="7586219" y="2952393"/>
                <a:ext cx="264028" cy="124223"/>
                <a:chOff x="4462667" y="581891"/>
                <a:chExt cx="501219" cy="190005"/>
              </a:xfrm>
            </p:grpSpPr>
            <p:sp>
              <p:nvSpPr>
                <p:cNvPr id="2029" name="正方形/長方形 202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30" name="グループ化 2029"/>
                <p:cNvGrpSpPr/>
                <p:nvPr/>
              </p:nvGrpSpPr>
              <p:grpSpPr>
                <a:xfrm>
                  <a:off x="4518837" y="632369"/>
                  <a:ext cx="389952" cy="93245"/>
                  <a:chOff x="4536374" y="457141"/>
                  <a:chExt cx="709270" cy="180000"/>
                </a:xfrm>
              </p:grpSpPr>
              <p:sp>
                <p:nvSpPr>
                  <p:cNvPr id="2031" name="円/楕円 203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2" name="円/楕円 203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3" name="円/楕円 203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4" name="グループ化 1893"/>
              <p:cNvGrpSpPr/>
              <p:nvPr/>
            </p:nvGrpSpPr>
            <p:grpSpPr>
              <a:xfrm>
                <a:off x="7586219" y="3321318"/>
                <a:ext cx="264028" cy="124223"/>
                <a:chOff x="4462667" y="581891"/>
                <a:chExt cx="501219" cy="190005"/>
              </a:xfrm>
            </p:grpSpPr>
            <p:sp>
              <p:nvSpPr>
                <p:cNvPr id="2024" name="正方形/長方形 202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25" name="グループ化 2024"/>
                <p:cNvGrpSpPr/>
                <p:nvPr/>
              </p:nvGrpSpPr>
              <p:grpSpPr>
                <a:xfrm>
                  <a:off x="4518837" y="632369"/>
                  <a:ext cx="389952" cy="93245"/>
                  <a:chOff x="4536374" y="457141"/>
                  <a:chExt cx="709270" cy="180000"/>
                </a:xfrm>
              </p:grpSpPr>
              <p:sp>
                <p:nvSpPr>
                  <p:cNvPr id="2026" name="円/楕円 202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7" name="円/楕円 202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8" name="円/楕円 202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5" name="グループ化 1894"/>
              <p:cNvGrpSpPr/>
              <p:nvPr/>
            </p:nvGrpSpPr>
            <p:grpSpPr>
              <a:xfrm>
                <a:off x="7586219" y="3690244"/>
                <a:ext cx="264028" cy="124223"/>
                <a:chOff x="4462667" y="581891"/>
                <a:chExt cx="501219" cy="190005"/>
              </a:xfrm>
            </p:grpSpPr>
            <p:sp>
              <p:nvSpPr>
                <p:cNvPr id="2019" name="正方形/長方形 201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20" name="グループ化 2019"/>
                <p:cNvGrpSpPr/>
                <p:nvPr/>
              </p:nvGrpSpPr>
              <p:grpSpPr>
                <a:xfrm>
                  <a:off x="4518837" y="632369"/>
                  <a:ext cx="389952" cy="93245"/>
                  <a:chOff x="4536374" y="457141"/>
                  <a:chExt cx="709270" cy="180000"/>
                </a:xfrm>
              </p:grpSpPr>
              <p:sp>
                <p:nvSpPr>
                  <p:cNvPr id="2021" name="円/楕円 202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2" name="円/楕円 202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3" name="円/楕円 202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6" name="グループ化 1895"/>
              <p:cNvGrpSpPr/>
              <p:nvPr/>
            </p:nvGrpSpPr>
            <p:grpSpPr>
              <a:xfrm>
                <a:off x="7586219" y="4061917"/>
                <a:ext cx="264028" cy="124223"/>
                <a:chOff x="4462667" y="581891"/>
                <a:chExt cx="501219" cy="190005"/>
              </a:xfrm>
            </p:grpSpPr>
            <p:sp>
              <p:nvSpPr>
                <p:cNvPr id="2014" name="正方形/長方形 201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15" name="グループ化 2014"/>
                <p:cNvGrpSpPr/>
                <p:nvPr/>
              </p:nvGrpSpPr>
              <p:grpSpPr>
                <a:xfrm>
                  <a:off x="4518837" y="632369"/>
                  <a:ext cx="389952" cy="93245"/>
                  <a:chOff x="4536374" y="457141"/>
                  <a:chExt cx="709270" cy="180000"/>
                </a:xfrm>
              </p:grpSpPr>
              <p:sp>
                <p:nvSpPr>
                  <p:cNvPr id="2016" name="円/楕円 201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7" name="円/楕円 201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8" name="円/楕円 201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7" name="グループ化 1896"/>
              <p:cNvGrpSpPr/>
              <p:nvPr/>
            </p:nvGrpSpPr>
            <p:grpSpPr>
              <a:xfrm>
                <a:off x="7586219" y="4430843"/>
                <a:ext cx="264028" cy="124223"/>
                <a:chOff x="4462667" y="581891"/>
                <a:chExt cx="501219" cy="190005"/>
              </a:xfrm>
            </p:grpSpPr>
            <p:sp>
              <p:nvSpPr>
                <p:cNvPr id="2009" name="正方形/長方形 200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10" name="グループ化 2009"/>
                <p:cNvGrpSpPr/>
                <p:nvPr/>
              </p:nvGrpSpPr>
              <p:grpSpPr>
                <a:xfrm>
                  <a:off x="4518837" y="632369"/>
                  <a:ext cx="389952" cy="93245"/>
                  <a:chOff x="4536374" y="457141"/>
                  <a:chExt cx="709270" cy="180000"/>
                </a:xfrm>
              </p:grpSpPr>
              <p:sp>
                <p:nvSpPr>
                  <p:cNvPr id="2011" name="円/楕円 201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2" name="円/楕円 201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3" name="円/楕円 201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8" name="グループ化 1897"/>
              <p:cNvGrpSpPr/>
              <p:nvPr/>
            </p:nvGrpSpPr>
            <p:grpSpPr>
              <a:xfrm>
                <a:off x="7586219" y="4799770"/>
                <a:ext cx="264028" cy="124223"/>
                <a:chOff x="4462667" y="581891"/>
                <a:chExt cx="501219" cy="190005"/>
              </a:xfrm>
            </p:grpSpPr>
            <p:sp>
              <p:nvSpPr>
                <p:cNvPr id="2004" name="正方形/長方形 200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05" name="グループ化 2004"/>
                <p:cNvGrpSpPr/>
                <p:nvPr/>
              </p:nvGrpSpPr>
              <p:grpSpPr>
                <a:xfrm>
                  <a:off x="4518837" y="632369"/>
                  <a:ext cx="389952" cy="93245"/>
                  <a:chOff x="4536374" y="457141"/>
                  <a:chExt cx="709270" cy="180000"/>
                </a:xfrm>
              </p:grpSpPr>
              <p:sp>
                <p:nvSpPr>
                  <p:cNvPr id="2006" name="円/楕円 200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7" name="円/楕円 200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8" name="円/楕円 200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9" name="グループ化 1898"/>
              <p:cNvGrpSpPr/>
              <p:nvPr/>
            </p:nvGrpSpPr>
            <p:grpSpPr>
              <a:xfrm>
                <a:off x="7586219" y="5168695"/>
                <a:ext cx="264028" cy="124223"/>
                <a:chOff x="4462667" y="581891"/>
                <a:chExt cx="501219" cy="190005"/>
              </a:xfrm>
            </p:grpSpPr>
            <p:sp>
              <p:nvSpPr>
                <p:cNvPr id="1999" name="正方形/長方形 199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00" name="グループ化 1999"/>
                <p:cNvGrpSpPr/>
                <p:nvPr/>
              </p:nvGrpSpPr>
              <p:grpSpPr>
                <a:xfrm>
                  <a:off x="4518837" y="632369"/>
                  <a:ext cx="389952" cy="93245"/>
                  <a:chOff x="4536374" y="457141"/>
                  <a:chExt cx="709270" cy="180000"/>
                </a:xfrm>
              </p:grpSpPr>
              <p:sp>
                <p:nvSpPr>
                  <p:cNvPr id="2001" name="円/楕円 200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2" name="円/楕円 200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3" name="円/楕円 200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cxnSp>
            <p:nvCxnSpPr>
              <p:cNvPr id="1900" name="直線コネクタ 1899"/>
              <p:cNvCxnSpPr>
                <a:stCxn id="1650" idx="6"/>
                <a:endCxn id="1587" idx="2"/>
              </p:cNvCxnSpPr>
              <p:nvPr/>
            </p:nvCxnSpPr>
            <p:spPr>
              <a:xfrm>
                <a:off x="3650091" y="1162610"/>
                <a:ext cx="431989" cy="0"/>
              </a:xfrm>
              <a:prstGeom prst="line">
                <a:avLst/>
              </a:prstGeom>
              <a:noFill/>
              <a:ln w="38100" cap="flat" cmpd="sng" algn="ctr">
                <a:solidFill>
                  <a:sysClr val="windowText" lastClr="000000"/>
                </a:solidFill>
                <a:prstDash val="solid"/>
                <a:miter lim="800000"/>
              </a:ln>
              <a:effectLst/>
            </p:spPr>
          </p:cxnSp>
          <p:grpSp>
            <p:nvGrpSpPr>
              <p:cNvPr id="1901" name="グループ化 1900"/>
              <p:cNvGrpSpPr/>
              <p:nvPr/>
            </p:nvGrpSpPr>
            <p:grpSpPr>
              <a:xfrm>
                <a:off x="3734833" y="1100498"/>
                <a:ext cx="264028" cy="124223"/>
                <a:chOff x="4462667" y="581891"/>
                <a:chExt cx="501219" cy="190005"/>
              </a:xfrm>
            </p:grpSpPr>
            <p:sp>
              <p:nvSpPr>
                <p:cNvPr id="1994" name="正方形/長方形 199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95" name="グループ化 1994"/>
                <p:cNvGrpSpPr/>
                <p:nvPr/>
              </p:nvGrpSpPr>
              <p:grpSpPr>
                <a:xfrm>
                  <a:off x="4518837" y="632369"/>
                  <a:ext cx="389952" cy="93245"/>
                  <a:chOff x="4536374" y="457141"/>
                  <a:chExt cx="709270" cy="180000"/>
                </a:xfrm>
              </p:grpSpPr>
              <p:sp>
                <p:nvSpPr>
                  <p:cNvPr id="1996" name="円/楕円 199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7" name="円/楕円 199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8" name="円/楕円 199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cxnSp>
            <p:nvCxnSpPr>
              <p:cNvPr id="1902" name="直線コネクタ 1901"/>
              <p:cNvCxnSpPr>
                <a:stCxn id="1781" idx="6"/>
                <a:endCxn id="1673" idx="2"/>
              </p:cNvCxnSpPr>
              <p:nvPr/>
            </p:nvCxnSpPr>
            <p:spPr>
              <a:xfrm>
                <a:off x="3650091" y="1531535"/>
                <a:ext cx="431989" cy="0"/>
              </a:xfrm>
              <a:prstGeom prst="line">
                <a:avLst/>
              </a:prstGeom>
              <a:noFill/>
              <a:ln w="38100" cap="flat" cmpd="sng" algn="ctr">
                <a:solidFill>
                  <a:sysClr val="windowText" lastClr="000000"/>
                </a:solidFill>
                <a:prstDash val="solid"/>
                <a:miter lim="800000"/>
              </a:ln>
              <a:effectLst/>
            </p:spPr>
          </p:cxnSp>
          <p:cxnSp>
            <p:nvCxnSpPr>
              <p:cNvPr id="1903" name="直線コネクタ 1902"/>
              <p:cNvCxnSpPr>
                <a:stCxn id="1788" idx="6"/>
                <a:endCxn id="1675" idx="2"/>
              </p:cNvCxnSpPr>
              <p:nvPr/>
            </p:nvCxnSpPr>
            <p:spPr>
              <a:xfrm>
                <a:off x="3650091" y="1900461"/>
                <a:ext cx="431989" cy="0"/>
              </a:xfrm>
              <a:prstGeom prst="line">
                <a:avLst/>
              </a:prstGeom>
              <a:noFill/>
              <a:ln w="38100" cap="flat" cmpd="sng" algn="ctr">
                <a:solidFill>
                  <a:sysClr val="windowText" lastClr="000000"/>
                </a:solidFill>
                <a:prstDash val="solid"/>
                <a:miter lim="800000"/>
              </a:ln>
              <a:effectLst/>
            </p:spPr>
          </p:cxnSp>
          <p:cxnSp>
            <p:nvCxnSpPr>
              <p:cNvPr id="1904" name="直線コネクタ 1903"/>
              <p:cNvCxnSpPr>
                <a:stCxn id="1795" idx="6"/>
                <a:endCxn id="1677" idx="2"/>
              </p:cNvCxnSpPr>
              <p:nvPr/>
            </p:nvCxnSpPr>
            <p:spPr>
              <a:xfrm>
                <a:off x="3650091" y="2269388"/>
                <a:ext cx="431989" cy="0"/>
              </a:xfrm>
              <a:prstGeom prst="line">
                <a:avLst/>
              </a:prstGeom>
              <a:noFill/>
              <a:ln w="38100" cap="flat" cmpd="sng" algn="ctr">
                <a:solidFill>
                  <a:sysClr val="windowText" lastClr="000000"/>
                </a:solidFill>
                <a:prstDash val="solid"/>
                <a:miter lim="800000"/>
              </a:ln>
              <a:effectLst/>
            </p:spPr>
          </p:cxnSp>
          <p:cxnSp>
            <p:nvCxnSpPr>
              <p:cNvPr id="1905" name="直線コネクタ 1904"/>
              <p:cNvCxnSpPr>
                <a:stCxn id="1826" idx="6"/>
                <a:endCxn id="1690" idx="2"/>
              </p:cNvCxnSpPr>
              <p:nvPr/>
            </p:nvCxnSpPr>
            <p:spPr>
              <a:xfrm>
                <a:off x="3650091" y="2643319"/>
                <a:ext cx="431989" cy="1265"/>
              </a:xfrm>
              <a:prstGeom prst="line">
                <a:avLst/>
              </a:prstGeom>
              <a:noFill/>
              <a:ln w="38100" cap="flat" cmpd="sng" algn="ctr">
                <a:solidFill>
                  <a:sysClr val="windowText" lastClr="000000"/>
                </a:solidFill>
                <a:prstDash val="solid"/>
                <a:miter lim="800000"/>
              </a:ln>
              <a:effectLst/>
            </p:spPr>
          </p:cxnSp>
          <p:cxnSp>
            <p:nvCxnSpPr>
              <p:cNvPr id="1906" name="直線コネクタ 1905"/>
              <p:cNvCxnSpPr>
                <a:stCxn id="1833" idx="6"/>
                <a:endCxn id="1722" idx="2"/>
              </p:cNvCxnSpPr>
              <p:nvPr/>
            </p:nvCxnSpPr>
            <p:spPr>
              <a:xfrm>
                <a:off x="3650091" y="3012245"/>
                <a:ext cx="431989" cy="1265"/>
              </a:xfrm>
              <a:prstGeom prst="line">
                <a:avLst/>
              </a:prstGeom>
              <a:noFill/>
              <a:ln w="38100" cap="flat" cmpd="sng" algn="ctr">
                <a:solidFill>
                  <a:sysClr val="windowText" lastClr="000000"/>
                </a:solidFill>
                <a:prstDash val="solid"/>
                <a:miter lim="800000"/>
              </a:ln>
              <a:effectLst/>
            </p:spPr>
          </p:cxnSp>
          <p:cxnSp>
            <p:nvCxnSpPr>
              <p:cNvPr id="1907" name="直線コネクタ 1906"/>
              <p:cNvCxnSpPr>
                <a:stCxn id="1840" idx="6"/>
                <a:endCxn id="1724" idx="2"/>
              </p:cNvCxnSpPr>
              <p:nvPr/>
            </p:nvCxnSpPr>
            <p:spPr>
              <a:xfrm>
                <a:off x="3650091" y="3381171"/>
                <a:ext cx="431989" cy="1265"/>
              </a:xfrm>
              <a:prstGeom prst="line">
                <a:avLst/>
              </a:prstGeom>
              <a:noFill/>
              <a:ln w="38100" cap="flat" cmpd="sng" algn="ctr">
                <a:solidFill>
                  <a:sysClr val="windowText" lastClr="000000"/>
                </a:solidFill>
                <a:prstDash val="solid"/>
                <a:miter lim="800000"/>
              </a:ln>
              <a:effectLst/>
            </p:spPr>
          </p:cxnSp>
          <p:cxnSp>
            <p:nvCxnSpPr>
              <p:cNvPr id="1908" name="直線コネクタ 1907"/>
              <p:cNvCxnSpPr>
                <a:stCxn id="1847" idx="6"/>
                <a:endCxn id="1726" idx="2"/>
              </p:cNvCxnSpPr>
              <p:nvPr/>
            </p:nvCxnSpPr>
            <p:spPr>
              <a:xfrm>
                <a:off x="3650091" y="3750097"/>
                <a:ext cx="431989" cy="1265"/>
              </a:xfrm>
              <a:prstGeom prst="line">
                <a:avLst/>
              </a:prstGeom>
              <a:noFill/>
              <a:ln w="38100" cap="flat" cmpd="sng" algn="ctr">
                <a:solidFill>
                  <a:sysClr val="windowText" lastClr="000000"/>
                </a:solidFill>
                <a:prstDash val="solid"/>
                <a:miter lim="800000"/>
              </a:ln>
              <a:effectLst/>
            </p:spPr>
          </p:cxnSp>
          <p:cxnSp>
            <p:nvCxnSpPr>
              <p:cNvPr id="1909" name="直線コネクタ 1908"/>
              <p:cNvCxnSpPr>
                <a:stCxn id="1864" idx="6"/>
                <a:endCxn id="1739" idx="2"/>
              </p:cNvCxnSpPr>
              <p:nvPr/>
            </p:nvCxnSpPr>
            <p:spPr>
              <a:xfrm>
                <a:off x="3650091" y="4124029"/>
                <a:ext cx="431989" cy="0"/>
              </a:xfrm>
              <a:prstGeom prst="line">
                <a:avLst/>
              </a:prstGeom>
              <a:noFill/>
              <a:ln w="38100" cap="flat" cmpd="sng" algn="ctr">
                <a:solidFill>
                  <a:sysClr val="windowText" lastClr="000000"/>
                </a:solidFill>
                <a:prstDash val="solid"/>
                <a:miter lim="800000"/>
              </a:ln>
              <a:effectLst/>
            </p:spPr>
          </p:cxnSp>
          <p:cxnSp>
            <p:nvCxnSpPr>
              <p:cNvPr id="1910" name="直線コネクタ 1909"/>
              <p:cNvCxnSpPr>
                <a:stCxn id="1871" idx="6"/>
                <a:endCxn id="1771" idx="2"/>
              </p:cNvCxnSpPr>
              <p:nvPr/>
            </p:nvCxnSpPr>
            <p:spPr>
              <a:xfrm>
                <a:off x="3650091" y="4492955"/>
                <a:ext cx="431989" cy="0"/>
              </a:xfrm>
              <a:prstGeom prst="line">
                <a:avLst/>
              </a:prstGeom>
              <a:noFill/>
              <a:ln w="38100" cap="flat" cmpd="sng" algn="ctr">
                <a:solidFill>
                  <a:sysClr val="windowText" lastClr="000000"/>
                </a:solidFill>
                <a:prstDash val="solid"/>
                <a:miter lim="800000"/>
              </a:ln>
              <a:effectLst/>
            </p:spPr>
          </p:cxnSp>
          <p:cxnSp>
            <p:nvCxnSpPr>
              <p:cNvPr id="1911" name="直線コネクタ 1910"/>
              <p:cNvCxnSpPr>
                <a:stCxn id="1878" idx="6"/>
                <a:endCxn id="1773" idx="2"/>
              </p:cNvCxnSpPr>
              <p:nvPr/>
            </p:nvCxnSpPr>
            <p:spPr>
              <a:xfrm>
                <a:off x="3650091" y="4861881"/>
                <a:ext cx="431989" cy="0"/>
              </a:xfrm>
              <a:prstGeom prst="line">
                <a:avLst/>
              </a:prstGeom>
              <a:noFill/>
              <a:ln w="38100" cap="flat" cmpd="sng" algn="ctr">
                <a:solidFill>
                  <a:sysClr val="windowText" lastClr="000000"/>
                </a:solidFill>
                <a:prstDash val="solid"/>
                <a:miter lim="800000"/>
              </a:ln>
              <a:effectLst/>
            </p:spPr>
          </p:cxnSp>
          <p:cxnSp>
            <p:nvCxnSpPr>
              <p:cNvPr id="1912" name="直線コネクタ 1911"/>
              <p:cNvCxnSpPr>
                <a:stCxn id="1885" idx="6"/>
                <a:endCxn id="1775" idx="2"/>
              </p:cNvCxnSpPr>
              <p:nvPr/>
            </p:nvCxnSpPr>
            <p:spPr>
              <a:xfrm>
                <a:off x="3650091" y="5230807"/>
                <a:ext cx="431989" cy="0"/>
              </a:xfrm>
              <a:prstGeom prst="line">
                <a:avLst/>
              </a:prstGeom>
              <a:noFill/>
              <a:ln w="38100" cap="flat" cmpd="sng" algn="ctr">
                <a:solidFill>
                  <a:sysClr val="windowText" lastClr="000000"/>
                </a:solidFill>
                <a:prstDash val="solid"/>
                <a:miter lim="800000"/>
              </a:ln>
              <a:effectLst/>
            </p:spPr>
          </p:cxnSp>
          <p:grpSp>
            <p:nvGrpSpPr>
              <p:cNvPr id="1913" name="グループ化 1912"/>
              <p:cNvGrpSpPr/>
              <p:nvPr/>
            </p:nvGrpSpPr>
            <p:grpSpPr>
              <a:xfrm>
                <a:off x="3734833" y="1474430"/>
                <a:ext cx="264028" cy="124223"/>
                <a:chOff x="4462667" y="581891"/>
                <a:chExt cx="501219" cy="190005"/>
              </a:xfrm>
            </p:grpSpPr>
            <p:sp>
              <p:nvSpPr>
                <p:cNvPr id="1989" name="正方形/長方形 198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90" name="グループ化 1989"/>
                <p:cNvGrpSpPr/>
                <p:nvPr/>
              </p:nvGrpSpPr>
              <p:grpSpPr>
                <a:xfrm>
                  <a:off x="4518837" y="632369"/>
                  <a:ext cx="389952" cy="93245"/>
                  <a:chOff x="4536374" y="457141"/>
                  <a:chExt cx="709270" cy="180000"/>
                </a:xfrm>
              </p:grpSpPr>
              <p:sp>
                <p:nvSpPr>
                  <p:cNvPr id="1991" name="円/楕円 199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2" name="円/楕円 199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3" name="円/楕円 199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4" name="グループ化 1913"/>
              <p:cNvGrpSpPr/>
              <p:nvPr/>
            </p:nvGrpSpPr>
            <p:grpSpPr>
              <a:xfrm>
                <a:off x="3734833" y="1838350"/>
                <a:ext cx="264028" cy="124223"/>
                <a:chOff x="4462667" y="581891"/>
                <a:chExt cx="501219" cy="190005"/>
              </a:xfrm>
            </p:grpSpPr>
            <p:sp>
              <p:nvSpPr>
                <p:cNvPr id="1984" name="正方形/長方形 198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85" name="グループ化 1984"/>
                <p:cNvGrpSpPr/>
                <p:nvPr/>
              </p:nvGrpSpPr>
              <p:grpSpPr>
                <a:xfrm>
                  <a:off x="4518837" y="632369"/>
                  <a:ext cx="389952" cy="93245"/>
                  <a:chOff x="4536374" y="457141"/>
                  <a:chExt cx="709270" cy="180000"/>
                </a:xfrm>
              </p:grpSpPr>
              <p:sp>
                <p:nvSpPr>
                  <p:cNvPr id="1986" name="円/楕円 198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7" name="円/楕円 198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8" name="円/楕円 198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5" name="グループ化 1914"/>
              <p:cNvGrpSpPr/>
              <p:nvPr/>
            </p:nvGrpSpPr>
            <p:grpSpPr>
              <a:xfrm>
                <a:off x="3734833" y="2212282"/>
                <a:ext cx="264028" cy="124223"/>
                <a:chOff x="4462667" y="581891"/>
                <a:chExt cx="501219" cy="190005"/>
              </a:xfrm>
            </p:grpSpPr>
            <p:sp>
              <p:nvSpPr>
                <p:cNvPr id="1979" name="正方形/長方形 197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80" name="グループ化 1979"/>
                <p:cNvGrpSpPr/>
                <p:nvPr/>
              </p:nvGrpSpPr>
              <p:grpSpPr>
                <a:xfrm>
                  <a:off x="4518837" y="632369"/>
                  <a:ext cx="389952" cy="93245"/>
                  <a:chOff x="4536374" y="457141"/>
                  <a:chExt cx="709270" cy="180000"/>
                </a:xfrm>
              </p:grpSpPr>
              <p:sp>
                <p:nvSpPr>
                  <p:cNvPr id="1981" name="円/楕円 198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2" name="円/楕円 198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3" name="円/楕円 198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6" name="グループ化 1915"/>
              <p:cNvGrpSpPr/>
              <p:nvPr/>
            </p:nvGrpSpPr>
            <p:grpSpPr>
              <a:xfrm>
                <a:off x="3734833" y="2576202"/>
                <a:ext cx="264028" cy="124223"/>
                <a:chOff x="4462667" y="581891"/>
                <a:chExt cx="501219" cy="190005"/>
              </a:xfrm>
            </p:grpSpPr>
            <p:sp>
              <p:nvSpPr>
                <p:cNvPr id="1974" name="正方形/長方形 197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75" name="グループ化 1974"/>
                <p:cNvGrpSpPr/>
                <p:nvPr/>
              </p:nvGrpSpPr>
              <p:grpSpPr>
                <a:xfrm>
                  <a:off x="4518837" y="632369"/>
                  <a:ext cx="389952" cy="93245"/>
                  <a:chOff x="4536374" y="457141"/>
                  <a:chExt cx="709270" cy="180000"/>
                </a:xfrm>
              </p:grpSpPr>
              <p:sp>
                <p:nvSpPr>
                  <p:cNvPr id="1976" name="円/楕円 197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7" name="円/楕円 197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8" name="円/楕円 197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7" name="グループ化 1916"/>
              <p:cNvGrpSpPr/>
              <p:nvPr/>
            </p:nvGrpSpPr>
            <p:grpSpPr>
              <a:xfrm>
                <a:off x="3734833" y="2950134"/>
                <a:ext cx="264028" cy="124223"/>
                <a:chOff x="4462667" y="581891"/>
                <a:chExt cx="501219" cy="190005"/>
              </a:xfrm>
            </p:grpSpPr>
            <p:sp>
              <p:nvSpPr>
                <p:cNvPr id="1969" name="正方形/長方形 196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70" name="グループ化 1969"/>
                <p:cNvGrpSpPr/>
                <p:nvPr/>
              </p:nvGrpSpPr>
              <p:grpSpPr>
                <a:xfrm>
                  <a:off x="4518837" y="632369"/>
                  <a:ext cx="389952" cy="93245"/>
                  <a:chOff x="4536374" y="457141"/>
                  <a:chExt cx="709270" cy="180000"/>
                </a:xfrm>
              </p:grpSpPr>
              <p:sp>
                <p:nvSpPr>
                  <p:cNvPr id="1971" name="円/楕円 197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2" name="円/楕円 197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3" name="円/楕円 197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8" name="グループ化 1917"/>
              <p:cNvGrpSpPr/>
              <p:nvPr/>
            </p:nvGrpSpPr>
            <p:grpSpPr>
              <a:xfrm>
                <a:off x="3734833" y="3314053"/>
                <a:ext cx="264028" cy="124223"/>
                <a:chOff x="4462667" y="581891"/>
                <a:chExt cx="501219" cy="190005"/>
              </a:xfrm>
            </p:grpSpPr>
            <p:sp>
              <p:nvSpPr>
                <p:cNvPr id="1964" name="正方形/長方形 196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65" name="グループ化 1964"/>
                <p:cNvGrpSpPr/>
                <p:nvPr/>
              </p:nvGrpSpPr>
              <p:grpSpPr>
                <a:xfrm>
                  <a:off x="4518837" y="632369"/>
                  <a:ext cx="389952" cy="93245"/>
                  <a:chOff x="4536374" y="457141"/>
                  <a:chExt cx="709270" cy="180000"/>
                </a:xfrm>
              </p:grpSpPr>
              <p:sp>
                <p:nvSpPr>
                  <p:cNvPr id="1966" name="円/楕円 196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7" name="円/楕円 196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8" name="円/楕円 196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9" name="グループ化 1918"/>
              <p:cNvGrpSpPr/>
              <p:nvPr/>
            </p:nvGrpSpPr>
            <p:grpSpPr>
              <a:xfrm>
                <a:off x="3734833" y="3687985"/>
                <a:ext cx="264028" cy="124223"/>
                <a:chOff x="4462667" y="581891"/>
                <a:chExt cx="501219" cy="190005"/>
              </a:xfrm>
            </p:grpSpPr>
            <p:sp>
              <p:nvSpPr>
                <p:cNvPr id="1959" name="正方形/長方形 195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60" name="グループ化 1959"/>
                <p:cNvGrpSpPr/>
                <p:nvPr/>
              </p:nvGrpSpPr>
              <p:grpSpPr>
                <a:xfrm>
                  <a:off x="4518837" y="632369"/>
                  <a:ext cx="389952" cy="93245"/>
                  <a:chOff x="4536374" y="457141"/>
                  <a:chExt cx="709270" cy="180000"/>
                </a:xfrm>
              </p:grpSpPr>
              <p:sp>
                <p:nvSpPr>
                  <p:cNvPr id="1961" name="円/楕円 196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2" name="円/楕円 196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3" name="円/楕円 196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0" name="グループ化 1919"/>
              <p:cNvGrpSpPr/>
              <p:nvPr/>
            </p:nvGrpSpPr>
            <p:grpSpPr>
              <a:xfrm>
                <a:off x="3734833" y="4061797"/>
                <a:ext cx="264028" cy="124223"/>
                <a:chOff x="4462667" y="581891"/>
                <a:chExt cx="501219" cy="190005"/>
              </a:xfrm>
            </p:grpSpPr>
            <p:sp>
              <p:nvSpPr>
                <p:cNvPr id="1954" name="正方形/長方形 195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55" name="グループ化 1954"/>
                <p:cNvGrpSpPr/>
                <p:nvPr/>
              </p:nvGrpSpPr>
              <p:grpSpPr>
                <a:xfrm>
                  <a:off x="4518837" y="632369"/>
                  <a:ext cx="389952" cy="93245"/>
                  <a:chOff x="4536374" y="457141"/>
                  <a:chExt cx="709270" cy="180000"/>
                </a:xfrm>
              </p:grpSpPr>
              <p:sp>
                <p:nvSpPr>
                  <p:cNvPr id="1956" name="円/楕円 195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7" name="円/楕円 195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8" name="円/楕円 195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1" name="グループ化 1920"/>
              <p:cNvGrpSpPr/>
              <p:nvPr/>
            </p:nvGrpSpPr>
            <p:grpSpPr>
              <a:xfrm>
                <a:off x="3734833" y="4435729"/>
                <a:ext cx="264028" cy="124223"/>
                <a:chOff x="4462667" y="581891"/>
                <a:chExt cx="501219" cy="190005"/>
              </a:xfrm>
            </p:grpSpPr>
            <p:sp>
              <p:nvSpPr>
                <p:cNvPr id="1949" name="正方形/長方形 194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50" name="グループ化 1949"/>
                <p:cNvGrpSpPr/>
                <p:nvPr/>
              </p:nvGrpSpPr>
              <p:grpSpPr>
                <a:xfrm>
                  <a:off x="4518837" y="632369"/>
                  <a:ext cx="389952" cy="93245"/>
                  <a:chOff x="4536374" y="457141"/>
                  <a:chExt cx="709270" cy="180000"/>
                </a:xfrm>
              </p:grpSpPr>
              <p:sp>
                <p:nvSpPr>
                  <p:cNvPr id="1951" name="円/楕円 195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2" name="円/楕円 195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3" name="円/楕円 195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2" name="グループ化 1921"/>
              <p:cNvGrpSpPr/>
              <p:nvPr/>
            </p:nvGrpSpPr>
            <p:grpSpPr>
              <a:xfrm>
                <a:off x="3734833" y="4799650"/>
                <a:ext cx="264028" cy="124223"/>
                <a:chOff x="4462667" y="581891"/>
                <a:chExt cx="501219" cy="190005"/>
              </a:xfrm>
            </p:grpSpPr>
            <p:sp>
              <p:nvSpPr>
                <p:cNvPr id="1944" name="正方形/長方形 194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45" name="グループ化 1944"/>
                <p:cNvGrpSpPr/>
                <p:nvPr/>
              </p:nvGrpSpPr>
              <p:grpSpPr>
                <a:xfrm>
                  <a:off x="4518837" y="632369"/>
                  <a:ext cx="389952" cy="93245"/>
                  <a:chOff x="4536374" y="457141"/>
                  <a:chExt cx="709270" cy="180000"/>
                </a:xfrm>
              </p:grpSpPr>
              <p:sp>
                <p:nvSpPr>
                  <p:cNvPr id="1946" name="円/楕円 194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7" name="円/楕円 194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8" name="円/楕円 194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3" name="グループ化 1922"/>
              <p:cNvGrpSpPr/>
              <p:nvPr/>
            </p:nvGrpSpPr>
            <p:grpSpPr>
              <a:xfrm>
                <a:off x="3734833" y="5173582"/>
                <a:ext cx="264028" cy="124223"/>
                <a:chOff x="4462667" y="581891"/>
                <a:chExt cx="501219" cy="190005"/>
              </a:xfrm>
            </p:grpSpPr>
            <p:sp>
              <p:nvSpPr>
                <p:cNvPr id="1939" name="正方形/長方形 193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40" name="グループ化 1939"/>
                <p:cNvGrpSpPr/>
                <p:nvPr/>
              </p:nvGrpSpPr>
              <p:grpSpPr>
                <a:xfrm>
                  <a:off x="4518837" y="632369"/>
                  <a:ext cx="389952" cy="93245"/>
                  <a:chOff x="4536374" y="457141"/>
                  <a:chExt cx="709270" cy="180000"/>
                </a:xfrm>
              </p:grpSpPr>
              <p:sp>
                <p:nvSpPr>
                  <p:cNvPr id="1941" name="円/楕円 194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2" name="円/楕円 194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3" name="円/楕円 194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sp>
            <p:nvSpPr>
              <p:cNvPr id="1924" name="左中かっこ 1923"/>
              <p:cNvSpPr/>
              <p:nvPr/>
            </p:nvSpPr>
            <p:spPr>
              <a:xfrm rot="16200000">
                <a:off x="3732864" y="4729875"/>
                <a:ext cx="266445" cy="1595033"/>
              </a:xfrm>
              <a:prstGeom prst="leftBrace">
                <a:avLst>
                  <a:gd name="adj1" fmla="val 10925"/>
                  <a:gd name="adj2" fmla="val 50558"/>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5" name="左中かっこ 1924"/>
              <p:cNvSpPr/>
              <p:nvPr/>
            </p:nvSpPr>
            <p:spPr>
              <a:xfrm rot="16200000">
                <a:off x="7576214" y="4724826"/>
                <a:ext cx="271417" cy="1610102"/>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6" name="左中かっこ 1925"/>
              <p:cNvSpPr/>
              <p:nvPr/>
            </p:nvSpPr>
            <p:spPr>
              <a:xfrm rot="16200000">
                <a:off x="5662047" y="4447722"/>
                <a:ext cx="266445" cy="2159340"/>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7" name="左中かっこ 1926"/>
              <p:cNvSpPr/>
              <p:nvPr/>
            </p:nvSpPr>
            <p:spPr>
              <a:xfrm rot="16200000">
                <a:off x="2116579" y="4759869"/>
                <a:ext cx="231038" cy="1499635"/>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28" name="テキスト ボックス 1927"/>
                  <p:cNvSpPr txBox="1"/>
                  <p:nvPr/>
                </p:nvSpPr>
                <p:spPr>
                  <a:xfrm>
                    <a:off x="1618286" y="5625832"/>
                    <a:ext cx="118543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𝑛</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3" name="テキスト ボックス 912"/>
                  <p:cNvSpPr txBox="1">
                    <a:spLocks noRot="1" noChangeAspect="1" noMove="1" noResize="1" noEditPoints="1" noAdjustHandles="1" noChangeArrowheads="1" noChangeShapeType="1" noTextEdit="1"/>
                  </p:cNvSpPr>
                  <p:nvPr/>
                </p:nvSpPr>
                <p:spPr>
                  <a:xfrm>
                    <a:off x="2157715" y="6358110"/>
                    <a:ext cx="1580578" cy="79189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9" name="テキスト ボックス 1928">
                    <a:extLst>
                      <a:ext uri="{FF2B5EF4-FFF2-40B4-BE49-F238E27FC236}">
                        <a16:creationId xmlns="" xmlns:a16="http://schemas.microsoft.com/office/drawing/2014/main" id="{E4C3C1CC-7DFB-4879-9982-E12AF92D5157}"/>
                      </a:ext>
                    </a:extLst>
                  </p:cNvPr>
                  <p:cNvSpPr txBox="1"/>
                  <p:nvPr/>
                </p:nvSpPr>
                <p:spPr>
                  <a:xfrm>
                    <a:off x="5228799" y="5631757"/>
                    <a:ext cx="112830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4" name="テキスト ボックス 913">
                    <a:extLst>
                      <a:ext uri="{FF2B5EF4-FFF2-40B4-BE49-F238E27FC236}">
                        <a16:creationId xmlns:a16="http://schemas.microsoft.com/office/drawing/2014/main" xmlns=""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6971731" y="6366009"/>
                    <a:ext cx="1504405" cy="791895"/>
                  </a:xfrm>
                  <a:prstGeom prst="rect">
                    <a:avLst/>
                  </a:prstGeom>
                  <a:blipFill rotWithShape="0">
                    <a:blip r:embed="rId3"/>
                    <a:stretch>
                      <a:fillRect/>
                    </a:stretch>
                  </a:blipFill>
                </p:spPr>
                <p:txBody>
                  <a:bodyPr/>
                  <a:lstStyle/>
                  <a:p>
                    <a:r>
                      <a:rPr lang="ja-JP" altLang="en-US">
                        <a:noFill/>
                      </a:rPr>
                      <a:t> </a:t>
                    </a:r>
                  </a:p>
                </p:txBody>
              </p:sp>
            </mc:Fallback>
          </mc:AlternateContent>
          <p:sp>
            <p:nvSpPr>
              <p:cNvPr id="1930" name="左中かっこ 1929">
                <a:extLst>
                  <a:ext uri="{FF2B5EF4-FFF2-40B4-BE49-F238E27FC236}">
                    <a16:creationId xmlns="" xmlns:a16="http://schemas.microsoft.com/office/drawing/2014/main" id="{7484E61E-C510-4FF0-978A-471330A22C3C}"/>
                  </a:ext>
                </a:extLst>
              </p:cNvPr>
              <p:cNvSpPr/>
              <p:nvPr/>
            </p:nvSpPr>
            <p:spPr>
              <a:xfrm rot="16200000">
                <a:off x="1178548" y="5392198"/>
                <a:ext cx="239814" cy="239306"/>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1" name="テキスト ボックス 1930">
                    <a:extLst>
                      <a:ext uri="{FF2B5EF4-FFF2-40B4-BE49-F238E27FC236}">
                        <a16:creationId xmlns="" xmlns:a16="http://schemas.microsoft.com/office/drawing/2014/main" id="{6DAFFFD6-997E-4295-8337-371E646493AD}"/>
                      </a:ext>
                    </a:extLst>
                  </p:cNvPr>
                  <p:cNvSpPr txBox="1"/>
                  <p:nvPr/>
                </p:nvSpPr>
                <p:spPr>
                  <a:xfrm>
                    <a:off x="1086938" y="5631757"/>
                    <a:ext cx="42303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6" name="テキスト ボックス 915">
                    <a:extLst>
                      <a:ext uri="{FF2B5EF4-FFF2-40B4-BE49-F238E27FC236}">
                        <a16:creationId xmlns:a16="http://schemas.microsoft.com/office/drawing/2014/main" xmlns=""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449250" y="6366010"/>
                    <a:ext cx="564045" cy="799512"/>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2" name="テキスト ボックス 1931">
                    <a:extLst>
                      <a:ext uri="{FF2B5EF4-FFF2-40B4-BE49-F238E27FC236}">
                        <a16:creationId xmlns="" xmlns:a16="http://schemas.microsoft.com/office/drawing/2014/main" id="{07010F26-716B-423D-9E77-19B5E202747E}"/>
                      </a:ext>
                    </a:extLst>
                  </p:cNvPr>
                  <p:cNvSpPr txBox="1"/>
                  <p:nvPr/>
                </p:nvSpPr>
                <p:spPr>
                  <a:xfrm>
                    <a:off x="2769608" y="5631757"/>
                    <a:ext cx="2071349"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𝑠𝑡</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US" altLang="ja-JP" sz="2100" b="0" i="0"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𝑛</m:t>
                          </m:r>
                        </m:oMath>
                      </m:oMathPara>
                    </a14:m>
                    <a:endParaRPr kumimoji="0" lang="ja-JP" altLang="en-US" sz="2100" b="0" i="1"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7" name="テキスト ボックス 916">
                    <a:extLst>
                      <a:ext uri="{FF2B5EF4-FFF2-40B4-BE49-F238E27FC236}">
                        <a16:creationId xmlns:a16="http://schemas.microsoft.com/office/drawing/2014/main" xmlns=""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3692810" y="6366009"/>
                    <a:ext cx="2761799" cy="79189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3" name="テキスト ボックス 1932">
                    <a:extLst>
                      <a:ext uri="{FF2B5EF4-FFF2-40B4-BE49-F238E27FC236}">
                        <a16:creationId xmlns="" xmlns:a16="http://schemas.microsoft.com/office/drawing/2014/main" id="{65944549-9B1C-4094-8DD6-656F7C2BBAD6}"/>
                      </a:ext>
                    </a:extLst>
                  </p:cNvPr>
                  <p:cNvSpPr txBox="1"/>
                  <p:nvPr/>
                </p:nvSpPr>
                <p:spPr>
                  <a:xfrm>
                    <a:off x="7421980" y="5631757"/>
                    <a:ext cx="598920"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𝑠𝑡</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8" name="テキスト ボックス 917">
                    <a:extLst>
                      <a:ext uri="{FF2B5EF4-FFF2-40B4-BE49-F238E27FC236}">
                        <a16:creationId xmlns:a16="http://schemas.microsoft.com/office/drawing/2014/main" xmlns=""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9895973" y="6366010"/>
                    <a:ext cx="798560" cy="791895"/>
                  </a:xfrm>
                  <a:prstGeom prst="rect">
                    <a:avLst/>
                  </a:prstGeom>
                  <a:blipFill rotWithShape="0">
                    <a:blip r:embed="rId6"/>
                    <a:stretch>
                      <a:fillRect/>
                    </a:stretch>
                  </a:blipFill>
                </p:spPr>
                <p:txBody>
                  <a:bodyPr/>
                  <a:lstStyle/>
                  <a:p>
                    <a:r>
                      <a:rPr lang="ja-JP" altLang="en-US">
                        <a:noFill/>
                      </a:rPr>
                      <a:t> </a:t>
                    </a:r>
                  </a:p>
                </p:txBody>
              </p:sp>
            </mc:Fallback>
          </mc:AlternateContent>
          <p:sp>
            <p:nvSpPr>
              <p:cNvPr id="1934" name="左中かっこ 1933">
                <a:extLst>
                  <a:ext uri="{FF2B5EF4-FFF2-40B4-BE49-F238E27FC236}">
                    <a16:creationId xmlns="" xmlns:a16="http://schemas.microsoft.com/office/drawing/2014/main" id="{D2B35B43-3535-4E27-BDFC-B8165A3301B0}"/>
                  </a:ext>
                </a:extLst>
              </p:cNvPr>
              <p:cNvSpPr/>
              <p:nvPr/>
            </p:nvSpPr>
            <p:spPr>
              <a:xfrm>
                <a:off x="595401" y="1038388"/>
                <a:ext cx="215806" cy="4316642"/>
              </a:xfrm>
              <a:prstGeom prst="leftBrace">
                <a:avLst>
                  <a:gd name="adj1" fmla="val 10125"/>
                  <a:gd name="adj2" fmla="val 50266"/>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5" name="テキスト ボックス 1934"/>
                  <p:cNvSpPr txBox="1"/>
                  <p:nvPr/>
                </p:nvSpPr>
                <p:spPr>
                  <a:xfrm>
                    <a:off x="8432046" y="5035705"/>
                    <a:ext cx="507896"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𝑏</m:t>
                              </m:r>
                            </m:e>
                            <m:sub>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ja-JP" altLang="en-US" sz="1350" b="0" i="0" u="none" strike="noStrike" kern="0" cap="none" spc="0" normalizeH="0" baseline="0" noProof="0" dirty="0">
                      <a:ln>
                        <a:noFill/>
                      </a:ln>
                      <a:solidFill>
                        <a:srgbClr val="FF0000"/>
                      </a:solidFill>
                      <a:effectLst/>
                      <a:uLnTx/>
                      <a:uFillTx/>
                      <a:latin typeface="Calibri" panose="020F0502020204030204"/>
                    </a:endParaRPr>
                  </a:p>
                </p:txBody>
              </p:sp>
            </mc:Choice>
            <mc:Fallback xmlns="">
              <p:sp>
                <p:nvSpPr>
                  <p:cNvPr id="922" name="テキスト ボックス 921"/>
                  <p:cNvSpPr txBox="1">
                    <a:spLocks noRot="1" noChangeAspect="1" noMove="1" noResize="1" noEditPoints="1" noAdjustHandles="1" noChangeArrowheads="1" noChangeShapeType="1" noTextEdit="1"/>
                  </p:cNvSpPr>
                  <p:nvPr/>
                </p:nvSpPr>
                <p:spPr>
                  <a:xfrm>
                    <a:off x="11242728" y="5571274"/>
                    <a:ext cx="901423" cy="1139466"/>
                  </a:xfrm>
                  <a:prstGeom prst="rect">
                    <a:avLst/>
                  </a:prstGeom>
                  <a:blipFill rotWithShape="0">
                    <a:blip r:embed="rId8"/>
                    <a:stretch>
                      <a:fillRect/>
                    </a:stretch>
                  </a:blipFill>
                </p:spPr>
                <p:txBody>
                  <a:bodyPr/>
                  <a:lstStyle/>
                  <a:p>
                    <a:r>
                      <a:rPr lang="ja-JP" altLang="en-US">
                        <a:noFill/>
                      </a:rPr>
                      <a:t> </a:t>
                    </a:r>
                  </a:p>
                </p:txBody>
              </p:sp>
            </mc:Fallback>
          </mc:AlternateContent>
          <p:sp>
            <p:nvSpPr>
              <p:cNvPr id="1936" name="円/楕円 1935"/>
              <p:cNvSpPr/>
              <p:nvPr/>
            </p:nvSpPr>
            <p:spPr>
              <a:xfrm>
                <a:off x="8210653" y="5056571"/>
                <a:ext cx="351000" cy="351000"/>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37" name="円/楕円 1936"/>
              <p:cNvSpPr/>
              <p:nvPr/>
            </p:nvSpPr>
            <p:spPr>
              <a:xfrm>
                <a:off x="1119971" y="985466"/>
                <a:ext cx="351000" cy="351000"/>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8" name="テキスト ボックス 1937"/>
                  <p:cNvSpPr txBox="1"/>
                  <p:nvPr/>
                </p:nvSpPr>
                <p:spPr>
                  <a:xfrm>
                    <a:off x="753902" y="741085"/>
                    <a:ext cx="521233"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𝑎</m:t>
                              </m:r>
                            </m:e>
                            <m:sub>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ja-JP" altLang="en-US" sz="1350" b="0" i="0" u="none" strike="noStrike" kern="0" cap="none" spc="0" normalizeH="0" baseline="0" noProof="0" dirty="0">
                      <a:ln>
                        <a:noFill/>
                      </a:ln>
                      <a:solidFill>
                        <a:srgbClr val="FF0000"/>
                      </a:solidFill>
                      <a:effectLst/>
                      <a:uLnTx/>
                      <a:uFillTx/>
                      <a:latin typeface="Calibri" panose="020F0502020204030204"/>
                    </a:endParaRPr>
                  </a:p>
                </p:txBody>
              </p:sp>
            </mc:Choice>
            <mc:Fallback xmlns="">
              <p:sp>
                <p:nvSpPr>
                  <p:cNvPr id="925" name="テキスト ボックス 924"/>
                  <p:cNvSpPr txBox="1">
                    <a:spLocks noRot="1" noChangeAspect="1" noMove="1" noResize="1" noEditPoints="1" noAdjustHandles="1" noChangeArrowheads="1" noChangeShapeType="1" noTextEdit="1"/>
                  </p:cNvSpPr>
                  <p:nvPr/>
                </p:nvSpPr>
                <p:spPr>
                  <a:xfrm>
                    <a:off x="1005202" y="-154887"/>
                    <a:ext cx="633956" cy="523220"/>
                  </a:xfrm>
                  <a:prstGeom prst="rect">
                    <a:avLst/>
                  </a:prstGeom>
                  <a:blipFill rotWithShape="0">
                    <a:blip r:embed="rId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059" name="テキスト ボックス 2058">
                  <a:extLst>
                    <a:ext uri="{FF2B5EF4-FFF2-40B4-BE49-F238E27FC236}">
                      <a16:creationId xmlns="" xmlns:a16="http://schemas.microsoft.com/office/drawing/2014/main" id="{298A6F79-47C5-44F3-AA0A-54172F8B0BB3}"/>
                    </a:ext>
                  </a:extLst>
                </p:cNvPr>
                <p:cNvSpPr txBox="1"/>
                <p:nvPr/>
              </p:nvSpPr>
              <p:spPr>
                <a:xfrm>
                  <a:off x="62202" y="3431722"/>
                  <a:ext cx="523446"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solidFill>
                              <a:prstClr val="black"/>
                            </a:solidFill>
                            <a:latin typeface="Cambria Math" panose="02040503050406030204" pitchFamily="18" charset="0"/>
                          </a:rPr>
                          <m:t>4</m:t>
                        </m:r>
                        <m:r>
                          <a:rPr lang="en-US" altLang="ja-JP" sz="2100" i="1" dirty="0">
                            <a:solidFill>
                              <a:prstClr val="black"/>
                            </a:solidFill>
                            <a:latin typeface="Cambria Math" panose="02040503050406030204" pitchFamily="18" charset="0"/>
                          </a:rPr>
                          <m:t>𝑠</m:t>
                        </m:r>
                      </m:oMath>
                    </m:oMathPara>
                  </a14:m>
                  <a:endParaRPr lang="ja-JP" altLang="en-US" sz="2100" dirty="0">
                    <a:solidFill>
                      <a:prstClr val="black"/>
                    </a:solidFill>
                  </a:endParaRPr>
                </a:p>
              </p:txBody>
            </p:sp>
          </mc:Choice>
          <mc:Fallback xmlns="">
            <p:sp>
              <p:nvSpPr>
                <p:cNvPr id="2059" name="テキスト ボックス 2058">
                  <a:extLst>
                    <a:ext uri="{FF2B5EF4-FFF2-40B4-BE49-F238E27FC236}">
                      <a16:creationId xmlns:a16="http://schemas.microsoft.com/office/drawing/2014/main" xmlns="" xmlns:a14="http://schemas.microsoft.com/office/drawing/2010/main" id="{298A6F79-47C5-44F3-AA0A-54172F8B0BB3}"/>
                    </a:ext>
                  </a:extLst>
                </p:cNvPr>
                <p:cNvSpPr txBox="1">
                  <a:spLocks noRot="1" noChangeAspect="1" noMove="1" noResize="1" noEditPoints="1" noAdjustHandles="1" noChangeArrowheads="1" noChangeShapeType="1" noTextEdit="1"/>
                </p:cNvSpPr>
                <p:nvPr/>
              </p:nvSpPr>
              <p:spPr>
                <a:xfrm>
                  <a:off x="62202" y="3431722"/>
                  <a:ext cx="523446" cy="415498"/>
                </a:xfrm>
                <a:prstGeom prst="rect">
                  <a:avLst/>
                </a:prstGeom>
                <a:blipFill rotWithShape="0">
                  <a:blip r:embed="rId10"/>
                  <a:stretch>
                    <a:fillRect/>
                  </a:stretch>
                </a:blipFill>
              </p:spPr>
              <p:txBody>
                <a:bodyPr/>
                <a:lstStyle/>
                <a:p>
                  <a:r>
                    <a:rPr lang="ja-JP" altLang="en-US">
                      <a:noFill/>
                    </a:rPr>
                    <a:t> </a:t>
                  </a:r>
                </a:p>
              </p:txBody>
            </p:sp>
          </mc:Fallback>
        </mc:AlternateContent>
      </p:grpSp>
      <p:sp>
        <p:nvSpPr>
          <p:cNvPr id="519" name="正方形/長方形 518"/>
          <p:cNvSpPr/>
          <p:nvPr/>
        </p:nvSpPr>
        <p:spPr>
          <a:xfrm>
            <a:off x="3119637" y="1849132"/>
            <a:ext cx="1697134" cy="1371723"/>
          </a:xfrm>
          <a:prstGeom prst="rect">
            <a:avLst/>
          </a:prstGeom>
          <a:solidFill>
            <a:srgbClr val="CC66FF">
              <a:alpha val="30196"/>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0" name="正方形/長方形 519"/>
          <p:cNvSpPr/>
          <p:nvPr/>
        </p:nvSpPr>
        <p:spPr>
          <a:xfrm>
            <a:off x="3119637" y="4820561"/>
            <a:ext cx="1697134" cy="1345213"/>
          </a:xfrm>
          <a:prstGeom prst="rect">
            <a:avLst/>
          </a:prstGeom>
          <a:solidFill>
            <a:srgbClr val="CC66FF">
              <a:alpha val="30196"/>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1" name="正方形/長方形 520"/>
          <p:cNvSpPr/>
          <p:nvPr/>
        </p:nvSpPr>
        <p:spPr>
          <a:xfrm>
            <a:off x="3119637" y="3319832"/>
            <a:ext cx="1697134" cy="1389349"/>
          </a:xfrm>
          <a:prstGeom prst="rect">
            <a:avLst/>
          </a:prstGeom>
          <a:solidFill>
            <a:srgbClr val="CC66FF">
              <a:alpha val="30196"/>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0565072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kumimoji="1" lang="ja-JP" altLang="en-US" dirty="0"/>
              <a:t>隙間の部分に疑似的な壁を接続することで</a:t>
            </a:r>
            <a:endParaRPr kumimoji="1" lang="en-US" altLang="ja-JP" dirty="0"/>
          </a:p>
          <a:p>
            <a:r>
              <a:rPr lang="ja-JP" altLang="en-US" dirty="0"/>
              <a:t>グリッドに拡張する．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grpSp>
        <p:nvGrpSpPr>
          <p:cNvPr id="12" name="グループ化 11"/>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3798848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 xmlns:a16="http://schemas.microsoft.com/office/drawing/2014/main"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 xmlns:a16="http://schemas.microsoft.com/office/drawing/2014/main"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 xmlns:a16="http://schemas.microsoft.com/office/drawing/2014/main"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 xmlns:a16="http://schemas.microsoft.com/office/drawing/2014/main"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 xmlns:a16="http://schemas.microsoft.com/office/drawing/2014/main"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 xmlns:a16="http://schemas.microsoft.com/office/drawing/2014/main"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 xmlns:a16="http://schemas.microsoft.com/office/drawing/2014/main"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 xmlns:a16="http://schemas.microsoft.com/office/drawing/2014/main"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 xmlns:a16="http://schemas.microsoft.com/office/drawing/2014/main"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 xmlns:a16="http://schemas.microsoft.com/office/drawing/2014/main"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 xmlns:a16="http://schemas.microsoft.com/office/drawing/2014/main"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nvPr>
        </p:nvGraphicFramePr>
        <p:xfrm>
          <a:off x="1235848" y="1785449"/>
          <a:ext cx="7380000" cy="4417240"/>
        </p:xfrm>
        <a:graphic>
          <a:graphicData uri="http://schemas.openxmlformats.org/drawingml/2006/table">
            <a:tbl>
              <a:tblPr firstRow="1" bandRow="1">
                <a:tableStyleId>{5940675A-B579-460E-94D1-54222C63F5DA}</a:tableStyleId>
              </a:tblPr>
              <a:tblGrid>
                <a:gridCol w="324000">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584000">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84000">
                  <a:extLst>
                    <a:ext uri="{9D8B030D-6E8A-4147-A177-3AD203B41FA5}">
                      <a16:colId xmlns="" xmlns:a16="http://schemas.microsoft.com/office/drawing/2014/main"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rgbClr val="00B050"/>
                      </a:fgClr>
                      <a:bgClr>
                        <a:srgbClr val="FFFF00"/>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rgbClr val="00B050"/>
                      </a:fgClr>
                      <a:bgClr>
                        <a:srgbClr val="FFFF00"/>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603" name="左中かっこ 602">
            <a:extLst>
              <a:ext uri="{FF2B5EF4-FFF2-40B4-BE49-F238E27FC236}">
                <a16:creationId xmlns="" xmlns:a16="http://schemas.microsoft.com/office/drawing/2014/main"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 xmlns:a16="http://schemas.microsoft.com/office/drawing/2014/main"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 xmlns:a16="http://schemas.microsoft.com/office/drawing/2014/main"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 xmlns:a16="http://schemas.microsoft.com/office/drawing/2014/main"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90" name="グループ化 89">
            <a:extLst>
              <a:ext uri="{FF2B5EF4-FFF2-40B4-BE49-F238E27FC236}">
                <a16:creationId xmlns="" xmlns:a16="http://schemas.microsoft.com/office/drawing/2014/main" id="{44057BF6-AF0D-4C30-BD77-180CEC9DE883}"/>
              </a:ext>
            </a:extLst>
          </p:cNvPr>
          <p:cNvGrpSpPr/>
          <p:nvPr/>
        </p:nvGrpSpPr>
        <p:grpSpPr>
          <a:xfrm>
            <a:off x="1564697" y="3006260"/>
            <a:ext cx="5467682" cy="393347"/>
            <a:chOff x="-1574096" y="1968803"/>
            <a:chExt cx="12238890" cy="734400"/>
          </a:xfrm>
        </p:grpSpPr>
        <p:grpSp>
          <p:nvGrpSpPr>
            <p:cNvPr id="91" name="グループ化 90">
              <a:extLst>
                <a:ext uri="{FF2B5EF4-FFF2-40B4-BE49-F238E27FC236}">
                  <a16:creationId xmlns="" xmlns:a16="http://schemas.microsoft.com/office/drawing/2014/main" id="{96A30C77-6907-46F5-B488-933564B3C6AF}"/>
                </a:ext>
              </a:extLst>
            </p:cNvPr>
            <p:cNvGrpSpPr/>
            <p:nvPr/>
          </p:nvGrpSpPr>
          <p:grpSpPr>
            <a:xfrm>
              <a:off x="-855206" y="1968803"/>
              <a:ext cx="2880048" cy="734400"/>
              <a:chOff x="1226688" y="2099432"/>
              <a:chExt cx="2885079" cy="734400"/>
            </a:xfrm>
          </p:grpSpPr>
          <p:grpSp>
            <p:nvGrpSpPr>
              <p:cNvPr id="1042" name="グループ化 1041">
                <a:extLst>
                  <a:ext uri="{FF2B5EF4-FFF2-40B4-BE49-F238E27FC236}">
                    <a16:creationId xmlns="" xmlns:a16="http://schemas.microsoft.com/office/drawing/2014/main" id="{102FA7D6-41D4-4AC2-88B6-31EEDEA7FB0E}"/>
                  </a:ext>
                </a:extLst>
              </p:cNvPr>
              <p:cNvGrpSpPr/>
              <p:nvPr/>
            </p:nvGrpSpPr>
            <p:grpSpPr>
              <a:xfrm>
                <a:off x="1226688" y="2099432"/>
                <a:ext cx="1440000" cy="734400"/>
                <a:chOff x="1226688" y="2099432"/>
                <a:chExt cx="1446621" cy="734400"/>
              </a:xfrm>
            </p:grpSpPr>
            <p:grpSp>
              <p:nvGrpSpPr>
                <p:cNvPr id="1176" name="グループ化 1175">
                  <a:extLst>
                    <a:ext uri="{FF2B5EF4-FFF2-40B4-BE49-F238E27FC236}">
                      <a16:creationId xmlns="" xmlns:a16="http://schemas.microsoft.com/office/drawing/2014/main" id="{BDAC745B-38A0-4833-B563-2CC8B84F2CD1}"/>
                    </a:ext>
                  </a:extLst>
                </p:cNvPr>
                <p:cNvGrpSpPr/>
                <p:nvPr/>
              </p:nvGrpSpPr>
              <p:grpSpPr>
                <a:xfrm>
                  <a:off x="1226688" y="2099432"/>
                  <a:ext cx="720000" cy="734400"/>
                  <a:chOff x="2908531" y="1323826"/>
                  <a:chExt cx="1447422" cy="1440000"/>
                </a:xfrm>
              </p:grpSpPr>
              <p:sp>
                <p:nvSpPr>
                  <p:cNvPr id="1243" name="正方形/長方形 1242">
                    <a:extLst>
                      <a:ext uri="{FF2B5EF4-FFF2-40B4-BE49-F238E27FC236}">
                        <a16:creationId xmlns="" xmlns:a16="http://schemas.microsoft.com/office/drawing/2014/main" id="{5BD7CBD3-4910-4166-B2E7-6D572CCF041A}"/>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4" name="正方形/長方形 1243">
                    <a:extLst>
                      <a:ext uri="{FF2B5EF4-FFF2-40B4-BE49-F238E27FC236}">
                        <a16:creationId xmlns="" xmlns:a16="http://schemas.microsoft.com/office/drawing/2014/main" id="{B4E00DF5-2072-4A77-9645-C103A3738F4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5" name="正方形/長方形 1244">
                    <a:extLst>
                      <a:ext uri="{FF2B5EF4-FFF2-40B4-BE49-F238E27FC236}">
                        <a16:creationId xmlns="" xmlns:a16="http://schemas.microsoft.com/office/drawing/2014/main" id="{11C58500-7663-45E9-8EDF-52D02BCF8E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6" name="正方形/長方形 1245">
                    <a:extLst>
                      <a:ext uri="{FF2B5EF4-FFF2-40B4-BE49-F238E27FC236}">
                        <a16:creationId xmlns="" xmlns:a16="http://schemas.microsoft.com/office/drawing/2014/main" id="{C75D57A0-2843-4C1B-963D-816AACF3BEE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7" name="正方形/長方形 1246">
                    <a:extLst>
                      <a:ext uri="{FF2B5EF4-FFF2-40B4-BE49-F238E27FC236}">
                        <a16:creationId xmlns="" xmlns:a16="http://schemas.microsoft.com/office/drawing/2014/main" id="{AEEFCF5E-2FF1-4585-82D3-A5AEAFC0AE9A}"/>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8" name="正方形/長方形 1247">
                    <a:extLst>
                      <a:ext uri="{FF2B5EF4-FFF2-40B4-BE49-F238E27FC236}">
                        <a16:creationId xmlns="" xmlns:a16="http://schemas.microsoft.com/office/drawing/2014/main" id="{9E44EE8C-C217-4C5E-97EA-0CDE73FF910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9" name="正方形/長方形 1248">
                    <a:extLst>
                      <a:ext uri="{FF2B5EF4-FFF2-40B4-BE49-F238E27FC236}">
                        <a16:creationId xmlns="" xmlns:a16="http://schemas.microsoft.com/office/drawing/2014/main" id="{528BF9A0-77EC-4666-B2CF-2EC30518E20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0" name="正方形/長方形 1249">
                    <a:extLst>
                      <a:ext uri="{FF2B5EF4-FFF2-40B4-BE49-F238E27FC236}">
                        <a16:creationId xmlns="" xmlns:a16="http://schemas.microsoft.com/office/drawing/2014/main" id="{89CC5965-8E99-4D2C-91BC-54137E287DB3}"/>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1" name="正方形/長方形 1250">
                    <a:extLst>
                      <a:ext uri="{FF2B5EF4-FFF2-40B4-BE49-F238E27FC236}">
                        <a16:creationId xmlns="" xmlns:a16="http://schemas.microsoft.com/office/drawing/2014/main" id="{AD461552-E949-4188-B62E-D94CD765244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2" name="正方形/長方形 1251">
                    <a:extLst>
                      <a:ext uri="{FF2B5EF4-FFF2-40B4-BE49-F238E27FC236}">
                        <a16:creationId xmlns="" xmlns:a16="http://schemas.microsoft.com/office/drawing/2014/main" id="{CD0DF99C-D091-4DCA-986D-A6FC6CC26D3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3" name="正方形/長方形 1252">
                    <a:extLst>
                      <a:ext uri="{FF2B5EF4-FFF2-40B4-BE49-F238E27FC236}">
                        <a16:creationId xmlns="" xmlns:a16="http://schemas.microsoft.com/office/drawing/2014/main" id="{231A3219-C9EB-496D-B62C-0A826329CD3F}"/>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4" name="正方形/長方形 1253">
                    <a:extLst>
                      <a:ext uri="{FF2B5EF4-FFF2-40B4-BE49-F238E27FC236}">
                        <a16:creationId xmlns="" xmlns:a16="http://schemas.microsoft.com/office/drawing/2014/main" id="{06E57694-6A0A-4B69-B000-C44CA10240E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5" name="正方形/長方形 1254">
                    <a:extLst>
                      <a:ext uri="{FF2B5EF4-FFF2-40B4-BE49-F238E27FC236}">
                        <a16:creationId xmlns="" xmlns:a16="http://schemas.microsoft.com/office/drawing/2014/main" id="{55AD7CF3-162F-4AE1-9149-C5F0CB86DCCD}"/>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6" name="正方形/長方形 1255">
                    <a:extLst>
                      <a:ext uri="{FF2B5EF4-FFF2-40B4-BE49-F238E27FC236}">
                        <a16:creationId xmlns="" xmlns:a16="http://schemas.microsoft.com/office/drawing/2014/main" id="{C093231A-22B3-42DD-A205-A7BB6AE143FB}"/>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7" name="正方形/長方形 1256">
                    <a:extLst>
                      <a:ext uri="{FF2B5EF4-FFF2-40B4-BE49-F238E27FC236}">
                        <a16:creationId xmlns="" xmlns:a16="http://schemas.microsoft.com/office/drawing/2014/main" id="{31CF1595-8B6C-4749-9193-7A1CA716A4B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8" name="正方形/長方形 1257">
                    <a:extLst>
                      <a:ext uri="{FF2B5EF4-FFF2-40B4-BE49-F238E27FC236}">
                        <a16:creationId xmlns="" xmlns:a16="http://schemas.microsoft.com/office/drawing/2014/main" id="{A4042798-0CF8-4556-90CF-2B3D06C7613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9" name="正方形/長方形 1258">
                    <a:extLst>
                      <a:ext uri="{FF2B5EF4-FFF2-40B4-BE49-F238E27FC236}">
                        <a16:creationId xmlns="" xmlns:a16="http://schemas.microsoft.com/office/drawing/2014/main" id="{7C2D1202-6D67-46F7-BFC0-B044D5AE2B1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0" name="正方形/長方形 1259">
                    <a:extLst>
                      <a:ext uri="{FF2B5EF4-FFF2-40B4-BE49-F238E27FC236}">
                        <a16:creationId xmlns="" xmlns:a16="http://schemas.microsoft.com/office/drawing/2014/main" id="{2C9C2F6B-E117-499D-AF3F-5E7F6D237CD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1" name="正方形/長方形 1260">
                    <a:extLst>
                      <a:ext uri="{FF2B5EF4-FFF2-40B4-BE49-F238E27FC236}">
                        <a16:creationId xmlns="" xmlns:a16="http://schemas.microsoft.com/office/drawing/2014/main" id="{8E43056E-C5C3-43A0-B0B5-6E2A8A123A8E}"/>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2" name="正方形/長方形 1261">
                    <a:extLst>
                      <a:ext uri="{FF2B5EF4-FFF2-40B4-BE49-F238E27FC236}">
                        <a16:creationId xmlns="" xmlns:a16="http://schemas.microsoft.com/office/drawing/2014/main" id="{A4DFF55B-FFEA-40B9-8A94-614EAB6B309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3" name="正方形/長方形 1262">
                    <a:extLst>
                      <a:ext uri="{FF2B5EF4-FFF2-40B4-BE49-F238E27FC236}">
                        <a16:creationId xmlns="" xmlns:a16="http://schemas.microsoft.com/office/drawing/2014/main" id="{B05C2E1A-5162-4F68-BC92-6C1348EED05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4" name="正方形/長方形 1263">
                    <a:extLst>
                      <a:ext uri="{FF2B5EF4-FFF2-40B4-BE49-F238E27FC236}">
                        <a16:creationId xmlns="" xmlns:a16="http://schemas.microsoft.com/office/drawing/2014/main" id="{DAFF8D69-F383-409F-810A-0FE0FA254E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5" name="正方形/長方形 1264">
                    <a:extLst>
                      <a:ext uri="{FF2B5EF4-FFF2-40B4-BE49-F238E27FC236}">
                        <a16:creationId xmlns="" xmlns:a16="http://schemas.microsoft.com/office/drawing/2014/main" id="{73B315AA-DAA5-49E5-ACA1-0D6765A20096}"/>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6" name="正方形/長方形 1265">
                    <a:extLst>
                      <a:ext uri="{FF2B5EF4-FFF2-40B4-BE49-F238E27FC236}">
                        <a16:creationId xmlns="" xmlns:a16="http://schemas.microsoft.com/office/drawing/2014/main" id="{B56D501C-3C3C-4F49-819F-C01F541D2C2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7" name="正方形/長方形 1266">
                    <a:extLst>
                      <a:ext uri="{FF2B5EF4-FFF2-40B4-BE49-F238E27FC236}">
                        <a16:creationId xmlns="" xmlns:a16="http://schemas.microsoft.com/office/drawing/2014/main" id="{C8CCD149-3037-4F05-B661-7A003B1B82B5}"/>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8" name="正方形/長方形 1267">
                    <a:extLst>
                      <a:ext uri="{FF2B5EF4-FFF2-40B4-BE49-F238E27FC236}">
                        <a16:creationId xmlns="" xmlns:a16="http://schemas.microsoft.com/office/drawing/2014/main" id="{4311D1C0-3859-487B-BD58-064D1DACE2D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9" name="正方形/長方形 1268">
                    <a:extLst>
                      <a:ext uri="{FF2B5EF4-FFF2-40B4-BE49-F238E27FC236}">
                        <a16:creationId xmlns="" xmlns:a16="http://schemas.microsoft.com/office/drawing/2014/main" id="{DB383FC1-54A2-4102-A6F9-94D210CE73BB}"/>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0" name="正方形/長方形 1269">
                    <a:extLst>
                      <a:ext uri="{FF2B5EF4-FFF2-40B4-BE49-F238E27FC236}">
                        <a16:creationId xmlns="" xmlns:a16="http://schemas.microsoft.com/office/drawing/2014/main" id="{750E4E7B-DFEE-46D6-8DE7-77F7D4A45D0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1" name="正方形/長方形 1270">
                    <a:extLst>
                      <a:ext uri="{FF2B5EF4-FFF2-40B4-BE49-F238E27FC236}">
                        <a16:creationId xmlns="" xmlns:a16="http://schemas.microsoft.com/office/drawing/2014/main" id="{F58E9CE4-9AF1-4D50-B9F3-776C5E12A92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2" name="正方形/長方形 1271">
                    <a:extLst>
                      <a:ext uri="{FF2B5EF4-FFF2-40B4-BE49-F238E27FC236}">
                        <a16:creationId xmlns="" xmlns:a16="http://schemas.microsoft.com/office/drawing/2014/main" id="{B2B0FD23-774F-404A-BFAF-8B669F20AA9B}"/>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3" name="正方形/長方形 1272">
                    <a:extLst>
                      <a:ext uri="{FF2B5EF4-FFF2-40B4-BE49-F238E27FC236}">
                        <a16:creationId xmlns="" xmlns:a16="http://schemas.microsoft.com/office/drawing/2014/main" id="{44A43EA0-2D87-4859-9558-A9288C043C6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4" name="正方形/長方形 1273">
                    <a:extLst>
                      <a:ext uri="{FF2B5EF4-FFF2-40B4-BE49-F238E27FC236}">
                        <a16:creationId xmlns="" xmlns:a16="http://schemas.microsoft.com/office/drawing/2014/main" id="{ACABF94D-89ED-44EF-B20F-A7C4F057D42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5" name="正方形/長方形 1274">
                    <a:extLst>
                      <a:ext uri="{FF2B5EF4-FFF2-40B4-BE49-F238E27FC236}">
                        <a16:creationId xmlns="" xmlns:a16="http://schemas.microsoft.com/office/drawing/2014/main" id="{CAF5944D-FE95-4CD6-91C7-0B2E04E6A31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6" name="正方形/長方形 1275">
                    <a:extLst>
                      <a:ext uri="{FF2B5EF4-FFF2-40B4-BE49-F238E27FC236}">
                        <a16:creationId xmlns="" xmlns:a16="http://schemas.microsoft.com/office/drawing/2014/main" id="{354B7FD3-30DF-44BD-8FF0-EE571D3D4888}"/>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7" name="正方形/長方形 1276">
                    <a:extLst>
                      <a:ext uri="{FF2B5EF4-FFF2-40B4-BE49-F238E27FC236}">
                        <a16:creationId xmlns="" xmlns:a16="http://schemas.microsoft.com/office/drawing/2014/main" id="{D3EACDD5-3842-40E9-BF27-F109EBFE28D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8" name="正方形/長方形 1277">
                    <a:extLst>
                      <a:ext uri="{FF2B5EF4-FFF2-40B4-BE49-F238E27FC236}">
                        <a16:creationId xmlns="" xmlns:a16="http://schemas.microsoft.com/office/drawing/2014/main" id="{3FE36DBC-59A8-4FCF-BCE4-63F1317074D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9" name="正方形/長方形 1278">
                    <a:extLst>
                      <a:ext uri="{FF2B5EF4-FFF2-40B4-BE49-F238E27FC236}">
                        <a16:creationId xmlns="" xmlns:a16="http://schemas.microsoft.com/office/drawing/2014/main" id="{6D76263F-4FA7-4BE4-A671-EEADC86D9EC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0" name="正方形/長方形 1279">
                    <a:extLst>
                      <a:ext uri="{FF2B5EF4-FFF2-40B4-BE49-F238E27FC236}">
                        <a16:creationId xmlns="" xmlns:a16="http://schemas.microsoft.com/office/drawing/2014/main" id="{3610CFBB-1968-4F6C-B4B3-8778922D0D8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1" name="正方形/長方形 1280">
                    <a:extLst>
                      <a:ext uri="{FF2B5EF4-FFF2-40B4-BE49-F238E27FC236}">
                        <a16:creationId xmlns="" xmlns:a16="http://schemas.microsoft.com/office/drawing/2014/main" id="{3F732869-F6D4-4A5F-BE48-C90A1B03E5BA}"/>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2" name="正方形/長方形 1281">
                    <a:extLst>
                      <a:ext uri="{FF2B5EF4-FFF2-40B4-BE49-F238E27FC236}">
                        <a16:creationId xmlns="" xmlns:a16="http://schemas.microsoft.com/office/drawing/2014/main" id="{936862A1-5A2D-4553-84B6-9D1F0315F3D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3" name="正方形/長方形 1282">
                    <a:extLst>
                      <a:ext uri="{FF2B5EF4-FFF2-40B4-BE49-F238E27FC236}">
                        <a16:creationId xmlns="" xmlns:a16="http://schemas.microsoft.com/office/drawing/2014/main" id="{0B69909B-F2F3-4760-934D-050CC69E1A2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4" name="正方形/長方形 1283">
                    <a:extLst>
                      <a:ext uri="{FF2B5EF4-FFF2-40B4-BE49-F238E27FC236}">
                        <a16:creationId xmlns="" xmlns:a16="http://schemas.microsoft.com/office/drawing/2014/main" id="{476E12C9-B382-428F-8850-5A534B268FB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5" name="正方形/長方形 1284">
                    <a:extLst>
                      <a:ext uri="{FF2B5EF4-FFF2-40B4-BE49-F238E27FC236}">
                        <a16:creationId xmlns="" xmlns:a16="http://schemas.microsoft.com/office/drawing/2014/main" id="{C76A99A8-78FD-4B42-AB37-9B041CECF173}"/>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6" name="正方形/長方形 1285">
                    <a:extLst>
                      <a:ext uri="{FF2B5EF4-FFF2-40B4-BE49-F238E27FC236}">
                        <a16:creationId xmlns="" xmlns:a16="http://schemas.microsoft.com/office/drawing/2014/main" id="{7D831C52-B103-4DAF-90F5-3D8CC7E7C23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7" name="正方形/長方形 1286">
                    <a:extLst>
                      <a:ext uri="{FF2B5EF4-FFF2-40B4-BE49-F238E27FC236}">
                        <a16:creationId xmlns="" xmlns:a16="http://schemas.microsoft.com/office/drawing/2014/main" id="{748E4B09-317F-4349-8833-DE292348BAE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8" name="正方形/長方形 1287">
                    <a:extLst>
                      <a:ext uri="{FF2B5EF4-FFF2-40B4-BE49-F238E27FC236}">
                        <a16:creationId xmlns="" xmlns:a16="http://schemas.microsoft.com/office/drawing/2014/main" id="{169E4D2A-151F-46D6-ABF9-B6A8769B4FC0}"/>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9" name="正方形/長方形 1288">
                    <a:extLst>
                      <a:ext uri="{FF2B5EF4-FFF2-40B4-BE49-F238E27FC236}">
                        <a16:creationId xmlns="" xmlns:a16="http://schemas.microsoft.com/office/drawing/2014/main" id="{F0EF6EE4-2AD7-4EC3-A6D6-B1FC9711F28E}"/>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0" name="正方形/長方形 1289">
                    <a:extLst>
                      <a:ext uri="{FF2B5EF4-FFF2-40B4-BE49-F238E27FC236}">
                        <a16:creationId xmlns="" xmlns:a16="http://schemas.microsoft.com/office/drawing/2014/main" id="{DB90A58F-8A1C-4C53-9142-B7A9FD4A7FEC}"/>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1" name="正方形/長方形 1290">
                    <a:extLst>
                      <a:ext uri="{FF2B5EF4-FFF2-40B4-BE49-F238E27FC236}">
                        <a16:creationId xmlns="" xmlns:a16="http://schemas.microsoft.com/office/drawing/2014/main" id="{F0E6CAE0-154B-4213-802B-14DA620836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2" name="正方形/長方形 1291">
                    <a:extLst>
                      <a:ext uri="{FF2B5EF4-FFF2-40B4-BE49-F238E27FC236}">
                        <a16:creationId xmlns="" xmlns:a16="http://schemas.microsoft.com/office/drawing/2014/main" id="{FFB98FDD-076C-40F0-B976-7E8AEF955D6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3" name="正方形/長方形 1292">
                    <a:extLst>
                      <a:ext uri="{FF2B5EF4-FFF2-40B4-BE49-F238E27FC236}">
                        <a16:creationId xmlns="" xmlns:a16="http://schemas.microsoft.com/office/drawing/2014/main" id="{35F3C25E-8834-4398-BE80-896954CC38F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4" name="正方形/長方形 1293">
                    <a:extLst>
                      <a:ext uri="{FF2B5EF4-FFF2-40B4-BE49-F238E27FC236}">
                        <a16:creationId xmlns="" xmlns:a16="http://schemas.microsoft.com/office/drawing/2014/main" id="{A1D3ABF7-DD16-4A60-B629-62E3590C89F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5" name="正方形/長方形 1294">
                    <a:extLst>
                      <a:ext uri="{FF2B5EF4-FFF2-40B4-BE49-F238E27FC236}">
                        <a16:creationId xmlns="" xmlns:a16="http://schemas.microsoft.com/office/drawing/2014/main" id="{F824F60D-581E-47A3-8AA0-FB69C3F81C0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6" name="正方形/長方形 1295">
                    <a:extLst>
                      <a:ext uri="{FF2B5EF4-FFF2-40B4-BE49-F238E27FC236}">
                        <a16:creationId xmlns="" xmlns:a16="http://schemas.microsoft.com/office/drawing/2014/main" id="{C80D2FBC-7076-4C2F-B44E-3B40E4CFF2D0}"/>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7" name="正方形/長方形 1296">
                    <a:extLst>
                      <a:ext uri="{FF2B5EF4-FFF2-40B4-BE49-F238E27FC236}">
                        <a16:creationId xmlns="" xmlns:a16="http://schemas.microsoft.com/office/drawing/2014/main" id="{F3E60FAC-7944-4B8E-BBCA-9A62DB2825A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8" name="正方形/長方形 1297">
                    <a:extLst>
                      <a:ext uri="{FF2B5EF4-FFF2-40B4-BE49-F238E27FC236}">
                        <a16:creationId xmlns="" xmlns:a16="http://schemas.microsoft.com/office/drawing/2014/main" id="{1F574D87-148A-4D7F-AD7C-80D9B1FBD420}"/>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9" name="正方形/長方形 1298">
                    <a:extLst>
                      <a:ext uri="{FF2B5EF4-FFF2-40B4-BE49-F238E27FC236}">
                        <a16:creationId xmlns="" xmlns:a16="http://schemas.microsoft.com/office/drawing/2014/main" id="{8F29DD2F-0FDF-405B-B209-7F9A10EE9202}"/>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0" name="正方形/長方形 1299">
                    <a:extLst>
                      <a:ext uri="{FF2B5EF4-FFF2-40B4-BE49-F238E27FC236}">
                        <a16:creationId xmlns="" xmlns:a16="http://schemas.microsoft.com/office/drawing/2014/main" id="{EB93DAE6-2206-457F-A42A-1CCCED224E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1" name="正方形/長方形 1300">
                    <a:extLst>
                      <a:ext uri="{FF2B5EF4-FFF2-40B4-BE49-F238E27FC236}">
                        <a16:creationId xmlns="" xmlns:a16="http://schemas.microsoft.com/office/drawing/2014/main" id="{32C469D2-D699-4DA7-895C-EED37C7387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2" name="正方形/長方形 1301">
                    <a:extLst>
                      <a:ext uri="{FF2B5EF4-FFF2-40B4-BE49-F238E27FC236}">
                        <a16:creationId xmlns="" xmlns:a16="http://schemas.microsoft.com/office/drawing/2014/main" id="{62F8D509-05CD-4C1C-8C7D-14123BA5808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3" name="正方形/長方形 1302">
                    <a:extLst>
                      <a:ext uri="{FF2B5EF4-FFF2-40B4-BE49-F238E27FC236}">
                        <a16:creationId xmlns="" xmlns:a16="http://schemas.microsoft.com/office/drawing/2014/main" id="{5B1944F4-2857-4084-9CC4-9EF0C9BC895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4" name="正方形/長方形 1303">
                    <a:extLst>
                      <a:ext uri="{FF2B5EF4-FFF2-40B4-BE49-F238E27FC236}">
                        <a16:creationId xmlns="" xmlns:a16="http://schemas.microsoft.com/office/drawing/2014/main" id="{B75AC00D-E6CF-4532-853F-EB90A3240A44}"/>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5" name="正方形/長方形 1304">
                    <a:extLst>
                      <a:ext uri="{FF2B5EF4-FFF2-40B4-BE49-F238E27FC236}">
                        <a16:creationId xmlns="" xmlns:a16="http://schemas.microsoft.com/office/drawing/2014/main" id="{F9B87B53-B978-43C0-AE58-306E3E4DB64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6" name="正方形/長方形 1305">
                    <a:extLst>
                      <a:ext uri="{FF2B5EF4-FFF2-40B4-BE49-F238E27FC236}">
                        <a16:creationId xmlns="" xmlns:a16="http://schemas.microsoft.com/office/drawing/2014/main" id="{F4CC253D-585A-474B-8779-843A700F481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7" name="正方形/長方形 1306">
                    <a:extLst>
                      <a:ext uri="{FF2B5EF4-FFF2-40B4-BE49-F238E27FC236}">
                        <a16:creationId xmlns="" xmlns:a16="http://schemas.microsoft.com/office/drawing/2014/main" id="{1F1F093C-0186-455B-AF9B-7DC4B3A4D85B}"/>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177" name="グループ化 1176">
                  <a:extLst>
                    <a:ext uri="{FF2B5EF4-FFF2-40B4-BE49-F238E27FC236}">
                      <a16:creationId xmlns="" xmlns:a16="http://schemas.microsoft.com/office/drawing/2014/main" id="{19B016A3-B8CE-4655-AF26-36022EC50806}"/>
                    </a:ext>
                  </a:extLst>
                </p:cNvPr>
                <p:cNvGrpSpPr/>
                <p:nvPr/>
              </p:nvGrpSpPr>
              <p:grpSpPr>
                <a:xfrm>
                  <a:off x="1953309" y="2099432"/>
                  <a:ext cx="720000" cy="734400"/>
                  <a:chOff x="2908531" y="1323826"/>
                  <a:chExt cx="1447422" cy="1440000"/>
                </a:xfrm>
              </p:grpSpPr>
              <p:sp>
                <p:nvSpPr>
                  <p:cNvPr id="1178" name="正方形/長方形 1177">
                    <a:extLst>
                      <a:ext uri="{FF2B5EF4-FFF2-40B4-BE49-F238E27FC236}">
                        <a16:creationId xmlns="" xmlns:a16="http://schemas.microsoft.com/office/drawing/2014/main" id="{DF3525D9-90AD-49EE-80F8-A2BFEC678409}"/>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9" name="正方形/長方形 1178">
                    <a:extLst>
                      <a:ext uri="{FF2B5EF4-FFF2-40B4-BE49-F238E27FC236}">
                        <a16:creationId xmlns="" xmlns:a16="http://schemas.microsoft.com/office/drawing/2014/main" id="{F583BA78-1EF3-4DED-A8BA-3DDC2469CCFC}"/>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0" name="正方形/長方形 1179">
                    <a:extLst>
                      <a:ext uri="{FF2B5EF4-FFF2-40B4-BE49-F238E27FC236}">
                        <a16:creationId xmlns="" xmlns:a16="http://schemas.microsoft.com/office/drawing/2014/main" id="{D4E2D6C8-7F77-4A52-B64F-21E78325E13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1" name="正方形/長方形 1180">
                    <a:extLst>
                      <a:ext uri="{FF2B5EF4-FFF2-40B4-BE49-F238E27FC236}">
                        <a16:creationId xmlns="" xmlns:a16="http://schemas.microsoft.com/office/drawing/2014/main" id="{84C9314A-0991-453F-A4B0-5861418467A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2" name="正方形/長方形 1181">
                    <a:extLst>
                      <a:ext uri="{FF2B5EF4-FFF2-40B4-BE49-F238E27FC236}">
                        <a16:creationId xmlns="" xmlns:a16="http://schemas.microsoft.com/office/drawing/2014/main" id="{FBE1F89C-EF35-4EE1-8504-8F1F2A645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3" name="正方形/長方形 1182">
                    <a:extLst>
                      <a:ext uri="{FF2B5EF4-FFF2-40B4-BE49-F238E27FC236}">
                        <a16:creationId xmlns="" xmlns:a16="http://schemas.microsoft.com/office/drawing/2014/main" id="{386868F3-7072-404B-B081-A3F6608D0BA5}"/>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4" name="正方形/長方形 1183">
                    <a:extLst>
                      <a:ext uri="{FF2B5EF4-FFF2-40B4-BE49-F238E27FC236}">
                        <a16:creationId xmlns="" xmlns:a16="http://schemas.microsoft.com/office/drawing/2014/main" id="{2CF0E6FD-239D-4432-A46E-37ECC4535B1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5" name="正方形/長方形 1184">
                    <a:extLst>
                      <a:ext uri="{FF2B5EF4-FFF2-40B4-BE49-F238E27FC236}">
                        <a16:creationId xmlns="" xmlns:a16="http://schemas.microsoft.com/office/drawing/2014/main" id="{B1E47C8C-5067-4870-903B-595F484B895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6" name="正方形/長方形 1185">
                    <a:extLst>
                      <a:ext uri="{FF2B5EF4-FFF2-40B4-BE49-F238E27FC236}">
                        <a16:creationId xmlns="" xmlns:a16="http://schemas.microsoft.com/office/drawing/2014/main" id="{00688A7E-D738-4B24-A75A-6B4FD31EE54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7" name="正方形/長方形 1186">
                    <a:extLst>
                      <a:ext uri="{FF2B5EF4-FFF2-40B4-BE49-F238E27FC236}">
                        <a16:creationId xmlns="" xmlns:a16="http://schemas.microsoft.com/office/drawing/2014/main" id="{7A5807B2-74DF-417B-A061-EC6DDF30B854}"/>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8" name="正方形/長方形 1187">
                    <a:extLst>
                      <a:ext uri="{FF2B5EF4-FFF2-40B4-BE49-F238E27FC236}">
                        <a16:creationId xmlns="" xmlns:a16="http://schemas.microsoft.com/office/drawing/2014/main" id="{F35DBBD2-BF0C-46A6-AF22-D0B4719969C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9" name="正方形/長方形 1188">
                    <a:extLst>
                      <a:ext uri="{FF2B5EF4-FFF2-40B4-BE49-F238E27FC236}">
                        <a16:creationId xmlns="" xmlns:a16="http://schemas.microsoft.com/office/drawing/2014/main" id="{6FF16D7D-C6C2-422E-8C7B-61A117813620}"/>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0" name="正方形/長方形 1189">
                    <a:extLst>
                      <a:ext uri="{FF2B5EF4-FFF2-40B4-BE49-F238E27FC236}">
                        <a16:creationId xmlns="" xmlns:a16="http://schemas.microsoft.com/office/drawing/2014/main" id="{36DA7309-A226-4228-B282-CB8DEA8C68C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1" name="正方形/長方形 1190">
                    <a:extLst>
                      <a:ext uri="{FF2B5EF4-FFF2-40B4-BE49-F238E27FC236}">
                        <a16:creationId xmlns="" xmlns:a16="http://schemas.microsoft.com/office/drawing/2014/main" id="{3593D256-785D-4574-8832-6182586DFA3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2" name="正方形/長方形 1191">
                    <a:extLst>
                      <a:ext uri="{FF2B5EF4-FFF2-40B4-BE49-F238E27FC236}">
                        <a16:creationId xmlns="" xmlns:a16="http://schemas.microsoft.com/office/drawing/2014/main" id="{9B7C927A-7DAA-476F-9F0D-37803F110F0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3" name="正方形/長方形 1192">
                    <a:extLst>
                      <a:ext uri="{FF2B5EF4-FFF2-40B4-BE49-F238E27FC236}">
                        <a16:creationId xmlns="" xmlns:a16="http://schemas.microsoft.com/office/drawing/2014/main" id="{4B39DB03-CE8C-4ED5-885B-D3D55DA3877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4" name="正方形/長方形 1193">
                    <a:extLst>
                      <a:ext uri="{FF2B5EF4-FFF2-40B4-BE49-F238E27FC236}">
                        <a16:creationId xmlns="" xmlns:a16="http://schemas.microsoft.com/office/drawing/2014/main" id="{5345F0A1-1EC1-4998-87ED-33161D872FB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5" name="正方形/長方形 1194">
                    <a:extLst>
                      <a:ext uri="{FF2B5EF4-FFF2-40B4-BE49-F238E27FC236}">
                        <a16:creationId xmlns="" xmlns:a16="http://schemas.microsoft.com/office/drawing/2014/main" id="{9F322416-648B-4B58-AC4D-32E03BF1464E}"/>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6" name="正方形/長方形 1195">
                    <a:extLst>
                      <a:ext uri="{FF2B5EF4-FFF2-40B4-BE49-F238E27FC236}">
                        <a16:creationId xmlns="" xmlns:a16="http://schemas.microsoft.com/office/drawing/2014/main" id="{AE7A51F1-2029-41F6-ACDB-492FED43118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7" name="正方形/長方形 1196">
                    <a:extLst>
                      <a:ext uri="{FF2B5EF4-FFF2-40B4-BE49-F238E27FC236}">
                        <a16:creationId xmlns="" xmlns:a16="http://schemas.microsoft.com/office/drawing/2014/main" id="{F0885659-9109-4659-A19B-01FE768D6A2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8" name="正方形/長方形 1197">
                    <a:extLst>
                      <a:ext uri="{FF2B5EF4-FFF2-40B4-BE49-F238E27FC236}">
                        <a16:creationId xmlns="" xmlns:a16="http://schemas.microsoft.com/office/drawing/2014/main" id="{BA449596-37CB-4C3B-8835-BC603BBD27C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9" name="正方形/長方形 1198">
                    <a:extLst>
                      <a:ext uri="{FF2B5EF4-FFF2-40B4-BE49-F238E27FC236}">
                        <a16:creationId xmlns="" xmlns:a16="http://schemas.microsoft.com/office/drawing/2014/main" id="{3FBE652C-DE70-44D1-80B0-59CD88E0B3AC}"/>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0" name="正方形/長方形 1199">
                    <a:extLst>
                      <a:ext uri="{FF2B5EF4-FFF2-40B4-BE49-F238E27FC236}">
                        <a16:creationId xmlns="" xmlns:a16="http://schemas.microsoft.com/office/drawing/2014/main" id="{491EFF92-D93A-480F-BABA-06D510F42CE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1" name="正方形/長方形 1200">
                    <a:extLst>
                      <a:ext uri="{FF2B5EF4-FFF2-40B4-BE49-F238E27FC236}">
                        <a16:creationId xmlns="" xmlns:a16="http://schemas.microsoft.com/office/drawing/2014/main" id="{442AAD5F-D03D-400E-A221-D2A5CCE0E79F}"/>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2" name="正方形/長方形 1201">
                    <a:extLst>
                      <a:ext uri="{FF2B5EF4-FFF2-40B4-BE49-F238E27FC236}">
                        <a16:creationId xmlns="" xmlns:a16="http://schemas.microsoft.com/office/drawing/2014/main" id="{B335CA30-5241-462C-B65F-AD770B27D8F9}"/>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3" name="正方形/長方形 1202">
                    <a:extLst>
                      <a:ext uri="{FF2B5EF4-FFF2-40B4-BE49-F238E27FC236}">
                        <a16:creationId xmlns="" xmlns:a16="http://schemas.microsoft.com/office/drawing/2014/main" id="{571ABFF8-6E22-41AF-B174-0527F573C15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4" name="正方形/長方形 1203">
                    <a:extLst>
                      <a:ext uri="{FF2B5EF4-FFF2-40B4-BE49-F238E27FC236}">
                        <a16:creationId xmlns="" xmlns:a16="http://schemas.microsoft.com/office/drawing/2014/main" id="{16D89551-0B2A-412B-BF27-B542C8A001A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5" name="正方形/長方形 1204">
                    <a:extLst>
                      <a:ext uri="{FF2B5EF4-FFF2-40B4-BE49-F238E27FC236}">
                        <a16:creationId xmlns="" xmlns:a16="http://schemas.microsoft.com/office/drawing/2014/main" id="{AC553A5C-F200-4022-9DA8-A94D57205354}"/>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6" name="正方形/長方形 1205">
                    <a:extLst>
                      <a:ext uri="{FF2B5EF4-FFF2-40B4-BE49-F238E27FC236}">
                        <a16:creationId xmlns="" xmlns:a16="http://schemas.microsoft.com/office/drawing/2014/main" id="{1E1821A9-DFB8-420C-9817-E3427429A981}"/>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7" name="正方形/長方形 1206">
                    <a:extLst>
                      <a:ext uri="{FF2B5EF4-FFF2-40B4-BE49-F238E27FC236}">
                        <a16:creationId xmlns="" xmlns:a16="http://schemas.microsoft.com/office/drawing/2014/main" id="{64917347-EE14-447C-85EE-CD30B813428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8" name="正方形/長方形 1207">
                    <a:extLst>
                      <a:ext uri="{FF2B5EF4-FFF2-40B4-BE49-F238E27FC236}">
                        <a16:creationId xmlns="" xmlns:a16="http://schemas.microsoft.com/office/drawing/2014/main" id="{FDF68569-66F7-4031-9C90-38E40081F14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9" name="正方形/長方形 1208">
                    <a:extLst>
                      <a:ext uri="{FF2B5EF4-FFF2-40B4-BE49-F238E27FC236}">
                        <a16:creationId xmlns="" xmlns:a16="http://schemas.microsoft.com/office/drawing/2014/main" id="{F8074446-4C7C-4D53-9B51-BFE767EC9672}"/>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0" name="正方形/長方形 1209">
                    <a:extLst>
                      <a:ext uri="{FF2B5EF4-FFF2-40B4-BE49-F238E27FC236}">
                        <a16:creationId xmlns="" xmlns:a16="http://schemas.microsoft.com/office/drawing/2014/main" id="{A29B80A2-732F-4104-80CD-0EA499F330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1" name="正方形/長方形 1210">
                    <a:extLst>
                      <a:ext uri="{FF2B5EF4-FFF2-40B4-BE49-F238E27FC236}">
                        <a16:creationId xmlns="" xmlns:a16="http://schemas.microsoft.com/office/drawing/2014/main" id="{CA043873-E8A0-47B3-88DD-2AC4CB10AB15}"/>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2" name="正方形/長方形 1211">
                    <a:extLst>
                      <a:ext uri="{FF2B5EF4-FFF2-40B4-BE49-F238E27FC236}">
                        <a16:creationId xmlns="" xmlns:a16="http://schemas.microsoft.com/office/drawing/2014/main" id="{407F9BF1-5AFF-4741-B793-A58F89B8DD09}"/>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3" name="正方形/長方形 1212">
                    <a:extLst>
                      <a:ext uri="{FF2B5EF4-FFF2-40B4-BE49-F238E27FC236}">
                        <a16:creationId xmlns="" xmlns:a16="http://schemas.microsoft.com/office/drawing/2014/main" id="{836D60BA-6D4E-404A-B1BC-A794E4E9ED5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4" name="正方形/長方形 1213">
                    <a:extLst>
                      <a:ext uri="{FF2B5EF4-FFF2-40B4-BE49-F238E27FC236}">
                        <a16:creationId xmlns="" xmlns:a16="http://schemas.microsoft.com/office/drawing/2014/main" id="{F28BFFB4-DC54-4CF5-A5FB-F5EC0F4671D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5" name="正方形/長方形 1214">
                    <a:extLst>
                      <a:ext uri="{FF2B5EF4-FFF2-40B4-BE49-F238E27FC236}">
                        <a16:creationId xmlns="" xmlns:a16="http://schemas.microsoft.com/office/drawing/2014/main" id="{04F57CC7-ACC9-44A7-9B00-11AB00CCE9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6" name="正方形/長方形 1215">
                    <a:extLst>
                      <a:ext uri="{FF2B5EF4-FFF2-40B4-BE49-F238E27FC236}">
                        <a16:creationId xmlns="" xmlns:a16="http://schemas.microsoft.com/office/drawing/2014/main" id="{3F82BFC1-076E-4C35-90F7-72339243570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7" name="正方形/長方形 1216">
                    <a:extLst>
                      <a:ext uri="{FF2B5EF4-FFF2-40B4-BE49-F238E27FC236}">
                        <a16:creationId xmlns="" xmlns:a16="http://schemas.microsoft.com/office/drawing/2014/main" id="{492188C0-52FA-4F31-90EB-FE4CABEC2FB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8" name="正方形/長方形 1217">
                    <a:extLst>
                      <a:ext uri="{FF2B5EF4-FFF2-40B4-BE49-F238E27FC236}">
                        <a16:creationId xmlns="" xmlns:a16="http://schemas.microsoft.com/office/drawing/2014/main" id="{244FD448-FF4C-486E-961E-A729199B1FB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9" name="正方形/長方形 1218">
                    <a:extLst>
                      <a:ext uri="{FF2B5EF4-FFF2-40B4-BE49-F238E27FC236}">
                        <a16:creationId xmlns="" xmlns:a16="http://schemas.microsoft.com/office/drawing/2014/main" id="{9A44A041-0FC5-4CF8-BF62-C0808807ADE4}"/>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0" name="正方形/長方形 1219">
                    <a:extLst>
                      <a:ext uri="{FF2B5EF4-FFF2-40B4-BE49-F238E27FC236}">
                        <a16:creationId xmlns="" xmlns:a16="http://schemas.microsoft.com/office/drawing/2014/main" id="{24C0E8A7-5067-430D-AA3C-3D0C21FB379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1" name="正方形/長方形 1220">
                    <a:extLst>
                      <a:ext uri="{FF2B5EF4-FFF2-40B4-BE49-F238E27FC236}">
                        <a16:creationId xmlns="" xmlns:a16="http://schemas.microsoft.com/office/drawing/2014/main" id="{C0EB6E42-9EF3-40FA-94BD-D0334D7BE29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2" name="正方形/長方形 1221">
                    <a:extLst>
                      <a:ext uri="{FF2B5EF4-FFF2-40B4-BE49-F238E27FC236}">
                        <a16:creationId xmlns="" xmlns:a16="http://schemas.microsoft.com/office/drawing/2014/main" id="{FAA8B670-6093-4AA4-86B5-96D0AC25FC2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3" name="正方形/長方形 1222">
                    <a:extLst>
                      <a:ext uri="{FF2B5EF4-FFF2-40B4-BE49-F238E27FC236}">
                        <a16:creationId xmlns="" xmlns:a16="http://schemas.microsoft.com/office/drawing/2014/main" id="{200FBAB2-A84E-4233-91AA-40A091057EE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4" name="正方形/長方形 1223">
                    <a:extLst>
                      <a:ext uri="{FF2B5EF4-FFF2-40B4-BE49-F238E27FC236}">
                        <a16:creationId xmlns="" xmlns:a16="http://schemas.microsoft.com/office/drawing/2014/main" id="{5EB8C47A-A7CC-4126-9814-080752DB3D2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5" name="正方形/長方形 1224">
                    <a:extLst>
                      <a:ext uri="{FF2B5EF4-FFF2-40B4-BE49-F238E27FC236}">
                        <a16:creationId xmlns="" xmlns:a16="http://schemas.microsoft.com/office/drawing/2014/main" id="{9234D5E5-7F0A-47B2-B419-501F1CCD52E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6" name="正方形/長方形 1225">
                    <a:extLst>
                      <a:ext uri="{FF2B5EF4-FFF2-40B4-BE49-F238E27FC236}">
                        <a16:creationId xmlns="" xmlns:a16="http://schemas.microsoft.com/office/drawing/2014/main" id="{1BB0C957-03AD-4132-9B42-1A625642E2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7" name="正方形/長方形 1226">
                    <a:extLst>
                      <a:ext uri="{FF2B5EF4-FFF2-40B4-BE49-F238E27FC236}">
                        <a16:creationId xmlns="" xmlns:a16="http://schemas.microsoft.com/office/drawing/2014/main" id="{D59ACD87-2F2C-4D07-A56E-EF5671483FDB}"/>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8" name="正方形/長方形 1227">
                    <a:extLst>
                      <a:ext uri="{FF2B5EF4-FFF2-40B4-BE49-F238E27FC236}">
                        <a16:creationId xmlns="" xmlns:a16="http://schemas.microsoft.com/office/drawing/2014/main" id="{89E6AE7B-E7A7-4EFF-95FE-85D2293D811C}"/>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9" name="正方形/長方形 1228">
                    <a:extLst>
                      <a:ext uri="{FF2B5EF4-FFF2-40B4-BE49-F238E27FC236}">
                        <a16:creationId xmlns="" xmlns:a16="http://schemas.microsoft.com/office/drawing/2014/main" id="{E704228A-911C-4398-A4A7-D92FC859D37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0" name="正方形/長方形 1229">
                    <a:extLst>
                      <a:ext uri="{FF2B5EF4-FFF2-40B4-BE49-F238E27FC236}">
                        <a16:creationId xmlns="" xmlns:a16="http://schemas.microsoft.com/office/drawing/2014/main" id="{AEC3ECA9-CB72-47FA-9488-B662B7EB886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1" name="正方形/長方形 1230">
                    <a:extLst>
                      <a:ext uri="{FF2B5EF4-FFF2-40B4-BE49-F238E27FC236}">
                        <a16:creationId xmlns="" xmlns:a16="http://schemas.microsoft.com/office/drawing/2014/main" id="{DF115F5E-2A1E-456D-BE05-990F437D679F}"/>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2" name="正方形/長方形 1231">
                    <a:extLst>
                      <a:ext uri="{FF2B5EF4-FFF2-40B4-BE49-F238E27FC236}">
                        <a16:creationId xmlns="" xmlns:a16="http://schemas.microsoft.com/office/drawing/2014/main" id="{BAA86D1A-D23C-439C-A1FE-F11B80C3156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3" name="正方形/長方形 1232">
                    <a:extLst>
                      <a:ext uri="{FF2B5EF4-FFF2-40B4-BE49-F238E27FC236}">
                        <a16:creationId xmlns="" xmlns:a16="http://schemas.microsoft.com/office/drawing/2014/main" id="{0E27C8C9-6B0F-418E-8A89-BB18C91A366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4" name="正方形/長方形 1233">
                    <a:extLst>
                      <a:ext uri="{FF2B5EF4-FFF2-40B4-BE49-F238E27FC236}">
                        <a16:creationId xmlns="" xmlns:a16="http://schemas.microsoft.com/office/drawing/2014/main" id="{3154DC96-1A07-455D-87A1-7767DC9EEFCC}"/>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5" name="正方形/長方形 1234">
                    <a:extLst>
                      <a:ext uri="{FF2B5EF4-FFF2-40B4-BE49-F238E27FC236}">
                        <a16:creationId xmlns="" xmlns:a16="http://schemas.microsoft.com/office/drawing/2014/main" id="{40C26726-F946-4D29-AADA-2147D3764D2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6" name="正方形/長方形 1235">
                    <a:extLst>
                      <a:ext uri="{FF2B5EF4-FFF2-40B4-BE49-F238E27FC236}">
                        <a16:creationId xmlns="" xmlns:a16="http://schemas.microsoft.com/office/drawing/2014/main" id="{D6CC1C0F-A7C4-4E0D-A1EE-B843AB38E67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7" name="正方形/長方形 1236">
                    <a:extLst>
                      <a:ext uri="{FF2B5EF4-FFF2-40B4-BE49-F238E27FC236}">
                        <a16:creationId xmlns="" xmlns:a16="http://schemas.microsoft.com/office/drawing/2014/main" id="{70BEC43C-116C-4615-8C9A-B580A1B1697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8" name="正方形/長方形 1237">
                    <a:extLst>
                      <a:ext uri="{FF2B5EF4-FFF2-40B4-BE49-F238E27FC236}">
                        <a16:creationId xmlns="" xmlns:a16="http://schemas.microsoft.com/office/drawing/2014/main" id="{AB033784-8204-48C0-8966-3A6D6FF3F77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9" name="正方形/長方形 1238">
                    <a:extLst>
                      <a:ext uri="{FF2B5EF4-FFF2-40B4-BE49-F238E27FC236}">
                        <a16:creationId xmlns="" xmlns:a16="http://schemas.microsoft.com/office/drawing/2014/main" id="{581493E2-9AEF-4D9A-8D07-9A01E3BB0796}"/>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0" name="正方形/長方形 1239">
                    <a:extLst>
                      <a:ext uri="{FF2B5EF4-FFF2-40B4-BE49-F238E27FC236}">
                        <a16:creationId xmlns="" xmlns:a16="http://schemas.microsoft.com/office/drawing/2014/main" id="{76827025-9205-4DB4-8F15-FC68E6F3D60C}"/>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1" name="正方形/長方形 1240">
                    <a:extLst>
                      <a:ext uri="{FF2B5EF4-FFF2-40B4-BE49-F238E27FC236}">
                        <a16:creationId xmlns="" xmlns:a16="http://schemas.microsoft.com/office/drawing/2014/main" id="{1BB53E5A-6952-430E-96C6-1DCE6C43FC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2" name="正方形/長方形 1241">
                    <a:extLst>
                      <a:ext uri="{FF2B5EF4-FFF2-40B4-BE49-F238E27FC236}">
                        <a16:creationId xmlns="" xmlns:a16="http://schemas.microsoft.com/office/drawing/2014/main" id="{92184F46-F7A9-48CE-AC7F-E3BCB8D09C95}"/>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043" name="グループ化 1042">
                <a:extLst>
                  <a:ext uri="{FF2B5EF4-FFF2-40B4-BE49-F238E27FC236}">
                    <a16:creationId xmlns="" xmlns:a16="http://schemas.microsoft.com/office/drawing/2014/main" id="{588203FD-5231-42F6-A997-F07DD640A4E9}"/>
                  </a:ext>
                </a:extLst>
              </p:cNvPr>
              <p:cNvGrpSpPr/>
              <p:nvPr/>
            </p:nvGrpSpPr>
            <p:grpSpPr>
              <a:xfrm>
                <a:off x="2671767" y="2099432"/>
                <a:ext cx="1440000" cy="734400"/>
                <a:chOff x="1226688" y="2099432"/>
                <a:chExt cx="1446621" cy="734400"/>
              </a:xfrm>
            </p:grpSpPr>
            <p:grpSp>
              <p:nvGrpSpPr>
                <p:cNvPr id="1044" name="グループ化 1043">
                  <a:extLst>
                    <a:ext uri="{FF2B5EF4-FFF2-40B4-BE49-F238E27FC236}">
                      <a16:creationId xmlns="" xmlns:a16="http://schemas.microsoft.com/office/drawing/2014/main" id="{F3E0D599-66C9-4EEA-946D-2DD3E592E326}"/>
                    </a:ext>
                  </a:extLst>
                </p:cNvPr>
                <p:cNvGrpSpPr/>
                <p:nvPr/>
              </p:nvGrpSpPr>
              <p:grpSpPr>
                <a:xfrm>
                  <a:off x="1226688" y="2099432"/>
                  <a:ext cx="720000" cy="734400"/>
                  <a:chOff x="2908531" y="1323826"/>
                  <a:chExt cx="1447422" cy="1440000"/>
                </a:xfrm>
              </p:grpSpPr>
              <p:sp>
                <p:nvSpPr>
                  <p:cNvPr id="1111" name="正方形/長方形 1110">
                    <a:extLst>
                      <a:ext uri="{FF2B5EF4-FFF2-40B4-BE49-F238E27FC236}">
                        <a16:creationId xmlns="" xmlns:a16="http://schemas.microsoft.com/office/drawing/2014/main" id="{9A58BE52-0094-40F4-9177-660418248F6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2" name="正方形/長方形 1111">
                    <a:extLst>
                      <a:ext uri="{FF2B5EF4-FFF2-40B4-BE49-F238E27FC236}">
                        <a16:creationId xmlns="" xmlns:a16="http://schemas.microsoft.com/office/drawing/2014/main" id="{40FA2B88-3658-4EC7-96B9-3BF96B5C1DB1}"/>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3" name="正方形/長方形 1112">
                    <a:extLst>
                      <a:ext uri="{FF2B5EF4-FFF2-40B4-BE49-F238E27FC236}">
                        <a16:creationId xmlns="" xmlns:a16="http://schemas.microsoft.com/office/drawing/2014/main" id="{78009202-6E5E-4C10-A512-89958309BC9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4" name="正方形/長方形 1113">
                    <a:extLst>
                      <a:ext uri="{FF2B5EF4-FFF2-40B4-BE49-F238E27FC236}">
                        <a16:creationId xmlns="" xmlns:a16="http://schemas.microsoft.com/office/drawing/2014/main" id="{64F96E1B-547C-4E8E-BE35-D262E564EFFA}"/>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5" name="正方形/長方形 1114">
                    <a:extLst>
                      <a:ext uri="{FF2B5EF4-FFF2-40B4-BE49-F238E27FC236}">
                        <a16:creationId xmlns="" xmlns:a16="http://schemas.microsoft.com/office/drawing/2014/main" id="{8015585A-B42A-4D21-8060-7EB7A4A706D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6" name="正方形/長方形 1115">
                    <a:extLst>
                      <a:ext uri="{FF2B5EF4-FFF2-40B4-BE49-F238E27FC236}">
                        <a16:creationId xmlns="" xmlns:a16="http://schemas.microsoft.com/office/drawing/2014/main" id="{1E234A72-E903-4F53-9F56-65BDD1F8A42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7" name="正方形/長方形 1116">
                    <a:extLst>
                      <a:ext uri="{FF2B5EF4-FFF2-40B4-BE49-F238E27FC236}">
                        <a16:creationId xmlns="" xmlns:a16="http://schemas.microsoft.com/office/drawing/2014/main" id="{AFD497F5-D560-4F14-8756-AA528730DB49}"/>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8" name="正方形/長方形 1117">
                    <a:extLst>
                      <a:ext uri="{FF2B5EF4-FFF2-40B4-BE49-F238E27FC236}">
                        <a16:creationId xmlns="" xmlns:a16="http://schemas.microsoft.com/office/drawing/2014/main" id="{3F48EB0E-6C97-4131-858C-9D215B57E6B6}"/>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9" name="正方形/長方形 1118">
                    <a:extLst>
                      <a:ext uri="{FF2B5EF4-FFF2-40B4-BE49-F238E27FC236}">
                        <a16:creationId xmlns="" xmlns:a16="http://schemas.microsoft.com/office/drawing/2014/main" id="{EEB5AF28-DBB5-4414-95EB-94EBF55B2F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0" name="正方形/長方形 1119">
                    <a:extLst>
                      <a:ext uri="{FF2B5EF4-FFF2-40B4-BE49-F238E27FC236}">
                        <a16:creationId xmlns="" xmlns:a16="http://schemas.microsoft.com/office/drawing/2014/main" id="{94A29616-0560-4450-9575-B14C070247E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1" name="正方形/長方形 1120">
                    <a:extLst>
                      <a:ext uri="{FF2B5EF4-FFF2-40B4-BE49-F238E27FC236}">
                        <a16:creationId xmlns="" xmlns:a16="http://schemas.microsoft.com/office/drawing/2014/main" id="{2D637F57-E73F-45D2-A6BF-FEDF553CD73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2" name="正方形/長方形 1121">
                    <a:extLst>
                      <a:ext uri="{FF2B5EF4-FFF2-40B4-BE49-F238E27FC236}">
                        <a16:creationId xmlns="" xmlns:a16="http://schemas.microsoft.com/office/drawing/2014/main" id="{8DEADCF6-12A9-4324-AB2F-B1028F11004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3" name="正方形/長方形 1122">
                    <a:extLst>
                      <a:ext uri="{FF2B5EF4-FFF2-40B4-BE49-F238E27FC236}">
                        <a16:creationId xmlns="" xmlns:a16="http://schemas.microsoft.com/office/drawing/2014/main" id="{2F26EFF3-837C-4143-9B11-2285324D686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4" name="正方形/長方形 1123">
                    <a:extLst>
                      <a:ext uri="{FF2B5EF4-FFF2-40B4-BE49-F238E27FC236}">
                        <a16:creationId xmlns="" xmlns:a16="http://schemas.microsoft.com/office/drawing/2014/main" id="{4C03DFAA-19E6-4BC2-87C0-E51E77340C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5" name="正方形/長方形 1124">
                    <a:extLst>
                      <a:ext uri="{FF2B5EF4-FFF2-40B4-BE49-F238E27FC236}">
                        <a16:creationId xmlns="" xmlns:a16="http://schemas.microsoft.com/office/drawing/2014/main" id="{53F456B1-AEE5-436F-90E4-883A6723C07C}"/>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6" name="正方形/長方形 1125">
                    <a:extLst>
                      <a:ext uri="{FF2B5EF4-FFF2-40B4-BE49-F238E27FC236}">
                        <a16:creationId xmlns="" xmlns:a16="http://schemas.microsoft.com/office/drawing/2014/main" id="{272E804F-F184-4350-9C13-64D4E8D38715}"/>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7" name="正方形/長方形 1126">
                    <a:extLst>
                      <a:ext uri="{FF2B5EF4-FFF2-40B4-BE49-F238E27FC236}">
                        <a16:creationId xmlns="" xmlns:a16="http://schemas.microsoft.com/office/drawing/2014/main" id="{1EAF6609-7CAF-4EC9-95CF-2B8D9713A29D}"/>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8" name="正方形/長方形 1127">
                    <a:extLst>
                      <a:ext uri="{FF2B5EF4-FFF2-40B4-BE49-F238E27FC236}">
                        <a16:creationId xmlns="" xmlns:a16="http://schemas.microsoft.com/office/drawing/2014/main" id="{63EEF953-6599-40F5-BA35-B6F1CCE279C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9" name="正方形/長方形 1128">
                    <a:extLst>
                      <a:ext uri="{FF2B5EF4-FFF2-40B4-BE49-F238E27FC236}">
                        <a16:creationId xmlns="" xmlns:a16="http://schemas.microsoft.com/office/drawing/2014/main" id="{6C980822-F53B-45FA-BFF7-A1594151231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0" name="正方形/長方形 1129">
                    <a:extLst>
                      <a:ext uri="{FF2B5EF4-FFF2-40B4-BE49-F238E27FC236}">
                        <a16:creationId xmlns="" xmlns:a16="http://schemas.microsoft.com/office/drawing/2014/main" id="{84C41B22-DC9F-4580-A37F-C4AB89F0A3E6}"/>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1" name="正方形/長方形 1130">
                    <a:extLst>
                      <a:ext uri="{FF2B5EF4-FFF2-40B4-BE49-F238E27FC236}">
                        <a16:creationId xmlns="" xmlns:a16="http://schemas.microsoft.com/office/drawing/2014/main" id="{07CCB17A-8C2B-4688-9FD4-027280B7C00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2" name="正方形/長方形 1131">
                    <a:extLst>
                      <a:ext uri="{FF2B5EF4-FFF2-40B4-BE49-F238E27FC236}">
                        <a16:creationId xmlns="" xmlns:a16="http://schemas.microsoft.com/office/drawing/2014/main" id="{7C913F54-2BAE-4457-A69A-0504B8E627F3}"/>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3" name="正方形/長方形 1132">
                    <a:extLst>
                      <a:ext uri="{FF2B5EF4-FFF2-40B4-BE49-F238E27FC236}">
                        <a16:creationId xmlns="" xmlns:a16="http://schemas.microsoft.com/office/drawing/2014/main" id="{B065B685-826F-4598-801D-8BB622144A6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4" name="正方形/長方形 1133">
                    <a:extLst>
                      <a:ext uri="{FF2B5EF4-FFF2-40B4-BE49-F238E27FC236}">
                        <a16:creationId xmlns="" xmlns:a16="http://schemas.microsoft.com/office/drawing/2014/main" id="{AFEEEC4B-8D5C-452E-ABD6-D1319CAE2CE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5" name="正方形/長方形 1134">
                    <a:extLst>
                      <a:ext uri="{FF2B5EF4-FFF2-40B4-BE49-F238E27FC236}">
                        <a16:creationId xmlns="" xmlns:a16="http://schemas.microsoft.com/office/drawing/2014/main" id="{469D9863-87ED-4948-A412-FA967C5F25B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6" name="正方形/長方形 1135">
                    <a:extLst>
                      <a:ext uri="{FF2B5EF4-FFF2-40B4-BE49-F238E27FC236}">
                        <a16:creationId xmlns="" xmlns:a16="http://schemas.microsoft.com/office/drawing/2014/main" id="{F7EFBF38-5E64-482A-9D24-75A009D0FD76}"/>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7" name="正方形/長方形 1136">
                    <a:extLst>
                      <a:ext uri="{FF2B5EF4-FFF2-40B4-BE49-F238E27FC236}">
                        <a16:creationId xmlns="" xmlns:a16="http://schemas.microsoft.com/office/drawing/2014/main" id="{B980A9BC-3A0B-4A1A-A964-824F1188E719}"/>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8" name="正方形/長方形 1137">
                    <a:extLst>
                      <a:ext uri="{FF2B5EF4-FFF2-40B4-BE49-F238E27FC236}">
                        <a16:creationId xmlns="" xmlns:a16="http://schemas.microsoft.com/office/drawing/2014/main" id="{00FB98A7-9597-41F8-8BFE-255E81444AF3}"/>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9" name="正方形/長方形 1138">
                    <a:extLst>
                      <a:ext uri="{FF2B5EF4-FFF2-40B4-BE49-F238E27FC236}">
                        <a16:creationId xmlns="" xmlns:a16="http://schemas.microsoft.com/office/drawing/2014/main" id="{ABF346F4-CCA0-46DE-8BC1-D3CC1C2B5D1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0" name="正方形/長方形 1139">
                    <a:extLst>
                      <a:ext uri="{FF2B5EF4-FFF2-40B4-BE49-F238E27FC236}">
                        <a16:creationId xmlns="" xmlns:a16="http://schemas.microsoft.com/office/drawing/2014/main" id="{3B38A64D-256B-46BB-8F4D-1FCB6AFC6ECA}"/>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1" name="正方形/長方形 1140">
                    <a:extLst>
                      <a:ext uri="{FF2B5EF4-FFF2-40B4-BE49-F238E27FC236}">
                        <a16:creationId xmlns="" xmlns:a16="http://schemas.microsoft.com/office/drawing/2014/main" id="{601A824D-8AEC-4B18-80A2-7424FD273010}"/>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2" name="正方形/長方形 1141">
                    <a:extLst>
                      <a:ext uri="{FF2B5EF4-FFF2-40B4-BE49-F238E27FC236}">
                        <a16:creationId xmlns="" xmlns:a16="http://schemas.microsoft.com/office/drawing/2014/main" id="{A0260B0C-45C7-4851-BF23-1E0601D67B46}"/>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3" name="正方形/長方形 1142">
                    <a:extLst>
                      <a:ext uri="{FF2B5EF4-FFF2-40B4-BE49-F238E27FC236}">
                        <a16:creationId xmlns="" xmlns:a16="http://schemas.microsoft.com/office/drawing/2014/main" id="{D13FDB6E-5632-4147-8AB2-6DE9BEEEB5FE}"/>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4" name="正方形/長方形 1143">
                    <a:extLst>
                      <a:ext uri="{FF2B5EF4-FFF2-40B4-BE49-F238E27FC236}">
                        <a16:creationId xmlns="" xmlns:a16="http://schemas.microsoft.com/office/drawing/2014/main" id="{F188C9C1-0326-44F2-A9FB-8B0AE24B56F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5" name="正方形/長方形 1144">
                    <a:extLst>
                      <a:ext uri="{FF2B5EF4-FFF2-40B4-BE49-F238E27FC236}">
                        <a16:creationId xmlns="" xmlns:a16="http://schemas.microsoft.com/office/drawing/2014/main" id="{8FD93282-5A8C-4B6D-849B-8E977FE309E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6" name="正方形/長方形 1145">
                    <a:extLst>
                      <a:ext uri="{FF2B5EF4-FFF2-40B4-BE49-F238E27FC236}">
                        <a16:creationId xmlns="" xmlns:a16="http://schemas.microsoft.com/office/drawing/2014/main" id="{11D8AE91-CBB2-4D6A-9F43-053B25E0AA2D}"/>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7" name="正方形/長方形 1146">
                    <a:extLst>
                      <a:ext uri="{FF2B5EF4-FFF2-40B4-BE49-F238E27FC236}">
                        <a16:creationId xmlns="" xmlns:a16="http://schemas.microsoft.com/office/drawing/2014/main" id="{53DF8F06-7542-48A9-9114-BDA7F63F23C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8" name="正方形/長方形 1147">
                    <a:extLst>
                      <a:ext uri="{FF2B5EF4-FFF2-40B4-BE49-F238E27FC236}">
                        <a16:creationId xmlns="" xmlns:a16="http://schemas.microsoft.com/office/drawing/2014/main" id="{C2F2346A-B90B-4905-9275-BC741C2273FE}"/>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9" name="正方形/長方形 1148">
                    <a:extLst>
                      <a:ext uri="{FF2B5EF4-FFF2-40B4-BE49-F238E27FC236}">
                        <a16:creationId xmlns="" xmlns:a16="http://schemas.microsoft.com/office/drawing/2014/main" id="{43AC736B-E646-4796-97E7-5286986BD8C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0" name="正方形/長方形 1149">
                    <a:extLst>
                      <a:ext uri="{FF2B5EF4-FFF2-40B4-BE49-F238E27FC236}">
                        <a16:creationId xmlns="" xmlns:a16="http://schemas.microsoft.com/office/drawing/2014/main" id="{8BB1ACE6-2DA6-467D-BB6E-F0D85A81C98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1" name="正方形/長方形 1150">
                    <a:extLst>
                      <a:ext uri="{FF2B5EF4-FFF2-40B4-BE49-F238E27FC236}">
                        <a16:creationId xmlns="" xmlns:a16="http://schemas.microsoft.com/office/drawing/2014/main" id="{8869E375-74F5-45BD-BB31-2E3D4785933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2" name="正方形/長方形 1151">
                    <a:extLst>
                      <a:ext uri="{FF2B5EF4-FFF2-40B4-BE49-F238E27FC236}">
                        <a16:creationId xmlns="" xmlns:a16="http://schemas.microsoft.com/office/drawing/2014/main" id="{DE5C0B91-DB4A-4FEF-8EED-C4B4AC1A0BEE}"/>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3" name="正方形/長方形 1152">
                    <a:extLst>
                      <a:ext uri="{FF2B5EF4-FFF2-40B4-BE49-F238E27FC236}">
                        <a16:creationId xmlns="" xmlns:a16="http://schemas.microsoft.com/office/drawing/2014/main" id="{43D3D14D-BD22-431E-9733-1299255C81D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4" name="正方形/長方形 1153">
                    <a:extLst>
                      <a:ext uri="{FF2B5EF4-FFF2-40B4-BE49-F238E27FC236}">
                        <a16:creationId xmlns="" xmlns:a16="http://schemas.microsoft.com/office/drawing/2014/main" id="{613D9265-AC2D-492D-A1B4-29FD1039F57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5" name="正方形/長方形 1154">
                    <a:extLst>
                      <a:ext uri="{FF2B5EF4-FFF2-40B4-BE49-F238E27FC236}">
                        <a16:creationId xmlns="" xmlns:a16="http://schemas.microsoft.com/office/drawing/2014/main" id="{C277B602-7B5E-48B2-8388-BAFC5A068A0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6" name="正方形/長方形 1155">
                    <a:extLst>
                      <a:ext uri="{FF2B5EF4-FFF2-40B4-BE49-F238E27FC236}">
                        <a16:creationId xmlns="" xmlns:a16="http://schemas.microsoft.com/office/drawing/2014/main" id="{D9D98D75-B783-4ED4-B2B0-CA15EC2AD0B1}"/>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7" name="正方形/長方形 1156">
                    <a:extLst>
                      <a:ext uri="{FF2B5EF4-FFF2-40B4-BE49-F238E27FC236}">
                        <a16:creationId xmlns="" xmlns:a16="http://schemas.microsoft.com/office/drawing/2014/main" id="{FD2B36FD-171A-40E2-9468-AB618D9BA0CB}"/>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8" name="正方形/長方形 1157">
                    <a:extLst>
                      <a:ext uri="{FF2B5EF4-FFF2-40B4-BE49-F238E27FC236}">
                        <a16:creationId xmlns="" xmlns:a16="http://schemas.microsoft.com/office/drawing/2014/main" id="{ADB42F5B-2652-490E-B205-260AD9656DB9}"/>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9" name="正方形/長方形 1158">
                    <a:extLst>
                      <a:ext uri="{FF2B5EF4-FFF2-40B4-BE49-F238E27FC236}">
                        <a16:creationId xmlns="" xmlns:a16="http://schemas.microsoft.com/office/drawing/2014/main" id="{C89E7630-AF80-4D5E-8F84-5EB7274A4A9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0" name="正方形/長方形 1159">
                    <a:extLst>
                      <a:ext uri="{FF2B5EF4-FFF2-40B4-BE49-F238E27FC236}">
                        <a16:creationId xmlns="" xmlns:a16="http://schemas.microsoft.com/office/drawing/2014/main" id="{CDD548BC-9FA6-4FFA-8BAF-941353659041}"/>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1" name="正方形/長方形 1160">
                    <a:extLst>
                      <a:ext uri="{FF2B5EF4-FFF2-40B4-BE49-F238E27FC236}">
                        <a16:creationId xmlns="" xmlns:a16="http://schemas.microsoft.com/office/drawing/2014/main" id="{3961F35F-021A-4FB4-B0BE-FF790D8D0B5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2" name="正方形/長方形 1161">
                    <a:extLst>
                      <a:ext uri="{FF2B5EF4-FFF2-40B4-BE49-F238E27FC236}">
                        <a16:creationId xmlns="" xmlns:a16="http://schemas.microsoft.com/office/drawing/2014/main" id="{20A77CF7-29BF-4C93-ACEC-E8230677F6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3" name="正方形/長方形 1162">
                    <a:extLst>
                      <a:ext uri="{FF2B5EF4-FFF2-40B4-BE49-F238E27FC236}">
                        <a16:creationId xmlns="" xmlns:a16="http://schemas.microsoft.com/office/drawing/2014/main" id="{2737028F-BC56-4016-B34C-EA81209049F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4" name="正方形/長方形 1163">
                    <a:extLst>
                      <a:ext uri="{FF2B5EF4-FFF2-40B4-BE49-F238E27FC236}">
                        <a16:creationId xmlns="" xmlns:a16="http://schemas.microsoft.com/office/drawing/2014/main" id="{C63AAF4A-377C-4A76-AE4E-78CE49CAED8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5" name="正方形/長方形 1164">
                    <a:extLst>
                      <a:ext uri="{FF2B5EF4-FFF2-40B4-BE49-F238E27FC236}">
                        <a16:creationId xmlns="" xmlns:a16="http://schemas.microsoft.com/office/drawing/2014/main" id="{3134197E-A217-4507-9E1F-14C08B6221C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6" name="正方形/長方形 1165">
                    <a:extLst>
                      <a:ext uri="{FF2B5EF4-FFF2-40B4-BE49-F238E27FC236}">
                        <a16:creationId xmlns="" xmlns:a16="http://schemas.microsoft.com/office/drawing/2014/main" id="{77857BC7-F668-4312-A6AA-1AFB8BA7D12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7" name="正方形/長方形 1166">
                    <a:extLst>
                      <a:ext uri="{FF2B5EF4-FFF2-40B4-BE49-F238E27FC236}">
                        <a16:creationId xmlns="" xmlns:a16="http://schemas.microsoft.com/office/drawing/2014/main" id="{F4DCE04A-6AA8-46B1-AB6B-61C2D819B524}"/>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8" name="正方形/長方形 1167">
                    <a:extLst>
                      <a:ext uri="{FF2B5EF4-FFF2-40B4-BE49-F238E27FC236}">
                        <a16:creationId xmlns="" xmlns:a16="http://schemas.microsoft.com/office/drawing/2014/main" id="{F59C8248-0781-45EF-BFF7-4C09BC39206E}"/>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9" name="正方形/長方形 1168">
                    <a:extLst>
                      <a:ext uri="{FF2B5EF4-FFF2-40B4-BE49-F238E27FC236}">
                        <a16:creationId xmlns="" xmlns:a16="http://schemas.microsoft.com/office/drawing/2014/main" id="{584DB580-5663-4B45-A336-3418999779C3}"/>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0" name="正方形/長方形 1169">
                    <a:extLst>
                      <a:ext uri="{FF2B5EF4-FFF2-40B4-BE49-F238E27FC236}">
                        <a16:creationId xmlns="" xmlns:a16="http://schemas.microsoft.com/office/drawing/2014/main" id="{7DB4DC4C-B4C7-4AE1-8F73-D90CA8B259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1" name="正方形/長方形 1170">
                    <a:extLst>
                      <a:ext uri="{FF2B5EF4-FFF2-40B4-BE49-F238E27FC236}">
                        <a16:creationId xmlns="" xmlns:a16="http://schemas.microsoft.com/office/drawing/2014/main" id="{27603220-7135-44FC-BEF5-065AB452A444}"/>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2" name="正方形/長方形 1171">
                    <a:extLst>
                      <a:ext uri="{FF2B5EF4-FFF2-40B4-BE49-F238E27FC236}">
                        <a16:creationId xmlns="" xmlns:a16="http://schemas.microsoft.com/office/drawing/2014/main" id="{3CF487F8-9B08-471E-9F3E-F9CF2395BE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3" name="正方形/長方形 1172">
                    <a:extLst>
                      <a:ext uri="{FF2B5EF4-FFF2-40B4-BE49-F238E27FC236}">
                        <a16:creationId xmlns="" xmlns:a16="http://schemas.microsoft.com/office/drawing/2014/main" id="{16B29685-C771-416F-9FF5-C8396F837BD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4" name="正方形/長方形 1173">
                    <a:extLst>
                      <a:ext uri="{FF2B5EF4-FFF2-40B4-BE49-F238E27FC236}">
                        <a16:creationId xmlns="" xmlns:a16="http://schemas.microsoft.com/office/drawing/2014/main" id="{D6BD9D57-8B94-4ECC-AEBD-46DBBA2CBA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5" name="正方形/長方形 1174">
                    <a:extLst>
                      <a:ext uri="{FF2B5EF4-FFF2-40B4-BE49-F238E27FC236}">
                        <a16:creationId xmlns="" xmlns:a16="http://schemas.microsoft.com/office/drawing/2014/main" id="{E9A7D0A8-7C0C-4DAF-B6FA-B77C83F1685A}"/>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045" name="グループ化 1044">
                  <a:extLst>
                    <a:ext uri="{FF2B5EF4-FFF2-40B4-BE49-F238E27FC236}">
                      <a16:creationId xmlns="" xmlns:a16="http://schemas.microsoft.com/office/drawing/2014/main" id="{47E66303-445F-449E-AA1F-0DA9DCD406C2}"/>
                    </a:ext>
                  </a:extLst>
                </p:cNvPr>
                <p:cNvGrpSpPr/>
                <p:nvPr/>
              </p:nvGrpSpPr>
              <p:grpSpPr>
                <a:xfrm>
                  <a:off x="1953309" y="2099432"/>
                  <a:ext cx="720000" cy="734400"/>
                  <a:chOff x="2908531" y="1323826"/>
                  <a:chExt cx="1447422" cy="1440000"/>
                </a:xfrm>
              </p:grpSpPr>
              <p:sp>
                <p:nvSpPr>
                  <p:cNvPr id="1046" name="正方形/長方形 1045">
                    <a:extLst>
                      <a:ext uri="{FF2B5EF4-FFF2-40B4-BE49-F238E27FC236}">
                        <a16:creationId xmlns="" xmlns:a16="http://schemas.microsoft.com/office/drawing/2014/main" id="{69CC5A3C-C528-434A-A933-D6C3B5451AD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7" name="正方形/長方形 1046">
                    <a:extLst>
                      <a:ext uri="{FF2B5EF4-FFF2-40B4-BE49-F238E27FC236}">
                        <a16:creationId xmlns="" xmlns:a16="http://schemas.microsoft.com/office/drawing/2014/main" id="{733D0175-2055-44A0-969A-7AF59885367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8" name="正方形/長方形 1047">
                    <a:extLst>
                      <a:ext uri="{FF2B5EF4-FFF2-40B4-BE49-F238E27FC236}">
                        <a16:creationId xmlns="" xmlns:a16="http://schemas.microsoft.com/office/drawing/2014/main" id="{C753F7D4-B66F-4718-A427-45ADE176326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9" name="正方形/長方形 1048">
                    <a:extLst>
                      <a:ext uri="{FF2B5EF4-FFF2-40B4-BE49-F238E27FC236}">
                        <a16:creationId xmlns="" xmlns:a16="http://schemas.microsoft.com/office/drawing/2014/main" id="{8E6EC3BD-A330-4C26-AA5D-CEFD3CDF8E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0" name="正方形/長方形 1049">
                    <a:extLst>
                      <a:ext uri="{FF2B5EF4-FFF2-40B4-BE49-F238E27FC236}">
                        <a16:creationId xmlns="" xmlns:a16="http://schemas.microsoft.com/office/drawing/2014/main" id="{CE32050F-C2AA-4DE0-99DD-2A988513885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1" name="正方形/長方形 1050">
                    <a:extLst>
                      <a:ext uri="{FF2B5EF4-FFF2-40B4-BE49-F238E27FC236}">
                        <a16:creationId xmlns="" xmlns:a16="http://schemas.microsoft.com/office/drawing/2014/main" id="{FC537FF9-6489-42F6-94F6-4CB7EB53C32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2" name="正方形/長方形 1051">
                    <a:extLst>
                      <a:ext uri="{FF2B5EF4-FFF2-40B4-BE49-F238E27FC236}">
                        <a16:creationId xmlns="" xmlns:a16="http://schemas.microsoft.com/office/drawing/2014/main" id="{961B0CF3-8925-41C5-B119-F08CD81EDECE}"/>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3" name="正方形/長方形 1052">
                    <a:extLst>
                      <a:ext uri="{FF2B5EF4-FFF2-40B4-BE49-F238E27FC236}">
                        <a16:creationId xmlns="" xmlns:a16="http://schemas.microsoft.com/office/drawing/2014/main" id="{9974D661-B9E7-470B-B9A8-D945FCC3985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4" name="正方形/長方形 1053">
                    <a:extLst>
                      <a:ext uri="{FF2B5EF4-FFF2-40B4-BE49-F238E27FC236}">
                        <a16:creationId xmlns="" xmlns:a16="http://schemas.microsoft.com/office/drawing/2014/main" id="{25396DC8-ACF9-468E-99D1-7E8FE53E0C38}"/>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5" name="正方形/長方形 1054">
                    <a:extLst>
                      <a:ext uri="{FF2B5EF4-FFF2-40B4-BE49-F238E27FC236}">
                        <a16:creationId xmlns="" xmlns:a16="http://schemas.microsoft.com/office/drawing/2014/main" id="{45576354-34EC-4766-A18A-DD70B694723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6" name="正方形/長方形 1055">
                    <a:extLst>
                      <a:ext uri="{FF2B5EF4-FFF2-40B4-BE49-F238E27FC236}">
                        <a16:creationId xmlns="" xmlns:a16="http://schemas.microsoft.com/office/drawing/2014/main" id="{9630DA6A-23F9-4636-BB14-78BBEF6F40DD}"/>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7" name="正方形/長方形 1056">
                    <a:extLst>
                      <a:ext uri="{FF2B5EF4-FFF2-40B4-BE49-F238E27FC236}">
                        <a16:creationId xmlns="" xmlns:a16="http://schemas.microsoft.com/office/drawing/2014/main" id="{1D47312A-84F7-4DD2-AE58-5D19A768369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8" name="正方形/長方形 1057">
                    <a:extLst>
                      <a:ext uri="{FF2B5EF4-FFF2-40B4-BE49-F238E27FC236}">
                        <a16:creationId xmlns="" xmlns:a16="http://schemas.microsoft.com/office/drawing/2014/main" id="{528DC98F-4DD7-4DFF-872D-A79B38F8606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9" name="正方形/長方形 1058">
                    <a:extLst>
                      <a:ext uri="{FF2B5EF4-FFF2-40B4-BE49-F238E27FC236}">
                        <a16:creationId xmlns="" xmlns:a16="http://schemas.microsoft.com/office/drawing/2014/main" id="{7F7653EF-13D5-46AF-AD2D-E20A02176A43}"/>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0" name="正方形/長方形 1059">
                    <a:extLst>
                      <a:ext uri="{FF2B5EF4-FFF2-40B4-BE49-F238E27FC236}">
                        <a16:creationId xmlns="" xmlns:a16="http://schemas.microsoft.com/office/drawing/2014/main" id="{357D658D-EEDB-4524-A969-58A3C62F0593}"/>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1" name="正方形/長方形 1060">
                    <a:extLst>
                      <a:ext uri="{FF2B5EF4-FFF2-40B4-BE49-F238E27FC236}">
                        <a16:creationId xmlns="" xmlns:a16="http://schemas.microsoft.com/office/drawing/2014/main" id="{18958D78-C041-4D3B-A2C3-F9BBE94A6E8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2" name="正方形/長方形 1061">
                    <a:extLst>
                      <a:ext uri="{FF2B5EF4-FFF2-40B4-BE49-F238E27FC236}">
                        <a16:creationId xmlns="" xmlns:a16="http://schemas.microsoft.com/office/drawing/2014/main" id="{883AEDDB-BA4D-48C9-8D18-073BF31E8A79}"/>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3" name="正方形/長方形 1062">
                    <a:extLst>
                      <a:ext uri="{FF2B5EF4-FFF2-40B4-BE49-F238E27FC236}">
                        <a16:creationId xmlns="" xmlns:a16="http://schemas.microsoft.com/office/drawing/2014/main" id="{AB979A39-503D-4394-9367-35C06D26DD4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4" name="正方形/長方形 1063">
                    <a:extLst>
                      <a:ext uri="{FF2B5EF4-FFF2-40B4-BE49-F238E27FC236}">
                        <a16:creationId xmlns="" xmlns:a16="http://schemas.microsoft.com/office/drawing/2014/main" id="{2CED0265-647B-4CE2-9091-D7CB9DB4DEA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5" name="正方形/長方形 1064">
                    <a:extLst>
                      <a:ext uri="{FF2B5EF4-FFF2-40B4-BE49-F238E27FC236}">
                        <a16:creationId xmlns="" xmlns:a16="http://schemas.microsoft.com/office/drawing/2014/main" id="{A07E69B8-A12B-409D-A214-D60884A30FF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6" name="正方形/長方形 1065">
                    <a:extLst>
                      <a:ext uri="{FF2B5EF4-FFF2-40B4-BE49-F238E27FC236}">
                        <a16:creationId xmlns="" xmlns:a16="http://schemas.microsoft.com/office/drawing/2014/main" id="{A6F4B999-13A0-4934-AD5D-B9909B8C7A1D}"/>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7" name="正方形/長方形 1066">
                    <a:extLst>
                      <a:ext uri="{FF2B5EF4-FFF2-40B4-BE49-F238E27FC236}">
                        <a16:creationId xmlns="" xmlns:a16="http://schemas.microsoft.com/office/drawing/2014/main" id="{D906A253-1BEE-4026-8BF3-5CB1E29F2750}"/>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8" name="正方形/長方形 1067">
                    <a:extLst>
                      <a:ext uri="{FF2B5EF4-FFF2-40B4-BE49-F238E27FC236}">
                        <a16:creationId xmlns="" xmlns:a16="http://schemas.microsoft.com/office/drawing/2014/main" id="{4AC2B9BC-CE5B-495B-A286-45ED8CB694B8}"/>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9" name="正方形/長方形 1068">
                    <a:extLst>
                      <a:ext uri="{FF2B5EF4-FFF2-40B4-BE49-F238E27FC236}">
                        <a16:creationId xmlns="" xmlns:a16="http://schemas.microsoft.com/office/drawing/2014/main" id="{E4E91872-B2F6-45EF-9574-3EF33924CE6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0" name="正方形/長方形 1069">
                    <a:extLst>
                      <a:ext uri="{FF2B5EF4-FFF2-40B4-BE49-F238E27FC236}">
                        <a16:creationId xmlns="" xmlns:a16="http://schemas.microsoft.com/office/drawing/2014/main" id="{92C8140F-3C14-481B-8E82-0AAC63EA84AD}"/>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1" name="正方形/長方形 1070">
                    <a:extLst>
                      <a:ext uri="{FF2B5EF4-FFF2-40B4-BE49-F238E27FC236}">
                        <a16:creationId xmlns="" xmlns:a16="http://schemas.microsoft.com/office/drawing/2014/main" id="{F50CFBAE-CCF9-48E5-8986-6534A8448EB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2" name="正方形/長方形 1071">
                    <a:extLst>
                      <a:ext uri="{FF2B5EF4-FFF2-40B4-BE49-F238E27FC236}">
                        <a16:creationId xmlns="" xmlns:a16="http://schemas.microsoft.com/office/drawing/2014/main" id="{5DE13F84-0464-4316-8D8C-4447759BD11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3" name="正方形/長方形 1072">
                    <a:extLst>
                      <a:ext uri="{FF2B5EF4-FFF2-40B4-BE49-F238E27FC236}">
                        <a16:creationId xmlns="" xmlns:a16="http://schemas.microsoft.com/office/drawing/2014/main" id="{C27C2D99-2C49-4333-B43A-564CE90BB69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4" name="正方形/長方形 1073">
                    <a:extLst>
                      <a:ext uri="{FF2B5EF4-FFF2-40B4-BE49-F238E27FC236}">
                        <a16:creationId xmlns="" xmlns:a16="http://schemas.microsoft.com/office/drawing/2014/main" id="{5F77F6CF-1EC5-44EB-BB39-696AFDE4B4C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5" name="正方形/長方形 1074">
                    <a:extLst>
                      <a:ext uri="{FF2B5EF4-FFF2-40B4-BE49-F238E27FC236}">
                        <a16:creationId xmlns="" xmlns:a16="http://schemas.microsoft.com/office/drawing/2014/main" id="{6623D10D-CBD8-49EA-907F-BCAC44913E72}"/>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6" name="正方形/長方形 1075">
                    <a:extLst>
                      <a:ext uri="{FF2B5EF4-FFF2-40B4-BE49-F238E27FC236}">
                        <a16:creationId xmlns="" xmlns:a16="http://schemas.microsoft.com/office/drawing/2014/main" id="{0332E710-2C0D-4C6F-B1C7-CCFE1D5710F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7" name="正方形/長方形 1076">
                    <a:extLst>
                      <a:ext uri="{FF2B5EF4-FFF2-40B4-BE49-F238E27FC236}">
                        <a16:creationId xmlns="" xmlns:a16="http://schemas.microsoft.com/office/drawing/2014/main" id="{320E7EDE-CE0D-4FEE-B70B-43EC7AEA3E7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8" name="正方形/長方形 1077">
                    <a:extLst>
                      <a:ext uri="{FF2B5EF4-FFF2-40B4-BE49-F238E27FC236}">
                        <a16:creationId xmlns="" xmlns:a16="http://schemas.microsoft.com/office/drawing/2014/main" id="{9B0F62C7-CB50-4720-B753-18C9AE7222FB}"/>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9" name="正方形/長方形 1078">
                    <a:extLst>
                      <a:ext uri="{FF2B5EF4-FFF2-40B4-BE49-F238E27FC236}">
                        <a16:creationId xmlns="" xmlns:a16="http://schemas.microsoft.com/office/drawing/2014/main" id="{2A322B97-88C2-409F-8C3F-294D66F97E37}"/>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0" name="正方形/長方形 1079">
                    <a:extLst>
                      <a:ext uri="{FF2B5EF4-FFF2-40B4-BE49-F238E27FC236}">
                        <a16:creationId xmlns="" xmlns:a16="http://schemas.microsoft.com/office/drawing/2014/main" id="{DE19A8F1-CDB4-44C6-902B-70AF5CFF5D5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1" name="正方形/長方形 1080">
                    <a:extLst>
                      <a:ext uri="{FF2B5EF4-FFF2-40B4-BE49-F238E27FC236}">
                        <a16:creationId xmlns="" xmlns:a16="http://schemas.microsoft.com/office/drawing/2014/main" id="{699910E8-5702-4EF8-BAF5-7A45ADDBB6CC}"/>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2" name="正方形/長方形 1081">
                    <a:extLst>
                      <a:ext uri="{FF2B5EF4-FFF2-40B4-BE49-F238E27FC236}">
                        <a16:creationId xmlns="" xmlns:a16="http://schemas.microsoft.com/office/drawing/2014/main" id="{8B405962-07A2-4903-92B9-1BA6A65CA878}"/>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3" name="正方形/長方形 1082">
                    <a:extLst>
                      <a:ext uri="{FF2B5EF4-FFF2-40B4-BE49-F238E27FC236}">
                        <a16:creationId xmlns="" xmlns:a16="http://schemas.microsoft.com/office/drawing/2014/main" id="{BDD91010-D22C-4D0B-A54F-1F640DACC23A}"/>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4" name="正方形/長方形 1083">
                    <a:extLst>
                      <a:ext uri="{FF2B5EF4-FFF2-40B4-BE49-F238E27FC236}">
                        <a16:creationId xmlns="" xmlns:a16="http://schemas.microsoft.com/office/drawing/2014/main" id="{39D5B793-3488-4987-B6F4-A9D3B14233B1}"/>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5" name="正方形/長方形 1084">
                    <a:extLst>
                      <a:ext uri="{FF2B5EF4-FFF2-40B4-BE49-F238E27FC236}">
                        <a16:creationId xmlns="" xmlns:a16="http://schemas.microsoft.com/office/drawing/2014/main" id="{7457DE24-9D30-496C-B55C-437FD4DC3F6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6" name="正方形/長方形 1085">
                    <a:extLst>
                      <a:ext uri="{FF2B5EF4-FFF2-40B4-BE49-F238E27FC236}">
                        <a16:creationId xmlns="" xmlns:a16="http://schemas.microsoft.com/office/drawing/2014/main" id="{1BD9F6AA-84E3-4D51-BF9E-49F06221475D}"/>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7" name="正方形/長方形 1086">
                    <a:extLst>
                      <a:ext uri="{FF2B5EF4-FFF2-40B4-BE49-F238E27FC236}">
                        <a16:creationId xmlns="" xmlns:a16="http://schemas.microsoft.com/office/drawing/2014/main" id="{097FE3CC-88B8-440D-9AEF-43D3B6A5FEE2}"/>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8" name="正方形/長方形 1087">
                    <a:extLst>
                      <a:ext uri="{FF2B5EF4-FFF2-40B4-BE49-F238E27FC236}">
                        <a16:creationId xmlns="" xmlns:a16="http://schemas.microsoft.com/office/drawing/2014/main" id="{B8DBA05E-6EA3-4098-97CB-2D7ECA8F5FD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9" name="正方形/長方形 1088">
                    <a:extLst>
                      <a:ext uri="{FF2B5EF4-FFF2-40B4-BE49-F238E27FC236}">
                        <a16:creationId xmlns="" xmlns:a16="http://schemas.microsoft.com/office/drawing/2014/main" id="{C733AE13-9B7E-413E-8ECC-5B0E8234D7D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0" name="正方形/長方形 1089">
                    <a:extLst>
                      <a:ext uri="{FF2B5EF4-FFF2-40B4-BE49-F238E27FC236}">
                        <a16:creationId xmlns="" xmlns:a16="http://schemas.microsoft.com/office/drawing/2014/main" id="{431E90F4-C69F-41A4-88CE-71E9CF7A7E1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1" name="正方形/長方形 1090">
                    <a:extLst>
                      <a:ext uri="{FF2B5EF4-FFF2-40B4-BE49-F238E27FC236}">
                        <a16:creationId xmlns="" xmlns:a16="http://schemas.microsoft.com/office/drawing/2014/main" id="{998B325E-958E-4C10-819A-3A730F429A05}"/>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2" name="正方形/長方形 1091">
                    <a:extLst>
                      <a:ext uri="{FF2B5EF4-FFF2-40B4-BE49-F238E27FC236}">
                        <a16:creationId xmlns="" xmlns:a16="http://schemas.microsoft.com/office/drawing/2014/main" id="{DBF1B6F2-508D-4874-BD17-B2553B9882D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3" name="正方形/長方形 1092">
                    <a:extLst>
                      <a:ext uri="{FF2B5EF4-FFF2-40B4-BE49-F238E27FC236}">
                        <a16:creationId xmlns="" xmlns:a16="http://schemas.microsoft.com/office/drawing/2014/main" id="{EBB2F8F6-8CB9-49D9-9ED2-39BF126E551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4" name="正方形/長方形 1093">
                    <a:extLst>
                      <a:ext uri="{FF2B5EF4-FFF2-40B4-BE49-F238E27FC236}">
                        <a16:creationId xmlns="" xmlns:a16="http://schemas.microsoft.com/office/drawing/2014/main" id="{91BC9081-3D44-450A-89DC-7932987C7F7E}"/>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5" name="正方形/長方形 1094">
                    <a:extLst>
                      <a:ext uri="{FF2B5EF4-FFF2-40B4-BE49-F238E27FC236}">
                        <a16:creationId xmlns="" xmlns:a16="http://schemas.microsoft.com/office/drawing/2014/main" id="{0C1A37A9-66C7-4591-AA5F-ED6887861B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6" name="正方形/長方形 1095">
                    <a:extLst>
                      <a:ext uri="{FF2B5EF4-FFF2-40B4-BE49-F238E27FC236}">
                        <a16:creationId xmlns="" xmlns:a16="http://schemas.microsoft.com/office/drawing/2014/main" id="{99328B42-6387-4AF3-B4E4-106E00477CF4}"/>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7" name="正方形/長方形 1096">
                    <a:extLst>
                      <a:ext uri="{FF2B5EF4-FFF2-40B4-BE49-F238E27FC236}">
                        <a16:creationId xmlns="" xmlns:a16="http://schemas.microsoft.com/office/drawing/2014/main" id="{E6452F8E-1F65-415C-966D-F6512B16F3E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8" name="正方形/長方形 1097">
                    <a:extLst>
                      <a:ext uri="{FF2B5EF4-FFF2-40B4-BE49-F238E27FC236}">
                        <a16:creationId xmlns="" xmlns:a16="http://schemas.microsoft.com/office/drawing/2014/main" id="{2FEC79E0-9641-4D60-9F24-0F803B66D67B}"/>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9" name="正方形/長方形 1098">
                    <a:extLst>
                      <a:ext uri="{FF2B5EF4-FFF2-40B4-BE49-F238E27FC236}">
                        <a16:creationId xmlns="" xmlns:a16="http://schemas.microsoft.com/office/drawing/2014/main" id="{A1E9BF19-2DD7-41F4-B1B4-C5C7135E1701}"/>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0" name="正方形/長方形 1099">
                    <a:extLst>
                      <a:ext uri="{FF2B5EF4-FFF2-40B4-BE49-F238E27FC236}">
                        <a16:creationId xmlns="" xmlns:a16="http://schemas.microsoft.com/office/drawing/2014/main" id="{8CCA91CA-6087-471A-87BA-F0972DD9483F}"/>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1" name="正方形/長方形 1100">
                    <a:extLst>
                      <a:ext uri="{FF2B5EF4-FFF2-40B4-BE49-F238E27FC236}">
                        <a16:creationId xmlns="" xmlns:a16="http://schemas.microsoft.com/office/drawing/2014/main" id="{2108305E-C8C4-4826-BBA4-6A9145CB9CB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2" name="正方形/長方形 1101">
                    <a:extLst>
                      <a:ext uri="{FF2B5EF4-FFF2-40B4-BE49-F238E27FC236}">
                        <a16:creationId xmlns="" xmlns:a16="http://schemas.microsoft.com/office/drawing/2014/main" id="{3F3E53D2-C404-4029-9379-C580AB074CE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3" name="正方形/長方形 1102">
                    <a:extLst>
                      <a:ext uri="{FF2B5EF4-FFF2-40B4-BE49-F238E27FC236}">
                        <a16:creationId xmlns="" xmlns:a16="http://schemas.microsoft.com/office/drawing/2014/main" id="{2C16D3A0-22AF-4BFC-937B-8090DFABB25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4" name="正方形/長方形 1103">
                    <a:extLst>
                      <a:ext uri="{FF2B5EF4-FFF2-40B4-BE49-F238E27FC236}">
                        <a16:creationId xmlns="" xmlns:a16="http://schemas.microsoft.com/office/drawing/2014/main" id="{59394668-E937-46F1-B051-7934FCE05DA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5" name="正方形/長方形 1104">
                    <a:extLst>
                      <a:ext uri="{FF2B5EF4-FFF2-40B4-BE49-F238E27FC236}">
                        <a16:creationId xmlns="" xmlns:a16="http://schemas.microsoft.com/office/drawing/2014/main" id="{8F15A4C8-77B6-40AD-B814-E9AD03C4089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6" name="正方形/長方形 1105">
                    <a:extLst>
                      <a:ext uri="{FF2B5EF4-FFF2-40B4-BE49-F238E27FC236}">
                        <a16:creationId xmlns="" xmlns:a16="http://schemas.microsoft.com/office/drawing/2014/main" id="{A67DAF17-14DF-42CF-B8B9-0FCE0AF88F0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7" name="正方形/長方形 1106">
                    <a:extLst>
                      <a:ext uri="{FF2B5EF4-FFF2-40B4-BE49-F238E27FC236}">
                        <a16:creationId xmlns="" xmlns:a16="http://schemas.microsoft.com/office/drawing/2014/main" id="{70B11C25-F372-4F30-A205-9CE3B2A95492}"/>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8" name="正方形/長方形 1107">
                    <a:extLst>
                      <a:ext uri="{FF2B5EF4-FFF2-40B4-BE49-F238E27FC236}">
                        <a16:creationId xmlns="" xmlns:a16="http://schemas.microsoft.com/office/drawing/2014/main" id="{0FD6D1C2-59FD-44A3-9C5C-9A5385ED404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9" name="正方形/長方形 1108">
                    <a:extLst>
                      <a:ext uri="{FF2B5EF4-FFF2-40B4-BE49-F238E27FC236}">
                        <a16:creationId xmlns="" xmlns:a16="http://schemas.microsoft.com/office/drawing/2014/main" id="{839EE7FE-4F0A-458F-A549-7CCAD5B9072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0" name="正方形/長方形 1109">
                    <a:extLst>
                      <a:ext uri="{FF2B5EF4-FFF2-40B4-BE49-F238E27FC236}">
                        <a16:creationId xmlns="" xmlns:a16="http://schemas.microsoft.com/office/drawing/2014/main" id="{5C888723-2657-4A66-957E-541658777FC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92" name="グループ化 91">
              <a:extLst>
                <a:ext uri="{FF2B5EF4-FFF2-40B4-BE49-F238E27FC236}">
                  <a16:creationId xmlns="" xmlns:a16="http://schemas.microsoft.com/office/drawing/2014/main" id="{B3FCC687-0680-49C8-B705-4AE7457EEC72}"/>
                </a:ext>
              </a:extLst>
            </p:cNvPr>
            <p:cNvGrpSpPr/>
            <p:nvPr/>
          </p:nvGrpSpPr>
          <p:grpSpPr>
            <a:xfrm>
              <a:off x="2026836" y="1968803"/>
              <a:ext cx="2880048" cy="734400"/>
              <a:chOff x="1226688" y="2099432"/>
              <a:chExt cx="2885079" cy="734400"/>
            </a:xfrm>
          </p:grpSpPr>
          <p:grpSp>
            <p:nvGrpSpPr>
              <p:cNvPr id="776" name="グループ化 775">
                <a:extLst>
                  <a:ext uri="{FF2B5EF4-FFF2-40B4-BE49-F238E27FC236}">
                    <a16:creationId xmlns="" xmlns:a16="http://schemas.microsoft.com/office/drawing/2014/main" id="{3B2A0A7D-AEEC-4264-AD4D-B78F05D763CE}"/>
                  </a:ext>
                </a:extLst>
              </p:cNvPr>
              <p:cNvGrpSpPr/>
              <p:nvPr/>
            </p:nvGrpSpPr>
            <p:grpSpPr>
              <a:xfrm>
                <a:off x="1226688" y="2099432"/>
                <a:ext cx="1440000" cy="734400"/>
                <a:chOff x="1226688" y="2099432"/>
                <a:chExt cx="1446621" cy="734400"/>
              </a:xfrm>
            </p:grpSpPr>
            <p:grpSp>
              <p:nvGrpSpPr>
                <p:cNvPr id="910" name="グループ化 909">
                  <a:extLst>
                    <a:ext uri="{FF2B5EF4-FFF2-40B4-BE49-F238E27FC236}">
                      <a16:creationId xmlns="" xmlns:a16="http://schemas.microsoft.com/office/drawing/2014/main" id="{86F5C422-2296-4A16-AA0A-5ED4C89BFD2D}"/>
                    </a:ext>
                  </a:extLst>
                </p:cNvPr>
                <p:cNvGrpSpPr/>
                <p:nvPr/>
              </p:nvGrpSpPr>
              <p:grpSpPr>
                <a:xfrm>
                  <a:off x="1226688" y="2099432"/>
                  <a:ext cx="720000" cy="734400"/>
                  <a:chOff x="2908531" y="1323826"/>
                  <a:chExt cx="1447422" cy="1440000"/>
                </a:xfrm>
              </p:grpSpPr>
              <p:sp>
                <p:nvSpPr>
                  <p:cNvPr id="977" name="正方形/長方形 976">
                    <a:extLst>
                      <a:ext uri="{FF2B5EF4-FFF2-40B4-BE49-F238E27FC236}">
                        <a16:creationId xmlns="" xmlns:a16="http://schemas.microsoft.com/office/drawing/2014/main" id="{A69AAD30-A797-4033-A1DF-CF688C769245}"/>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8" name="正方形/長方形 977">
                    <a:extLst>
                      <a:ext uri="{FF2B5EF4-FFF2-40B4-BE49-F238E27FC236}">
                        <a16:creationId xmlns="" xmlns:a16="http://schemas.microsoft.com/office/drawing/2014/main" id="{85F675EF-3C33-4FF1-804B-F9BA2542F50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9" name="正方形/長方形 978">
                    <a:extLst>
                      <a:ext uri="{FF2B5EF4-FFF2-40B4-BE49-F238E27FC236}">
                        <a16:creationId xmlns="" xmlns:a16="http://schemas.microsoft.com/office/drawing/2014/main" id="{71D5036C-70D7-4CB7-A891-D8B8047649BA}"/>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0" name="正方形/長方形 979">
                    <a:extLst>
                      <a:ext uri="{FF2B5EF4-FFF2-40B4-BE49-F238E27FC236}">
                        <a16:creationId xmlns="" xmlns:a16="http://schemas.microsoft.com/office/drawing/2014/main" id="{402B9E08-83AA-4069-BA38-F52A04B3D542}"/>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1" name="正方形/長方形 980">
                    <a:extLst>
                      <a:ext uri="{FF2B5EF4-FFF2-40B4-BE49-F238E27FC236}">
                        <a16:creationId xmlns="" xmlns:a16="http://schemas.microsoft.com/office/drawing/2014/main" id="{8EE57728-C4B3-4977-A55F-F94A6B2D80B0}"/>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2" name="正方形/長方形 981">
                    <a:extLst>
                      <a:ext uri="{FF2B5EF4-FFF2-40B4-BE49-F238E27FC236}">
                        <a16:creationId xmlns="" xmlns:a16="http://schemas.microsoft.com/office/drawing/2014/main" id="{9D4A39E8-C1F0-4FA1-8DF6-222F636E1EB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3" name="正方形/長方形 982">
                    <a:extLst>
                      <a:ext uri="{FF2B5EF4-FFF2-40B4-BE49-F238E27FC236}">
                        <a16:creationId xmlns="" xmlns:a16="http://schemas.microsoft.com/office/drawing/2014/main" id="{41EF1E0B-C544-47D0-8E2C-DA75509452F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4" name="正方形/長方形 983">
                    <a:extLst>
                      <a:ext uri="{FF2B5EF4-FFF2-40B4-BE49-F238E27FC236}">
                        <a16:creationId xmlns="" xmlns:a16="http://schemas.microsoft.com/office/drawing/2014/main" id="{03154B4F-801B-4A73-95BE-01C8CFE96D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5" name="正方形/長方形 984">
                    <a:extLst>
                      <a:ext uri="{FF2B5EF4-FFF2-40B4-BE49-F238E27FC236}">
                        <a16:creationId xmlns="" xmlns:a16="http://schemas.microsoft.com/office/drawing/2014/main" id="{5CE5249C-F659-44DC-99EF-D0294469BF9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6" name="正方形/長方形 985">
                    <a:extLst>
                      <a:ext uri="{FF2B5EF4-FFF2-40B4-BE49-F238E27FC236}">
                        <a16:creationId xmlns="" xmlns:a16="http://schemas.microsoft.com/office/drawing/2014/main" id="{E9B00D1F-934C-4DE9-A66C-9E2C6E40A492}"/>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7" name="正方形/長方形 986">
                    <a:extLst>
                      <a:ext uri="{FF2B5EF4-FFF2-40B4-BE49-F238E27FC236}">
                        <a16:creationId xmlns="" xmlns:a16="http://schemas.microsoft.com/office/drawing/2014/main" id="{7DC71DBA-08A3-41DF-A666-0DDC72C271F3}"/>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8" name="正方形/長方形 987">
                    <a:extLst>
                      <a:ext uri="{FF2B5EF4-FFF2-40B4-BE49-F238E27FC236}">
                        <a16:creationId xmlns="" xmlns:a16="http://schemas.microsoft.com/office/drawing/2014/main" id="{14D178B7-F49E-4F73-B47C-88AF0109EE27}"/>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9" name="正方形/長方形 988">
                    <a:extLst>
                      <a:ext uri="{FF2B5EF4-FFF2-40B4-BE49-F238E27FC236}">
                        <a16:creationId xmlns="" xmlns:a16="http://schemas.microsoft.com/office/drawing/2014/main" id="{ABD8BAC1-4D94-4865-9A92-F5BABB385715}"/>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0" name="正方形/長方形 989">
                    <a:extLst>
                      <a:ext uri="{FF2B5EF4-FFF2-40B4-BE49-F238E27FC236}">
                        <a16:creationId xmlns="" xmlns:a16="http://schemas.microsoft.com/office/drawing/2014/main" id="{D4AA9D7C-7B49-43E3-8550-E59451634B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1" name="正方形/長方形 990">
                    <a:extLst>
                      <a:ext uri="{FF2B5EF4-FFF2-40B4-BE49-F238E27FC236}">
                        <a16:creationId xmlns="" xmlns:a16="http://schemas.microsoft.com/office/drawing/2014/main" id="{0E463E22-3207-49E2-8CFA-ACADDE2D116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2" name="正方形/長方形 991">
                    <a:extLst>
                      <a:ext uri="{FF2B5EF4-FFF2-40B4-BE49-F238E27FC236}">
                        <a16:creationId xmlns="" xmlns:a16="http://schemas.microsoft.com/office/drawing/2014/main" id="{3E7CDE4B-5C25-4B7A-8DB3-72B1B383EB4C}"/>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3" name="正方形/長方形 992">
                    <a:extLst>
                      <a:ext uri="{FF2B5EF4-FFF2-40B4-BE49-F238E27FC236}">
                        <a16:creationId xmlns="" xmlns:a16="http://schemas.microsoft.com/office/drawing/2014/main" id="{87F5480C-501C-4869-B3FF-CC6B1F8EA135}"/>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4" name="正方形/長方形 993">
                    <a:extLst>
                      <a:ext uri="{FF2B5EF4-FFF2-40B4-BE49-F238E27FC236}">
                        <a16:creationId xmlns="" xmlns:a16="http://schemas.microsoft.com/office/drawing/2014/main" id="{9196C7A9-352E-48AC-84E7-85E314DC05B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5" name="正方形/長方形 994">
                    <a:extLst>
                      <a:ext uri="{FF2B5EF4-FFF2-40B4-BE49-F238E27FC236}">
                        <a16:creationId xmlns="" xmlns:a16="http://schemas.microsoft.com/office/drawing/2014/main" id="{2F16CAC1-9ED6-472A-9B00-CB966B98BB7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6" name="正方形/長方形 995">
                    <a:extLst>
                      <a:ext uri="{FF2B5EF4-FFF2-40B4-BE49-F238E27FC236}">
                        <a16:creationId xmlns="" xmlns:a16="http://schemas.microsoft.com/office/drawing/2014/main" id="{471F52D0-6D9E-42B0-A44A-1081A251DB0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7" name="正方形/長方形 996">
                    <a:extLst>
                      <a:ext uri="{FF2B5EF4-FFF2-40B4-BE49-F238E27FC236}">
                        <a16:creationId xmlns="" xmlns:a16="http://schemas.microsoft.com/office/drawing/2014/main" id="{3310CE95-4810-4835-A758-B8AC3B9E740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8" name="正方形/長方形 997">
                    <a:extLst>
                      <a:ext uri="{FF2B5EF4-FFF2-40B4-BE49-F238E27FC236}">
                        <a16:creationId xmlns="" xmlns:a16="http://schemas.microsoft.com/office/drawing/2014/main" id="{9CC90F90-4F18-4D8D-A0E7-AACA30BFC7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9" name="正方形/長方形 998">
                    <a:extLst>
                      <a:ext uri="{FF2B5EF4-FFF2-40B4-BE49-F238E27FC236}">
                        <a16:creationId xmlns="" xmlns:a16="http://schemas.microsoft.com/office/drawing/2014/main" id="{C423235D-C6F1-42C8-BF5C-6C0BC4B1BC5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0" name="正方形/長方形 999">
                    <a:extLst>
                      <a:ext uri="{FF2B5EF4-FFF2-40B4-BE49-F238E27FC236}">
                        <a16:creationId xmlns="" xmlns:a16="http://schemas.microsoft.com/office/drawing/2014/main" id="{7389CFFA-B55F-47F8-9121-32857AA1DF01}"/>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1" name="正方形/長方形 1000">
                    <a:extLst>
                      <a:ext uri="{FF2B5EF4-FFF2-40B4-BE49-F238E27FC236}">
                        <a16:creationId xmlns="" xmlns:a16="http://schemas.microsoft.com/office/drawing/2014/main" id="{8E44861A-543E-4BDC-9F27-8153CF733D1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2" name="正方形/長方形 1001">
                    <a:extLst>
                      <a:ext uri="{FF2B5EF4-FFF2-40B4-BE49-F238E27FC236}">
                        <a16:creationId xmlns="" xmlns:a16="http://schemas.microsoft.com/office/drawing/2014/main" id="{6E1C123B-29EC-41D0-81F9-742755C205A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3" name="正方形/長方形 1002">
                    <a:extLst>
                      <a:ext uri="{FF2B5EF4-FFF2-40B4-BE49-F238E27FC236}">
                        <a16:creationId xmlns="" xmlns:a16="http://schemas.microsoft.com/office/drawing/2014/main" id="{BF12C1ED-EFA0-4BFD-A90A-BEF11EBB4F92}"/>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4" name="正方形/長方形 1003">
                    <a:extLst>
                      <a:ext uri="{FF2B5EF4-FFF2-40B4-BE49-F238E27FC236}">
                        <a16:creationId xmlns="" xmlns:a16="http://schemas.microsoft.com/office/drawing/2014/main" id="{A3EC6970-478E-4B15-94E3-B37CE2DD8EE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5" name="正方形/長方形 1004">
                    <a:extLst>
                      <a:ext uri="{FF2B5EF4-FFF2-40B4-BE49-F238E27FC236}">
                        <a16:creationId xmlns="" xmlns:a16="http://schemas.microsoft.com/office/drawing/2014/main" id="{C2257DA9-A8A0-434B-AB01-9469B62E3CE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6" name="正方形/長方形 1005">
                    <a:extLst>
                      <a:ext uri="{FF2B5EF4-FFF2-40B4-BE49-F238E27FC236}">
                        <a16:creationId xmlns="" xmlns:a16="http://schemas.microsoft.com/office/drawing/2014/main" id="{F4DDE5B5-5ED6-43B4-B118-EA9A3E91DA84}"/>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7" name="正方形/長方形 1006">
                    <a:extLst>
                      <a:ext uri="{FF2B5EF4-FFF2-40B4-BE49-F238E27FC236}">
                        <a16:creationId xmlns="" xmlns:a16="http://schemas.microsoft.com/office/drawing/2014/main" id="{05EDF272-2794-4E7B-8D69-A9947F8FFE14}"/>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8" name="正方形/長方形 1007">
                    <a:extLst>
                      <a:ext uri="{FF2B5EF4-FFF2-40B4-BE49-F238E27FC236}">
                        <a16:creationId xmlns="" xmlns:a16="http://schemas.microsoft.com/office/drawing/2014/main" id="{CC82184B-6828-4971-970C-0D9B2BF1BB3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9" name="正方形/長方形 1008">
                    <a:extLst>
                      <a:ext uri="{FF2B5EF4-FFF2-40B4-BE49-F238E27FC236}">
                        <a16:creationId xmlns="" xmlns:a16="http://schemas.microsoft.com/office/drawing/2014/main" id="{838F396C-378C-442C-90D7-6A978A59F3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0" name="正方形/長方形 1009">
                    <a:extLst>
                      <a:ext uri="{FF2B5EF4-FFF2-40B4-BE49-F238E27FC236}">
                        <a16:creationId xmlns="" xmlns:a16="http://schemas.microsoft.com/office/drawing/2014/main" id="{6614ADB6-0151-4099-AB35-B4E11219ECFA}"/>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1" name="正方形/長方形 1010">
                    <a:extLst>
                      <a:ext uri="{FF2B5EF4-FFF2-40B4-BE49-F238E27FC236}">
                        <a16:creationId xmlns="" xmlns:a16="http://schemas.microsoft.com/office/drawing/2014/main" id="{0A1F1A23-7DBC-4C23-A4E2-4ECA53AD0D5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2" name="正方形/長方形 1011">
                    <a:extLst>
                      <a:ext uri="{FF2B5EF4-FFF2-40B4-BE49-F238E27FC236}">
                        <a16:creationId xmlns="" xmlns:a16="http://schemas.microsoft.com/office/drawing/2014/main" id="{06084DED-DF74-458B-980C-64AAD7EDDC02}"/>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3" name="正方形/長方形 1012">
                    <a:extLst>
                      <a:ext uri="{FF2B5EF4-FFF2-40B4-BE49-F238E27FC236}">
                        <a16:creationId xmlns="" xmlns:a16="http://schemas.microsoft.com/office/drawing/2014/main" id="{E4EE2E2B-E81B-45E7-8A73-8E16D38085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4" name="正方形/長方形 1013">
                    <a:extLst>
                      <a:ext uri="{FF2B5EF4-FFF2-40B4-BE49-F238E27FC236}">
                        <a16:creationId xmlns="" xmlns:a16="http://schemas.microsoft.com/office/drawing/2014/main" id="{57AC2AC7-06F6-40F5-80E8-6C6F4A81D99C}"/>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5" name="正方形/長方形 1014">
                    <a:extLst>
                      <a:ext uri="{FF2B5EF4-FFF2-40B4-BE49-F238E27FC236}">
                        <a16:creationId xmlns="" xmlns:a16="http://schemas.microsoft.com/office/drawing/2014/main" id="{272A974A-8968-48FB-862F-CA4D0F5E23D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6" name="正方形/長方形 1015">
                    <a:extLst>
                      <a:ext uri="{FF2B5EF4-FFF2-40B4-BE49-F238E27FC236}">
                        <a16:creationId xmlns="" xmlns:a16="http://schemas.microsoft.com/office/drawing/2014/main" id="{771E8551-0287-493C-9D5A-95C8942CA49A}"/>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7" name="正方形/長方形 1016">
                    <a:extLst>
                      <a:ext uri="{FF2B5EF4-FFF2-40B4-BE49-F238E27FC236}">
                        <a16:creationId xmlns="" xmlns:a16="http://schemas.microsoft.com/office/drawing/2014/main" id="{9238CDBE-872C-4937-B209-BB44024824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8" name="正方形/長方形 1017">
                    <a:extLst>
                      <a:ext uri="{FF2B5EF4-FFF2-40B4-BE49-F238E27FC236}">
                        <a16:creationId xmlns="" xmlns:a16="http://schemas.microsoft.com/office/drawing/2014/main" id="{CBB5CB85-F9A3-4EFF-B66D-FF64AEF6E70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9" name="正方形/長方形 1018">
                    <a:extLst>
                      <a:ext uri="{FF2B5EF4-FFF2-40B4-BE49-F238E27FC236}">
                        <a16:creationId xmlns="" xmlns:a16="http://schemas.microsoft.com/office/drawing/2014/main" id="{28C54B70-4C86-492B-A11E-56A2E218D3F5}"/>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0" name="正方形/長方形 1019">
                    <a:extLst>
                      <a:ext uri="{FF2B5EF4-FFF2-40B4-BE49-F238E27FC236}">
                        <a16:creationId xmlns="" xmlns:a16="http://schemas.microsoft.com/office/drawing/2014/main" id="{D5070C95-EB29-4D97-BB8D-F599FE65122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1" name="正方形/長方形 1020">
                    <a:extLst>
                      <a:ext uri="{FF2B5EF4-FFF2-40B4-BE49-F238E27FC236}">
                        <a16:creationId xmlns="" xmlns:a16="http://schemas.microsoft.com/office/drawing/2014/main" id="{EE330B3A-362C-46D4-AA26-5F5DD5BBEBD8}"/>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2" name="正方形/長方形 1021">
                    <a:extLst>
                      <a:ext uri="{FF2B5EF4-FFF2-40B4-BE49-F238E27FC236}">
                        <a16:creationId xmlns="" xmlns:a16="http://schemas.microsoft.com/office/drawing/2014/main" id="{BD2A36A6-B119-4C52-91FE-A37778BA71C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3" name="正方形/長方形 1022">
                    <a:extLst>
                      <a:ext uri="{FF2B5EF4-FFF2-40B4-BE49-F238E27FC236}">
                        <a16:creationId xmlns="" xmlns:a16="http://schemas.microsoft.com/office/drawing/2014/main" id="{78293A27-46D3-4FC1-8CE8-7D041A281D5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4" name="正方形/長方形 1023">
                    <a:extLst>
                      <a:ext uri="{FF2B5EF4-FFF2-40B4-BE49-F238E27FC236}">
                        <a16:creationId xmlns="" xmlns:a16="http://schemas.microsoft.com/office/drawing/2014/main" id="{174AC66E-10BA-4FA9-B1AA-F0272EFABB5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5" name="正方形/長方形 1024">
                    <a:extLst>
                      <a:ext uri="{FF2B5EF4-FFF2-40B4-BE49-F238E27FC236}">
                        <a16:creationId xmlns="" xmlns:a16="http://schemas.microsoft.com/office/drawing/2014/main" id="{7381FFF1-A291-4033-A671-248B22DDEE9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6" name="正方形/長方形 1025">
                    <a:extLst>
                      <a:ext uri="{FF2B5EF4-FFF2-40B4-BE49-F238E27FC236}">
                        <a16:creationId xmlns="" xmlns:a16="http://schemas.microsoft.com/office/drawing/2014/main" id="{0C8D9BBF-FF6E-4CFD-BA5D-AF7BD3FD4883}"/>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7" name="正方形/長方形 1026">
                    <a:extLst>
                      <a:ext uri="{FF2B5EF4-FFF2-40B4-BE49-F238E27FC236}">
                        <a16:creationId xmlns="" xmlns:a16="http://schemas.microsoft.com/office/drawing/2014/main" id="{8117E462-829D-419E-ADF6-5AC5FE18AAF9}"/>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8" name="正方形/長方形 1027">
                    <a:extLst>
                      <a:ext uri="{FF2B5EF4-FFF2-40B4-BE49-F238E27FC236}">
                        <a16:creationId xmlns="" xmlns:a16="http://schemas.microsoft.com/office/drawing/2014/main" id="{49225FC1-2ACE-4AD9-9483-E3AAE88F2DE3}"/>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9" name="正方形/長方形 1028">
                    <a:extLst>
                      <a:ext uri="{FF2B5EF4-FFF2-40B4-BE49-F238E27FC236}">
                        <a16:creationId xmlns="" xmlns:a16="http://schemas.microsoft.com/office/drawing/2014/main" id="{F80FBE6A-60C5-463D-996E-F674ED580F13}"/>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0" name="正方形/長方形 1029">
                    <a:extLst>
                      <a:ext uri="{FF2B5EF4-FFF2-40B4-BE49-F238E27FC236}">
                        <a16:creationId xmlns="" xmlns:a16="http://schemas.microsoft.com/office/drawing/2014/main" id="{44D79986-E506-4425-90A4-ECC2495ED93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1" name="正方形/長方形 1030">
                    <a:extLst>
                      <a:ext uri="{FF2B5EF4-FFF2-40B4-BE49-F238E27FC236}">
                        <a16:creationId xmlns="" xmlns:a16="http://schemas.microsoft.com/office/drawing/2014/main" id="{9CA50CEE-6C09-4E58-8AE8-64C534F20614}"/>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2" name="正方形/長方形 1031">
                    <a:extLst>
                      <a:ext uri="{FF2B5EF4-FFF2-40B4-BE49-F238E27FC236}">
                        <a16:creationId xmlns="" xmlns:a16="http://schemas.microsoft.com/office/drawing/2014/main" id="{67570261-0A3F-43B4-9386-431B933EA5D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3" name="正方形/長方形 1032">
                    <a:extLst>
                      <a:ext uri="{FF2B5EF4-FFF2-40B4-BE49-F238E27FC236}">
                        <a16:creationId xmlns="" xmlns:a16="http://schemas.microsoft.com/office/drawing/2014/main" id="{8F5447C5-F4C2-44C8-9DE0-D5AD01C28BCE}"/>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4" name="正方形/長方形 1033">
                    <a:extLst>
                      <a:ext uri="{FF2B5EF4-FFF2-40B4-BE49-F238E27FC236}">
                        <a16:creationId xmlns="" xmlns:a16="http://schemas.microsoft.com/office/drawing/2014/main" id="{75ACFB6E-9CBF-43EA-9406-99914D472E0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5" name="正方形/長方形 1034">
                    <a:extLst>
                      <a:ext uri="{FF2B5EF4-FFF2-40B4-BE49-F238E27FC236}">
                        <a16:creationId xmlns="" xmlns:a16="http://schemas.microsoft.com/office/drawing/2014/main" id="{A496B2F2-43DB-48EE-892F-DA015437F31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6" name="正方形/長方形 1035">
                    <a:extLst>
                      <a:ext uri="{FF2B5EF4-FFF2-40B4-BE49-F238E27FC236}">
                        <a16:creationId xmlns="" xmlns:a16="http://schemas.microsoft.com/office/drawing/2014/main" id="{0A584D9D-F830-4C9B-89C3-435A718B5DDC}"/>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7" name="正方形/長方形 1036">
                    <a:extLst>
                      <a:ext uri="{FF2B5EF4-FFF2-40B4-BE49-F238E27FC236}">
                        <a16:creationId xmlns="" xmlns:a16="http://schemas.microsoft.com/office/drawing/2014/main" id="{0C9965BA-31CA-483D-A4CC-1CA4C3D5DA95}"/>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8" name="正方形/長方形 1037">
                    <a:extLst>
                      <a:ext uri="{FF2B5EF4-FFF2-40B4-BE49-F238E27FC236}">
                        <a16:creationId xmlns="" xmlns:a16="http://schemas.microsoft.com/office/drawing/2014/main" id="{D0A5FF6A-BAE7-4B76-BA49-5AACDA50A4E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9" name="正方形/長方形 1038">
                    <a:extLst>
                      <a:ext uri="{FF2B5EF4-FFF2-40B4-BE49-F238E27FC236}">
                        <a16:creationId xmlns="" xmlns:a16="http://schemas.microsoft.com/office/drawing/2014/main" id="{905EEEC4-1473-4B29-9AD1-4FF2923A828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0" name="正方形/長方形 1039">
                    <a:extLst>
                      <a:ext uri="{FF2B5EF4-FFF2-40B4-BE49-F238E27FC236}">
                        <a16:creationId xmlns="" xmlns:a16="http://schemas.microsoft.com/office/drawing/2014/main" id="{C0D30DF2-E77C-46CE-B809-5E7D2B4A12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1" name="正方形/長方形 1040">
                    <a:extLst>
                      <a:ext uri="{FF2B5EF4-FFF2-40B4-BE49-F238E27FC236}">
                        <a16:creationId xmlns="" xmlns:a16="http://schemas.microsoft.com/office/drawing/2014/main" id="{1D89CCEB-4853-471F-A6AA-E6E5A4AD564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11" name="グループ化 910">
                  <a:extLst>
                    <a:ext uri="{FF2B5EF4-FFF2-40B4-BE49-F238E27FC236}">
                      <a16:creationId xmlns="" xmlns:a16="http://schemas.microsoft.com/office/drawing/2014/main" id="{A53828F5-DC89-4AF1-8E50-6B9983D67C65}"/>
                    </a:ext>
                  </a:extLst>
                </p:cNvPr>
                <p:cNvGrpSpPr/>
                <p:nvPr/>
              </p:nvGrpSpPr>
              <p:grpSpPr>
                <a:xfrm>
                  <a:off x="1953309" y="2099432"/>
                  <a:ext cx="720000" cy="734400"/>
                  <a:chOff x="2908531" y="1323826"/>
                  <a:chExt cx="1447422" cy="1440000"/>
                </a:xfrm>
              </p:grpSpPr>
              <p:sp>
                <p:nvSpPr>
                  <p:cNvPr id="912" name="正方形/長方形 911">
                    <a:extLst>
                      <a:ext uri="{FF2B5EF4-FFF2-40B4-BE49-F238E27FC236}">
                        <a16:creationId xmlns="" xmlns:a16="http://schemas.microsoft.com/office/drawing/2014/main" id="{A8296C3E-154D-434A-A197-521C48D6F26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3" name="正方形/長方形 912">
                    <a:extLst>
                      <a:ext uri="{FF2B5EF4-FFF2-40B4-BE49-F238E27FC236}">
                        <a16:creationId xmlns="" xmlns:a16="http://schemas.microsoft.com/office/drawing/2014/main" id="{536B399D-656D-4B4F-9F9B-05D4D7A0DAF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4" name="正方形/長方形 913">
                    <a:extLst>
                      <a:ext uri="{FF2B5EF4-FFF2-40B4-BE49-F238E27FC236}">
                        <a16:creationId xmlns="" xmlns:a16="http://schemas.microsoft.com/office/drawing/2014/main" id="{54D69033-1ECD-4C43-B9BE-63B29C420F7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5" name="正方形/長方形 914">
                    <a:extLst>
                      <a:ext uri="{FF2B5EF4-FFF2-40B4-BE49-F238E27FC236}">
                        <a16:creationId xmlns="" xmlns:a16="http://schemas.microsoft.com/office/drawing/2014/main" id="{6B49FD4F-88ED-4508-BA3B-2B10D136A7C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6" name="正方形/長方形 915">
                    <a:extLst>
                      <a:ext uri="{FF2B5EF4-FFF2-40B4-BE49-F238E27FC236}">
                        <a16:creationId xmlns="" xmlns:a16="http://schemas.microsoft.com/office/drawing/2014/main" id="{A98C49AE-F5C9-4BDC-A994-E416110577C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7" name="正方形/長方形 916">
                    <a:extLst>
                      <a:ext uri="{FF2B5EF4-FFF2-40B4-BE49-F238E27FC236}">
                        <a16:creationId xmlns="" xmlns:a16="http://schemas.microsoft.com/office/drawing/2014/main" id="{0242B877-2682-4DB8-B822-21028DF420BD}"/>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8" name="正方形/長方形 917">
                    <a:extLst>
                      <a:ext uri="{FF2B5EF4-FFF2-40B4-BE49-F238E27FC236}">
                        <a16:creationId xmlns="" xmlns:a16="http://schemas.microsoft.com/office/drawing/2014/main" id="{0277CA86-3414-47DB-8D84-87E0AE57538A}"/>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9" name="正方形/長方形 918">
                    <a:extLst>
                      <a:ext uri="{FF2B5EF4-FFF2-40B4-BE49-F238E27FC236}">
                        <a16:creationId xmlns="" xmlns:a16="http://schemas.microsoft.com/office/drawing/2014/main" id="{CD57F663-381B-46B3-AD48-DCB79849F1C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0" name="正方形/長方形 919">
                    <a:extLst>
                      <a:ext uri="{FF2B5EF4-FFF2-40B4-BE49-F238E27FC236}">
                        <a16:creationId xmlns="" xmlns:a16="http://schemas.microsoft.com/office/drawing/2014/main" id="{EE083B5C-46B0-42D3-A5FA-B1A7A27A6EA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1" name="正方形/長方形 920">
                    <a:extLst>
                      <a:ext uri="{FF2B5EF4-FFF2-40B4-BE49-F238E27FC236}">
                        <a16:creationId xmlns="" xmlns:a16="http://schemas.microsoft.com/office/drawing/2014/main" id="{F2EC0B2D-2F67-4F90-AFEF-DD0EA3D1EBE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2" name="正方形/長方形 921">
                    <a:extLst>
                      <a:ext uri="{FF2B5EF4-FFF2-40B4-BE49-F238E27FC236}">
                        <a16:creationId xmlns="" xmlns:a16="http://schemas.microsoft.com/office/drawing/2014/main" id="{0A45D0FB-D359-4E87-B2A9-5E557BA2CA1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3" name="正方形/長方形 922">
                    <a:extLst>
                      <a:ext uri="{FF2B5EF4-FFF2-40B4-BE49-F238E27FC236}">
                        <a16:creationId xmlns="" xmlns:a16="http://schemas.microsoft.com/office/drawing/2014/main" id="{F36DD994-FF61-40D6-95CE-F1E3A58DF98E}"/>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4" name="正方形/長方形 923">
                    <a:extLst>
                      <a:ext uri="{FF2B5EF4-FFF2-40B4-BE49-F238E27FC236}">
                        <a16:creationId xmlns="" xmlns:a16="http://schemas.microsoft.com/office/drawing/2014/main" id="{CE4E6D10-23DB-40A5-A535-4EFBEDB76A7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5" name="正方形/長方形 924">
                    <a:extLst>
                      <a:ext uri="{FF2B5EF4-FFF2-40B4-BE49-F238E27FC236}">
                        <a16:creationId xmlns="" xmlns:a16="http://schemas.microsoft.com/office/drawing/2014/main" id="{78F4F93D-3DDB-4D47-96B1-4C88952A0347}"/>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6" name="正方形/長方形 925">
                    <a:extLst>
                      <a:ext uri="{FF2B5EF4-FFF2-40B4-BE49-F238E27FC236}">
                        <a16:creationId xmlns="" xmlns:a16="http://schemas.microsoft.com/office/drawing/2014/main" id="{7D066399-1BBC-487C-9E56-15199D255DE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7" name="正方形/長方形 926">
                    <a:extLst>
                      <a:ext uri="{FF2B5EF4-FFF2-40B4-BE49-F238E27FC236}">
                        <a16:creationId xmlns="" xmlns:a16="http://schemas.microsoft.com/office/drawing/2014/main" id="{641B74AA-39F1-4D91-B688-CB33AB6C8F1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8" name="正方形/長方形 927">
                    <a:extLst>
                      <a:ext uri="{FF2B5EF4-FFF2-40B4-BE49-F238E27FC236}">
                        <a16:creationId xmlns="" xmlns:a16="http://schemas.microsoft.com/office/drawing/2014/main" id="{F3C3B2F1-DF1C-4C3C-9F11-EC4F01DBA674}"/>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9" name="正方形/長方形 928">
                    <a:extLst>
                      <a:ext uri="{FF2B5EF4-FFF2-40B4-BE49-F238E27FC236}">
                        <a16:creationId xmlns="" xmlns:a16="http://schemas.microsoft.com/office/drawing/2014/main" id="{8A0C854A-C1D8-465D-AF07-21C00090537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0" name="正方形/長方形 929">
                    <a:extLst>
                      <a:ext uri="{FF2B5EF4-FFF2-40B4-BE49-F238E27FC236}">
                        <a16:creationId xmlns="" xmlns:a16="http://schemas.microsoft.com/office/drawing/2014/main" id="{D4E54E2B-5916-4237-800C-14CF4CAF32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1" name="正方形/長方形 930">
                    <a:extLst>
                      <a:ext uri="{FF2B5EF4-FFF2-40B4-BE49-F238E27FC236}">
                        <a16:creationId xmlns="" xmlns:a16="http://schemas.microsoft.com/office/drawing/2014/main" id="{5CC83B60-521C-4284-B272-D452285F4CE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2" name="正方形/長方形 931">
                    <a:extLst>
                      <a:ext uri="{FF2B5EF4-FFF2-40B4-BE49-F238E27FC236}">
                        <a16:creationId xmlns="" xmlns:a16="http://schemas.microsoft.com/office/drawing/2014/main" id="{5E49548B-A60C-436A-9A30-48F1C049EBBE}"/>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3" name="正方形/長方形 932">
                    <a:extLst>
                      <a:ext uri="{FF2B5EF4-FFF2-40B4-BE49-F238E27FC236}">
                        <a16:creationId xmlns="" xmlns:a16="http://schemas.microsoft.com/office/drawing/2014/main" id="{E6DE0A47-8FFB-4046-834D-572BBC5C29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4" name="正方形/長方形 933">
                    <a:extLst>
                      <a:ext uri="{FF2B5EF4-FFF2-40B4-BE49-F238E27FC236}">
                        <a16:creationId xmlns="" xmlns:a16="http://schemas.microsoft.com/office/drawing/2014/main" id="{E974A174-AFF3-4680-8430-0752FE317225}"/>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5" name="正方形/長方形 934">
                    <a:extLst>
                      <a:ext uri="{FF2B5EF4-FFF2-40B4-BE49-F238E27FC236}">
                        <a16:creationId xmlns="" xmlns:a16="http://schemas.microsoft.com/office/drawing/2014/main" id="{F5C2EA63-F62B-441A-ADEF-3CD0790BF69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6" name="正方形/長方形 935">
                    <a:extLst>
                      <a:ext uri="{FF2B5EF4-FFF2-40B4-BE49-F238E27FC236}">
                        <a16:creationId xmlns="" xmlns:a16="http://schemas.microsoft.com/office/drawing/2014/main" id="{3DA46508-AB32-4047-AD85-323832C77E26}"/>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7" name="正方形/長方形 936">
                    <a:extLst>
                      <a:ext uri="{FF2B5EF4-FFF2-40B4-BE49-F238E27FC236}">
                        <a16:creationId xmlns="" xmlns:a16="http://schemas.microsoft.com/office/drawing/2014/main" id="{81C6E5B0-F9CA-40EC-814B-464E37325390}"/>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8" name="正方形/長方形 937">
                    <a:extLst>
                      <a:ext uri="{FF2B5EF4-FFF2-40B4-BE49-F238E27FC236}">
                        <a16:creationId xmlns="" xmlns:a16="http://schemas.microsoft.com/office/drawing/2014/main" id="{2C178403-825E-4527-BEA3-7530F8BD18DF}"/>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9" name="正方形/長方形 938">
                    <a:extLst>
                      <a:ext uri="{FF2B5EF4-FFF2-40B4-BE49-F238E27FC236}">
                        <a16:creationId xmlns="" xmlns:a16="http://schemas.microsoft.com/office/drawing/2014/main" id="{2150C3E2-A59D-4094-A778-7D95F98FCEA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0" name="正方形/長方形 939">
                    <a:extLst>
                      <a:ext uri="{FF2B5EF4-FFF2-40B4-BE49-F238E27FC236}">
                        <a16:creationId xmlns="" xmlns:a16="http://schemas.microsoft.com/office/drawing/2014/main" id="{C927BD29-0202-4F27-834C-BD29D85EA614}"/>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1" name="正方形/長方形 940">
                    <a:extLst>
                      <a:ext uri="{FF2B5EF4-FFF2-40B4-BE49-F238E27FC236}">
                        <a16:creationId xmlns="" xmlns:a16="http://schemas.microsoft.com/office/drawing/2014/main" id="{9BBB2B6A-0369-4344-866C-EC5BDBB3948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2" name="正方形/長方形 941">
                    <a:extLst>
                      <a:ext uri="{FF2B5EF4-FFF2-40B4-BE49-F238E27FC236}">
                        <a16:creationId xmlns="" xmlns:a16="http://schemas.microsoft.com/office/drawing/2014/main" id="{58972A35-6192-4B56-8387-8E4FFAD8F1FE}"/>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3" name="正方形/長方形 942">
                    <a:extLst>
                      <a:ext uri="{FF2B5EF4-FFF2-40B4-BE49-F238E27FC236}">
                        <a16:creationId xmlns="" xmlns:a16="http://schemas.microsoft.com/office/drawing/2014/main" id="{48DE08DA-6840-4E81-BE91-EB1BCA0BCCA4}"/>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4" name="正方形/長方形 943">
                    <a:extLst>
                      <a:ext uri="{FF2B5EF4-FFF2-40B4-BE49-F238E27FC236}">
                        <a16:creationId xmlns="" xmlns:a16="http://schemas.microsoft.com/office/drawing/2014/main" id="{93CA0A0D-8B16-4FA0-9232-FB89EA5E0AD0}"/>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5" name="正方形/長方形 944">
                    <a:extLst>
                      <a:ext uri="{FF2B5EF4-FFF2-40B4-BE49-F238E27FC236}">
                        <a16:creationId xmlns="" xmlns:a16="http://schemas.microsoft.com/office/drawing/2014/main" id="{066AB2E0-4E64-4BA6-A8F2-147970885BEE}"/>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6" name="正方形/長方形 945">
                    <a:extLst>
                      <a:ext uri="{FF2B5EF4-FFF2-40B4-BE49-F238E27FC236}">
                        <a16:creationId xmlns="" xmlns:a16="http://schemas.microsoft.com/office/drawing/2014/main" id="{ECE63FD2-6694-458C-91B4-4519BA181E9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7" name="正方形/長方形 946">
                    <a:extLst>
                      <a:ext uri="{FF2B5EF4-FFF2-40B4-BE49-F238E27FC236}">
                        <a16:creationId xmlns="" xmlns:a16="http://schemas.microsoft.com/office/drawing/2014/main" id="{8F429F56-E0A2-44E5-AE96-437737797423}"/>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8" name="正方形/長方形 947">
                    <a:extLst>
                      <a:ext uri="{FF2B5EF4-FFF2-40B4-BE49-F238E27FC236}">
                        <a16:creationId xmlns="" xmlns:a16="http://schemas.microsoft.com/office/drawing/2014/main" id="{09B6544C-941D-41D7-939B-51EC97B373A0}"/>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9" name="正方形/長方形 948">
                    <a:extLst>
                      <a:ext uri="{FF2B5EF4-FFF2-40B4-BE49-F238E27FC236}">
                        <a16:creationId xmlns="" xmlns:a16="http://schemas.microsoft.com/office/drawing/2014/main" id="{21CA02BB-77C0-48FC-8A32-0E03E7B8CC20}"/>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0" name="正方形/長方形 949">
                    <a:extLst>
                      <a:ext uri="{FF2B5EF4-FFF2-40B4-BE49-F238E27FC236}">
                        <a16:creationId xmlns="" xmlns:a16="http://schemas.microsoft.com/office/drawing/2014/main" id="{62A087B2-5F4C-4A58-B73A-84299FEF48E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1" name="正方形/長方形 950">
                    <a:extLst>
                      <a:ext uri="{FF2B5EF4-FFF2-40B4-BE49-F238E27FC236}">
                        <a16:creationId xmlns="" xmlns:a16="http://schemas.microsoft.com/office/drawing/2014/main" id="{A44167A8-E1C2-40FD-B806-2950ACEFB0C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2" name="正方形/長方形 951">
                    <a:extLst>
                      <a:ext uri="{FF2B5EF4-FFF2-40B4-BE49-F238E27FC236}">
                        <a16:creationId xmlns="" xmlns:a16="http://schemas.microsoft.com/office/drawing/2014/main" id="{0F5808EE-C785-4F83-86DE-462194D4E53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3" name="正方形/長方形 952">
                    <a:extLst>
                      <a:ext uri="{FF2B5EF4-FFF2-40B4-BE49-F238E27FC236}">
                        <a16:creationId xmlns="" xmlns:a16="http://schemas.microsoft.com/office/drawing/2014/main" id="{41D80CC6-2BF4-4474-9862-4C5C8C2C194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4" name="正方形/長方形 953">
                    <a:extLst>
                      <a:ext uri="{FF2B5EF4-FFF2-40B4-BE49-F238E27FC236}">
                        <a16:creationId xmlns="" xmlns:a16="http://schemas.microsoft.com/office/drawing/2014/main" id="{A6C3FFA4-FE7A-451A-AC66-01FA627C408D}"/>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5" name="正方形/長方形 954">
                    <a:extLst>
                      <a:ext uri="{FF2B5EF4-FFF2-40B4-BE49-F238E27FC236}">
                        <a16:creationId xmlns="" xmlns:a16="http://schemas.microsoft.com/office/drawing/2014/main" id="{59BF34FF-741A-4D12-A88B-6C2320D43607}"/>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6" name="正方形/長方形 955">
                    <a:extLst>
                      <a:ext uri="{FF2B5EF4-FFF2-40B4-BE49-F238E27FC236}">
                        <a16:creationId xmlns="" xmlns:a16="http://schemas.microsoft.com/office/drawing/2014/main" id="{2B532BE2-6FCE-4CEA-BBF9-D66338D1014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7" name="正方形/長方形 956">
                    <a:extLst>
                      <a:ext uri="{FF2B5EF4-FFF2-40B4-BE49-F238E27FC236}">
                        <a16:creationId xmlns="" xmlns:a16="http://schemas.microsoft.com/office/drawing/2014/main" id="{317A3F9E-EB2C-4BFA-B4E5-228F1BA88243}"/>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8" name="正方形/長方形 957">
                    <a:extLst>
                      <a:ext uri="{FF2B5EF4-FFF2-40B4-BE49-F238E27FC236}">
                        <a16:creationId xmlns="" xmlns:a16="http://schemas.microsoft.com/office/drawing/2014/main" id="{F08D991E-5FD4-4BD1-9555-302AC714DE2D}"/>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9" name="正方形/長方形 958">
                    <a:extLst>
                      <a:ext uri="{FF2B5EF4-FFF2-40B4-BE49-F238E27FC236}">
                        <a16:creationId xmlns="" xmlns:a16="http://schemas.microsoft.com/office/drawing/2014/main" id="{A3E3D1BD-F330-4751-9122-8889A27A3E0A}"/>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0" name="正方形/長方形 959">
                    <a:extLst>
                      <a:ext uri="{FF2B5EF4-FFF2-40B4-BE49-F238E27FC236}">
                        <a16:creationId xmlns="" xmlns:a16="http://schemas.microsoft.com/office/drawing/2014/main" id="{39A54C53-B020-4693-89FF-960FC68E947D}"/>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1" name="正方形/長方形 960">
                    <a:extLst>
                      <a:ext uri="{FF2B5EF4-FFF2-40B4-BE49-F238E27FC236}">
                        <a16:creationId xmlns="" xmlns:a16="http://schemas.microsoft.com/office/drawing/2014/main" id="{D463904F-740D-418F-9DD9-CD6CE99FE21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2" name="正方形/長方形 961">
                    <a:extLst>
                      <a:ext uri="{FF2B5EF4-FFF2-40B4-BE49-F238E27FC236}">
                        <a16:creationId xmlns="" xmlns:a16="http://schemas.microsoft.com/office/drawing/2014/main" id="{2F4BDEB3-2BA4-4496-843B-AAF993CBD69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3" name="正方形/長方形 962">
                    <a:extLst>
                      <a:ext uri="{FF2B5EF4-FFF2-40B4-BE49-F238E27FC236}">
                        <a16:creationId xmlns="" xmlns:a16="http://schemas.microsoft.com/office/drawing/2014/main" id="{0498B547-1B0B-4334-81D2-47FA79744A4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4" name="正方形/長方形 963">
                    <a:extLst>
                      <a:ext uri="{FF2B5EF4-FFF2-40B4-BE49-F238E27FC236}">
                        <a16:creationId xmlns="" xmlns:a16="http://schemas.microsoft.com/office/drawing/2014/main" id="{AB256786-A611-4625-903E-FCE88B74FDE9}"/>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5" name="正方形/長方形 964">
                    <a:extLst>
                      <a:ext uri="{FF2B5EF4-FFF2-40B4-BE49-F238E27FC236}">
                        <a16:creationId xmlns="" xmlns:a16="http://schemas.microsoft.com/office/drawing/2014/main" id="{16ECA75F-C800-4B35-B055-6434A7E84D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6" name="正方形/長方形 965">
                    <a:extLst>
                      <a:ext uri="{FF2B5EF4-FFF2-40B4-BE49-F238E27FC236}">
                        <a16:creationId xmlns="" xmlns:a16="http://schemas.microsoft.com/office/drawing/2014/main" id="{F9FCA772-BE58-438A-B051-59E1A986AE4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7" name="正方形/長方形 966">
                    <a:extLst>
                      <a:ext uri="{FF2B5EF4-FFF2-40B4-BE49-F238E27FC236}">
                        <a16:creationId xmlns="" xmlns:a16="http://schemas.microsoft.com/office/drawing/2014/main" id="{7211DF20-B3AE-4D31-99B3-D9437E0CBB7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8" name="正方形/長方形 967">
                    <a:extLst>
                      <a:ext uri="{FF2B5EF4-FFF2-40B4-BE49-F238E27FC236}">
                        <a16:creationId xmlns="" xmlns:a16="http://schemas.microsoft.com/office/drawing/2014/main" id="{DDE69C1F-B2CA-4937-AA14-A20D7C1C809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9" name="正方形/長方形 968">
                    <a:extLst>
                      <a:ext uri="{FF2B5EF4-FFF2-40B4-BE49-F238E27FC236}">
                        <a16:creationId xmlns="" xmlns:a16="http://schemas.microsoft.com/office/drawing/2014/main" id="{F1B2593F-69F4-447C-866A-CD00E98343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0" name="正方形/長方形 969">
                    <a:extLst>
                      <a:ext uri="{FF2B5EF4-FFF2-40B4-BE49-F238E27FC236}">
                        <a16:creationId xmlns="" xmlns:a16="http://schemas.microsoft.com/office/drawing/2014/main" id="{595EC326-CFA5-4095-9408-D42E4D51D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1" name="正方形/長方形 970">
                    <a:extLst>
                      <a:ext uri="{FF2B5EF4-FFF2-40B4-BE49-F238E27FC236}">
                        <a16:creationId xmlns="" xmlns:a16="http://schemas.microsoft.com/office/drawing/2014/main" id="{C33DB8AF-D493-4589-A161-8B4AAAE7B2F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2" name="正方形/長方形 971">
                    <a:extLst>
                      <a:ext uri="{FF2B5EF4-FFF2-40B4-BE49-F238E27FC236}">
                        <a16:creationId xmlns="" xmlns:a16="http://schemas.microsoft.com/office/drawing/2014/main" id="{A9CF18CC-63BB-4FDD-A5DA-8D6DDC8A48D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3" name="正方形/長方形 972">
                    <a:extLst>
                      <a:ext uri="{FF2B5EF4-FFF2-40B4-BE49-F238E27FC236}">
                        <a16:creationId xmlns="" xmlns:a16="http://schemas.microsoft.com/office/drawing/2014/main" id="{49655EA6-CABF-43F5-8AA9-6A4F85F489C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4" name="正方形/長方形 973">
                    <a:extLst>
                      <a:ext uri="{FF2B5EF4-FFF2-40B4-BE49-F238E27FC236}">
                        <a16:creationId xmlns="" xmlns:a16="http://schemas.microsoft.com/office/drawing/2014/main" id="{FA1661A4-C8BA-4DC6-A117-858591DCA01B}"/>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5" name="正方形/長方形 974">
                    <a:extLst>
                      <a:ext uri="{FF2B5EF4-FFF2-40B4-BE49-F238E27FC236}">
                        <a16:creationId xmlns="" xmlns:a16="http://schemas.microsoft.com/office/drawing/2014/main" id="{C695B1C3-FB5C-43E9-AF97-148B972177A2}"/>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6" name="正方形/長方形 975">
                    <a:extLst>
                      <a:ext uri="{FF2B5EF4-FFF2-40B4-BE49-F238E27FC236}">
                        <a16:creationId xmlns="" xmlns:a16="http://schemas.microsoft.com/office/drawing/2014/main" id="{ADB62905-8BAF-4456-AD67-FFA0F39CEDD3}"/>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777" name="グループ化 776">
                <a:extLst>
                  <a:ext uri="{FF2B5EF4-FFF2-40B4-BE49-F238E27FC236}">
                    <a16:creationId xmlns="" xmlns:a16="http://schemas.microsoft.com/office/drawing/2014/main" id="{839E4213-8445-4B83-8533-2BA7D8142D24}"/>
                  </a:ext>
                </a:extLst>
              </p:cNvPr>
              <p:cNvGrpSpPr/>
              <p:nvPr/>
            </p:nvGrpSpPr>
            <p:grpSpPr>
              <a:xfrm>
                <a:off x="2671767" y="2099432"/>
                <a:ext cx="1440000" cy="734400"/>
                <a:chOff x="1226688" y="2099432"/>
                <a:chExt cx="1446621" cy="734400"/>
              </a:xfrm>
            </p:grpSpPr>
            <p:grpSp>
              <p:nvGrpSpPr>
                <p:cNvPr id="778" name="グループ化 777">
                  <a:extLst>
                    <a:ext uri="{FF2B5EF4-FFF2-40B4-BE49-F238E27FC236}">
                      <a16:creationId xmlns="" xmlns:a16="http://schemas.microsoft.com/office/drawing/2014/main" id="{96CA4D6F-3B61-4467-9040-B227844758D0}"/>
                    </a:ext>
                  </a:extLst>
                </p:cNvPr>
                <p:cNvGrpSpPr/>
                <p:nvPr/>
              </p:nvGrpSpPr>
              <p:grpSpPr>
                <a:xfrm>
                  <a:off x="1226688" y="2099432"/>
                  <a:ext cx="720000" cy="734400"/>
                  <a:chOff x="2908531" y="1323826"/>
                  <a:chExt cx="1447422" cy="1440000"/>
                </a:xfrm>
              </p:grpSpPr>
              <p:sp>
                <p:nvSpPr>
                  <p:cNvPr id="845" name="正方形/長方形 844">
                    <a:extLst>
                      <a:ext uri="{FF2B5EF4-FFF2-40B4-BE49-F238E27FC236}">
                        <a16:creationId xmlns="" xmlns:a16="http://schemas.microsoft.com/office/drawing/2014/main" id="{A054FC2C-D2E1-4305-8CCE-739EC726FDA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6" name="正方形/長方形 845">
                    <a:extLst>
                      <a:ext uri="{FF2B5EF4-FFF2-40B4-BE49-F238E27FC236}">
                        <a16:creationId xmlns="" xmlns:a16="http://schemas.microsoft.com/office/drawing/2014/main" id="{C8AE8F4E-E490-48FB-A9D9-CC8D3A7DECF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7" name="正方形/長方形 846">
                    <a:extLst>
                      <a:ext uri="{FF2B5EF4-FFF2-40B4-BE49-F238E27FC236}">
                        <a16:creationId xmlns="" xmlns:a16="http://schemas.microsoft.com/office/drawing/2014/main" id="{66E9F20B-63C1-4226-86C7-5CE16B580B8F}"/>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8" name="正方形/長方形 847">
                    <a:extLst>
                      <a:ext uri="{FF2B5EF4-FFF2-40B4-BE49-F238E27FC236}">
                        <a16:creationId xmlns="" xmlns:a16="http://schemas.microsoft.com/office/drawing/2014/main" id="{F0A60AD1-2A7F-4216-81E8-4B7DC51F52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9" name="正方形/長方形 848">
                    <a:extLst>
                      <a:ext uri="{FF2B5EF4-FFF2-40B4-BE49-F238E27FC236}">
                        <a16:creationId xmlns="" xmlns:a16="http://schemas.microsoft.com/office/drawing/2014/main" id="{05F935BF-FB86-4CC3-B364-80C4CBE5CE3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0" name="正方形/長方形 849">
                    <a:extLst>
                      <a:ext uri="{FF2B5EF4-FFF2-40B4-BE49-F238E27FC236}">
                        <a16:creationId xmlns="" xmlns:a16="http://schemas.microsoft.com/office/drawing/2014/main" id="{ACCA4356-79A4-4BBB-9F9E-595A34334F7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1" name="正方形/長方形 850">
                    <a:extLst>
                      <a:ext uri="{FF2B5EF4-FFF2-40B4-BE49-F238E27FC236}">
                        <a16:creationId xmlns="" xmlns:a16="http://schemas.microsoft.com/office/drawing/2014/main" id="{10F03E5E-72A4-46B9-B57D-CB27DE78C34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2" name="正方形/長方形 851">
                    <a:extLst>
                      <a:ext uri="{FF2B5EF4-FFF2-40B4-BE49-F238E27FC236}">
                        <a16:creationId xmlns="" xmlns:a16="http://schemas.microsoft.com/office/drawing/2014/main" id="{857FA917-9DDC-40D9-BCDC-99CBC0714DC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3" name="正方形/長方形 852">
                    <a:extLst>
                      <a:ext uri="{FF2B5EF4-FFF2-40B4-BE49-F238E27FC236}">
                        <a16:creationId xmlns="" xmlns:a16="http://schemas.microsoft.com/office/drawing/2014/main" id="{56631157-60E0-43B0-BCFC-C6D04851E204}"/>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4" name="正方形/長方形 853">
                    <a:extLst>
                      <a:ext uri="{FF2B5EF4-FFF2-40B4-BE49-F238E27FC236}">
                        <a16:creationId xmlns="" xmlns:a16="http://schemas.microsoft.com/office/drawing/2014/main" id="{4D5DF873-CD97-4BEE-B19B-C50C242CAF19}"/>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5" name="正方形/長方形 854">
                    <a:extLst>
                      <a:ext uri="{FF2B5EF4-FFF2-40B4-BE49-F238E27FC236}">
                        <a16:creationId xmlns="" xmlns:a16="http://schemas.microsoft.com/office/drawing/2014/main" id="{C09DA376-E089-4E17-97CB-FD640AF401F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6" name="正方形/長方形 855">
                    <a:extLst>
                      <a:ext uri="{FF2B5EF4-FFF2-40B4-BE49-F238E27FC236}">
                        <a16:creationId xmlns="" xmlns:a16="http://schemas.microsoft.com/office/drawing/2014/main" id="{7CA8022F-C398-4FFF-8BD8-A1A9BFF2F685}"/>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7" name="正方形/長方形 856">
                    <a:extLst>
                      <a:ext uri="{FF2B5EF4-FFF2-40B4-BE49-F238E27FC236}">
                        <a16:creationId xmlns="" xmlns:a16="http://schemas.microsoft.com/office/drawing/2014/main" id="{7C11B643-63B3-4495-9C17-EB2AD92103B1}"/>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8" name="正方形/長方形 857">
                    <a:extLst>
                      <a:ext uri="{FF2B5EF4-FFF2-40B4-BE49-F238E27FC236}">
                        <a16:creationId xmlns="" xmlns:a16="http://schemas.microsoft.com/office/drawing/2014/main" id="{ACEB6EC9-9D36-48F9-8881-A37D41793889}"/>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9" name="正方形/長方形 858">
                    <a:extLst>
                      <a:ext uri="{FF2B5EF4-FFF2-40B4-BE49-F238E27FC236}">
                        <a16:creationId xmlns="" xmlns:a16="http://schemas.microsoft.com/office/drawing/2014/main" id="{882124E0-099A-4114-B5A4-E0B5D2AEF052}"/>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0" name="正方形/長方形 859">
                    <a:extLst>
                      <a:ext uri="{FF2B5EF4-FFF2-40B4-BE49-F238E27FC236}">
                        <a16:creationId xmlns="" xmlns:a16="http://schemas.microsoft.com/office/drawing/2014/main" id="{0514EEF8-DBE7-42E4-BC36-C5A3B539051D}"/>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1" name="正方形/長方形 860">
                    <a:extLst>
                      <a:ext uri="{FF2B5EF4-FFF2-40B4-BE49-F238E27FC236}">
                        <a16:creationId xmlns="" xmlns:a16="http://schemas.microsoft.com/office/drawing/2014/main" id="{DAB5BEA9-793D-48C2-9FB2-11FDF8177FA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2" name="正方形/長方形 861">
                    <a:extLst>
                      <a:ext uri="{FF2B5EF4-FFF2-40B4-BE49-F238E27FC236}">
                        <a16:creationId xmlns="" xmlns:a16="http://schemas.microsoft.com/office/drawing/2014/main" id="{AD7B4382-D45C-47DF-B15B-E79624A2D2AB}"/>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3" name="正方形/長方形 862">
                    <a:extLst>
                      <a:ext uri="{FF2B5EF4-FFF2-40B4-BE49-F238E27FC236}">
                        <a16:creationId xmlns="" xmlns:a16="http://schemas.microsoft.com/office/drawing/2014/main" id="{3A736B97-7BAA-4D5C-A942-574EC33D3BA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4" name="正方形/長方形 863">
                    <a:extLst>
                      <a:ext uri="{FF2B5EF4-FFF2-40B4-BE49-F238E27FC236}">
                        <a16:creationId xmlns="" xmlns:a16="http://schemas.microsoft.com/office/drawing/2014/main" id="{7019F3BB-A6EA-4CA1-8445-3371C6A074C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5" name="正方形/長方形 864">
                    <a:extLst>
                      <a:ext uri="{FF2B5EF4-FFF2-40B4-BE49-F238E27FC236}">
                        <a16:creationId xmlns="" xmlns:a16="http://schemas.microsoft.com/office/drawing/2014/main" id="{7C3752D7-D5FF-46EC-AD9B-FFA269F06052}"/>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6" name="正方形/長方形 865">
                    <a:extLst>
                      <a:ext uri="{FF2B5EF4-FFF2-40B4-BE49-F238E27FC236}">
                        <a16:creationId xmlns="" xmlns:a16="http://schemas.microsoft.com/office/drawing/2014/main" id="{4F3C9F21-E0DC-4B3B-9350-84E63E361BE8}"/>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7" name="正方形/長方形 866">
                    <a:extLst>
                      <a:ext uri="{FF2B5EF4-FFF2-40B4-BE49-F238E27FC236}">
                        <a16:creationId xmlns="" xmlns:a16="http://schemas.microsoft.com/office/drawing/2014/main" id="{98FAEB62-1E0A-476F-B1B8-C0A4BF0B3C92}"/>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8" name="正方形/長方形 867">
                    <a:extLst>
                      <a:ext uri="{FF2B5EF4-FFF2-40B4-BE49-F238E27FC236}">
                        <a16:creationId xmlns="" xmlns:a16="http://schemas.microsoft.com/office/drawing/2014/main" id="{EEDFEC68-13EF-4218-9B34-B171D658F19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9" name="正方形/長方形 868">
                    <a:extLst>
                      <a:ext uri="{FF2B5EF4-FFF2-40B4-BE49-F238E27FC236}">
                        <a16:creationId xmlns="" xmlns:a16="http://schemas.microsoft.com/office/drawing/2014/main" id="{57FFAFDA-4C2A-4285-B6F5-5F41F888613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0" name="正方形/長方形 869">
                    <a:extLst>
                      <a:ext uri="{FF2B5EF4-FFF2-40B4-BE49-F238E27FC236}">
                        <a16:creationId xmlns="" xmlns:a16="http://schemas.microsoft.com/office/drawing/2014/main" id="{9B70A3D9-67BB-43B3-BDF0-253B407CA69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1" name="正方形/長方形 870">
                    <a:extLst>
                      <a:ext uri="{FF2B5EF4-FFF2-40B4-BE49-F238E27FC236}">
                        <a16:creationId xmlns="" xmlns:a16="http://schemas.microsoft.com/office/drawing/2014/main" id="{3685ED3C-26F9-49DB-BFCD-B5B25389738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2" name="正方形/長方形 871">
                    <a:extLst>
                      <a:ext uri="{FF2B5EF4-FFF2-40B4-BE49-F238E27FC236}">
                        <a16:creationId xmlns="" xmlns:a16="http://schemas.microsoft.com/office/drawing/2014/main" id="{C8627B00-90BD-496F-A359-B2E67CE77A82}"/>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3" name="正方形/長方形 872">
                    <a:extLst>
                      <a:ext uri="{FF2B5EF4-FFF2-40B4-BE49-F238E27FC236}">
                        <a16:creationId xmlns="" xmlns:a16="http://schemas.microsoft.com/office/drawing/2014/main" id="{28FB5DCD-E714-427F-BD75-7A93E3285433}"/>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4" name="正方形/長方形 873">
                    <a:extLst>
                      <a:ext uri="{FF2B5EF4-FFF2-40B4-BE49-F238E27FC236}">
                        <a16:creationId xmlns="" xmlns:a16="http://schemas.microsoft.com/office/drawing/2014/main" id="{EC0A1864-7040-46E0-A5D3-37F08546B8C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5" name="正方形/長方形 874">
                    <a:extLst>
                      <a:ext uri="{FF2B5EF4-FFF2-40B4-BE49-F238E27FC236}">
                        <a16:creationId xmlns="" xmlns:a16="http://schemas.microsoft.com/office/drawing/2014/main" id="{A6B565E6-508C-495A-81D1-FBF837B49FB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6" name="正方形/長方形 875">
                    <a:extLst>
                      <a:ext uri="{FF2B5EF4-FFF2-40B4-BE49-F238E27FC236}">
                        <a16:creationId xmlns="" xmlns:a16="http://schemas.microsoft.com/office/drawing/2014/main" id="{FA726B49-494C-49D0-AAB5-43E2E3A97A7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7" name="正方形/長方形 876">
                    <a:extLst>
                      <a:ext uri="{FF2B5EF4-FFF2-40B4-BE49-F238E27FC236}">
                        <a16:creationId xmlns="" xmlns:a16="http://schemas.microsoft.com/office/drawing/2014/main" id="{69E6BA7A-69C4-4B6E-A81F-9CFCAA009C6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8" name="正方形/長方形 877">
                    <a:extLst>
                      <a:ext uri="{FF2B5EF4-FFF2-40B4-BE49-F238E27FC236}">
                        <a16:creationId xmlns="" xmlns:a16="http://schemas.microsoft.com/office/drawing/2014/main" id="{1B9D2A71-F96C-418A-BC66-3CED1A65C9A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9" name="正方形/長方形 878">
                    <a:extLst>
                      <a:ext uri="{FF2B5EF4-FFF2-40B4-BE49-F238E27FC236}">
                        <a16:creationId xmlns="" xmlns:a16="http://schemas.microsoft.com/office/drawing/2014/main" id="{1FF83623-6DB7-4D67-97C9-01365F888A8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0" name="正方形/長方形 879">
                    <a:extLst>
                      <a:ext uri="{FF2B5EF4-FFF2-40B4-BE49-F238E27FC236}">
                        <a16:creationId xmlns="" xmlns:a16="http://schemas.microsoft.com/office/drawing/2014/main" id="{660FE028-10C7-4A39-9996-F0BC3C285B90}"/>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1" name="正方形/長方形 880">
                    <a:extLst>
                      <a:ext uri="{FF2B5EF4-FFF2-40B4-BE49-F238E27FC236}">
                        <a16:creationId xmlns="" xmlns:a16="http://schemas.microsoft.com/office/drawing/2014/main" id="{630758BB-CA20-43D6-81C9-F5ECFBA07D14}"/>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2" name="正方形/長方形 881">
                    <a:extLst>
                      <a:ext uri="{FF2B5EF4-FFF2-40B4-BE49-F238E27FC236}">
                        <a16:creationId xmlns="" xmlns:a16="http://schemas.microsoft.com/office/drawing/2014/main" id="{93436051-6946-46E4-8EF2-BFA690E027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3" name="正方形/長方形 882">
                    <a:extLst>
                      <a:ext uri="{FF2B5EF4-FFF2-40B4-BE49-F238E27FC236}">
                        <a16:creationId xmlns="" xmlns:a16="http://schemas.microsoft.com/office/drawing/2014/main" id="{576DFDD8-DC65-4266-A676-BBDCD82FF29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4" name="正方形/長方形 883">
                    <a:extLst>
                      <a:ext uri="{FF2B5EF4-FFF2-40B4-BE49-F238E27FC236}">
                        <a16:creationId xmlns="" xmlns:a16="http://schemas.microsoft.com/office/drawing/2014/main" id="{339B5D73-1187-496B-9C47-4422BE38155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5" name="正方形/長方形 884">
                    <a:extLst>
                      <a:ext uri="{FF2B5EF4-FFF2-40B4-BE49-F238E27FC236}">
                        <a16:creationId xmlns="" xmlns:a16="http://schemas.microsoft.com/office/drawing/2014/main" id="{AB45B3D4-2FC2-4B31-8618-026B2692E76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6" name="正方形/長方形 885">
                    <a:extLst>
                      <a:ext uri="{FF2B5EF4-FFF2-40B4-BE49-F238E27FC236}">
                        <a16:creationId xmlns="" xmlns:a16="http://schemas.microsoft.com/office/drawing/2014/main" id="{08C91F5A-701E-4F14-A5F5-87851F7D26F7}"/>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7" name="正方形/長方形 886">
                    <a:extLst>
                      <a:ext uri="{FF2B5EF4-FFF2-40B4-BE49-F238E27FC236}">
                        <a16:creationId xmlns="" xmlns:a16="http://schemas.microsoft.com/office/drawing/2014/main" id="{52B81B4C-4AFC-4171-9EAC-1DF4EFE828C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8" name="正方形/長方形 887">
                    <a:extLst>
                      <a:ext uri="{FF2B5EF4-FFF2-40B4-BE49-F238E27FC236}">
                        <a16:creationId xmlns="" xmlns:a16="http://schemas.microsoft.com/office/drawing/2014/main" id="{91790516-0BFB-46D7-905F-B9387FD87FF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9" name="正方形/長方形 888">
                    <a:extLst>
                      <a:ext uri="{FF2B5EF4-FFF2-40B4-BE49-F238E27FC236}">
                        <a16:creationId xmlns="" xmlns:a16="http://schemas.microsoft.com/office/drawing/2014/main" id="{6996BD92-6597-4579-A726-0629C8198C4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0" name="正方形/長方形 889">
                    <a:extLst>
                      <a:ext uri="{FF2B5EF4-FFF2-40B4-BE49-F238E27FC236}">
                        <a16:creationId xmlns="" xmlns:a16="http://schemas.microsoft.com/office/drawing/2014/main" id="{47954B23-4FF0-4DB1-9D32-5E4C547BAD8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1" name="正方形/長方形 890">
                    <a:extLst>
                      <a:ext uri="{FF2B5EF4-FFF2-40B4-BE49-F238E27FC236}">
                        <a16:creationId xmlns="" xmlns:a16="http://schemas.microsoft.com/office/drawing/2014/main" id="{11CFD8B6-27D3-47AC-8382-6174C221D3D5}"/>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2" name="正方形/長方形 891">
                    <a:extLst>
                      <a:ext uri="{FF2B5EF4-FFF2-40B4-BE49-F238E27FC236}">
                        <a16:creationId xmlns="" xmlns:a16="http://schemas.microsoft.com/office/drawing/2014/main" id="{63AAA2B1-9E0E-4170-BDCA-DD0618CCBA86}"/>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3" name="正方形/長方形 892">
                    <a:extLst>
                      <a:ext uri="{FF2B5EF4-FFF2-40B4-BE49-F238E27FC236}">
                        <a16:creationId xmlns="" xmlns:a16="http://schemas.microsoft.com/office/drawing/2014/main" id="{768EFDC0-4011-49FF-99E8-E68DB2B57A1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4" name="正方形/長方形 893">
                    <a:extLst>
                      <a:ext uri="{FF2B5EF4-FFF2-40B4-BE49-F238E27FC236}">
                        <a16:creationId xmlns="" xmlns:a16="http://schemas.microsoft.com/office/drawing/2014/main" id="{51254852-5864-4742-AA62-F6E8DA9AB3B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5" name="正方形/長方形 894">
                    <a:extLst>
                      <a:ext uri="{FF2B5EF4-FFF2-40B4-BE49-F238E27FC236}">
                        <a16:creationId xmlns="" xmlns:a16="http://schemas.microsoft.com/office/drawing/2014/main" id="{BB23FA8A-F0E0-4BB4-BC1A-8441D61E8EA8}"/>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6" name="正方形/長方形 895">
                    <a:extLst>
                      <a:ext uri="{FF2B5EF4-FFF2-40B4-BE49-F238E27FC236}">
                        <a16:creationId xmlns="" xmlns:a16="http://schemas.microsoft.com/office/drawing/2014/main" id="{891B142D-A9CB-4D68-A7AE-2FB4B964C658}"/>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7" name="正方形/長方形 896">
                    <a:extLst>
                      <a:ext uri="{FF2B5EF4-FFF2-40B4-BE49-F238E27FC236}">
                        <a16:creationId xmlns="" xmlns:a16="http://schemas.microsoft.com/office/drawing/2014/main" id="{9F773C58-0CE7-431E-B0AF-885969FD77C0}"/>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8" name="正方形/長方形 897">
                    <a:extLst>
                      <a:ext uri="{FF2B5EF4-FFF2-40B4-BE49-F238E27FC236}">
                        <a16:creationId xmlns="" xmlns:a16="http://schemas.microsoft.com/office/drawing/2014/main" id="{67C52489-9D49-4081-8EFF-1285F83C98F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9" name="正方形/長方形 898">
                    <a:extLst>
                      <a:ext uri="{FF2B5EF4-FFF2-40B4-BE49-F238E27FC236}">
                        <a16:creationId xmlns="" xmlns:a16="http://schemas.microsoft.com/office/drawing/2014/main" id="{E331587B-3D75-4147-A039-A13004370965}"/>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0" name="正方形/長方形 899">
                    <a:extLst>
                      <a:ext uri="{FF2B5EF4-FFF2-40B4-BE49-F238E27FC236}">
                        <a16:creationId xmlns="" xmlns:a16="http://schemas.microsoft.com/office/drawing/2014/main" id="{8198057B-2A42-4BEA-95DE-0B321C6858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1" name="正方形/長方形 900">
                    <a:extLst>
                      <a:ext uri="{FF2B5EF4-FFF2-40B4-BE49-F238E27FC236}">
                        <a16:creationId xmlns="" xmlns:a16="http://schemas.microsoft.com/office/drawing/2014/main" id="{FC954A52-FDA6-49C1-BE0A-28455B2D975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2" name="正方形/長方形 901">
                    <a:extLst>
                      <a:ext uri="{FF2B5EF4-FFF2-40B4-BE49-F238E27FC236}">
                        <a16:creationId xmlns="" xmlns:a16="http://schemas.microsoft.com/office/drawing/2014/main" id="{FC4F162C-B3B9-4DA9-9B61-D17DB325A914}"/>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3" name="正方形/長方形 902">
                    <a:extLst>
                      <a:ext uri="{FF2B5EF4-FFF2-40B4-BE49-F238E27FC236}">
                        <a16:creationId xmlns="" xmlns:a16="http://schemas.microsoft.com/office/drawing/2014/main" id="{48E31271-4A90-4C3B-AFC8-AF98ABC67FA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4" name="正方形/長方形 903">
                    <a:extLst>
                      <a:ext uri="{FF2B5EF4-FFF2-40B4-BE49-F238E27FC236}">
                        <a16:creationId xmlns="" xmlns:a16="http://schemas.microsoft.com/office/drawing/2014/main" id="{468BC71E-0EA7-40C2-AE2E-A4CDD058B68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5" name="正方形/長方形 904">
                    <a:extLst>
                      <a:ext uri="{FF2B5EF4-FFF2-40B4-BE49-F238E27FC236}">
                        <a16:creationId xmlns="" xmlns:a16="http://schemas.microsoft.com/office/drawing/2014/main" id="{06039801-0220-4D15-B8CA-AE0935EA4BD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6" name="正方形/長方形 905">
                    <a:extLst>
                      <a:ext uri="{FF2B5EF4-FFF2-40B4-BE49-F238E27FC236}">
                        <a16:creationId xmlns="" xmlns:a16="http://schemas.microsoft.com/office/drawing/2014/main" id="{4785984E-BD2B-491F-83CC-92412E9E4D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7" name="正方形/長方形 906">
                    <a:extLst>
                      <a:ext uri="{FF2B5EF4-FFF2-40B4-BE49-F238E27FC236}">
                        <a16:creationId xmlns="" xmlns:a16="http://schemas.microsoft.com/office/drawing/2014/main" id="{D873F18E-FE6F-4712-B703-2E9C6656CB6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8" name="正方形/長方形 907">
                    <a:extLst>
                      <a:ext uri="{FF2B5EF4-FFF2-40B4-BE49-F238E27FC236}">
                        <a16:creationId xmlns="" xmlns:a16="http://schemas.microsoft.com/office/drawing/2014/main" id="{E0465835-BBDA-4FFB-BA33-F6D27AB9D349}"/>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9" name="正方形/長方形 908">
                    <a:extLst>
                      <a:ext uri="{FF2B5EF4-FFF2-40B4-BE49-F238E27FC236}">
                        <a16:creationId xmlns="" xmlns:a16="http://schemas.microsoft.com/office/drawing/2014/main" id="{D12679AE-554B-4943-ADF5-D2069A388E8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779" name="グループ化 778">
                  <a:extLst>
                    <a:ext uri="{FF2B5EF4-FFF2-40B4-BE49-F238E27FC236}">
                      <a16:creationId xmlns="" xmlns:a16="http://schemas.microsoft.com/office/drawing/2014/main" id="{82480FC5-1880-4ABE-A57D-603BFAE4BCE3}"/>
                    </a:ext>
                  </a:extLst>
                </p:cNvPr>
                <p:cNvGrpSpPr/>
                <p:nvPr/>
              </p:nvGrpSpPr>
              <p:grpSpPr>
                <a:xfrm>
                  <a:off x="1953309" y="2099432"/>
                  <a:ext cx="720000" cy="734400"/>
                  <a:chOff x="2908531" y="1323826"/>
                  <a:chExt cx="1447422" cy="1440000"/>
                </a:xfrm>
              </p:grpSpPr>
              <p:sp>
                <p:nvSpPr>
                  <p:cNvPr id="780" name="正方形/長方形 779">
                    <a:extLst>
                      <a:ext uri="{FF2B5EF4-FFF2-40B4-BE49-F238E27FC236}">
                        <a16:creationId xmlns="" xmlns:a16="http://schemas.microsoft.com/office/drawing/2014/main" id="{800B1BA2-1AF9-41D6-AC41-267D40A00E17}"/>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1" name="正方形/長方形 780">
                    <a:extLst>
                      <a:ext uri="{FF2B5EF4-FFF2-40B4-BE49-F238E27FC236}">
                        <a16:creationId xmlns="" xmlns:a16="http://schemas.microsoft.com/office/drawing/2014/main" id="{D15EFCB2-7023-46FB-9313-ABEDC0461DB2}"/>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2" name="正方形/長方形 781">
                    <a:extLst>
                      <a:ext uri="{FF2B5EF4-FFF2-40B4-BE49-F238E27FC236}">
                        <a16:creationId xmlns="" xmlns:a16="http://schemas.microsoft.com/office/drawing/2014/main" id="{D1C7A656-B1F4-4553-BC37-7BD3AAF50B6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3" name="正方形/長方形 782">
                    <a:extLst>
                      <a:ext uri="{FF2B5EF4-FFF2-40B4-BE49-F238E27FC236}">
                        <a16:creationId xmlns="" xmlns:a16="http://schemas.microsoft.com/office/drawing/2014/main" id="{2F679270-6133-4C04-9F41-FB5F80F02D5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4" name="正方形/長方形 783">
                    <a:extLst>
                      <a:ext uri="{FF2B5EF4-FFF2-40B4-BE49-F238E27FC236}">
                        <a16:creationId xmlns="" xmlns:a16="http://schemas.microsoft.com/office/drawing/2014/main" id="{E27E58A6-0C48-4072-A81E-8DCE6BA39846}"/>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5" name="正方形/長方形 784">
                    <a:extLst>
                      <a:ext uri="{FF2B5EF4-FFF2-40B4-BE49-F238E27FC236}">
                        <a16:creationId xmlns="" xmlns:a16="http://schemas.microsoft.com/office/drawing/2014/main" id="{50B3E4B4-FD77-4C37-B19A-5F02E4422B5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6" name="正方形/長方形 785">
                    <a:extLst>
                      <a:ext uri="{FF2B5EF4-FFF2-40B4-BE49-F238E27FC236}">
                        <a16:creationId xmlns="" xmlns:a16="http://schemas.microsoft.com/office/drawing/2014/main" id="{E7897130-B30F-4488-8693-680B17079BFB}"/>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7" name="正方形/長方形 786">
                    <a:extLst>
                      <a:ext uri="{FF2B5EF4-FFF2-40B4-BE49-F238E27FC236}">
                        <a16:creationId xmlns="" xmlns:a16="http://schemas.microsoft.com/office/drawing/2014/main" id="{D83F41D9-6D81-4869-81BF-52D473DE85B8}"/>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8" name="正方形/長方形 787">
                    <a:extLst>
                      <a:ext uri="{FF2B5EF4-FFF2-40B4-BE49-F238E27FC236}">
                        <a16:creationId xmlns="" xmlns:a16="http://schemas.microsoft.com/office/drawing/2014/main" id="{42212795-7569-4C2D-8EA4-363A4C215EC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9" name="正方形/長方形 788">
                    <a:extLst>
                      <a:ext uri="{FF2B5EF4-FFF2-40B4-BE49-F238E27FC236}">
                        <a16:creationId xmlns="" xmlns:a16="http://schemas.microsoft.com/office/drawing/2014/main" id="{C7859DA3-0DBA-4A89-A78B-32D64D59EF5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0" name="正方形/長方形 789">
                    <a:extLst>
                      <a:ext uri="{FF2B5EF4-FFF2-40B4-BE49-F238E27FC236}">
                        <a16:creationId xmlns="" xmlns:a16="http://schemas.microsoft.com/office/drawing/2014/main" id="{895CDBA1-0E11-478B-A5A0-936504DADC0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1" name="正方形/長方形 790">
                    <a:extLst>
                      <a:ext uri="{FF2B5EF4-FFF2-40B4-BE49-F238E27FC236}">
                        <a16:creationId xmlns="" xmlns:a16="http://schemas.microsoft.com/office/drawing/2014/main" id="{81AD02DA-6691-46BB-BC6E-62C1E27965F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2" name="正方形/長方形 791">
                    <a:extLst>
                      <a:ext uri="{FF2B5EF4-FFF2-40B4-BE49-F238E27FC236}">
                        <a16:creationId xmlns="" xmlns:a16="http://schemas.microsoft.com/office/drawing/2014/main" id="{54F11900-6758-4072-9342-5E5FCA190E2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3" name="正方形/長方形 792">
                    <a:extLst>
                      <a:ext uri="{FF2B5EF4-FFF2-40B4-BE49-F238E27FC236}">
                        <a16:creationId xmlns="" xmlns:a16="http://schemas.microsoft.com/office/drawing/2014/main" id="{7253A34C-5DA3-4427-AF67-47A82396A181}"/>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4" name="正方形/長方形 793">
                    <a:extLst>
                      <a:ext uri="{FF2B5EF4-FFF2-40B4-BE49-F238E27FC236}">
                        <a16:creationId xmlns="" xmlns:a16="http://schemas.microsoft.com/office/drawing/2014/main" id="{3F0978D0-0CCD-4B1A-9D60-F198CD542D46}"/>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5" name="正方形/長方形 794">
                    <a:extLst>
                      <a:ext uri="{FF2B5EF4-FFF2-40B4-BE49-F238E27FC236}">
                        <a16:creationId xmlns="" xmlns:a16="http://schemas.microsoft.com/office/drawing/2014/main" id="{59E21C56-5A54-4ADC-9423-8AE31D80F1E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6" name="正方形/長方形 795">
                    <a:extLst>
                      <a:ext uri="{FF2B5EF4-FFF2-40B4-BE49-F238E27FC236}">
                        <a16:creationId xmlns="" xmlns:a16="http://schemas.microsoft.com/office/drawing/2014/main" id="{072962C5-E98C-4C5A-9823-8126324CDA6B}"/>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7" name="正方形/長方形 796">
                    <a:extLst>
                      <a:ext uri="{FF2B5EF4-FFF2-40B4-BE49-F238E27FC236}">
                        <a16:creationId xmlns="" xmlns:a16="http://schemas.microsoft.com/office/drawing/2014/main" id="{FE48E2F1-2159-48C7-9A98-51496F33D79A}"/>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8" name="正方形/長方形 797">
                    <a:extLst>
                      <a:ext uri="{FF2B5EF4-FFF2-40B4-BE49-F238E27FC236}">
                        <a16:creationId xmlns="" xmlns:a16="http://schemas.microsoft.com/office/drawing/2014/main" id="{F8B6C312-F1D4-4283-9295-4706941FE27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9" name="正方形/長方形 798">
                    <a:extLst>
                      <a:ext uri="{FF2B5EF4-FFF2-40B4-BE49-F238E27FC236}">
                        <a16:creationId xmlns="" xmlns:a16="http://schemas.microsoft.com/office/drawing/2014/main" id="{FECD9F77-72F1-4F23-939D-1D9DB79B3D02}"/>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0" name="正方形/長方形 799">
                    <a:extLst>
                      <a:ext uri="{FF2B5EF4-FFF2-40B4-BE49-F238E27FC236}">
                        <a16:creationId xmlns="" xmlns:a16="http://schemas.microsoft.com/office/drawing/2014/main" id="{7F9C604F-03F9-4F95-BF4E-5F9543D6607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1" name="正方形/長方形 800">
                    <a:extLst>
                      <a:ext uri="{FF2B5EF4-FFF2-40B4-BE49-F238E27FC236}">
                        <a16:creationId xmlns="" xmlns:a16="http://schemas.microsoft.com/office/drawing/2014/main" id="{3F776069-A9A7-4696-9299-D24A9BBEE93F}"/>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2" name="正方形/長方形 801">
                    <a:extLst>
                      <a:ext uri="{FF2B5EF4-FFF2-40B4-BE49-F238E27FC236}">
                        <a16:creationId xmlns="" xmlns:a16="http://schemas.microsoft.com/office/drawing/2014/main" id="{47AEF9CE-9B60-4C40-9B45-C1C0EAC6A34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3" name="正方形/長方形 802">
                    <a:extLst>
                      <a:ext uri="{FF2B5EF4-FFF2-40B4-BE49-F238E27FC236}">
                        <a16:creationId xmlns="" xmlns:a16="http://schemas.microsoft.com/office/drawing/2014/main" id="{CB18D7AB-824D-471E-80B7-95B2F860CB7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4" name="正方形/長方形 803">
                    <a:extLst>
                      <a:ext uri="{FF2B5EF4-FFF2-40B4-BE49-F238E27FC236}">
                        <a16:creationId xmlns="" xmlns:a16="http://schemas.microsoft.com/office/drawing/2014/main" id="{9034C683-5C79-4E16-9E28-EF7A5FB685C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5" name="正方形/長方形 804">
                    <a:extLst>
                      <a:ext uri="{FF2B5EF4-FFF2-40B4-BE49-F238E27FC236}">
                        <a16:creationId xmlns="" xmlns:a16="http://schemas.microsoft.com/office/drawing/2014/main" id="{69B6F816-0FFA-4DD2-918D-ED9F5BB6FC5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6" name="正方形/長方形 805">
                    <a:extLst>
                      <a:ext uri="{FF2B5EF4-FFF2-40B4-BE49-F238E27FC236}">
                        <a16:creationId xmlns="" xmlns:a16="http://schemas.microsoft.com/office/drawing/2014/main" id="{6E689A37-F63D-438E-8931-AD99E6EEA3B7}"/>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7" name="正方形/長方形 806">
                    <a:extLst>
                      <a:ext uri="{FF2B5EF4-FFF2-40B4-BE49-F238E27FC236}">
                        <a16:creationId xmlns="" xmlns:a16="http://schemas.microsoft.com/office/drawing/2014/main" id="{5273DE8B-9301-415F-9C41-59E7E692AA2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8" name="正方形/長方形 807">
                    <a:extLst>
                      <a:ext uri="{FF2B5EF4-FFF2-40B4-BE49-F238E27FC236}">
                        <a16:creationId xmlns="" xmlns:a16="http://schemas.microsoft.com/office/drawing/2014/main" id="{DD40631A-4A83-49BC-8530-7ED1EA66B98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9" name="正方形/長方形 808">
                    <a:extLst>
                      <a:ext uri="{FF2B5EF4-FFF2-40B4-BE49-F238E27FC236}">
                        <a16:creationId xmlns="" xmlns:a16="http://schemas.microsoft.com/office/drawing/2014/main" id="{AC8E1B04-6C53-4E2A-9E48-ACB99D604C3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0" name="正方形/長方形 809">
                    <a:extLst>
                      <a:ext uri="{FF2B5EF4-FFF2-40B4-BE49-F238E27FC236}">
                        <a16:creationId xmlns="" xmlns:a16="http://schemas.microsoft.com/office/drawing/2014/main" id="{EACBD95C-D0F4-446E-99CA-C8A1E451CD35}"/>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1" name="正方形/長方形 810">
                    <a:extLst>
                      <a:ext uri="{FF2B5EF4-FFF2-40B4-BE49-F238E27FC236}">
                        <a16:creationId xmlns="" xmlns:a16="http://schemas.microsoft.com/office/drawing/2014/main" id="{83A76DF4-B63E-4CD2-AF21-8DD652D0533E}"/>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2" name="正方形/長方形 811">
                    <a:extLst>
                      <a:ext uri="{FF2B5EF4-FFF2-40B4-BE49-F238E27FC236}">
                        <a16:creationId xmlns="" xmlns:a16="http://schemas.microsoft.com/office/drawing/2014/main" id="{7B49575D-3936-43D9-A9A0-D650EBBF2F7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3" name="正方形/長方形 812">
                    <a:extLst>
                      <a:ext uri="{FF2B5EF4-FFF2-40B4-BE49-F238E27FC236}">
                        <a16:creationId xmlns="" xmlns:a16="http://schemas.microsoft.com/office/drawing/2014/main" id="{F13378DF-CBBF-4631-89C6-F2CD93F8A76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4" name="正方形/長方形 813">
                    <a:extLst>
                      <a:ext uri="{FF2B5EF4-FFF2-40B4-BE49-F238E27FC236}">
                        <a16:creationId xmlns="" xmlns:a16="http://schemas.microsoft.com/office/drawing/2014/main" id="{27111555-666D-4541-ADC9-ED0EA39E5E8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5" name="正方形/長方形 814">
                    <a:extLst>
                      <a:ext uri="{FF2B5EF4-FFF2-40B4-BE49-F238E27FC236}">
                        <a16:creationId xmlns="" xmlns:a16="http://schemas.microsoft.com/office/drawing/2014/main" id="{A3C01EFE-E251-4B92-A954-AABC09A05ACB}"/>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6" name="正方形/長方形 815">
                    <a:extLst>
                      <a:ext uri="{FF2B5EF4-FFF2-40B4-BE49-F238E27FC236}">
                        <a16:creationId xmlns="" xmlns:a16="http://schemas.microsoft.com/office/drawing/2014/main" id="{24E97E9A-B54B-4018-B687-9D524B423BA6}"/>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7" name="正方形/長方形 816">
                    <a:extLst>
                      <a:ext uri="{FF2B5EF4-FFF2-40B4-BE49-F238E27FC236}">
                        <a16:creationId xmlns="" xmlns:a16="http://schemas.microsoft.com/office/drawing/2014/main" id="{2A373B9E-46E6-4219-8A1E-BC67DAAB403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8" name="正方形/長方形 817">
                    <a:extLst>
                      <a:ext uri="{FF2B5EF4-FFF2-40B4-BE49-F238E27FC236}">
                        <a16:creationId xmlns="" xmlns:a16="http://schemas.microsoft.com/office/drawing/2014/main" id="{BF850EAF-EE08-477F-896A-A5781F49C6F3}"/>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9" name="正方形/長方形 818">
                    <a:extLst>
                      <a:ext uri="{FF2B5EF4-FFF2-40B4-BE49-F238E27FC236}">
                        <a16:creationId xmlns="" xmlns:a16="http://schemas.microsoft.com/office/drawing/2014/main" id="{D9B4BE8C-2D77-40E4-BD19-F91E41F8AA63}"/>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0" name="正方形/長方形 819">
                    <a:extLst>
                      <a:ext uri="{FF2B5EF4-FFF2-40B4-BE49-F238E27FC236}">
                        <a16:creationId xmlns="" xmlns:a16="http://schemas.microsoft.com/office/drawing/2014/main" id="{D19D7158-5611-42BC-A21C-042637345A04}"/>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1" name="正方形/長方形 820">
                    <a:extLst>
                      <a:ext uri="{FF2B5EF4-FFF2-40B4-BE49-F238E27FC236}">
                        <a16:creationId xmlns="" xmlns:a16="http://schemas.microsoft.com/office/drawing/2014/main" id="{BD8EC335-569E-4B36-84C1-5E19265986B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2" name="正方形/長方形 821">
                    <a:extLst>
                      <a:ext uri="{FF2B5EF4-FFF2-40B4-BE49-F238E27FC236}">
                        <a16:creationId xmlns="" xmlns:a16="http://schemas.microsoft.com/office/drawing/2014/main" id="{5AF1EA86-4450-4F98-B2D1-9D053E744F94}"/>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3" name="正方形/長方形 822">
                    <a:extLst>
                      <a:ext uri="{FF2B5EF4-FFF2-40B4-BE49-F238E27FC236}">
                        <a16:creationId xmlns="" xmlns:a16="http://schemas.microsoft.com/office/drawing/2014/main" id="{0AEA58A7-7B50-4CF9-8D0D-35E3C07F12F6}"/>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4" name="正方形/長方形 823">
                    <a:extLst>
                      <a:ext uri="{FF2B5EF4-FFF2-40B4-BE49-F238E27FC236}">
                        <a16:creationId xmlns="" xmlns:a16="http://schemas.microsoft.com/office/drawing/2014/main" id="{02232361-9200-4043-85C8-0D6DB2243FB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5" name="正方形/長方形 824">
                    <a:extLst>
                      <a:ext uri="{FF2B5EF4-FFF2-40B4-BE49-F238E27FC236}">
                        <a16:creationId xmlns="" xmlns:a16="http://schemas.microsoft.com/office/drawing/2014/main" id="{66307872-A3F6-4F82-B9A8-F941D834419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6" name="正方形/長方形 825">
                    <a:extLst>
                      <a:ext uri="{FF2B5EF4-FFF2-40B4-BE49-F238E27FC236}">
                        <a16:creationId xmlns="" xmlns:a16="http://schemas.microsoft.com/office/drawing/2014/main" id="{8A162677-8805-4362-A876-6B1787A3454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7" name="正方形/長方形 826">
                    <a:extLst>
                      <a:ext uri="{FF2B5EF4-FFF2-40B4-BE49-F238E27FC236}">
                        <a16:creationId xmlns="" xmlns:a16="http://schemas.microsoft.com/office/drawing/2014/main" id="{411E11E5-5226-437C-97BC-4A2DDC55CDB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8" name="正方形/長方形 827">
                    <a:extLst>
                      <a:ext uri="{FF2B5EF4-FFF2-40B4-BE49-F238E27FC236}">
                        <a16:creationId xmlns="" xmlns:a16="http://schemas.microsoft.com/office/drawing/2014/main" id="{F9E81490-DCF9-4114-9913-9243F3180534}"/>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9" name="正方形/長方形 828">
                    <a:extLst>
                      <a:ext uri="{FF2B5EF4-FFF2-40B4-BE49-F238E27FC236}">
                        <a16:creationId xmlns="" xmlns:a16="http://schemas.microsoft.com/office/drawing/2014/main" id="{B0632187-115E-46C3-A92C-DF0C8D02BF8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0" name="正方形/長方形 829">
                    <a:extLst>
                      <a:ext uri="{FF2B5EF4-FFF2-40B4-BE49-F238E27FC236}">
                        <a16:creationId xmlns="" xmlns:a16="http://schemas.microsoft.com/office/drawing/2014/main" id="{E7E1AC8F-DC9B-4BB8-A96F-8875A1D4AE7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1" name="正方形/長方形 830">
                    <a:extLst>
                      <a:ext uri="{FF2B5EF4-FFF2-40B4-BE49-F238E27FC236}">
                        <a16:creationId xmlns="" xmlns:a16="http://schemas.microsoft.com/office/drawing/2014/main" id="{962CDADE-4782-45D9-8245-96DCDF95416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2" name="正方形/長方形 831">
                    <a:extLst>
                      <a:ext uri="{FF2B5EF4-FFF2-40B4-BE49-F238E27FC236}">
                        <a16:creationId xmlns="" xmlns:a16="http://schemas.microsoft.com/office/drawing/2014/main" id="{589D7C2F-92B9-4AA8-9E25-B9FCF984F97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3" name="正方形/長方形 832">
                    <a:extLst>
                      <a:ext uri="{FF2B5EF4-FFF2-40B4-BE49-F238E27FC236}">
                        <a16:creationId xmlns="" xmlns:a16="http://schemas.microsoft.com/office/drawing/2014/main" id="{23A9DD44-F1D8-44D4-9356-6BCCE1D5DB1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4" name="正方形/長方形 833">
                    <a:extLst>
                      <a:ext uri="{FF2B5EF4-FFF2-40B4-BE49-F238E27FC236}">
                        <a16:creationId xmlns="" xmlns:a16="http://schemas.microsoft.com/office/drawing/2014/main" id="{37A17493-70D0-41BE-9464-300F14E0F272}"/>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5" name="正方形/長方形 834">
                    <a:extLst>
                      <a:ext uri="{FF2B5EF4-FFF2-40B4-BE49-F238E27FC236}">
                        <a16:creationId xmlns="" xmlns:a16="http://schemas.microsoft.com/office/drawing/2014/main" id="{64DE1083-ED87-406B-AC4E-75FCA39488A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6" name="正方形/長方形 835">
                    <a:extLst>
                      <a:ext uri="{FF2B5EF4-FFF2-40B4-BE49-F238E27FC236}">
                        <a16:creationId xmlns="" xmlns:a16="http://schemas.microsoft.com/office/drawing/2014/main" id="{0C144216-C987-4D27-B307-8E337AE3E399}"/>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7" name="正方形/長方形 836">
                    <a:extLst>
                      <a:ext uri="{FF2B5EF4-FFF2-40B4-BE49-F238E27FC236}">
                        <a16:creationId xmlns="" xmlns:a16="http://schemas.microsoft.com/office/drawing/2014/main" id="{52A215A2-F177-45F0-9355-6A8369BF8506}"/>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8" name="正方形/長方形 837">
                    <a:extLst>
                      <a:ext uri="{FF2B5EF4-FFF2-40B4-BE49-F238E27FC236}">
                        <a16:creationId xmlns="" xmlns:a16="http://schemas.microsoft.com/office/drawing/2014/main" id="{3E815981-9322-4842-BD04-971028D44B19}"/>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9" name="正方形/長方形 838">
                    <a:extLst>
                      <a:ext uri="{FF2B5EF4-FFF2-40B4-BE49-F238E27FC236}">
                        <a16:creationId xmlns="" xmlns:a16="http://schemas.microsoft.com/office/drawing/2014/main" id="{893DD451-94FC-44EE-8614-D315CE2682A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0" name="正方形/長方形 839">
                    <a:extLst>
                      <a:ext uri="{FF2B5EF4-FFF2-40B4-BE49-F238E27FC236}">
                        <a16:creationId xmlns="" xmlns:a16="http://schemas.microsoft.com/office/drawing/2014/main" id="{43318BC7-8E23-48A5-B845-132B8021E9E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1" name="正方形/長方形 840">
                    <a:extLst>
                      <a:ext uri="{FF2B5EF4-FFF2-40B4-BE49-F238E27FC236}">
                        <a16:creationId xmlns="" xmlns:a16="http://schemas.microsoft.com/office/drawing/2014/main" id="{274EBE0D-5CD5-4B32-96F6-19E716560EA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2" name="正方形/長方形 841">
                    <a:extLst>
                      <a:ext uri="{FF2B5EF4-FFF2-40B4-BE49-F238E27FC236}">
                        <a16:creationId xmlns="" xmlns:a16="http://schemas.microsoft.com/office/drawing/2014/main" id="{1BE033B3-474F-4072-A324-1086CA2DF48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3" name="正方形/長方形 842">
                    <a:extLst>
                      <a:ext uri="{FF2B5EF4-FFF2-40B4-BE49-F238E27FC236}">
                        <a16:creationId xmlns="" xmlns:a16="http://schemas.microsoft.com/office/drawing/2014/main" id="{1B09C265-D120-4B0B-8515-8B4264F80100}"/>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4" name="正方形/長方形 843">
                    <a:extLst>
                      <a:ext uri="{FF2B5EF4-FFF2-40B4-BE49-F238E27FC236}">
                        <a16:creationId xmlns="" xmlns:a16="http://schemas.microsoft.com/office/drawing/2014/main" id="{68A4C997-8567-4BDB-8323-8817474382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93" name="グループ化 92">
              <a:extLst>
                <a:ext uri="{FF2B5EF4-FFF2-40B4-BE49-F238E27FC236}">
                  <a16:creationId xmlns="" xmlns:a16="http://schemas.microsoft.com/office/drawing/2014/main" id="{B57E37C8-A8E7-4556-99EE-DED12D418681}"/>
                </a:ext>
              </a:extLst>
            </p:cNvPr>
            <p:cNvGrpSpPr/>
            <p:nvPr/>
          </p:nvGrpSpPr>
          <p:grpSpPr>
            <a:xfrm>
              <a:off x="4902704" y="1968803"/>
              <a:ext cx="715455" cy="734400"/>
              <a:chOff x="2908531" y="1323826"/>
              <a:chExt cx="1447422" cy="1440000"/>
            </a:xfrm>
          </p:grpSpPr>
          <p:sp>
            <p:nvSpPr>
              <p:cNvPr id="711" name="正方形/長方形 710">
                <a:extLst>
                  <a:ext uri="{FF2B5EF4-FFF2-40B4-BE49-F238E27FC236}">
                    <a16:creationId xmlns="" xmlns:a16="http://schemas.microsoft.com/office/drawing/2014/main" id="{4C612B0C-139B-4C16-A9D9-A13DCE6770C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2" name="正方形/長方形 711">
                <a:extLst>
                  <a:ext uri="{FF2B5EF4-FFF2-40B4-BE49-F238E27FC236}">
                    <a16:creationId xmlns="" xmlns:a16="http://schemas.microsoft.com/office/drawing/2014/main" id="{D645BBA3-6F55-40D1-B53B-B63EC515683E}"/>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3" name="正方形/長方形 712">
                <a:extLst>
                  <a:ext uri="{FF2B5EF4-FFF2-40B4-BE49-F238E27FC236}">
                    <a16:creationId xmlns="" xmlns:a16="http://schemas.microsoft.com/office/drawing/2014/main" id="{7049E220-EA91-4EC0-8308-35A9208A80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4" name="正方形/長方形 713">
                <a:extLst>
                  <a:ext uri="{FF2B5EF4-FFF2-40B4-BE49-F238E27FC236}">
                    <a16:creationId xmlns="" xmlns:a16="http://schemas.microsoft.com/office/drawing/2014/main" id="{22C8111B-8806-4C71-9891-346754FF805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5" name="正方形/長方形 714">
                <a:extLst>
                  <a:ext uri="{FF2B5EF4-FFF2-40B4-BE49-F238E27FC236}">
                    <a16:creationId xmlns="" xmlns:a16="http://schemas.microsoft.com/office/drawing/2014/main" id="{367BED14-D2A5-40A6-86AB-2A12FDF968F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6" name="正方形/長方形 715">
                <a:extLst>
                  <a:ext uri="{FF2B5EF4-FFF2-40B4-BE49-F238E27FC236}">
                    <a16:creationId xmlns="" xmlns:a16="http://schemas.microsoft.com/office/drawing/2014/main" id="{6DC55F88-D8E6-40AD-87C8-615094C099C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7" name="正方形/長方形 716">
                <a:extLst>
                  <a:ext uri="{FF2B5EF4-FFF2-40B4-BE49-F238E27FC236}">
                    <a16:creationId xmlns="" xmlns:a16="http://schemas.microsoft.com/office/drawing/2014/main" id="{168FC098-56F5-4AD5-9B31-F2D708D24F27}"/>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8" name="正方形/長方形 717">
                <a:extLst>
                  <a:ext uri="{FF2B5EF4-FFF2-40B4-BE49-F238E27FC236}">
                    <a16:creationId xmlns="" xmlns:a16="http://schemas.microsoft.com/office/drawing/2014/main" id="{FDF40896-3113-4ECE-8944-9D54D3F1F53C}"/>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9" name="正方形/長方形 718">
                <a:extLst>
                  <a:ext uri="{FF2B5EF4-FFF2-40B4-BE49-F238E27FC236}">
                    <a16:creationId xmlns="" xmlns:a16="http://schemas.microsoft.com/office/drawing/2014/main" id="{1B9843E7-0256-4A1C-940E-42BCFDF44BC9}"/>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0" name="正方形/長方形 719">
                <a:extLst>
                  <a:ext uri="{FF2B5EF4-FFF2-40B4-BE49-F238E27FC236}">
                    <a16:creationId xmlns="" xmlns:a16="http://schemas.microsoft.com/office/drawing/2014/main" id="{2771D69E-037B-4EB6-8C0D-882D4B10E283}"/>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1" name="正方形/長方形 720">
                <a:extLst>
                  <a:ext uri="{FF2B5EF4-FFF2-40B4-BE49-F238E27FC236}">
                    <a16:creationId xmlns="" xmlns:a16="http://schemas.microsoft.com/office/drawing/2014/main" id="{320F63DE-6B00-4731-AC60-91ABE1D04A9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2" name="正方形/長方形 721">
                <a:extLst>
                  <a:ext uri="{FF2B5EF4-FFF2-40B4-BE49-F238E27FC236}">
                    <a16:creationId xmlns="" xmlns:a16="http://schemas.microsoft.com/office/drawing/2014/main" id="{7CAA317E-FC73-4AE8-9FC4-E15689F2497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3" name="正方形/長方形 722">
                <a:extLst>
                  <a:ext uri="{FF2B5EF4-FFF2-40B4-BE49-F238E27FC236}">
                    <a16:creationId xmlns="" xmlns:a16="http://schemas.microsoft.com/office/drawing/2014/main" id="{5093F31D-E973-46ED-A82C-9C1CC7993A3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4" name="正方形/長方形 723">
                <a:extLst>
                  <a:ext uri="{FF2B5EF4-FFF2-40B4-BE49-F238E27FC236}">
                    <a16:creationId xmlns="" xmlns:a16="http://schemas.microsoft.com/office/drawing/2014/main" id="{4049E4A8-8321-413F-9E09-C243939AD355}"/>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5" name="正方形/長方形 724">
                <a:extLst>
                  <a:ext uri="{FF2B5EF4-FFF2-40B4-BE49-F238E27FC236}">
                    <a16:creationId xmlns="" xmlns:a16="http://schemas.microsoft.com/office/drawing/2014/main" id="{57C6E4E4-7625-4EC8-A9E7-D1C32DB86B8B}"/>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6" name="正方形/長方形 725">
                <a:extLst>
                  <a:ext uri="{FF2B5EF4-FFF2-40B4-BE49-F238E27FC236}">
                    <a16:creationId xmlns="" xmlns:a16="http://schemas.microsoft.com/office/drawing/2014/main" id="{F4BEF8A7-A296-4550-9B8D-0D9D58488C0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7" name="正方形/長方形 726">
                <a:extLst>
                  <a:ext uri="{FF2B5EF4-FFF2-40B4-BE49-F238E27FC236}">
                    <a16:creationId xmlns="" xmlns:a16="http://schemas.microsoft.com/office/drawing/2014/main" id="{03B3782A-11BA-40E3-B0C9-564515E4143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8" name="正方形/長方形 727">
                <a:extLst>
                  <a:ext uri="{FF2B5EF4-FFF2-40B4-BE49-F238E27FC236}">
                    <a16:creationId xmlns="" xmlns:a16="http://schemas.microsoft.com/office/drawing/2014/main" id="{FAC14CDE-3B38-4138-A442-227FD9C36A3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9" name="正方形/長方形 728">
                <a:extLst>
                  <a:ext uri="{FF2B5EF4-FFF2-40B4-BE49-F238E27FC236}">
                    <a16:creationId xmlns="" xmlns:a16="http://schemas.microsoft.com/office/drawing/2014/main" id="{4B0B27DF-4DE5-412F-ABAF-D5A8F43C2B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0" name="正方形/長方形 729">
                <a:extLst>
                  <a:ext uri="{FF2B5EF4-FFF2-40B4-BE49-F238E27FC236}">
                    <a16:creationId xmlns="" xmlns:a16="http://schemas.microsoft.com/office/drawing/2014/main" id="{45C017B6-D98E-47BD-B92E-661CDAEBDB7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1" name="正方形/長方形 730">
                <a:extLst>
                  <a:ext uri="{FF2B5EF4-FFF2-40B4-BE49-F238E27FC236}">
                    <a16:creationId xmlns="" xmlns:a16="http://schemas.microsoft.com/office/drawing/2014/main" id="{45AAE22B-B08B-4144-839F-E23A5EC545F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2" name="正方形/長方形 731">
                <a:extLst>
                  <a:ext uri="{FF2B5EF4-FFF2-40B4-BE49-F238E27FC236}">
                    <a16:creationId xmlns="" xmlns:a16="http://schemas.microsoft.com/office/drawing/2014/main" id="{168511C0-0188-4786-BD66-FC0A7C369BC4}"/>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3" name="正方形/長方形 732">
                <a:extLst>
                  <a:ext uri="{FF2B5EF4-FFF2-40B4-BE49-F238E27FC236}">
                    <a16:creationId xmlns="" xmlns:a16="http://schemas.microsoft.com/office/drawing/2014/main" id="{CB1977EA-8CF8-4995-9C14-33D015749D13}"/>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4" name="正方形/長方形 733">
                <a:extLst>
                  <a:ext uri="{FF2B5EF4-FFF2-40B4-BE49-F238E27FC236}">
                    <a16:creationId xmlns="" xmlns:a16="http://schemas.microsoft.com/office/drawing/2014/main" id="{A65BCA5D-4C01-4434-8F4B-69461ED8EAA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5" name="正方形/長方形 734">
                <a:extLst>
                  <a:ext uri="{FF2B5EF4-FFF2-40B4-BE49-F238E27FC236}">
                    <a16:creationId xmlns="" xmlns:a16="http://schemas.microsoft.com/office/drawing/2014/main" id="{68E94213-D660-4F55-9502-8F05B2573E2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6" name="正方形/長方形 735">
                <a:extLst>
                  <a:ext uri="{FF2B5EF4-FFF2-40B4-BE49-F238E27FC236}">
                    <a16:creationId xmlns="" xmlns:a16="http://schemas.microsoft.com/office/drawing/2014/main" id="{AB28D8D8-7686-483B-BD76-BB3730DB19E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7" name="正方形/長方形 736">
                <a:extLst>
                  <a:ext uri="{FF2B5EF4-FFF2-40B4-BE49-F238E27FC236}">
                    <a16:creationId xmlns="" xmlns:a16="http://schemas.microsoft.com/office/drawing/2014/main" id="{F37F5C9F-DF09-4796-8F10-02FEAFD974E6}"/>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8" name="正方形/長方形 737">
                <a:extLst>
                  <a:ext uri="{FF2B5EF4-FFF2-40B4-BE49-F238E27FC236}">
                    <a16:creationId xmlns="" xmlns:a16="http://schemas.microsoft.com/office/drawing/2014/main" id="{867F966E-386D-423B-B6C1-789B3E390AD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9" name="正方形/長方形 738">
                <a:extLst>
                  <a:ext uri="{FF2B5EF4-FFF2-40B4-BE49-F238E27FC236}">
                    <a16:creationId xmlns="" xmlns:a16="http://schemas.microsoft.com/office/drawing/2014/main" id="{3685C668-7EEC-47ED-B0BE-2501EE6588C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0" name="正方形/長方形 739">
                <a:extLst>
                  <a:ext uri="{FF2B5EF4-FFF2-40B4-BE49-F238E27FC236}">
                    <a16:creationId xmlns="" xmlns:a16="http://schemas.microsoft.com/office/drawing/2014/main" id="{FC714D79-4AEB-4838-AFA7-2240F26C618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1" name="正方形/長方形 740">
                <a:extLst>
                  <a:ext uri="{FF2B5EF4-FFF2-40B4-BE49-F238E27FC236}">
                    <a16:creationId xmlns="" xmlns:a16="http://schemas.microsoft.com/office/drawing/2014/main" id="{8B4F6DA8-665B-4DF0-BA5C-B4F5C5852D7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2" name="正方形/長方形 741">
                <a:extLst>
                  <a:ext uri="{FF2B5EF4-FFF2-40B4-BE49-F238E27FC236}">
                    <a16:creationId xmlns="" xmlns:a16="http://schemas.microsoft.com/office/drawing/2014/main" id="{3D592E4B-D780-4784-A1A9-3C4DEB7F7CA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3" name="正方形/長方形 742">
                <a:extLst>
                  <a:ext uri="{FF2B5EF4-FFF2-40B4-BE49-F238E27FC236}">
                    <a16:creationId xmlns="" xmlns:a16="http://schemas.microsoft.com/office/drawing/2014/main" id="{EB97CAE6-5AF1-407C-B483-907DEC1361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4" name="正方形/長方形 743">
                <a:extLst>
                  <a:ext uri="{FF2B5EF4-FFF2-40B4-BE49-F238E27FC236}">
                    <a16:creationId xmlns="" xmlns:a16="http://schemas.microsoft.com/office/drawing/2014/main" id="{38B3B517-1B61-47B8-83C1-5399882D3D2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5" name="正方形/長方形 744">
                <a:extLst>
                  <a:ext uri="{FF2B5EF4-FFF2-40B4-BE49-F238E27FC236}">
                    <a16:creationId xmlns="" xmlns:a16="http://schemas.microsoft.com/office/drawing/2014/main" id="{8BD30A9D-8568-4EB4-BD0D-79C454444E0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6" name="正方形/長方形 745">
                <a:extLst>
                  <a:ext uri="{FF2B5EF4-FFF2-40B4-BE49-F238E27FC236}">
                    <a16:creationId xmlns="" xmlns:a16="http://schemas.microsoft.com/office/drawing/2014/main" id="{92FCE361-4D9E-443C-82C4-B5922B71E56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7" name="正方形/長方形 746">
                <a:extLst>
                  <a:ext uri="{FF2B5EF4-FFF2-40B4-BE49-F238E27FC236}">
                    <a16:creationId xmlns="" xmlns:a16="http://schemas.microsoft.com/office/drawing/2014/main" id="{31584F28-FF28-4E4E-A6B3-E5A4BF475C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8" name="正方形/長方形 747">
                <a:extLst>
                  <a:ext uri="{FF2B5EF4-FFF2-40B4-BE49-F238E27FC236}">
                    <a16:creationId xmlns="" xmlns:a16="http://schemas.microsoft.com/office/drawing/2014/main" id="{DA539E9D-9C82-4940-B9A6-FB21F256F2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9" name="正方形/長方形 748">
                <a:extLst>
                  <a:ext uri="{FF2B5EF4-FFF2-40B4-BE49-F238E27FC236}">
                    <a16:creationId xmlns="" xmlns:a16="http://schemas.microsoft.com/office/drawing/2014/main" id="{DB72C1EF-35B7-4E61-AF8E-1FAF1E91B8C5}"/>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0" name="正方形/長方形 749">
                <a:extLst>
                  <a:ext uri="{FF2B5EF4-FFF2-40B4-BE49-F238E27FC236}">
                    <a16:creationId xmlns="" xmlns:a16="http://schemas.microsoft.com/office/drawing/2014/main" id="{E999DDA0-03EF-4A54-952F-2E1CE26E35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1" name="正方形/長方形 750">
                <a:extLst>
                  <a:ext uri="{FF2B5EF4-FFF2-40B4-BE49-F238E27FC236}">
                    <a16:creationId xmlns="" xmlns:a16="http://schemas.microsoft.com/office/drawing/2014/main" id="{33ECC888-3F5C-4424-9CAD-C1AF678FD19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2" name="正方形/長方形 751">
                <a:extLst>
                  <a:ext uri="{FF2B5EF4-FFF2-40B4-BE49-F238E27FC236}">
                    <a16:creationId xmlns="" xmlns:a16="http://schemas.microsoft.com/office/drawing/2014/main" id="{DA5AC5EF-82D3-4931-B4CE-D6A607D97B0F}"/>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3" name="正方形/長方形 752">
                <a:extLst>
                  <a:ext uri="{FF2B5EF4-FFF2-40B4-BE49-F238E27FC236}">
                    <a16:creationId xmlns="" xmlns:a16="http://schemas.microsoft.com/office/drawing/2014/main" id="{9082A160-0FF4-401D-80E1-E9D90766B3D8}"/>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4" name="正方形/長方形 753">
                <a:extLst>
                  <a:ext uri="{FF2B5EF4-FFF2-40B4-BE49-F238E27FC236}">
                    <a16:creationId xmlns="" xmlns:a16="http://schemas.microsoft.com/office/drawing/2014/main" id="{C09242B0-C6E3-4228-BC4B-7F2D3B909B7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5" name="正方形/長方形 754">
                <a:extLst>
                  <a:ext uri="{FF2B5EF4-FFF2-40B4-BE49-F238E27FC236}">
                    <a16:creationId xmlns="" xmlns:a16="http://schemas.microsoft.com/office/drawing/2014/main" id="{B6F9964F-DEF8-415F-9180-7A93045FA52E}"/>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6" name="正方形/長方形 755">
                <a:extLst>
                  <a:ext uri="{FF2B5EF4-FFF2-40B4-BE49-F238E27FC236}">
                    <a16:creationId xmlns="" xmlns:a16="http://schemas.microsoft.com/office/drawing/2014/main" id="{82C83F9B-76A0-4969-B432-0F06829E12D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7" name="正方形/長方形 756">
                <a:extLst>
                  <a:ext uri="{FF2B5EF4-FFF2-40B4-BE49-F238E27FC236}">
                    <a16:creationId xmlns="" xmlns:a16="http://schemas.microsoft.com/office/drawing/2014/main" id="{505E8852-82DA-4B20-A386-EBA65F793D7C}"/>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8" name="正方形/長方形 757">
                <a:extLst>
                  <a:ext uri="{FF2B5EF4-FFF2-40B4-BE49-F238E27FC236}">
                    <a16:creationId xmlns="" xmlns:a16="http://schemas.microsoft.com/office/drawing/2014/main" id="{E0ABDC25-DB79-4F14-9D58-327F373FAF6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9" name="正方形/長方形 758">
                <a:extLst>
                  <a:ext uri="{FF2B5EF4-FFF2-40B4-BE49-F238E27FC236}">
                    <a16:creationId xmlns="" xmlns:a16="http://schemas.microsoft.com/office/drawing/2014/main" id="{112110DA-C834-442D-9FD5-2A5386BC1F4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0" name="正方形/長方形 759">
                <a:extLst>
                  <a:ext uri="{FF2B5EF4-FFF2-40B4-BE49-F238E27FC236}">
                    <a16:creationId xmlns="" xmlns:a16="http://schemas.microsoft.com/office/drawing/2014/main" id="{76261BD6-F074-4056-AE13-5650575C740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1" name="正方形/長方形 760">
                <a:extLst>
                  <a:ext uri="{FF2B5EF4-FFF2-40B4-BE49-F238E27FC236}">
                    <a16:creationId xmlns="" xmlns:a16="http://schemas.microsoft.com/office/drawing/2014/main" id="{F6F604AB-FD88-4D97-B033-535C2D206E2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2" name="正方形/長方形 761">
                <a:extLst>
                  <a:ext uri="{FF2B5EF4-FFF2-40B4-BE49-F238E27FC236}">
                    <a16:creationId xmlns="" xmlns:a16="http://schemas.microsoft.com/office/drawing/2014/main" id="{9CBBB38B-5E30-4EA5-988F-18EEAAA547A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3" name="正方形/長方形 762">
                <a:extLst>
                  <a:ext uri="{FF2B5EF4-FFF2-40B4-BE49-F238E27FC236}">
                    <a16:creationId xmlns="" xmlns:a16="http://schemas.microsoft.com/office/drawing/2014/main" id="{92F8E2F8-6F29-4C31-9E29-2AD0E32D564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4" name="正方形/長方形 763">
                <a:extLst>
                  <a:ext uri="{FF2B5EF4-FFF2-40B4-BE49-F238E27FC236}">
                    <a16:creationId xmlns="" xmlns:a16="http://schemas.microsoft.com/office/drawing/2014/main" id="{007D970B-2F4F-49ED-8B47-1C9AAFDD7C5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5" name="正方形/長方形 764">
                <a:extLst>
                  <a:ext uri="{FF2B5EF4-FFF2-40B4-BE49-F238E27FC236}">
                    <a16:creationId xmlns="" xmlns:a16="http://schemas.microsoft.com/office/drawing/2014/main" id="{38CC8467-4529-467E-9386-52D5451E41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6" name="正方形/長方形 765">
                <a:extLst>
                  <a:ext uri="{FF2B5EF4-FFF2-40B4-BE49-F238E27FC236}">
                    <a16:creationId xmlns="" xmlns:a16="http://schemas.microsoft.com/office/drawing/2014/main" id="{C6A8AE86-5B3D-4039-90D1-57D294524EF4}"/>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7" name="正方形/長方形 766">
                <a:extLst>
                  <a:ext uri="{FF2B5EF4-FFF2-40B4-BE49-F238E27FC236}">
                    <a16:creationId xmlns="" xmlns:a16="http://schemas.microsoft.com/office/drawing/2014/main" id="{C787733E-C97D-4BDC-BD89-7EC8C19518C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8" name="正方形/長方形 767">
                <a:extLst>
                  <a:ext uri="{FF2B5EF4-FFF2-40B4-BE49-F238E27FC236}">
                    <a16:creationId xmlns="" xmlns:a16="http://schemas.microsoft.com/office/drawing/2014/main" id="{DC110245-84CD-4FED-82AD-D5E8AE2FB3FD}"/>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9" name="正方形/長方形 768">
                <a:extLst>
                  <a:ext uri="{FF2B5EF4-FFF2-40B4-BE49-F238E27FC236}">
                    <a16:creationId xmlns="" xmlns:a16="http://schemas.microsoft.com/office/drawing/2014/main" id="{210A6A73-6113-4255-98E1-1BDA993D28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0" name="正方形/長方形 769">
                <a:extLst>
                  <a:ext uri="{FF2B5EF4-FFF2-40B4-BE49-F238E27FC236}">
                    <a16:creationId xmlns="" xmlns:a16="http://schemas.microsoft.com/office/drawing/2014/main" id="{4E5A9D54-6D49-4854-8F1F-3F1F78DA635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1" name="正方形/長方形 770">
                <a:extLst>
                  <a:ext uri="{FF2B5EF4-FFF2-40B4-BE49-F238E27FC236}">
                    <a16:creationId xmlns="" xmlns:a16="http://schemas.microsoft.com/office/drawing/2014/main" id="{E16844EB-9EB2-4B97-8625-650759D2172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2" name="正方形/長方形 771">
                <a:extLst>
                  <a:ext uri="{FF2B5EF4-FFF2-40B4-BE49-F238E27FC236}">
                    <a16:creationId xmlns="" xmlns:a16="http://schemas.microsoft.com/office/drawing/2014/main" id="{DD67F254-F363-4BD7-A061-6D7DD68394A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3" name="正方形/長方形 772">
                <a:extLst>
                  <a:ext uri="{FF2B5EF4-FFF2-40B4-BE49-F238E27FC236}">
                    <a16:creationId xmlns="" xmlns:a16="http://schemas.microsoft.com/office/drawing/2014/main" id="{E024495F-EBBA-4658-B4D3-4624BCB4313F}"/>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4" name="正方形/長方形 773">
                <a:extLst>
                  <a:ext uri="{FF2B5EF4-FFF2-40B4-BE49-F238E27FC236}">
                    <a16:creationId xmlns="" xmlns:a16="http://schemas.microsoft.com/office/drawing/2014/main" id="{AC6E70A9-C354-40C9-BF1E-C6A17380BC54}"/>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5" name="正方形/長方形 774">
                <a:extLst>
                  <a:ext uri="{FF2B5EF4-FFF2-40B4-BE49-F238E27FC236}">
                    <a16:creationId xmlns="" xmlns:a16="http://schemas.microsoft.com/office/drawing/2014/main" id="{1296071F-E3E8-4B99-81E6-F981326266B7}"/>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4" name="グループ化 93">
              <a:extLst>
                <a:ext uri="{FF2B5EF4-FFF2-40B4-BE49-F238E27FC236}">
                  <a16:creationId xmlns="" xmlns:a16="http://schemas.microsoft.com/office/drawing/2014/main" id="{242F3AB1-1976-4005-AE33-21DB018B9D40}"/>
                </a:ext>
              </a:extLst>
            </p:cNvPr>
            <p:cNvGrpSpPr/>
            <p:nvPr/>
          </p:nvGrpSpPr>
          <p:grpSpPr>
            <a:xfrm>
              <a:off x="5624738" y="1968803"/>
              <a:ext cx="715455" cy="734400"/>
              <a:chOff x="2908531" y="1323826"/>
              <a:chExt cx="1447422" cy="1440000"/>
            </a:xfrm>
          </p:grpSpPr>
          <p:sp>
            <p:nvSpPr>
              <p:cNvPr id="646" name="正方形/長方形 645">
                <a:extLst>
                  <a:ext uri="{FF2B5EF4-FFF2-40B4-BE49-F238E27FC236}">
                    <a16:creationId xmlns="" xmlns:a16="http://schemas.microsoft.com/office/drawing/2014/main" id="{13C73210-E785-4B7B-93B1-F946FC763C6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7" name="正方形/長方形 646">
                <a:extLst>
                  <a:ext uri="{FF2B5EF4-FFF2-40B4-BE49-F238E27FC236}">
                    <a16:creationId xmlns="" xmlns:a16="http://schemas.microsoft.com/office/drawing/2014/main" id="{455CA17E-17B0-4F55-BE50-495E264B2D8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8" name="正方形/長方形 647">
                <a:extLst>
                  <a:ext uri="{FF2B5EF4-FFF2-40B4-BE49-F238E27FC236}">
                    <a16:creationId xmlns="" xmlns:a16="http://schemas.microsoft.com/office/drawing/2014/main" id="{C34B7BA5-CFD1-4513-8A1C-CDE34B54FC8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9" name="正方形/長方形 648">
                <a:extLst>
                  <a:ext uri="{FF2B5EF4-FFF2-40B4-BE49-F238E27FC236}">
                    <a16:creationId xmlns="" xmlns:a16="http://schemas.microsoft.com/office/drawing/2014/main" id="{D58AC55B-746C-46DF-A886-53B85591BA8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0" name="正方形/長方形 649">
                <a:extLst>
                  <a:ext uri="{FF2B5EF4-FFF2-40B4-BE49-F238E27FC236}">
                    <a16:creationId xmlns="" xmlns:a16="http://schemas.microsoft.com/office/drawing/2014/main" id="{034038CA-8B60-4427-BC3C-E54D88FA37E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1" name="正方形/長方形 650">
                <a:extLst>
                  <a:ext uri="{FF2B5EF4-FFF2-40B4-BE49-F238E27FC236}">
                    <a16:creationId xmlns="" xmlns:a16="http://schemas.microsoft.com/office/drawing/2014/main" id="{13E1273E-5060-483E-81C2-9F0A083CB62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2" name="正方形/長方形 651">
                <a:extLst>
                  <a:ext uri="{FF2B5EF4-FFF2-40B4-BE49-F238E27FC236}">
                    <a16:creationId xmlns="" xmlns:a16="http://schemas.microsoft.com/office/drawing/2014/main" id="{40BD5491-0252-4FE4-B722-E1335AB4BD0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3" name="正方形/長方形 652">
                <a:extLst>
                  <a:ext uri="{FF2B5EF4-FFF2-40B4-BE49-F238E27FC236}">
                    <a16:creationId xmlns="" xmlns:a16="http://schemas.microsoft.com/office/drawing/2014/main" id="{CD9DA04D-6F80-4808-AC40-DF0E862C436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4" name="正方形/長方形 653">
                <a:extLst>
                  <a:ext uri="{FF2B5EF4-FFF2-40B4-BE49-F238E27FC236}">
                    <a16:creationId xmlns="" xmlns:a16="http://schemas.microsoft.com/office/drawing/2014/main" id="{89894EDE-4D7E-485D-83A1-F1A9F56B1CD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5" name="正方形/長方形 654">
                <a:extLst>
                  <a:ext uri="{FF2B5EF4-FFF2-40B4-BE49-F238E27FC236}">
                    <a16:creationId xmlns="" xmlns:a16="http://schemas.microsoft.com/office/drawing/2014/main" id="{71BFAB27-FCA7-423D-A0FD-04D7688A73F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6" name="正方形/長方形 655">
                <a:extLst>
                  <a:ext uri="{FF2B5EF4-FFF2-40B4-BE49-F238E27FC236}">
                    <a16:creationId xmlns="" xmlns:a16="http://schemas.microsoft.com/office/drawing/2014/main" id="{D6A85F72-AAEE-4535-9A50-FB740105F8AC}"/>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7" name="正方形/長方形 656">
                <a:extLst>
                  <a:ext uri="{FF2B5EF4-FFF2-40B4-BE49-F238E27FC236}">
                    <a16:creationId xmlns="" xmlns:a16="http://schemas.microsoft.com/office/drawing/2014/main" id="{D33F7683-1386-4E1A-BE7B-D63442DCC00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8" name="正方形/長方形 657">
                <a:extLst>
                  <a:ext uri="{FF2B5EF4-FFF2-40B4-BE49-F238E27FC236}">
                    <a16:creationId xmlns="" xmlns:a16="http://schemas.microsoft.com/office/drawing/2014/main" id="{62EA9307-883C-4FF2-BFE4-5DCBA3933B5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9" name="正方形/長方形 658">
                <a:extLst>
                  <a:ext uri="{FF2B5EF4-FFF2-40B4-BE49-F238E27FC236}">
                    <a16:creationId xmlns="" xmlns:a16="http://schemas.microsoft.com/office/drawing/2014/main" id="{501BD6E6-563B-4784-BD16-A731894A6EC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0" name="正方形/長方形 659">
                <a:extLst>
                  <a:ext uri="{FF2B5EF4-FFF2-40B4-BE49-F238E27FC236}">
                    <a16:creationId xmlns="" xmlns:a16="http://schemas.microsoft.com/office/drawing/2014/main" id="{F13673F4-487A-4A93-9190-84BCBD16B43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1" name="正方形/長方形 660">
                <a:extLst>
                  <a:ext uri="{FF2B5EF4-FFF2-40B4-BE49-F238E27FC236}">
                    <a16:creationId xmlns="" xmlns:a16="http://schemas.microsoft.com/office/drawing/2014/main" id="{9280324F-A255-4FAB-A46B-2755BCDF5D8A}"/>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2" name="正方形/長方形 661">
                <a:extLst>
                  <a:ext uri="{FF2B5EF4-FFF2-40B4-BE49-F238E27FC236}">
                    <a16:creationId xmlns="" xmlns:a16="http://schemas.microsoft.com/office/drawing/2014/main" id="{3B84A93D-E378-4374-B06C-28F641EEE6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3" name="正方形/長方形 662">
                <a:extLst>
                  <a:ext uri="{FF2B5EF4-FFF2-40B4-BE49-F238E27FC236}">
                    <a16:creationId xmlns="" xmlns:a16="http://schemas.microsoft.com/office/drawing/2014/main" id="{1941844E-4DB2-4909-808C-F6419D6DF3D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4" name="正方形/長方形 663">
                <a:extLst>
                  <a:ext uri="{FF2B5EF4-FFF2-40B4-BE49-F238E27FC236}">
                    <a16:creationId xmlns="" xmlns:a16="http://schemas.microsoft.com/office/drawing/2014/main" id="{F64A9F7D-CC70-4C97-9BA2-E097B985B9A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5" name="正方形/長方形 664">
                <a:extLst>
                  <a:ext uri="{FF2B5EF4-FFF2-40B4-BE49-F238E27FC236}">
                    <a16:creationId xmlns="" xmlns:a16="http://schemas.microsoft.com/office/drawing/2014/main" id="{D1F00FFB-D971-4D63-922F-9423A7B81C89}"/>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6" name="正方形/長方形 665">
                <a:extLst>
                  <a:ext uri="{FF2B5EF4-FFF2-40B4-BE49-F238E27FC236}">
                    <a16:creationId xmlns="" xmlns:a16="http://schemas.microsoft.com/office/drawing/2014/main" id="{E787DD26-FEBF-490C-8A58-62E3267B15D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7" name="正方形/長方形 666">
                <a:extLst>
                  <a:ext uri="{FF2B5EF4-FFF2-40B4-BE49-F238E27FC236}">
                    <a16:creationId xmlns="" xmlns:a16="http://schemas.microsoft.com/office/drawing/2014/main" id="{20D0F077-9374-4286-9CF9-11067F42708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8" name="正方形/長方形 667">
                <a:extLst>
                  <a:ext uri="{FF2B5EF4-FFF2-40B4-BE49-F238E27FC236}">
                    <a16:creationId xmlns="" xmlns:a16="http://schemas.microsoft.com/office/drawing/2014/main" id="{18778781-A55E-436C-B458-5778F0A6327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9" name="正方形/長方形 668">
                <a:extLst>
                  <a:ext uri="{FF2B5EF4-FFF2-40B4-BE49-F238E27FC236}">
                    <a16:creationId xmlns="" xmlns:a16="http://schemas.microsoft.com/office/drawing/2014/main" id="{D9A8BD5B-B491-488D-8CDB-3005E4BC361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0" name="正方形/長方形 669">
                <a:extLst>
                  <a:ext uri="{FF2B5EF4-FFF2-40B4-BE49-F238E27FC236}">
                    <a16:creationId xmlns="" xmlns:a16="http://schemas.microsoft.com/office/drawing/2014/main" id="{67C13929-DCB8-4D64-A7B4-7ADFA9A4DED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1" name="正方形/長方形 670">
                <a:extLst>
                  <a:ext uri="{FF2B5EF4-FFF2-40B4-BE49-F238E27FC236}">
                    <a16:creationId xmlns="" xmlns:a16="http://schemas.microsoft.com/office/drawing/2014/main" id="{722443FF-6DD1-4FA0-AA12-6C3AB648881A}"/>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2" name="正方形/長方形 671">
                <a:extLst>
                  <a:ext uri="{FF2B5EF4-FFF2-40B4-BE49-F238E27FC236}">
                    <a16:creationId xmlns="" xmlns:a16="http://schemas.microsoft.com/office/drawing/2014/main" id="{342D046F-68D2-4028-AC79-B5F662EBB3A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3" name="正方形/長方形 672">
                <a:extLst>
                  <a:ext uri="{FF2B5EF4-FFF2-40B4-BE49-F238E27FC236}">
                    <a16:creationId xmlns="" xmlns:a16="http://schemas.microsoft.com/office/drawing/2014/main" id="{BC905944-D5FF-40B6-845C-CC8794AB78A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4" name="正方形/長方形 673">
                <a:extLst>
                  <a:ext uri="{FF2B5EF4-FFF2-40B4-BE49-F238E27FC236}">
                    <a16:creationId xmlns="" xmlns:a16="http://schemas.microsoft.com/office/drawing/2014/main" id="{653027BA-0417-4C07-8313-68A28450DD0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5" name="正方形/長方形 674">
                <a:extLst>
                  <a:ext uri="{FF2B5EF4-FFF2-40B4-BE49-F238E27FC236}">
                    <a16:creationId xmlns="" xmlns:a16="http://schemas.microsoft.com/office/drawing/2014/main" id="{E6DE831D-6402-439E-9381-B6F33BAEE42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6" name="正方形/長方形 675">
                <a:extLst>
                  <a:ext uri="{FF2B5EF4-FFF2-40B4-BE49-F238E27FC236}">
                    <a16:creationId xmlns="" xmlns:a16="http://schemas.microsoft.com/office/drawing/2014/main" id="{6EBF9C9F-DC59-480D-BB77-F4E17D435D0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7" name="正方形/長方形 676">
                <a:extLst>
                  <a:ext uri="{FF2B5EF4-FFF2-40B4-BE49-F238E27FC236}">
                    <a16:creationId xmlns="" xmlns:a16="http://schemas.microsoft.com/office/drawing/2014/main" id="{919C364A-A51C-4372-A944-14131FC6A623}"/>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8" name="正方形/長方形 677">
                <a:extLst>
                  <a:ext uri="{FF2B5EF4-FFF2-40B4-BE49-F238E27FC236}">
                    <a16:creationId xmlns="" xmlns:a16="http://schemas.microsoft.com/office/drawing/2014/main" id="{F750F5C9-D1F5-4325-9E7C-DF8932417E4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9" name="正方形/長方形 678">
                <a:extLst>
                  <a:ext uri="{FF2B5EF4-FFF2-40B4-BE49-F238E27FC236}">
                    <a16:creationId xmlns="" xmlns:a16="http://schemas.microsoft.com/office/drawing/2014/main" id="{5F720B2B-28D4-4ABF-B55E-240CB8B5B28F}"/>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0" name="正方形/長方形 679">
                <a:extLst>
                  <a:ext uri="{FF2B5EF4-FFF2-40B4-BE49-F238E27FC236}">
                    <a16:creationId xmlns="" xmlns:a16="http://schemas.microsoft.com/office/drawing/2014/main" id="{21D1169C-7672-4EF9-939A-BE669A84255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1" name="正方形/長方形 680">
                <a:extLst>
                  <a:ext uri="{FF2B5EF4-FFF2-40B4-BE49-F238E27FC236}">
                    <a16:creationId xmlns="" xmlns:a16="http://schemas.microsoft.com/office/drawing/2014/main" id="{72B5859B-642D-4FF0-891E-51CC1FC9E54F}"/>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2" name="正方形/長方形 681">
                <a:extLst>
                  <a:ext uri="{FF2B5EF4-FFF2-40B4-BE49-F238E27FC236}">
                    <a16:creationId xmlns="" xmlns:a16="http://schemas.microsoft.com/office/drawing/2014/main" id="{1B181540-9A95-47D7-8671-601AB131764F}"/>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3" name="正方形/長方形 682">
                <a:extLst>
                  <a:ext uri="{FF2B5EF4-FFF2-40B4-BE49-F238E27FC236}">
                    <a16:creationId xmlns="" xmlns:a16="http://schemas.microsoft.com/office/drawing/2014/main" id="{5959D251-EF6A-4FAE-93E5-A74769DB5016}"/>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4" name="正方形/長方形 683">
                <a:extLst>
                  <a:ext uri="{FF2B5EF4-FFF2-40B4-BE49-F238E27FC236}">
                    <a16:creationId xmlns="" xmlns:a16="http://schemas.microsoft.com/office/drawing/2014/main" id="{367643C7-8176-4F72-B431-DA3675593887}"/>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5" name="正方形/長方形 684">
                <a:extLst>
                  <a:ext uri="{FF2B5EF4-FFF2-40B4-BE49-F238E27FC236}">
                    <a16:creationId xmlns="" xmlns:a16="http://schemas.microsoft.com/office/drawing/2014/main" id="{0B19F743-0537-4835-9614-DBDCFC8E531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6" name="正方形/長方形 685">
                <a:extLst>
                  <a:ext uri="{FF2B5EF4-FFF2-40B4-BE49-F238E27FC236}">
                    <a16:creationId xmlns="" xmlns:a16="http://schemas.microsoft.com/office/drawing/2014/main" id="{E6E60C7C-D801-4459-A34C-833A5F23F495}"/>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7" name="正方形/長方形 686">
                <a:extLst>
                  <a:ext uri="{FF2B5EF4-FFF2-40B4-BE49-F238E27FC236}">
                    <a16:creationId xmlns="" xmlns:a16="http://schemas.microsoft.com/office/drawing/2014/main" id="{A7C340DF-9FE3-40ED-9468-A037AB1CEA85}"/>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8" name="正方形/長方形 687">
                <a:extLst>
                  <a:ext uri="{FF2B5EF4-FFF2-40B4-BE49-F238E27FC236}">
                    <a16:creationId xmlns="" xmlns:a16="http://schemas.microsoft.com/office/drawing/2014/main" id="{F3DC9F8D-9F42-44DE-87CE-89935776B1BB}"/>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9" name="正方形/長方形 688">
                <a:extLst>
                  <a:ext uri="{FF2B5EF4-FFF2-40B4-BE49-F238E27FC236}">
                    <a16:creationId xmlns="" xmlns:a16="http://schemas.microsoft.com/office/drawing/2014/main" id="{BD439940-F4D1-4598-957B-F7A44E1B622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0" name="正方形/長方形 689">
                <a:extLst>
                  <a:ext uri="{FF2B5EF4-FFF2-40B4-BE49-F238E27FC236}">
                    <a16:creationId xmlns="" xmlns:a16="http://schemas.microsoft.com/office/drawing/2014/main" id="{91F1F48E-41FE-40BF-8A0F-3F466B60467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1" name="正方形/長方形 690">
                <a:extLst>
                  <a:ext uri="{FF2B5EF4-FFF2-40B4-BE49-F238E27FC236}">
                    <a16:creationId xmlns="" xmlns:a16="http://schemas.microsoft.com/office/drawing/2014/main" id="{CFB51C31-9790-4430-B4B7-CC9053A15FC6}"/>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2" name="正方形/長方形 691">
                <a:extLst>
                  <a:ext uri="{FF2B5EF4-FFF2-40B4-BE49-F238E27FC236}">
                    <a16:creationId xmlns="" xmlns:a16="http://schemas.microsoft.com/office/drawing/2014/main" id="{54255932-94FA-4930-8186-4DA687187A4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3" name="正方形/長方形 692">
                <a:extLst>
                  <a:ext uri="{FF2B5EF4-FFF2-40B4-BE49-F238E27FC236}">
                    <a16:creationId xmlns="" xmlns:a16="http://schemas.microsoft.com/office/drawing/2014/main" id="{A0FC640A-7B1B-442A-A6A1-5FA300FABB9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4" name="正方形/長方形 693">
                <a:extLst>
                  <a:ext uri="{FF2B5EF4-FFF2-40B4-BE49-F238E27FC236}">
                    <a16:creationId xmlns="" xmlns:a16="http://schemas.microsoft.com/office/drawing/2014/main" id="{37235D64-C7A7-4417-A214-CB9F18864AB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5" name="正方形/長方形 694">
                <a:extLst>
                  <a:ext uri="{FF2B5EF4-FFF2-40B4-BE49-F238E27FC236}">
                    <a16:creationId xmlns="" xmlns:a16="http://schemas.microsoft.com/office/drawing/2014/main" id="{7EF4D20A-2726-4CB2-A7A4-7F04245C5C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6" name="正方形/長方形 695">
                <a:extLst>
                  <a:ext uri="{FF2B5EF4-FFF2-40B4-BE49-F238E27FC236}">
                    <a16:creationId xmlns="" xmlns:a16="http://schemas.microsoft.com/office/drawing/2014/main" id="{6A9DEDEB-D1EB-4A93-98D0-E2BC43F505B7}"/>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7" name="正方形/長方形 696">
                <a:extLst>
                  <a:ext uri="{FF2B5EF4-FFF2-40B4-BE49-F238E27FC236}">
                    <a16:creationId xmlns="" xmlns:a16="http://schemas.microsoft.com/office/drawing/2014/main" id="{95754D0E-0958-43FB-9C84-55E3C1B491F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8" name="正方形/長方形 697">
                <a:extLst>
                  <a:ext uri="{FF2B5EF4-FFF2-40B4-BE49-F238E27FC236}">
                    <a16:creationId xmlns="" xmlns:a16="http://schemas.microsoft.com/office/drawing/2014/main" id="{98F08370-6394-4054-91BB-8240B0EC60F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9" name="正方形/長方形 698">
                <a:extLst>
                  <a:ext uri="{FF2B5EF4-FFF2-40B4-BE49-F238E27FC236}">
                    <a16:creationId xmlns="" xmlns:a16="http://schemas.microsoft.com/office/drawing/2014/main" id="{0B2DD8BD-7B8D-4485-A4C5-EF002A4EFB8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0" name="正方形/長方形 699">
                <a:extLst>
                  <a:ext uri="{FF2B5EF4-FFF2-40B4-BE49-F238E27FC236}">
                    <a16:creationId xmlns="" xmlns:a16="http://schemas.microsoft.com/office/drawing/2014/main" id="{017808EF-11A3-42E0-AB46-2CF4E934E898}"/>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1" name="正方形/長方形 700">
                <a:extLst>
                  <a:ext uri="{FF2B5EF4-FFF2-40B4-BE49-F238E27FC236}">
                    <a16:creationId xmlns="" xmlns:a16="http://schemas.microsoft.com/office/drawing/2014/main" id="{948EEFAB-DCC4-4F93-9B69-80C85E3E23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2" name="正方形/長方形 701">
                <a:extLst>
                  <a:ext uri="{FF2B5EF4-FFF2-40B4-BE49-F238E27FC236}">
                    <a16:creationId xmlns="" xmlns:a16="http://schemas.microsoft.com/office/drawing/2014/main" id="{8EA7C300-E265-4BE1-8E38-6F6DBFFB0CF0}"/>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3" name="正方形/長方形 702">
                <a:extLst>
                  <a:ext uri="{FF2B5EF4-FFF2-40B4-BE49-F238E27FC236}">
                    <a16:creationId xmlns="" xmlns:a16="http://schemas.microsoft.com/office/drawing/2014/main" id="{094272CC-7322-4151-9784-9DEF222578E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4" name="正方形/長方形 703">
                <a:extLst>
                  <a:ext uri="{FF2B5EF4-FFF2-40B4-BE49-F238E27FC236}">
                    <a16:creationId xmlns="" xmlns:a16="http://schemas.microsoft.com/office/drawing/2014/main" id="{B2C4AB1F-617D-46C2-A5D2-E4A580AB9FD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5" name="正方形/長方形 704">
                <a:extLst>
                  <a:ext uri="{FF2B5EF4-FFF2-40B4-BE49-F238E27FC236}">
                    <a16:creationId xmlns="" xmlns:a16="http://schemas.microsoft.com/office/drawing/2014/main" id="{B2C21AD8-9777-4BCF-B6B0-3E047E03871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6" name="正方形/長方形 705">
                <a:extLst>
                  <a:ext uri="{FF2B5EF4-FFF2-40B4-BE49-F238E27FC236}">
                    <a16:creationId xmlns="" xmlns:a16="http://schemas.microsoft.com/office/drawing/2014/main" id="{B6D329C3-41AA-40AE-A2EF-181A6FA0EF92}"/>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7" name="正方形/長方形 706">
                <a:extLst>
                  <a:ext uri="{FF2B5EF4-FFF2-40B4-BE49-F238E27FC236}">
                    <a16:creationId xmlns="" xmlns:a16="http://schemas.microsoft.com/office/drawing/2014/main" id="{C84DF5D8-60E0-4D21-A896-E6098C81860A}"/>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8" name="正方形/長方形 707">
                <a:extLst>
                  <a:ext uri="{FF2B5EF4-FFF2-40B4-BE49-F238E27FC236}">
                    <a16:creationId xmlns="" xmlns:a16="http://schemas.microsoft.com/office/drawing/2014/main" id="{CE0394DF-1C97-4946-AA77-C0FD950136A4}"/>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9" name="正方形/長方形 708">
                <a:extLst>
                  <a:ext uri="{FF2B5EF4-FFF2-40B4-BE49-F238E27FC236}">
                    <a16:creationId xmlns="" xmlns:a16="http://schemas.microsoft.com/office/drawing/2014/main" id="{4E526157-21C8-4059-AFD5-019617E68B5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0" name="正方形/長方形 709">
                <a:extLst>
                  <a:ext uri="{FF2B5EF4-FFF2-40B4-BE49-F238E27FC236}">
                    <a16:creationId xmlns="" xmlns:a16="http://schemas.microsoft.com/office/drawing/2014/main" id="{481B6D7E-531D-4644-A44A-5ACEF5C0FF5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5" name="グループ化 94">
              <a:extLst>
                <a:ext uri="{FF2B5EF4-FFF2-40B4-BE49-F238E27FC236}">
                  <a16:creationId xmlns="" xmlns:a16="http://schemas.microsoft.com/office/drawing/2014/main" id="{ED55CE2D-6763-4CD8-BF52-3CA9B9592323}"/>
                </a:ext>
              </a:extLst>
            </p:cNvPr>
            <p:cNvGrpSpPr/>
            <p:nvPr/>
          </p:nvGrpSpPr>
          <p:grpSpPr>
            <a:xfrm>
              <a:off x="6345263" y="1968803"/>
              <a:ext cx="715455" cy="734400"/>
              <a:chOff x="2908531" y="1323826"/>
              <a:chExt cx="1447422" cy="1440000"/>
            </a:xfrm>
          </p:grpSpPr>
          <p:sp>
            <p:nvSpPr>
              <p:cNvPr id="495" name="正方形/長方形 494">
                <a:extLst>
                  <a:ext uri="{FF2B5EF4-FFF2-40B4-BE49-F238E27FC236}">
                    <a16:creationId xmlns="" xmlns:a16="http://schemas.microsoft.com/office/drawing/2014/main" id="{8DBEDBFF-3B68-417D-A60D-4DEDD6439A3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6" name="正方形/長方形 495">
                <a:extLst>
                  <a:ext uri="{FF2B5EF4-FFF2-40B4-BE49-F238E27FC236}">
                    <a16:creationId xmlns="" xmlns:a16="http://schemas.microsoft.com/office/drawing/2014/main" id="{E713C2BC-D6E0-45A6-93A7-6FE2D13339E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7" name="正方形/長方形 496">
                <a:extLst>
                  <a:ext uri="{FF2B5EF4-FFF2-40B4-BE49-F238E27FC236}">
                    <a16:creationId xmlns="" xmlns:a16="http://schemas.microsoft.com/office/drawing/2014/main" id="{17419F08-EC40-440A-98F0-071D6EAF2BA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8" name="正方形/長方形 497">
                <a:extLst>
                  <a:ext uri="{FF2B5EF4-FFF2-40B4-BE49-F238E27FC236}">
                    <a16:creationId xmlns="" xmlns:a16="http://schemas.microsoft.com/office/drawing/2014/main" id="{9DC814C8-14C9-4ED0-B9DA-261894F0190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9" name="正方形/長方形 498">
                <a:extLst>
                  <a:ext uri="{FF2B5EF4-FFF2-40B4-BE49-F238E27FC236}">
                    <a16:creationId xmlns="" xmlns:a16="http://schemas.microsoft.com/office/drawing/2014/main" id="{08BB1399-BE7B-4E48-93D2-AAF70CCCD883}"/>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0" name="正方形/長方形 499">
                <a:extLst>
                  <a:ext uri="{FF2B5EF4-FFF2-40B4-BE49-F238E27FC236}">
                    <a16:creationId xmlns="" xmlns:a16="http://schemas.microsoft.com/office/drawing/2014/main" id="{E6BE0297-4BB7-40E4-84CE-092E90D2037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1" name="正方形/長方形 500">
                <a:extLst>
                  <a:ext uri="{FF2B5EF4-FFF2-40B4-BE49-F238E27FC236}">
                    <a16:creationId xmlns="" xmlns:a16="http://schemas.microsoft.com/office/drawing/2014/main" id="{27F6F3C2-00F5-4BFA-8858-608445BFC0E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2" name="正方形/長方形 501">
                <a:extLst>
                  <a:ext uri="{FF2B5EF4-FFF2-40B4-BE49-F238E27FC236}">
                    <a16:creationId xmlns="" xmlns:a16="http://schemas.microsoft.com/office/drawing/2014/main" id="{7B066506-B1DA-4483-BC3F-66AF4B4C7B2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3" name="正方形/長方形 502">
                <a:extLst>
                  <a:ext uri="{FF2B5EF4-FFF2-40B4-BE49-F238E27FC236}">
                    <a16:creationId xmlns="" xmlns:a16="http://schemas.microsoft.com/office/drawing/2014/main" id="{923BAF5C-0621-46F2-A7BD-56BB55DB88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4" name="正方形/長方形 503">
                <a:extLst>
                  <a:ext uri="{FF2B5EF4-FFF2-40B4-BE49-F238E27FC236}">
                    <a16:creationId xmlns="" xmlns:a16="http://schemas.microsoft.com/office/drawing/2014/main" id="{6FC490F7-7485-4850-80F9-7EB7A295C0A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5" name="正方形/長方形 504">
                <a:extLst>
                  <a:ext uri="{FF2B5EF4-FFF2-40B4-BE49-F238E27FC236}">
                    <a16:creationId xmlns="" xmlns:a16="http://schemas.microsoft.com/office/drawing/2014/main" id="{93D929DD-B444-4A24-83D8-81C8771C706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6" name="正方形/長方形 505">
                <a:extLst>
                  <a:ext uri="{FF2B5EF4-FFF2-40B4-BE49-F238E27FC236}">
                    <a16:creationId xmlns="" xmlns:a16="http://schemas.microsoft.com/office/drawing/2014/main" id="{8AB805AE-9BB0-4088-8C49-8522E729971B}"/>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7" name="正方形/長方形 506">
                <a:extLst>
                  <a:ext uri="{FF2B5EF4-FFF2-40B4-BE49-F238E27FC236}">
                    <a16:creationId xmlns="" xmlns:a16="http://schemas.microsoft.com/office/drawing/2014/main" id="{AFB435C2-2A8F-4C3A-9797-0E292DB20FA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8" name="正方形/長方形 507">
                <a:extLst>
                  <a:ext uri="{FF2B5EF4-FFF2-40B4-BE49-F238E27FC236}">
                    <a16:creationId xmlns="" xmlns:a16="http://schemas.microsoft.com/office/drawing/2014/main" id="{9DB6ACD9-2AB6-434B-89BD-DF49A3F2D492}"/>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9" name="正方形/長方形 508">
                <a:extLst>
                  <a:ext uri="{FF2B5EF4-FFF2-40B4-BE49-F238E27FC236}">
                    <a16:creationId xmlns="" xmlns:a16="http://schemas.microsoft.com/office/drawing/2014/main" id="{FF41E913-F1E3-4C1E-BF21-E4EBFE750917}"/>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0" name="正方形/長方形 509">
                <a:extLst>
                  <a:ext uri="{FF2B5EF4-FFF2-40B4-BE49-F238E27FC236}">
                    <a16:creationId xmlns="" xmlns:a16="http://schemas.microsoft.com/office/drawing/2014/main" id="{3753ED17-EEA6-4A1B-ACDA-DA3D3479BAF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1" name="正方形/長方形 510">
                <a:extLst>
                  <a:ext uri="{FF2B5EF4-FFF2-40B4-BE49-F238E27FC236}">
                    <a16:creationId xmlns="" xmlns:a16="http://schemas.microsoft.com/office/drawing/2014/main" id="{8C154E15-0911-4AE7-9E79-4218C2482F4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2" name="正方形/長方形 511">
                <a:extLst>
                  <a:ext uri="{FF2B5EF4-FFF2-40B4-BE49-F238E27FC236}">
                    <a16:creationId xmlns="" xmlns:a16="http://schemas.microsoft.com/office/drawing/2014/main" id="{4913E3AB-DFA7-44F7-9AAE-FE431670065F}"/>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3" name="正方形/長方形 512">
                <a:extLst>
                  <a:ext uri="{FF2B5EF4-FFF2-40B4-BE49-F238E27FC236}">
                    <a16:creationId xmlns="" xmlns:a16="http://schemas.microsoft.com/office/drawing/2014/main" id="{7810C6A7-60DD-4B40-957B-127C737C0CD8}"/>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4" name="正方形/長方形 513">
                <a:extLst>
                  <a:ext uri="{FF2B5EF4-FFF2-40B4-BE49-F238E27FC236}">
                    <a16:creationId xmlns="" xmlns:a16="http://schemas.microsoft.com/office/drawing/2014/main" id="{5F0CF689-820E-4812-9EF3-F69893D743F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5" name="正方形/長方形 514">
                <a:extLst>
                  <a:ext uri="{FF2B5EF4-FFF2-40B4-BE49-F238E27FC236}">
                    <a16:creationId xmlns="" xmlns:a16="http://schemas.microsoft.com/office/drawing/2014/main" id="{3DFF549F-1FF6-4E7E-B825-02FB3BD98FF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6" name="正方形/長方形 515">
                <a:extLst>
                  <a:ext uri="{FF2B5EF4-FFF2-40B4-BE49-F238E27FC236}">
                    <a16:creationId xmlns="" xmlns:a16="http://schemas.microsoft.com/office/drawing/2014/main" id="{3F4F6F45-7FBA-4C98-BA66-F152171D67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7" name="正方形/長方形 516">
                <a:extLst>
                  <a:ext uri="{FF2B5EF4-FFF2-40B4-BE49-F238E27FC236}">
                    <a16:creationId xmlns="" xmlns:a16="http://schemas.microsoft.com/office/drawing/2014/main" id="{346AF5C0-F196-4411-A1EE-2012EF6F3C9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8" name="正方形/長方形 517">
                <a:extLst>
                  <a:ext uri="{FF2B5EF4-FFF2-40B4-BE49-F238E27FC236}">
                    <a16:creationId xmlns="" xmlns:a16="http://schemas.microsoft.com/office/drawing/2014/main" id="{C4F3B833-70CF-46B8-A2A5-075B0720F68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0" name="正方形/長方形 519">
                <a:extLst>
                  <a:ext uri="{FF2B5EF4-FFF2-40B4-BE49-F238E27FC236}">
                    <a16:creationId xmlns="" xmlns:a16="http://schemas.microsoft.com/office/drawing/2014/main" id="{F4F930A3-EE2B-4976-AB53-155FD964034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1" name="正方形/長方形 520">
                <a:extLst>
                  <a:ext uri="{FF2B5EF4-FFF2-40B4-BE49-F238E27FC236}">
                    <a16:creationId xmlns="" xmlns:a16="http://schemas.microsoft.com/office/drawing/2014/main" id="{7D2766E3-F513-4C96-90EC-ABB91693786F}"/>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7" name="正方形/長方形 606">
                <a:extLst>
                  <a:ext uri="{FF2B5EF4-FFF2-40B4-BE49-F238E27FC236}">
                    <a16:creationId xmlns="" xmlns:a16="http://schemas.microsoft.com/office/drawing/2014/main" id="{10A6DAD3-80CD-4F85-BBD5-C0406A60BBCE}"/>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8" name="正方形/長方形 607">
                <a:extLst>
                  <a:ext uri="{FF2B5EF4-FFF2-40B4-BE49-F238E27FC236}">
                    <a16:creationId xmlns="" xmlns:a16="http://schemas.microsoft.com/office/drawing/2014/main" id="{4AAFE0B0-03A7-4375-92C6-6AAE2FE64C6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9" name="正方形/長方形 608">
                <a:extLst>
                  <a:ext uri="{FF2B5EF4-FFF2-40B4-BE49-F238E27FC236}">
                    <a16:creationId xmlns="" xmlns:a16="http://schemas.microsoft.com/office/drawing/2014/main" id="{ADA82174-36B8-4927-B362-87356F3C466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0" name="正方形/長方形 609">
                <a:extLst>
                  <a:ext uri="{FF2B5EF4-FFF2-40B4-BE49-F238E27FC236}">
                    <a16:creationId xmlns="" xmlns:a16="http://schemas.microsoft.com/office/drawing/2014/main" id="{DBAF0F80-BDA2-4ABA-93FD-2331D318EF1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1" name="正方形/長方形 610">
                <a:extLst>
                  <a:ext uri="{FF2B5EF4-FFF2-40B4-BE49-F238E27FC236}">
                    <a16:creationId xmlns="" xmlns:a16="http://schemas.microsoft.com/office/drawing/2014/main" id="{A797968B-6879-469A-BF3F-8C330A59331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2" name="正方形/長方形 611">
                <a:extLst>
                  <a:ext uri="{FF2B5EF4-FFF2-40B4-BE49-F238E27FC236}">
                    <a16:creationId xmlns="" xmlns:a16="http://schemas.microsoft.com/office/drawing/2014/main" id="{F4478E4E-5870-4047-84F1-35B817293DA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3" name="正方形/長方形 612">
                <a:extLst>
                  <a:ext uri="{FF2B5EF4-FFF2-40B4-BE49-F238E27FC236}">
                    <a16:creationId xmlns="" xmlns:a16="http://schemas.microsoft.com/office/drawing/2014/main" id="{B5743E46-3892-4446-8D9A-723821B469E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4" name="正方形/長方形 613">
                <a:extLst>
                  <a:ext uri="{FF2B5EF4-FFF2-40B4-BE49-F238E27FC236}">
                    <a16:creationId xmlns="" xmlns:a16="http://schemas.microsoft.com/office/drawing/2014/main" id="{9A40F2A1-7461-4546-9528-223B8D7A816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5" name="正方形/長方形 614">
                <a:extLst>
                  <a:ext uri="{FF2B5EF4-FFF2-40B4-BE49-F238E27FC236}">
                    <a16:creationId xmlns="" xmlns:a16="http://schemas.microsoft.com/office/drawing/2014/main" id="{44B338E7-3934-49C6-9189-7446199A6ECC}"/>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6" name="正方形/長方形 615">
                <a:extLst>
                  <a:ext uri="{FF2B5EF4-FFF2-40B4-BE49-F238E27FC236}">
                    <a16:creationId xmlns="" xmlns:a16="http://schemas.microsoft.com/office/drawing/2014/main" id="{F72D976E-C2B6-426F-8FD2-0B6A516A827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7" name="正方形/長方形 616">
                <a:extLst>
                  <a:ext uri="{FF2B5EF4-FFF2-40B4-BE49-F238E27FC236}">
                    <a16:creationId xmlns="" xmlns:a16="http://schemas.microsoft.com/office/drawing/2014/main" id="{3D6ABE4F-17AE-438D-A7AB-A74384F5A8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8" name="正方形/長方形 617">
                <a:extLst>
                  <a:ext uri="{FF2B5EF4-FFF2-40B4-BE49-F238E27FC236}">
                    <a16:creationId xmlns="" xmlns:a16="http://schemas.microsoft.com/office/drawing/2014/main" id="{3E630032-A4CD-4774-AE6A-81484A82D0D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9" name="正方形/長方形 618">
                <a:extLst>
                  <a:ext uri="{FF2B5EF4-FFF2-40B4-BE49-F238E27FC236}">
                    <a16:creationId xmlns="" xmlns:a16="http://schemas.microsoft.com/office/drawing/2014/main" id="{E7A2C4C8-4CFE-4B9D-BE5B-D6B3FB0AB3B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0" name="正方形/長方形 619">
                <a:extLst>
                  <a:ext uri="{FF2B5EF4-FFF2-40B4-BE49-F238E27FC236}">
                    <a16:creationId xmlns="" xmlns:a16="http://schemas.microsoft.com/office/drawing/2014/main" id="{656CB5B2-ED8D-4F54-A4DB-DC79B89D9C2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1" name="正方形/長方形 620">
                <a:extLst>
                  <a:ext uri="{FF2B5EF4-FFF2-40B4-BE49-F238E27FC236}">
                    <a16:creationId xmlns="" xmlns:a16="http://schemas.microsoft.com/office/drawing/2014/main" id="{73C43F42-B527-45CA-BE8D-CFD1F55225B9}"/>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2" name="正方形/長方形 621">
                <a:extLst>
                  <a:ext uri="{FF2B5EF4-FFF2-40B4-BE49-F238E27FC236}">
                    <a16:creationId xmlns="" xmlns:a16="http://schemas.microsoft.com/office/drawing/2014/main" id="{8B767C22-36F0-496B-8D0D-D30F65E935A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3" name="正方形/長方形 622">
                <a:extLst>
                  <a:ext uri="{FF2B5EF4-FFF2-40B4-BE49-F238E27FC236}">
                    <a16:creationId xmlns="" xmlns:a16="http://schemas.microsoft.com/office/drawing/2014/main" id="{9E996C81-F0E2-4209-87E1-B71DEFF9513A}"/>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4" name="正方形/長方形 623">
                <a:extLst>
                  <a:ext uri="{FF2B5EF4-FFF2-40B4-BE49-F238E27FC236}">
                    <a16:creationId xmlns="" xmlns:a16="http://schemas.microsoft.com/office/drawing/2014/main" id="{52F670AD-35CD-40DC-B98C-FEE28E5CD15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5" name="正方形/長方形 624">
                <a:extLst>
                  <a:ext uri="{FF2B5EF4-FFF2-40B4-BE49-F238E27FC236}">
                    <a16:creationId xmlns="" xmlns:a16="http://schemas.microsoft.com/office/drawing/2014/main" id="{D5BC9D28-60A1-4AF8-9A24-715F15C803F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6" name="正方形/長方形 625">
                <a:extLst>
                  <a:ext uri="{FF2B5EF4-FFF2-40B4-BE49-F238E27FC236}">
                    <a16:creationId xmlns="" xmlns:a16="http://schemas.microsoft.com/office/drawing/2014/main" id="{FA32EF27-3648-48CF-AB90-7828E6BB640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7" name="正方形/長方形 626">
                <a:extLst>
                  <a:ext uri="{FF2B5EF4-FFF2-40B4-BE49-F238E27FC236}">
                    <a16:creationId xmlns="" xmlns:a16="http://schemas.microsoft.com/office/drawing/2014/main" id="{98D01E64-1D1D-41B2-8006-C3EB5E7957B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8" name="正方形/長方形 627">
                <a:extLst>
                  <a:ext uri="{FF2B5EF4-FFF2-40B4-BE49-F238E27FC236}">
                    <a16:creationId xmlns="" xmlns:a16="http://schemas.microsoft.com/office/drawing/2014/main" id="{ACB4C65F-E333-4D0D-A418-5DD576D4F19B}"/>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9" name="正方形/長方形 628">
                <a:extLst>
                  <a:ext uri="{FF2B5EF4-FFF2-40B4-BE49-F238E27FC236}">
                    <a16:creationId xmlns="" xmlns:a16="http://schemas.microsoft.com/office/drawing/2014/main" id="{D8D1A657-FE0D-4BA0-BE40-0639A4A258F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0" name="正方形/長方形 629">
                <a:extLst>
                  <a:ext uri="{FF2B5EF4-FFF2-40B4-BE49-F238E27FC236}">
                    <a16:creationId xmlns="" xmlns:a16="http://schemas.microsoft.com/office/drawing/2014/main" id="{963D32C9-E7AD-4BEC-968B-360FCA8A736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1" name="正方形/長方形 630">
                <a:extLst>
                  <a:ext uri="{FF2B5EF4-FFF2-40B4-BE49-F238E27FC236}">
                    <a16:creationId xmlns="" xmlns:a16="http://schemas.microsoft.com/office/drawing/2014/main" id="{57F2E9FE-1573-4E08-ACB4-C95A5901442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2" name="正方形/長方形 631">
                <a:extLst>
                  <a:ext uri="{FF2B5EF4-FFF2-40B4-BE49-F238E27FC236}">
                    <a16:creationId xmlns="" xmlns:a16="http://schemas.microsoft.com/office/drawing/2014/main" id="{5D98C241-966C-47A6-82D5-65261B07A27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3" name="正方形/長方形 632">
                <a:extLst>
                  <a:ext uri="{FF2B5EF4-FFF2-40B4-BE49-F238E27FC236}">
                    <a16:creationId xmlns="" xmlns:a16="http://schemas.microsoft.com/office/drawing/2014/main" id="{BFEB022F-E3E9-4FEC-B2B4-CFA36864AD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4" name="正方形/長方形 633">
                <a:extLst>
                  <a:ext uri="{FF2B5EF4-FFF2-40B4-BE49-F238E27FC236}">
                    <a16:creationId xmlns="" xmlns:a16="http://schemas.microsoft.com/office/drawing/2014/main" id="{A4488BE9-B712-43FB-B556-CF9B31C5C594}"/>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5" name="正方形/長方形 634">
                <a:extLst>
                  <a:ext uri="{FF2B5EF4-FFF2-40B4-BE49-F238E27FC236}">
                    <a16:creationId xmlns="" xmlns:a16="http://schemas.microsoft.com/office/drawing/2014/main" id="{6585B333-B1C6-4C30-9886-A22452F7BE41}"/>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6" name="正方形/長方形 635">
                <a:extLst>
                  <a:ext uri="{FF2B5EF4-FFF2-40B4-BE49-F238E27FC236}">
                    <a16:creationId xmlns="" xmlns:a16="http://schemas.microsoft.com/office/drawing/2014/main" id="{89A0EEB0-0006-43AA-B33E-DD001014381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7" name="正方形/長方形 636">
                <a:extLst>
                  <a:ext uri="{FF2B5EF4-FFF2-40B4-BE49-F238E27FC236}">
                    <a16:creationId xmlns="" xmlns:a16="http://schemas.microsoft.com/office/drawing/2014/main" id="{6DE57EE7-F0A6-4F4A-9803-2426E763A0C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8" name="正方形/長方形 637">
                <a:extLst>
                  <a:ext uri="{FF2B5EF4-FFF2-40B4-BE49-F238E27FC236}">
                    <a16:creationId xmlns="" xmlns:a16="http://schemas.microsoft.com/office/drawing/2014/main" id="{9674AABA-283C-4A68-8A33-A1367ABE0732}"/>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9" name="正方形/長方形 638">
                <a:extLst>
                  <a:ext uri="{FF2B5EF4-FFF2-40B4-BE49-F238E27FC236}">
                    <a16:creationId xmlns="" xmlns:a16="http://schemas.microsoft.com/office/drawing/2014/main" id="{0DE66A99-0DE6-4D0E-A404-69BD06586BB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0" name="正方形/長方形 639">
                <a:extLst>
                  <a:ext uri="{FF2B5EF4-FFF2-40B4-BE49-F238E27FC236}">
                    <a16:creationId xmlns="" xmlns:a16="http://schemas.microsoft.com/office/drawing/2014/main" id="{8CB81DDC-EF32-4626-953D-1470D77C150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1" name="正方形/長方形 640">
                <a:extLst>
                  <a:ext uri="{FF2B5EF4-FFF2-40B4-BE49-F238E27FC236}">
                    <a16:creationId xmlns="" xmlns:a16="http://schemas.microsoft.com/office/drawing/2014/main" id="{DF190244-A542-4011-8936-E06FB3F82C87}"/>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2" name="正方形/長方形 641">
                <a:extLst>
                  <a:ext uri="{FF2B5EF4-FFF2-40B4-BE49-F238E27FC236}">
                    <a16:creationId xmlns="" xmlns:a16="http://schemas.microsoft.com/office/drawing/2014/main" id="{00830BDB-740F-4163-B1A6-D177F02B466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3" name="正方形/長方形 642">
                <a:extLst>
                  <a:ext uri="{FF2B5EF4-FFF2-40B4-BE49-F238E27FC236}">
                    <a16:creationId xmlns="" xmlns:a16="http://schemas.microsoft.com/office/drawing/2014/main" id="{F9777E6E-93CE-41D6-9B24-73561CA06FB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4" name="正方形/長方形 643">
                <a:extLst>
                  <a:ext uri="{FF2B5EF4-FFF2-40B4-BE49-F238E27FC236}">
                    <a16:creationId xmlns="" xmlns:a16="http://schemas.microsoft.com/office/drawing/2014/main" id="{9F8CBD50-6CC0-49F3-9102-1F79C17F540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5" name="正方形/長方形 644">
                <a:extLst>
                  <a:ext uri="{FF2B5EF4-FFF2-40B4-BE49-F238E27FC236}">
                    <a16:creationId xmlns="" xmlns:a16="http://schemas.microsoft.com/office/drawing/2014/main" id="{1F012AC4-856C-47AD-ACCC-51AE044C774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6" name="グループ化 95">
              <a:extLst>
                <a:ext uri="{FF2B5EF4-FFF2-40B4-BE49-F238E27FC236}">
                  <a16:creationId xmlns="" xmlns:a16="http://schemas.microsoft.com/office/drawing/2014/main" id="{AB62220D-0583-484E-9554-A41A2FEB895C}"/>
                </a:ext>
              </a:extLst>
            </p:cNvPr>
            <p:cNvGrpSpPr/>
            <p:nvPr/>
          </p:nvGrpSpPr>
          <p:grpSpPr>
            <a:xfrm>
              <a:off x="7067297" y="1968803"/>
              <a:ext cx="715455" cy="734400"/>
              <a:chOff x="2908531" y="1323826"/>
              <a:chExt cx="1447422" cy="1440000"/>
            </a:xfrm>
          </p:grpSpPr>
          <p:sp>
            <p:nvSpPr>
              <p:cNvPr id="430" name="正方形/長方形 429">
                <a:extLst>
                  <a:ext uri="{FF2B5EF4-FFF2-40B4-BE49-F238E27FC236}">
                    <a16:creationId xmlns="" xmlns:a16="http://schemas.microsoft.com/office/drawing/2014/main" id="{CF77B9B6-DF04-46BD-8EDA-E314DF3A0D9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1" name="正方形/長方形 430">
                <a:extLst>
                  <a:ext uri="{FF2B5EF4-FFF2-40B4-BE49-F238E27FC236}">
                    <a16:creationId xmlns="" xmlns:a16="http://schemas.microsoft.com/office/drawing/2014/main" id="{1F4CFE1A-771B-4BC9-A386-AA9D6A83686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2" name="正方形/長方形 431">
                <a:extLst>
                  <a:ext uri="{FF2B5EF4-FFF2-40B4-BE49-F238E27FC236}">
                    <a16:creationId xmlns="" xmlns:a16="http://schemas.microsoft.com/office/drawing/2014/main" id="{5D7B0791-12B5-4A21-ADB8-E31D4790DF7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3" name="正方形/長方形 432">
                <a:extLst>
                  <a:ext uri="{FF2B5EF4-FFF2-40B4-BE49-F238E27FC236}">
                    <a16:creationId xmlns="" xmlns:a16="http://schemas.microsoft.com/office/drawing/2014/main" id="{52319737-F8E4-411E-8F94-5F5214E6A9A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4" name="正方形/長方形 433">
                <a:extLst>
                  <a:ext uri="{FF2B5EF4-FFF2-40B4-BE49-F238E27FC236}">
                    <a16:creationId xmlns="" xmlns:a16="http://schemas.microsoft.com/office/drawing/2014/main" id="{667C5F2F-71AB-49F6-A4A4-EEFB5AD2D7CE}"/>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5" name="正方形/長方形 434">
                <a:extLst>
                  <a:ext uri="{FF2B5EF4-FFF2-40B4-BE49-F238E27FC236}">
                    <a16:creationId xmlns="" xmlns:a16="http://schemas.microsoft.com/office/drawing/2014/main" id="{D52C75AB-E33C-42CC-AB70-8C1FD252BCD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6" name="正方形/長方形 435">
                <a:extLst>
                  <a:ext uri="{FF2B5EF4-FFF2-40B4-BE49-F238E27FC236}">
                    <a16:creationId xmlns="" xmlns:a16="http://schemas.microsoft.com/office/drawing/2014/main" id="{E7DC2361-062B-4DD6-8CAD-B7DB61AD23D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7" name="正方形/長方形 436">
                <a:extLst>
                  <a:ext uri="{FF2B5EF4-FFF2-40B4-BE49-F238E27FC236}">
                    <a16:creationId xmlns="" xmlns:a16="http://schemas.microsoft.com/office/drawing/2014/main" id="{C439935B-7A84-46C5-9035-0592958E30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8" name="正方形/長方形 437">
                <a:extLst>
                  <a:ext uri="{FF2B5EF4-FFF2-40B4-BE49-F238E27FC236}">
                    <a16:creationId xmlns="" xmlns:a16="http://schemas.microsoft.com/office/drawing/2014/main" id="{A02DFA52-8B34-4263-A9C7-D675A433DC2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9" name="正方形/長方形 438">
                <a:extLst>
                  <a:ext uri="{FF2B5EF4-FFF2-40B4-BE49-F238E27FC236}">
                    <a16:creationId xmlns="" xmlns:a16="http://schemas.microsoft.com/office/drawing/2014/main" id="{4DBD8643-1D75-412D-9638-0FBB0307AC8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0" name="正方形/長方形 439">
                <a:extLst>
                  <a:ext uri="{FF2B5EF4-FFF2-40B4-BE49-F238E27FC236}">
                    <a16:creationId xmlns="" xmlns:a16="http://schemas.microsoft.com/office/drawing/2014/main" id="{CEDDF647-4EBE-4B72-AB79-CE0571F0D40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1" name="正方形/長方形 440">
                <a:extLst>
                  <a:ext uri="{FF2B5EF4-FFF2-40B4-BE49-F238E27FC236}">
                    <a16:creationId xmlns="" xmlns:a16="http://schemas.microsoft.com/office/drawing/2014/main" id="{6B9C8218-140F-450D-9148-72D8804D7866}"/>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2" name="正方形/長方形 441">
                <a:extLst>
                  <a:ext uri="{FF2B5EF4-FFF2-40B4-BE49-F238E27FC236}">
                    <a16:creationId xmlns="" xmlns:a16="http://schemas.microsoft.com/office/drawing/2014/main" id="{93149D6D-2ADC-40B1-BD74-CE1A40D4202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3" name="正方形/長方形 442">
                <a:extLst>
                  <a:ext uri="{FF2B5EF4-FFF2-40B4-BE49-F238E27FC236}">
                    <a16:creationId xmlns="" xmlns:a16="http://schemas.microsoft.com/office/drawing/2014/main" id="{A11BFFAD-B8E8-49C0-95F3-7E64A20D628C}"/>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4" name="正方形/長方形 443">
                <a:extLst>
                  <a:ext uri="{FF2B5EF4-FFF2-40B4-BE49-F238E27FC236}">
                    <a16:creationId xmlns="" xmlns:a16="http://schemas.microsoft.com/office/drawing/2014/main" id="{03D86C49-3291-46B3-A60B-25C6446B945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5" name="正方形/長方形 444">
                <a:extLst>
                  <a:ext uri="{FF2B5EF4-FFF2-40B4-BE49-F238E27FC236}">
                    <a16:creationId xmlns="" xmlns:a16="http://schemas.microsoft.com/office/drawing/2014/main" id="{B2FA97CA-E738-448B-B192-4A3AC8237C2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6" name="正方形/長方形 445">
                <a:extLst>
                  <a:ext uri="{FF2B5EF4-FFF2-40B4-BE49-F238E27FC236}">
                    <a16:creationId xmlns="" xmlns:a16="http://schemas.microsoft.com/office/drawing/2014/main" id="{D60B291E-4835-4E8F-80CB-A61951CF9A88}"/>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7" name="正方形/長方形 446">
                <a:extLst>
                  <a:ext uri="{FF2B5EF4-FFF2-40B4-BE49-F238E27FC236}">
                    <a16:creationId xmlns="" xmlns:a16="http://schemas.microsoft.com/office/drawing/2014/main" id="{04AFFC76-D107-4AD1-8D77-A59B5FA2D94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8" name="正方形/長方形 447">
                <a:extLst>
                  <a:ext uri="{FF2B5EF4-FFF2-40B4-BE49-F238E27FC236}">
                    <a16:creationId xmlns="" xmlns:a16="http://schemas.microsoft.com/office/drawing/2014/main" id="{8277A9DC-9AD3-4F38-8BEE-789ADD83891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9" name="正方形/長方形 448">
                <a:extLst>
                  <a:ext uri="{FF2B5EF4-FFF2-40B4-BE49-F238E27FC236}">
                    <a16:creationId xmlns="" xmlns:a16="http://schemas.microsoft.com/office/drawing/2014/main" id="{6A38E421-A9E6-497F-8602-BCCBC90C54B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0" name="正方形/長方形 449">
                <a:extLst>
                  <a:ext uri="{FF2B5EF4-FFF2-40B4-BE49-F238E27FC236}">
                    <a16:creationId xmlns="" xmlns:a16="http://schemas.microsoft.com/office/drawing/2014/main" id="{B66B12AC-6E03-4C88-8C87-58A01D88A6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1" name="正方形/長方形 450">
                <a:extLst>
                  <a:ext uri="{FF2B5EF4-FFF2-40B4-BE49-F238E27FC236}">
                    <a16:creationId xmlns="" xmlns:a16="http://schemas.microsoft.com/office/drawing/2014/main" id="{5BE8BADD-6733-4EF6-AF59-8B3C7E2E9D3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2" name="正方形/長方形 451">
                <a:extLst>
                  <a:ext uri="{FF2B5EF4-FFF2-40B4-BE49-F238E27FC236}">
                    <a16:creationId xmlns="" xmlns:a16="http://schemas.microsoft.com/office/drawing/2014/main" id="{E4F3A1F4-C0BF-4BDC-B4B4-C43A7A0291D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3" name="正方形/長方形 452">
                <a:extLst>
                  <a:ext uri="{FF2B5EF4-FFF2-40B4-BE49-F238E27FC236}">
                    <a16:creationId xmlns="" xmlns:a16="http://schemas.microsoft.com/office/drawing/2014/main" id="{8D41ECA3-9B47-4C0F-9F2B-61FE490A315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4" name="正方形/長方形 453">
                <a:extLst>
                  <a:ext uri="{FF2B5EF4-FFF2-40B4-BE49-F238E27FC236}">
                    <a16:creationId xmlns="" xmlns:a16="http://schemas.microsoft.com/office/drawing/2014/main" id="{C120940A-1197-4D10-A3E8-C89E26C9B94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5" name="正方形/長方形 454">
                <a:extLst>
                  <a:ext uri="{FF2B5EF4-FFF2-40B4-BE49-F238E27FC236}">
                    <a16:creationId xmlns="" xmlns:a16="http://schemas.microsoft.com/office/drawing/2014/main" id="{19535EFF-10C0-49CB-AC2B-BF725D87720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6" name="正方形/長方形 455">
                <a:extLst>
                  <a:ext uri="{FF2B5EF4-FFF2-40B4-BE49-F238E27FC236}">
                    <a16:creationId xmlns="" xmlns:a16="http://schemas.microsoft.com/office/drawing/2014/main" id="{13AA9E50-9842-4947-B111-E048FA7FA58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7" name="正方形/長方形 456">
                <a:extLst>
                  <a:ext uri="{FF2B5EF4-FFF2-40B4-BE49-F238E27FC236}">
                    <a16:creationId xmlns="" xmlns:a16="http://schemas.microsoft.com/office/drawing/2014/main" id="{D47CF300-EB37-4A45-9D2E-77EA921E618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8" name="正方形/長方形 457">
                <a:extLst>
                  <a:ext uri="{FF2B5EF4-FFF2-40B4-BE49-F238E27FC236}">
                    <a16:creationId xmlns="" xmlns:a16="http://schemas.microsoft.com/office/drawing/2014/main" id="{7E736E00-5E09-4E63-993C-FD996EB2DD1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9" name="正方形/長方形 458">
                <a:extLst>
                  <a:ext uri="{FF2B5EF4-FFF2-40B4-BE49-F238E27FC236}">
                    <a16:creationId xmlns="" xmlns:a16="http://schemas.microsoft.com/office/drawing/2014/main" id="{1D9970CD-229B-4896-A679-AD02DC9BD080}"/>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0" name="正方形/長方形 459">
                <a:extLst>
                  <a:ext uri="{FF2B5EF4-FFF2-40B4-BE49-F238E27FC236}">
                    <a16:creationId xmlns="" xmlns:a16="http://schemas.microsoft.com/office/drawing/2014/main" id="{BB4D23A0-318B-4996-A2F8-F445A1E244FD}"/>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1" name="正方形/長方形 460">
                <a:extLst>
                  <a:ext uri="{FF2B5EF4-FFF2-40B4-BE49-F238E27FC236}">
                    <a16:creationId xmlns="" xmlns:a16="http://schemas.microsoft.com/office/drawing/2014/main" id="{05EEE920-5D09-4DD9-9C7C-3EA6162ECBC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2" name="正方形/長方形 461">
                <a:extLst>
                  <a:ext uri="{FF2B5EF4-FFF2-40B4-BE49-F238E27FC236}">
                    <a16:creationId xmlns="" xmlns:a16="http://schemas.microsoft.com/office/drawing/2014/main" id="{538AF242-2FAA-48BA-A100-8C9814D499F7}"/>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3" name="正方形/長方形 462">
                <a:extLst>
                  <a:ext uri="{FF2B5EF4-FFF2-40B4-BE49-F238E27FC236}">
                    <a16:creationId xmlns="" xmlns:a16="http://schemas.microsoft.com/office/drawing/2014/main" id="{B7430196-CAC4-458E-9116-87E28A8200C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4" name="正方形/長方形 463">
                <a:extLst>
                  <a:ext uri="{FF2B5EF4-FFF2-40B4-BE49-F238E27FC236}">
                    <a16:creationId xmlns="" xmlns:a16="http://schemas.microsoft.com/office/drawing/2014/main" id="{996E0AF6-F080-43DB-B077-8357CD779935}"/>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5" name="正方形/長方形 464">
                <a:extLst>
                  <a:ext uri="{FF2B5EF4-FFF2-40B4-BE49-F238E27FC236}">
                    <a16:creationId xmlns="" xmlns:a16="http://schemas.microsoft.com/office/drawing/2014/main" id="{4D67620C-980D-4937-BB76-776D0D077879}"/>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6" name="正方形/長方形 465">
                <a:extLst>
                  <a:ext uri="{FF2B5EF4-FFF2-40B4-BE49-F238E27FC236}">
                    <a16:creationId xmlns="" xmlns:a16="http://schemas.microsoft.com/office/drawing/2014/main" id="{25E677FC-F981-424A-BAF7-19D9B0B9A5C9}"/>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7" name="正方形/長方形 466">
                <a:extLst>
                  <a:ext uri="{FF2B5EF4-FFF2-40B4-BE49-F238E27FC236}">
                    <a16:creationId xmlns="" xmlns:a16="http://schemas.microsoft.com/office/drawing/2014/main" id="{E0EA33D4-2C60-43A7-ADB2-9D60C3BD64B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8" name="正方形/長方形 467">
                <a:extLst>
                  <a:ext uri="{FF2B5EF4-FFF2-40B4-BE49-F238E27FC236}">
                    <a16:creationId xmlns="" xmlns:a16="http://schemas.microsoft.com/office/drawing/2014/main" id="{E52699C7-23C4-4C9A-8B4E-27DC17E24028}"/>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9" name="正方形/長方形 468">
                <a:extLst>
                  <a:ext uri="{FF2B5EF4-FFF2-40B4-BE49-F238E27FC236}">
                    <a16:creationId xmlns="" xmlns:a16="http://schemas.microsoft.com/office/drawing/2014/main" id="{83E2E73D-6C2F-4F84-994B-7CC4A90C10A4}"/>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0" name="正方形/長方形 469">
                <a:extLst>
                  <a:ext uri="{FF2B5EF4-FFF2-40B4-BE49-F238E27FC236}">
                    <a16:creationId xmlns="" xmlns:a16="http://schemas.microsoft.com/office/drawing/2014/main" id="{10C72EB1-54BF-475E-9ADB-744DCE0411D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1" name="正方形/長方形 470">
                <a:extLst>
                  <a:ext uri="{FF2B5EF4-FFF2-40B4-BE49-F238E27FC236}">
                    <a16:creationId xmlns="" xmlns:a16="http://schemas.microsoft.com/office/drawing/2014/main" id="{6E355EA3-5536-4CD2-A988-66F4636C0BE1}"/>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2" name="正方形/長方形 471">
                <a:extLst>
                  <a:ext uri="{FF2B5EF4-FFF2-40B4-BE49-F238E27FC236}">
                    <a16:creationId xmlns="" xmlns:a16="http://schemas.microsoft.com/office/drawing/2014/main" id="{B260BDF2-2A64-4159-93F7-7EFD4DE20F7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3" name="正方形/長方形 472">
                <a:extLst>
                  <a:ext uri="{FF2B5EF4-FFF2-40B4-BE49-F238E27FC236}">
                    <a16:creationId xmlns="" xmlns:a16="http://schemas.microsoft.com/office/drawing/2014/main" id="{C146741A-FEA8-4641-B904-8A97468D3F5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4" name="正方形/長方形 473">
                <a:extLst>
                  <a:ext uri="{FF2B5EF4-FFF2-40B4-BE49-F238E27FC236}">
                    <a16:creationId xmlns="" xmlns:a16="http://schemas.microsoft.com/office/drawing/2014/main" id="{92DC1783-A37E-47FD-B11F-1B591CBA00B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5" name="正方形/長方形 474">
                <a:extLst>
                  <a:ext uri="{FF2B5EF4-FFF2-40B4-BE49-F238E27FC236}">
                    <a16:creationId xmlns="" xmlns:a16="http://schemas.microsoft.com/office/drawing/2014/main" id="{07245F31-CDB8-488B-8953-CC5A0427816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6" name="正方形/長方形 475">
                <a:extLst>
                  <a:ext uri="{FF2B5EF4-FFF2-40B4-BE49-F238E27FC236}">
                    <a16:creationId xmlns="" xmlns:a16="http://schemas.microsoft.com/office/drawing/2014/main" id="{20F5058B-76B7-4E2E-A42C-499237957C46}"/>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7" name="正方形/長方形 476">
                <a:extLst>
                  <a:ext uri="{FF2B5EF4-FFF2-40B4-BE49-F238E27FC236}">
                    <a16:creationId xmlns="" xmlns:a16="http://schemas.microsoft.com/office/drawing/2014/main" id="{B1A9D241-FC84-4BD3-8CCD-E21AC05FC22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8" name="正方形/長方形 477">
                <a:extLst>
                  <a:ext uri="{FF2B5EF4-FFF2-40B4-BE49-F238E27FC236}">
                    <a16:creationId xmlns="" xmlns:a16="http://schemas.microsoft.com/office/drawing/2014/main" id="{95B567ED-966C-4CCA-8579-21B8ADCDA676}"/>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9" name="正方形/長方形 478">
                <a:extLst>
                  <a:ext uri="{FF2B5EF4-FFF2-40B4-BE49-F238E27FC236}">
                    <a16:creationId xmlns="" xmlns:a16="http://schemas.microsoft.com/office/drawing/2014/main" id="{47AADDB6-906B-4B24-B28D-672DC04810E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0" name="正方形/長方形 479">
                <a:extLst>
                  <a:ext uri="{FF2B5EF4-FFF2-40B4-BE49-F238E27FC236}">
                    <a16:creationId xmlns="" xmlns:a16="http://schemas.microsoft.com/office/drawing/2014/main" id="{22B9D9E8-62CA-4069-97EE-418B301BEDD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1" name="正方形/長方形 480">
                <a:extLst>
                  <a:ext uri="{FF2B5EF4-FFF2-40B4-BE49-F238E27FC236}">
                    <a16:creationId xmlns="" xmlns:a16="http://schemas.microsoft.com/office/drawing/2014/main" id="{FBA7FB94-77CC-4EEF-B7F7-09947461AEE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2" name="正方形/長方形 481">
                <a:extLst>
                  <a:ext uri="{FF2B5EF4-FFF2-40B4-BE49-F238E27FC236}">
                    <a16:creationId xmlns="" xmlns:a16="http://schemas.microsoft.com/office/drawing/2014/main" id="{9D04CE9B-AF1E-4D04-9679-7003E96293E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3" name="正方形/長方形 482">
                <a:extLst>
                  <a:ext uri="{FF2B5EF4-FFF2-40B4-BE49-F238E27FC236}">
                    <a16:creationId xmlns="" xmlns:a16="http://schemas.microsoft.com/office/drawing/2014/main" id="{8B1E12EF-6C7A-4EED-90F4-D0F364345C43}"/>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4" name="正方形/長方形 483">
                <a:extLst>
                  <a:ext uri="{FF2B5EF4-FFF2-40B4-BE49-F238E27FC236}">
                    <a16:creationId xmlns="" xmlns:a16="http://schemas.microsoft.com/office/drawing/2014/main" id="{0E32DD8D-4708-42A8-A37D-912195156A77}"/>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5" name="正方形/長方形 484">
                <a:extLst>
                  <a:ext uri="{FF2B5EF4-FFF2-40B4-BE49-F238E27FC236}">
                    <a16:creationId xmlns="" xmlns:a16="http://schemas.microsoft.com/office/drawing/2014/main" id="{533EFCFB-F757-4210-92B4-E400A981C3F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6" name="正方形/長方形 485">
                <a:extLst>
                  <a:ext uri="{FF2B5EF4-FFF2-40B4-BE49-F238E27FC236}">
                    <a16:creationId xmlns="" xmlns:a16="http://schemas.microsoft.com/office/drawing/2014/main" id="{EC3B2468-40BF-4ABE-9764-E8679BDB9743}"/>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7" name="正方形/長方形 486">
                <a:extLst>
                  <a:ext uri="{FF2B5EF4-FFF2-40B4-BE49-F238E27FC236}">
                    <a16:creationId xmlns="" xmlns:a16="http://schemas.microsoft.com/office/drawing/2014/main" id="{F027C82A-0FAB-4645-912F-EBD6C7BF9F15}"/>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8" name="正方形/長方形 487">
                <a:extLst>
                  <a:ext uri="{FF2B5EF4-FFF2-40B4-BE49-F238E27FC236}">
                    <a16:creationId xmlns="" xmlns:a16="http://schemas.microsoft.com/office/drawing/2014/main" id="{DF63FB81-6366-4902-8DC2-B38C9AB6F97D}"/>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9" name="正方形/長方形 488">
                <a:extLst>
                  <a:ext uri="{FF2B5EF4-FFF2-40B4-BE49-F238E27FC236}">
                    <a16:creationId xmlns="" xmlns:a16="http://schemas.microsoft.com/office/drawing/2014/main" id="{1D049D0C-5BE6-4D08-96BF-C71AC5CBDF2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0" name="正方形/長方形 489">
                <a:extLst>
                  <a:ext uri="{FF2B5EF4-FFF2-40B4-BE49-F238E27FC236}">
                    <a16:creationId xmlns="" xmlns:a16="http://schemas.microsoft.com/office/drawing/2014/main" id="{49160D83-E5CF-49E2-91B8-36C2F75F3B59}"/>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1" name="正方形/長方形 490">
                <a:extLst>
                  <a:ext uri="{FF2B5EF4-FFF2-40B4-BE49-F238E27FC236}">
                    <a16:creationId xmlns="" xmlns:a16="http://schemas.microsoft.com/office/drawing/2014/main" id="{FBA18373-F006-4BE2-98B9-50759628F8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2" name="正方形/長方形 491">
                <a:extLst>
                  <a:ext uri="{FF2B5EF4-FFF2-40B4-BE49-F238E27FC236}">
                    <a16:creationId xmlns="" xmlns:a16="http://schemas.microsoft.com/office/drawing/2014/main" id="{58A94FD1-F580-4271-8BA7-C3A6304B5138}"/>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3" name="正方形/長方形 492">
                <a:extLst>
                  <a:ext uri="{FF2B5EF4-FFF2-40B4-BE49-F238E27FC236}">
                    <a16:creationId xmlns="" xmlns:a16="http://schemas.microsoft.com/office/drawing/2014/main" id="{27B3F176-E802-4F82-A0A9-DDBE337C711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4" name="正方形/長方形 493">
                <a:extLst>
                  <a:ext uri="{FF2B5EF4-FFF2-40B4-BE49-F238E27FC236}">
                    <a16:creationId xmlns="" xmlns:a16="http://schemas.microsoft.com/office/drawing/2014/main" id="{742F777B-3F63-4995-952A-76D19B3CA8D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7" name="グループ化 96">
              <a:extLst>
                <a:ext uri="{FF2B5EF4-FFF2-40B4-BE49-F238E27FC236}">
                  <a16:creationId xmlns="" xmlns:a16="http://schemas.microsoft.com/office/drawing/2014/main" id="{87F774DD-BC76-4171-A825-854A5AD621A8}"/>
                </a:ext>
              </a:extLst>
            </p:cNvPr>
            <p:cNvGrpSpPr/>
            <p:nvPr/>
          </p:nvGrpSpPr>
          <p:grpSpPr>
            <a:xfrm>
              <a:off x="7784746" y="1968803"/>
              <a:ext cx="2880048" cy="734400"/>
              <a:chOff x="1226688" y="2099432"/>
              <a:chExt cx="2885079" cy="734400"/>
            </a:xfrm>
          </p:grpSpPr>
          <p:grpSp>
            <p:nvGrpSpPr>
              <p:cNvPr id="164" name="グループ化 163">
                <a:extLst>
                  <a:ext uri="{FF2B5EF4-FFF2-40B4-BE49-F238E27FC236}">
                    <a16:creationId xmlns="" xmlns:a16="http://schemas.microsoft.com/office/drawing/2014/main" id="{C08E8ADA-82FB-4009-917A-A5EA2E1F773E}"/>
                  </a:ext>
                </a:extLst>
              </p:cNvPr>
              <p:cNvGrpSpPr/>
              <p:nvPr/>
            </p:nvGrpSpPr>
            <p:grpSpPr>
              <a:xfrm>
                <a:off x="1226688" y="2099432"/>
                <a:ext cx="1440000" cy="734400"/>
                <a:chOff x="1226688" y="2099432"/>
                <a:chExt cx="1446621" cy="734400"/>
              </a:xfrm>
            </p:grpSpPr>
            <p:grpSp>
              <p:nvGrpSpPr>
                <p:cNvPr id="298" name="グループ化 297">
                  <a:extLst>
                    <a:ext uri="{FF2B5EF4-FFF2-40B4-BE49-F238E27FC236}">
                      <a16:creationId xmlns="" xmlns:a16="http://schemas.microsoft.com/office/drawing/2014/main" id="{8CA5FF56-E0B1-4E16-93BB-9CAAA617FF23}"/>
                    </a:ext>
                  </a:extLst>
                </p:cNvPr>
                <p:cNvGrpSpPr/>
                <p:nvPr/>
              </p:nvGrpSpPr>
              <p:grpSpPr>
                <a:xfrm>
                  <a:off x="1226688" y="2099432"/>
                  <a:ext cx="720000" cy="734400"/>
                  <a:chOff x="2908531" y="1323826"/>
                  <a:chExt cx="1447422" cy="1440000"/>
                </a:xfrm>
              </p:grpSpPr>
              <p:sp>
                <p:nvSpPr>
                  <p:cNvPr id="365" name="正方形/長方形 364">
                    <a:extLst>
                      <a:ext uri="{FF2B5EF4-FFF2-40B4-BE49-F238E27FC236}">
                        <a16:creationId xmlns="" xmlns:a16="http://schemas.microsoft.com/office/drawing/2014/main" id="{50725886-BDBC-46E3-879F-163CE150BFB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6" name="正方形/長方形 365">
                    <a:extLst>
                      <a:ext uri="{FF2B5EF4-FFF2-40B4-BE49-F238E27FC236}">
                        <a16:creationId xmlns="" xmlns:a16="http://schemas.microsoft.com/office/drawing/2014/main" id="{D4171636-13F0-46AA-9AD6-59B123B316D7}"/>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7" name="正方形/長方形 366">
                    <a:extLst>
                      <a:ext uri="{FF2B5EF4-FFF2-40B4-BE49-F238E27FC236}">
                        <a16:creationId xmlns="" xmlns:a16="http://schemas.microsoft.com/office/drawing/2014/main" id="{4053DA94-0192-4028-8FDD-6B7A6DEB7D6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8" name="正方形/長方形 367">
                    <a:extLst>
                      <a:ext uri="{FF2B5EF4-FFF2-40B4-BE49-F238E27FC236}">
                        <a16:creationId xmlns="" xmlns:a16="http://schemas.microsoft.com/office/drawing/2014/main" id="{C3024F47-8372-4620-98D9-71D5CD0566AC}"/>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9" name="正方形/長方形 368">
                    <a:extLst>
                      <a:ext uri="{FF2B5EF4-FFF2-40B4-BE49-F238E27FC236}">
                        <a16:creationId xmlns="" xmlns:a16="http://schemas.microsoft.com/office/drawing/2014/main" id="{2B5598F2-E5C6-47DD-B6E6-3495665CEBB4}"/>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0" name="正方形/長方形 369">
                    <a:extLst>
                      <a:ext uri="{FF2B5EF4-FFF2-40B4-BE49-F238E27FC236}">
                        <a16:creationId xmlns="" xmlns:a16="http://schemas.microsoft.com/office/drawing/2014/main" id="{12359468-EB07-4363-A538-512493466FC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1" name="正方形/長方形 370">
                    <a:extLst>
                      <a:ext uri="{FF2B5EF4-FFF2-40B4-BE49-F238E27FC236}">
                        <a16:creationId xmlns="" xmlns:a16="http://schemas.microsoft.com/office/drawing/2014/main" id="{240169C9-1C26-4633-A826-13E1F394074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2" name="正方形/長方形 371">
                    <a:extLst>
                      <a:ext uri="{FF2B5EF4-FFF2-40B4-BE49-F238E27FC236}">
                        <a16:creationId xmlns="" xmlns:a16="http://schemas.microsoft.com/office/drawing/2014/main" id="{89AF41EE-1A39-4AB5-81FB-A0210A6BB5C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3" name="正方形/長方形 372">
                    <a:extLst>
                      <a:ext uri="{FF2B5EF4-FFF2-40B4-BE49-F238E27FC236}">
                        <a16:creationId xmlns="" xmlns:a16="http://schemas.microsoft.com/office/drawing/2014/main" id="{D8221F2E-C0F4-495C-810B-099FAA9B323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4" name="正方形/長方形 373">
                    <a:extLst>
                      <a:ext uri="{FF2B5EF4-FFF2-40B4-BE49-F238E27FC236}">
                        <a16:creationId xmlns="" xmlns:a16="http://schemas.microsoft.com/office/drawing/2014/main" id="{BC08E109-C745-447E-B21C-191F61E9E0D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5" name="正方形/長方形 374">
                    <a:extLst>
                      <a:ext uri="{FF2B5EF4-FFF2-40B4-BE49-F238E27FC236}">
                        <a16:creationId xmlns="" xmlns:a16="http://schemas.microsoft.com/office/drawing/2014/main" id="{47848F50-A421-4E8B-B08B-84485FCF9B66}"/>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6" name="正方形/長方形 375">
                    <a:extLst>
                      <a:ext uri="{FF2B5EF4-FFF2-40B4-BE49-F238E27FC236}">
                        <a16:creationId xmlns="" xmlns:a16="http://schemas.microsoft.com/office/drawing/2014/main" id="{6021889D-1992-4382-9281-390A960262A3}"/>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7" name="正方形/長方形 376">
                    <a:extLst>
                      <a:ext uri="{FF2B5EF4-FFF2-40B4-BE49-F238E27FC236}">
                        <a16:creationId xmlns="" xmlns:a16="http://schemas.microsoft.com/office/drawing/2014/main" id="{3F2B178C-9E0B-4A8C-8FDA-BF384973E844}"/>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8" name="正方形/長方形 377">
                    <a:extLst>
                      <a:ext uri="{FF2B5EF4-FFF2-40B4-BE49-F238E27FC236}">
                        <a16:creationId xmlns="" xmlns:a16="http://schemas.microsoft.com/office/drawing/2014/main" id="{7F8366C4-5465-4A15-965B-878FB2B0336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9" name="正方形/長方形 378">
                    <a:extLst>
                      <a:ext uri="{FF2B5EF4-FFF2-40B4-BE49-F238E27FC236}">
                        <a16:creationId xmlns="" xmlns:a16="http://schemas.microsoft.com/office/drawing/2014/main" id="{15F130E5-D992-464D-8167-7A0255AF9CEF}"/>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0" name="正方形/長方形 379">
                    <a:extLst>
                      <a:ext uri="{FF2B5EF4-FFF2-40B4-BE49-F238E27FC236}">
                        <a16:creationId xmlns="" xmlns:a16="http://schemas.microsoft.com/office/drawing/2014/main" id="{A350D526-CB11-4B86-AE6D-F9D4ACE54CC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1" name="正方形/長方形 380">
                    <a:extLst>
                      <a:ext uri="{FF2B5EF4-FFF2-40B4-BE49-F238E27FC236}">
                        <a16:creationId xmlns="" xmlns:a16="http://schemas.microsoft.com/office/drawing/2014/main" id="{6424DFF3-6F15-4444-8E2F-B7C3E77DD26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2" name="正方形/長方形 381">
                    <a:extLst>
                      <a:ext uri="{FF2B5EF4-FFF2-40B4-BE49-F238E27FC236}">
                        <a16:creationId xmlns="" xmlns:a16="http://schemas.microsoft.com/office/drawing/2014/main" id="{3DC4FD35-A4A1-4F53-B483-6A6E23EFD781}"/>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3" name="正方形/長方形 382">
                    <a:extLst>
                      <a:ext uri="{FF2B5EF4-FFF2-40B4-BE49-F238E27FC236}">
                        <a16:creationId xmlns="" xmlns:a16="http://schemas.microsoft.com/office/drawing/2014/main" id="{B39F6912-E806-4B84-A309-57F661B8DA7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4" name="正方形/長方形 383">
                    <a:extLst>
                      <a:ext uri="{FF2B5EF4-FFF2-40B4-BE49-F238E27FC236}">
                        <a16:creationId xmlns="" xmlns:a16="http://schemas.microsoft.com/office/drawing/2014/main" id="{01341DC3-EBB0-4B63-AF47-41B9140FDFBE}"/>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5" name="正方形/長方形 384">
                    <a:extLst>
                      <a:ext uri="{FF2B5EF4-FFF2-40B4-BE49-F238E27FC236}">
                        <a16:creationId xmlns="" xmlns:a16="http://schemas.microsoft.com/office/drawing/2014/main" id="{6B8A898C-92E5-4206-BD00-B075E0D5CDA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6" name="正方形/長方形 385">
                    <a:extLst>
                      <a:ext uri="{FF2B5EF4-FFF2-40B4-BE49-F238E27FC236}">
                        <a16:creationId xmlns="" xmlns:a16="http://schemas.microsoft.com/office/drawing/2014/main" id="{8B57528D-BADE-4312-9782-4372D39C7C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7" name="正方形/長方形 386">
                    <a:extLst>
                      <a:ext uri="{FF2B5EF4-FFF2-40B4-BE49-F238E27FC236}">
                        <a16:creationId xmlns="" xmlns:a16="http://schemas.microsoft.com/office/drawing/2014/main" id="{57B96AF9-1976-4D87-A0C4-99CF92FF61CD}"/>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8" name="正方形/長方形 387">
                    <a:extLst>
                      <a:ext uri="{FF2B5EF4-FFF2-40B4-BE49-F238E27FC236}">
                        <a16:creationId xmlns="" xmlns:a16="http://schemas.microsoft.com/office/drawing/2014/main" id="{E02D368B-01B2-45F2-85C9-BFA4B23C746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9" name="正方形/長方形 388">
                    <a:extLst>
                      <a:ext uri="{FF2B5EF4-FFF2-40B4-BE49-F238E27FC236}">
                        <a16:creationId xmlns="" xmlns:a16="http://schemas.microsoft.com/office/drawing/2014/main" id="{EAC3A0BE-5719-4528-8495-AE2A24B31D0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0" name="正方形/長方形 389">
                    <a:extLst>
                      <a:ext uri="{FF2B5EF4-FFF2-40B4-BE49-F238E27FC236}">
                        <a16:creationId xmlns="" xmlns:a16="http://schemas.microsoft.com/office/drawing/2014/main" id="{7DC488C7-F553-42E7-9A3A-A788176B22B3}"/>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1" name="正方形/長方形 390">
                    <a:extLst>
                      <a:ext uri="{FF2B5EF4-FFF2-40B4-BE49-F238E27FC236}">
                        <a16:creationId xmlns="" xmlns:a16="http://schemas.microsoft.com/office/drawing/2014/main" id="{B213705D-55B2-442F-9AE2-A41E3AC2284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2" name="正方形/長方形 391">
                    <a:extLst>
                      <a:ext uri="{FF2B5EF4-FFF2-40B4-BE49-F238E27FC236}">
                        <a16:creationId xmlns="" xmlns:a16="http://schemas.microsoft.com/office/drawing/2014/main" id="{F5D8A5C0-8085-4AD2-A2F1-5E40A01B6BDB}"/>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3" name="正方形/長方形 392">
                    <a:extLst>
                      <a:ext uri="{FF2B5EF4-FFF2-40B4-BE49-F238E27FC236}">
                        <a16:creationId xmlns="" xmlns:a16="http://schemas.microsoft.com/office/drawing/2014/main" id="{A55BFF83-7561-4B08-8140-CB349FAAF79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4" name="正方形/長方形 393">
                    <a:extLst>
                      <a:ext uri="{FF2B5EF4-FFF2-40B4-BE49-F238E27FC236}">
                        <a16:creationId xmlns="" xmlns:a16="http://schemas.microsoft.com/office/drawing/2014/main" id="{B407CAFB-5571-4A63-B904-D5D7664C56CE}"/>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5" name="正方形/長方形 394">
                    <a:extLst>
                      <a:ext uri="{FF2B5EF4-FFF2-40B4-BE49-F238E27FC236}">
                        <a16:creationId xmlns="" xmlns:a16="http://schemas.microsoft.com/office/drawing/2014/main" id="{1AFD885C-4B85-4940-80EF-0A1E08E5064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6" name="正方形/長方形 395">
                    <a:extLst>
                      <a:ext uri="{FF2B5EF4-FFF2-40B4-BE49-F238E27FC236}">
                        <a16:creationId xmlns="" xmlns:a16="http://schemas.microsoft.com/office/drawing/2014/main" id="{51101FE3-2C11-4025-AD6E-5116D46C7DDF}"/>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7" name="正方形/長方形 396">
                    <a:extLst>
                      <a:ext uri="{FF2B5EF4-FFF2-40B4-BE49-F238E27FC236}">
                        <a16:creationId xmlns="" xmlns:a16="http://schemas.microsoft.com/office/drawing/2014/main" id="{DCE8B07E-D243-4380-8AD7-7CEE430BFC8D}"/>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8" name="正方形/長方形 397">
                    <a:extLst>
                      <a:ext uri="{FF2B5EF4-FFF2-40B4-BE49-F238E27FC236}">
                        <a16:creationId xmlns="" xmlns:a16="http://schemas.microsoft.com/office/drawing/2014/main" id="{7962313A-70B1-498A-B8CA-C61FC1B9D72C}"/>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9" name="正方形/長方形 398">
                    <a:extLst>
                      <a:ext uri="{FF2B5EF4-FFF2-40B4-BE49-F238E27FC236}">
                        <a16:creationId xmlns="" xmlns:a16="http://schemas.microsoft.com/office/drawing/2014/main" id="{9F57709F-0FE8-442F-98D2-F0A33DCC530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0" name="正方形/長方形 399">
                    <a:extLst>
                      <a:ext uri="{FF2B5EF4-FFF2-40B4-BE49-F238E27FC236}">
                        <a16:creationId xmlns="" xmlns:a16="http://schemas.microsoft.com/office/drawing/2014/main" id="{3DF23596-A16D-4695-A3E5-25C83303B6C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1" name="正方形/長方形 400">
                    <a:extLst>
                      <a:ext uri="{FF2B5EF4-FFF2-40B4-BE49-F238E27FC236}">
                        <a16:creationId xmlns="" xmlns:a16="http://schemas.microsoft.com/office/drawing/2014/main" id="{87BFBCC3-1438-4259-8365-CA1CC087A2B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2" name="正方形/長方形 401">
                    <a:extLst>
                      <a:ext uri="{FF2B5EF4-FFF2-40B4-BE49-F238E27FC236}">
                        <a16:creationId xmlns="" xmlns:a16="http://schemas.microsoft.com/office/drawing/2014/main" id="{A6306B04-3F78-4550-AA0D-B24A2185131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3" name="正方形/長方形 402">
                    <a:extLst>
                      <a:ext uri="{FF2B5EF4-FFF2-40B4-BE49-F238E27FC236}">
                        <a16:creationId xmlns="" xmlns:a16="http://schemas.microsoft.com/office/drawing/2014/main" id="{D0205157-ED8B-4F25-88D3-798FF8F5DEDC}"/>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4" name="正方形/長方形 403">
                    <a:extLst>
                      <a:ext uri="{FF2B5EF4-FFF2-40B4-BE49-F238E27FC236}">
                        <a16:creationId xmlns="" xmlns:a16="http://schemas.microsoft.com/office/drawing/2014/main" id="{C9E28C23-9A3A-4451-8C30-04CC237FEDB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5" name="正方形/長方形 404">
                    <a:extLst>
                      <a:ext uri="{FF2B5EF4-FFF2-40B4-BE49-F238E27FC236}">
                        <a16:creationId xmlns="" xmlns:a16="http://schemas.microsoft.com/office/drawing/2014/main" id="{1A7C5B46-43A8-4489-95CD-73B27A8552C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6" name="正方形/長方形 405">
                    <a:extLst>
                      <a:ext uri="{FF2B5EF4-FFF2-40B4-BE49-F238E27FC236}">
                        <a16:creationId xmlns="" xmlns:a16="http://schemas.microsoft.com/office/drawing/2014/main" id="{1827236D-6003-446B-B23E-56585725587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7" name="正方形/長方形 406">
                    <a:extLst>
                      <a:ext uri="{FF2B5EF4-FFF2-40B4-BE49-F238E27FC236}">
                        <a16:creationId xmlns="" xmlns:a16="http://schemas.microsoft.com/office/drawing/2014/main" id="{7DF440C9-531B-4FE8-BC18-4FB6462CCF1E}"/>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8" name="正方形/長方形 407">
                    <a:extLst>
                      <a:ext uri="{FF2B5EF4-FFF2-40B4-BE49-F238E27FC236}">
                        <a16:creationId xmlns="" xmlns:a16="http://schemas.microsoft.com/office/drawing/2014/main" id="{5CBEB274-BA4E-4B90-B03D-AFB81D35689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9" name="正方形/長方形 408">
                    <a:extLst>
                      <a:ext uri="{FF2B5EF4-FFF2-40B4-BE49-F238E27FC236}">
                        <a16:creationId xmlns="" xmlns:a16="http://schemas.microsoft.com/office/drawing/2014/main" id="{665BA3B9-20D6-4113-887A-E869CE40986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0" name="正方形/長方形 409">
                    <a:extLst>
                      <a:ext uri="{FF2B5EF4-FFF2-40B4-BE49-F238E27FC236}">
                        <a16:creationId xmlns="" xmlns:a16="http://schemas.microsoft.com/office/drawing/2014/main" id="{AC24887C-4FCD-408A-9786-0F993587E022}"/>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1" name="正方形/長方形 410">
                    <a:extLst>
                      <a:ext uri="{FF2B5EF4-FFF2-40B4-BE49-F238E27FC236}">
                        <a16:creationId xmlns="" xmlns:a16="http://schemas.microsoft.com/office/drawing/2014/main" id="{3EA6F7AD-A84D-4F0A-8859-7B9C56C3CD91}"/>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2" name="正方形/長方形 411">
                    <a:extLst>
                      <a:ext uri="{FF2B5EF4-FFF2-40B4-BE49-F238E27FC236}">
                        <a16:creationId xmlns="" xmlns:a16="http://schemas.microsoft.com/office/drawing/2014/main" id="{42193C21-6D0D-4DBB-88C3-491FBA52FBF0}"/>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3" name="正方形/長方形 412">
                    <a:extLst>
                      <a:ext uri="{FF2B5EF4-FFF2-40B4-BE49-F238E27FC236}">
                        <a16:creationId xmlns="" xmlns:a16="http://schemas.microsoft.com/office/drawing/2014/main" id="{99AA0D74-BBB3-4928-9222-AED85184B7B0}"/>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4" name="正方形/長方形 413">
                    <a:extLst>
                      <a:ext uri="{FF2B5EF4-FFF2-40B4-BE49-F238E27FC236}">
                        <a16:creationId xmlns="" xmlns:a16="http://schemas.microsoft.com/office/drawing/2014/main" id="{2F4CE3B2-992D-4467-877F-AD6B395B7CE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5" name="正方形/長方形 414">
                    <a:extLst>
                      <a:ext uri="{FF2B5EF4-FFF2-40B4-BE49-F238E27FC236}">
                        <a16:creationId xmlns="" xmlns:a16="http://schemas.microsoft.com/office/drawing/2014/main" id="{4A087D1F-E34A-4351-A3ED-ED02100D12D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6" name="正方形/長方形 415">
                    <a:extLst>
                      <a:ext uri="{FF2B5EF4-FFF2-40B4-BE49-F238E27FC236}">
                        <a16:creationId xmlns="" xmlns:a16="http://schemas.microsoft.com/office/drawing/2014/main" id="{1C0935C6-FF06-4C2F-915C-51DEB5D56382}"/>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7" name="正方形/長方形 416">
                    <a:extLst>
                      <a:ext uri="{FF2B5EF4-FFF2-40B4-BE49-F238E27FC236}">
                        <a16:creationId xmlns="" xmlns:a16="http://schemas.microsoft.com/office/drawing/2014/main" id="{64688FCD-179A-4168-A4E9-D3321C37A1E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8" name="正方形/長方形 417">
                    <a:extLst>
                      <a:ext uri="{FF2B5EF4-FFF2-40B4-BE49-F238E27FC236}">
                        <a16:creationId xmlns="" xmlns:a16="http://schemas.microsoft.com/office/drawing/2014/main" id="{CE19E10F-1741-425D-B8A4-7997962C3F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9" name="正方形/長方形 418">
                    <a:extLst>
                      <a:ext uri="{FF2B5EF4-FFF2-40B4-BE49-F238E27FC236}">
                        <a16:creationId xmlns="" xmlns:a16="http://schemas.microsoft.com/office/drawing/2014/main" id="{A0BA0C48-236C-4D79-B01E-6FA12C8013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0" name="正方形/長方形 419">
                    <a:extLst>
                      <a:ext uri="{FF2B5EF4-FFF2-40B4-BE49-F238E27FC236}">
                        <a16:creationId xmlns="" xmlns:a16="http://schemas.microsoft.com/office/drawing/2014/main" id="{93E4AE6F-E56C-4B1B-B1D6-F6D1DD883786}"/>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1" name="正方形/長方形 420">
                    <a:extLst>
                      <a:ext uri="{FF2B5EF4-FFF2-40B4-BE49-F238E27FC236}">
                        <a16:creationId xmlns="" xmlns:a16="http://schemas.microsoft.com/office/drawing/2014/main" id="{BB548248-23D4-4712-8A0E-822DEE34FCE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2" name="正方形/長方形 421">
                    <a:extLst>
                      <a:ext uri="{FF2B5EF4-FFF2-40B4-BE49-F238E27FC236}">
                        <a16:creationId xmlns="" xmlns:a16="http://schemas.microsoft.com/office/drawing/2014/main" id="{94BB7D9E-F464-4C40-994E-736074ADDE5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3" name="正方形/長方形 422">
                    <a:extLst>
                      <a:ext uri="{FF2B5EF4-FFF2-40B4-BE49-F238E27FC236}">
                        <a16:creationId xmlns="" xmlns:a16="http://schemas.microsoft.com/office/drawing/2014/main" id="{68D5F055-C4A2-4C42-9667-E816DE7070E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4" name="正方形/長方形 423">
                    <a:extLst>
                      <a:ext uri="{FF2B5EF4-FFF2-40B4-BE49-F238E27FC236}">
                        <a16:creationId xmlns="" xmlns:a16="http://schemas.microsoft.com/office/drawing/2014/main" id="{6746AA96-2146-48DB-A63A-EFAD045148E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5" name="正方形/長方形 424">
                    <a:extLst>
                      <a:ext uri="{FF2B5EF4-FFF2-40B4-BE49-F238E27FC236}">
                        <a16:creationId xmlns="" xmlns:a16="http://schemas.microsoft.com/office/drawing/2014/main" id="{6EA32EC1-2647-4BFB-8C6D-5C24A235B96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6" name="正方形/長方形 425">
                    <a:extLst>
                      <a:ext uri="{FF2B5EF4-FFF2-40B4-BE49-F238E27FC236}">
                        <a16:creationId xmlns="" xmlns:a16="http://schemas.microsoft.com/office/drawing/2014/main" id="{E9398593-6EF1-446B-B5FC-0E7FBB61F74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7" name="正方形/長方形 426">
                    <a:extLst>
                      <a:ext uri="{FF2B5EF4-FFF2-40B4-BE49-F238E27FC236}">
                        <a16:creationId xmlns="" xmlns:a16="http://schemas.microsoft.com/office/drawing/2014/main" id="{695435BF-723F-4E74-A69E-6FE5F70BDD03}"/>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8" name="正方形/長方形 427">
                    <a:extLst>
                      <a:ext uri="{FF2B5EF4-FFF2-40B4-BE49-F238E27FC236}">
                        <a16:creationId xmlns="" xmlns:a16="http://schemas.microsoft.com/office/drawing/2014/main" id="{B843A875-67D4-4C11-9D3D-1C3FBA66C8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9" name="正方形/長方形 428">
                    <a:extLst>
                      <a:ext uri="{FF2B5EF4-FFF2-40B4-BE49-F238E27FC236}">
                        <a16:creationId xmlns="" xmlns:a16="http://schemas.microsoft.com/office/drawing/2014/main" id="{D1664EAE-A94A-42C5-931E-FA5A0446DB2C}"/>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99" name="グループ化 298">
                  <a:extLst>
                    <a:ext uri="{FF2B5EF4-FFF2-40B4-BE49-F238E27FC236}">
                      <a16:creationId xmlns="" xmlns:a16="http://schemas.microsoft.com/office/drawing/2014/main" id="{606ED237-BE46-4963-885B-EB108C174A8B}"/>
                    </a:ext>
                  </a:extLst>
                </p:cNvPr>
                <p:cNvGrpSpPr/>
                <p:nvPr/>
              </p:nvGrpSpPr>
              <p:grpSpPr>
                <a:xfrm>
                  <a:off x="1953309" y="2099432"/>
                  <a:ext cx="720000" cy="734400"/>
                  <a:chOff x="2908531" y="1323826"/>
                  <a:chExt cx="1447422" cy="1440000"/>
                </a:xfrm>
              </p:grpSpPr>
              <p:sp>
                <p:nvSpPr>
                  <p:cNvPr id="300" name="正方形/長方形 299">
                    <a:extLst>
                      <a:ext uri="{FF2B5EF4-FFF2-40B4-BE49-F238E27FC236}">
                        <a16:creationId xmlns="" xmlns:a16="http://schemas.microsoft.com/office/drawing/2014/main" id="{47ED1497-FBCA-4B53-AD4D-6807FB67078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1" name="正方形/長方形 300">
                    <a:extLst>
                      <a:ext uri="{FF2B5EF4-FFF2-40B4-BE49-F238E27FC236}">
                        <a16:creationId xmlns="" xmlns:a16="http://schemas.microsoft.com/office/drawing/2014/main" id="{198B8E8A-87D1-49F7-8973-218D8B4E305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2" name="正方形/長方形 301">
                    <a:extLst>
                      <a:ext uri="{FF2B5EF4-FFF2-40B4-BE49-F238E27FC236}">
                        <a16:creationId xmlns="" xmlns:a16="http://schemas.microsoft.com/office/drawing/2014/main" id="{4F5B07A3-EE83-4393-A264-4FBEEA900D4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3" name="正方形/長方形 302">
                    <a:extLst>
                      <a:ext uri="{FF2B5EF4-FFF2-40B4-BE49-F238E27FC236}">
                        <a16:creationId xmlns="" xmlns:a16="http://schemas.microsoft.com/office/drawing/2014/main" id="{FBB0C8B4-E1B6-4D92-BEA6-68B270815F1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4" name="正方形/長方形 303">
                    <a:extLst>
                      <a:ext uri="{FF2B5EF4-FFF2-40B4-BE49-F238E27FC236}">
                        <a16:creationId xmlns="" xmlns:a16="http://schemas.microsoft.com/office/drawing/2014/main" id="{2A62FF04-B237-40D9-83DA-D4C6E3573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5" name="正方形/長方形 304">
                    <a:extLst>
                      <a:ext uri="{FF2B5EF4-FFF2-40B4-BE49-F238E27FC236}">
                        <a16:creationId xmlns="" xmlns:a16="http://schemas.microsoft.com/office/drawing/2014/main" id="{2F275852-3422-4A18-8BFD-984DB3E4DC1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6" name="正方形/長方形 305">
                    <a:extLst>
                      <a:ext uri="{FF2B5EF4-FFF2-40B4-BE49-F238E27FC236}">
                        <a16:creationId xmlns="" xmlns:a16="http://schemas.microsoft.com/office/drawing/2014/main" id="{AEBE35BA-2AD1-4112-A71A-94D986F8545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7" name="正方形/長方形 306">
                    <a:extLst>
                      <a:ext uri="{FF2B5EF4-FFF2-40B4-BE49-F238E27FC236}">
                        <a16:creationId xmlns="" xmlns:a16="http://schemas.microsoft.com/office/drawing/2014/main" id="{4FE99BD3-869E-4998-B9F4-30B8C12EEBA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8" name="正方形/長方形 307">
                    <a:extLst>
                      <a:ext uri="{FF2B5EF4-FFF2-40B4-BE49-F238E27FC236}">
                        <a16:creationId xmlns="" xmlns:a16="http://schemas.microsoft.com/office/drawing/2014/main" id="{CD7FD697-6181-4C11-A6D8-6240957FFDF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9" name="正方形/長方形 308">
                    <a:extLst>
                      <a:ext uri="{FF2B5EF4-FFF2-40B4-BE49-F238E27FC236}">
                        <a16:creationId xmlns="" xmlns:a16="http://schemas.microsoft.com/office/drawing/2014/main" id="{32ABB065-3D03-4E5C-9571-95073FC0C1D0}"/>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0" name="正方形/長方形 309">
                    <a:extLst>
                      <a:ext uri="{FF2B5EF4-FFF2-40B4-BE49-F238E27FC236}">
                        <a16:creationId xmlns="" xmlns:a16="http://schemas.microsoft.com/office/drawing/2014/main" id="{7F5CF3FF-F9B1-4C8E-8854-333EF7FC51D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1" name="正方形/長方形 310">
                    <a:extLst>
                      <a:ext uri="{FF2B5EF4-FFF2-40B4-BE49-F238E27FC236}">
                        <a16:creationId xmlns="" xmlns:a16="http://schemas.microsoft.com/office/drawing/2014/main" id="{0228BEC4-43C2-4BEC-9E11-91A879288C2C}"/>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2" name="正方形/長方形 311">
                    <a:extLst>
                      <a:ext uri="{FF2B5EF4-FFF2-40B4-BE49-F238E27FC236}">
                        <a16:creationId xmlns="" xmlns:a16="http://schemas.microsoft.com/office/drawing/2014/main" id="{0B78289E-CC0E-47A9-8471-1891909FA25B}"/>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3" name="正方形/長方形 312">
                    <a:extLst>
                      <a:ext uri="{FF2B5EF4-FFF2-40B4-BE49-F238E27FC236}">
                        <a16:creationId xmlns="" xmlns:a16="http://schemas.microsoft.com/office/drawing/2014/main" id="{5F1933A0-9065-4370-BCFA-2DE6BF4F961D}"/>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4" name="正方形/長方形 313">
                    <a:extLst>
                      <a:ext uri="{FF2B5EF4-FFF2-40B4-BE49-F238E27FC236}">
                        <a16:creationId xmlns="" xmlns:a16="http://schemas.microsoft.com/office/drawing/2014/main" id="{3E048CD8-E85C-44F0-AB9C-E7E7FF82A4DA}"/>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5" name="正方形/長方形 314">
                    <a:extLst>
                      <a:ext uri="{FF2B5EF4-FFF2-40B4-BE49-F238E27FC236}">
                        <a16:creationId xmlns="" xmlns:a16="http://schemas.microsoft.com/office/drawing/2014/main" id="{5F865AF2-E9D8-4006-8733-92CB59DA9957}"/>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6" name="正方形/長方形 315">
                    <a:extLst>
                      <a:ext uri="{FF2B5EF4-FFF2-40B4-BE49-F238E27FC236}">
                        <a16:creationId xmlns="" xmlns:a16="http://schemas.microsoft.com/office/drawing/2014/main" id="{161FE911-B706-4250-9AF8-AC2E4EA1BDA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7" name="正方形/長方形 316">
                    <a:extLst>
                      <a:ext uri="{FF2B5EF4-FFF2-40B4-BE49-F238E27FC236}">
                        <a16:creationId xmlns="" xmlns:a16="http://schemas.microsoft.com/office/drawing/2014/main" id="{2780D446-A690-477D-ABB9-70A5CA4DBD12}"/>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8" name="正方形/長方形 317">
                    <a:extLst>
                      <a:ext uri="{FF2B5EF4-FFF2-40B4-BE49-F238E27FC236}">
                        <a16:creationId xmlns="" xmlns:a16="http://schemas.microsoft.com/office/drawing/2014/main" id="{7BECE4C1-091A-4CD5-A806-EFFC7FF11F9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9" name="正方形/長方形 318">
                    <a:extLst>
                      <a:ext uri="{FF2B5EF4-FFF2-40B4-BE49-F238E27FC236}">
                        <a16:creationId xmlns="" xmlns:a16="http://schemas.microsoft.com/office/drawing/2014/main" id="{D6B159FA-03F1-45CD-9C97-E5EE0F326355}"/>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0" name="正方形/長方形 319">
                    <a:extLst>
                      <a:ext uri="{FF2B5EF4-FFF2-40B4-BE49-F238E27FC236}">
                        <a16:creationId xmlns="" xmlns:a16="http://schemas.microsoft.com/office/drawing/2014/main" id="{36B317BB-A205-4476-AC85-26558751813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1" name="正方形/長方形 320">
                    <a:extLst>
                      <a:ext uri="{FF2B5EF4-FFF2-40B4-BE49-F238E27FC236}">
                        <a16:creationId xmlns="" xmlns:a16="http://schemas.microsoft.com/office/drawing/2014/main" id="{AB211D69-DAF8-49CD-94F5-F9FB7A701345}"/>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2" name="正方形/長方形 321">
                    <a:extLst>
                      <a:ext uri="{FF2B5EF4-FFF2-40B4-BE49-F238E27FC236}">
                        <a16:creationId xmlns="" xmlns:a16="http://schemas.microsoft.com/office/drawing/2014/main" id="{5F140709-3194-4B2A-A873-FCEA7446D91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3" name="正方形/長方形 322">
                    <a:extLst>
                      <a:ext uri="{FF2B5EF4-FFF2-40B4-BE49-F238E27FC236}">
                        <a16:creationId xmlns="" xmlns:a16="http://schemas.microsoft.com/office/drawing/2014/main" id="{3E7696ED-5045-4348-A42B-57BE6264DA5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4" name="正方形/長方形 323">
                    <a:extLst>
                      <a:ext uri="{FF2B5EF4-FFF2-40B4-BE49-F238E27FC236}">
                        <a16:creationId xmlns="" xmlns:a16="http://schemas.microsoft.com/office/drawing/2014/main" id="{EDD5C317-74E5-4753-A447-A6F5C2D161C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5" name="正方形/長方形 324">
                    <a:extLst>
                      <a:ext uri="{FF2B5EF4-FFF2-40B4-BE49-F238E27FC236}">
                        <a16:creationId xmlns="" xmlns:a16="http://schemas.microsoft.com/office/drawing/2014/main" id="{E1312482-892F-4B3A-ABBF-4A0307342A7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6" name="正方形/長方形 325">
                    <a:extLst>
                      <a:ext uri="{FF2B5EF4-FFF2-40B4-BE49-F238E27FC236}">
                        <a16:creationId xmlns="" xmlns:a16="http://schemas.microsoft.com/office/drawing/2014/main" id="{7E60F52F-C462-4F76-8E8C-673A62A9BA5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7" name="正方形/長方形 326">
                    <a:extLst>
                      <a:ext uri="{FF2B5EF4-FFF2-40B4-BE49-F238E27FC236}">
                        <a16:creationId xmlns="" xmlns:a16="http://schemas.microsoft.com/office/drawing/2014/main" id="{E4AF489A-1A19-46E3-8D47-3BA5A662F35E}"/>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8" name="正方形/長方形 327">
                    <a:extLst>
                      <a:ext uri="{FF2B5EF4-FFF2-40B4-BE49-F238E27FC236}">
                        <a16:creationId xmlns="" xmlns:a16="http://schemas.microsoft.com/office/drawing/2014/main" id="{E5E6A128-332C-4EF2-A3F1-6679EABA3BC0}"/>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9" name="正方形/長方形 328">
                    <a:extLst>
                      <a:ext uri="{FF2B5EF4-FFF2-40B4-BE49-F238E27FC236}">
                        <a16:creationId xmlns="" xmlns:a16="http://schemas.microsoft.com/office/drawing/2014/main" id="{D061C2D1-19C4-47BD-A898-6EAF47AF610C}"/>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0" name="正方形/長方形 329">
                    <a:extLst>
                      <a:ext uri="{FF2B5EF4-FFF2-40B4-BE49-F238E27FC236}">
                        <a16:creationId xmlns="" xmlns:a16="http://schemas.microsoft.com/office/drawing/2014/main" id="{EBEB1D58-619A-4623-8354-F9BD0188FA2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1" name="正方形/長方形 330">
                    <a:extLst>
                      <a:ext uri="{FF2B5EF4-FFF2-40B4-BE49-F238E27FC236}">
                        <a16:creationId xmlns="" xmlns:a16="http://schemas.microsoft.com/office/drawing/2014/main" id="{63B6BCDC-9FDE-4BEB-BBE9-9779968D0048}"/>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2" name="正方形/長方形 331">
                    <a:extLst>
                      <a:ext uri="{FF2B5EF4-FFF2-40B4-BE49-F238E27FC236}">
                        <a16:creationId xmlns="" xmlns:a16="http://schemas.microsoft.com/office/drawing/2014/main" id="{8FB5D9B6-6D34-4F6C-9E0D-4AFEC07116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3" name="正方形/長方形 332">
                    <a:extLst>
                      <a:ext uri="{FF2B5EF4-FFF2-40B4-BE49-F238E27FC236}">
                        <a16:creationId xmlns="" xmlns:a16="http://schemas.microsoft.com/office/drawing/2014/main" id="{307B4C8A-CAEB-4631-BDB2-43DCCA51DCA3}"/>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4" name="正方形/長方形 333">
                    <a:extLst>
                      <a:ext uri="{FF2B5EF4-FFF2-40B4-BE49-F238E27FC236}">
                        <a16:creationId xmlns="" xmlns:a16="http://schemas.microsoft.com/office/drawing/2014/main" id="{CBED3BFB-8387-4972-A8E9-191ADD63041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5" name="正方形/長方形 334">
                    <a:extLst>
                      <a:ext uri="{FF2B5EF4-FFF2-40B4-BE49-F238E27FC236}">
                        <a16:creationId xmlns="" xmlns:a16="http://schemas.microsoft.com/office/drawing/2014/main" id="{E99779F4-B992-4B89-9FEE-4B953DB67BB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6" name="正方形/長方形 335">
                    <a:extLst>
                      <a:ext uri="{FF2B5EF4-FFF2-40B4-BE49-F238E27FC236}">
                        <a16:creationId xmlns="" xmlns:a16="http://schemas.microsoft.com/office/drawing/2014/main" id="{8AA5DF3E-8EAF-40A6-9F92-C3547A49822D}"/>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7" name="正方形/長方形 336">
                    <a:extLst>
                      <a:ext uri="{FF2B5EF4-FFF2-40B4-BE49-F238E27FC236}">
                        <a16:creationId xmlns="" xmlns:a16="http://schemas.microsoft.com/office/drawing/2014/main" id="{4B80F2C7-05AD-457C-8B67-5337829893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8" name="正方形/長方形 337">
                    <a:extLst>
                      <a:ext uri="{FF2B5EF4-FFF2-40B4-BE49-F238E27FC236}">
                        <a16:creationId xmlns="" xmlns:a16="http://schemas.microsoft.com/office/drawing/2014/main" id="{DD12324E-6019-46E9-86A3-E9D04E45CDF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9" name="正方形/長方形 338">
                    <a:extLst>
                      <a:ext uri="{FF2B5EF4-FFF2-40B4-BE49-F238E27FC236}">
                        <a16:creationId xmlns="" xmlns:a16="http://schemas.microsoft.com/office/drawing/2014/main" id="{7221EEEA-8CCC-4113-A8DF-0451B880122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0" name="正方形/長方形 339">
                    <a:extLst>
                      <a:ext uri="{FF2B5EF4-FFF2-40B4-BE49-F238E27FC236}">
                        <a16:creationId xmlns="" xmlns:a16="http://schemas.microsoft.com/office/drawing/2014/main" id="{5E8618E3-398A-47A3-A203-EDAE12C6284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1" name="正方形/長方形 340">
                    <a:extLst>
                      <a:ext uri="{FF2B5EF4-FFF2-40B4-BE49-F238E27FC236}">
                        <a16:creationId xmlns="" xmlns:a16="http://schemas.microsoft.com/office/drawing/2014/main" id="{0C6AB0BC-6B00-4222-A485-2CC87ED23E2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2" name="正方形/長方形 341">
                    <a:extLst>
                      <a:ext uri="{FF2B5EF4-FFF2-40B4-BE49-F238E27FC236}">
                        <a16:creationId xmlns="" xmlns:a16="http://schemas.microsoft.com/office/drawing/2014/main" id="{C562FEB6-5E08-451A-B5F6-41255B0A0CE9}"/>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3" name="正方形/長方形 342">
                    <a:extLst>
                      <a:ext uri="{FF2B5EF4-FFF2-40B4-BE49-F238E27FC236}">
                        <a16:creationId xmlns="" xmlns:a16="http://schemas.microsoft.com/office/drawing/2014/main" id="{4BB38CBF-BFC0-415C-A7C2-C93E58A0A3D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4" name="正方形/長方形 343">
                    <a:extLst>
                      <a:ext uri="{FF2B5EF4-FFF2-40B4-BE49-F238E27FC236}">
                        <a16:creationId xmlns="" xmlns:a16="http://schemas.microsoft.com/office/drawing/2014/main" id="{36BE156F-F18A-4498-A66B-60CC5E96DDD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5" name="正方形/長方形 344">
                    <a:extLst>
                      <a:ext uri="{FF2B5EF4-FFF2-40B4-BE49-F238E27FC236}">
                        <a16:creationId xmlns="" xmlns:a16="http://schemas.microsoft.com/office/drawing/2014/main" id="{4F58333B-D694-49FE-85B7-330A44E7AC98}"/>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6" name="正方形/長方形 345">
                    <a:extLst>
                      <a:ext uri="{FF2B5EF4-FFF2-40B4-BE49-F238E27FC236}">
                        <a16:creationId xmlns="" xmlns:a16="http://schemas.microsoft.com/office/drawing/2014/main" id="{21E2DC4C-4C28-499D-A72B-F7CE89ECBD9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7" name="正方形/長方形 346">
                    <a:extLst>
                      <a:ext uri="{FF2B5EF4-FFF2-40B4-BE49-F238E27FC236}">
                        <a16:creationId xmlns="" xmlns:a16="http://schemas.microsoft.com/office/drawing/2014/main" id="{75132571-858A-4F52-9F87-80B946878E7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8" name="正方形/長方形 347">
                    <a:extLst>
                      <a:ext uri="{FF2B5EF4-FFF2-40B4-BE49-F238E27FC236}">
                        <a16:creationId xmlns="" xmlns:a16="http://schemas.microsoft.com/office/drawing/2014/main" id="{B2D44FC4-11F1-4385-AAC7-ECE1F516FCE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9" name="正方形/長方形 348">
                    <a:extLst>
                      <a:ext uri="{FF2B5EF4-FFF2-40B4-BE49-F238E27FC236}">
                        <a16:creationId xmlns="" xmlns:a16="http://schemas.microsoft.com/office/drawing/2014/main" id="{93F761F4-0D42-49EF-8FC6-3032B9F55DDC}"/>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0" name="正方形/長方形 349">
                    <a:extLst>
                      <a:ext uri="{FF2B5EF4-FFF2-40B4-BE49-F238E27FC236}">
                        <a16:creationId xmlns="" xmlns:a16="http://schemas.microsoft.com/office/drawing/2014/main" id="{EEEE3219-56A6-4628-BAA4-16F448C0D73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1" name="正方形/長方形 350">
                    <a:extLst>
                      <a:ext uri="{FF2B5EF4-FFF2-40B4-BE49-F238E27FC236}">
                        <a16:creationId xmlns="" xmlns:a16="http://schemas.microsoft.com/office/drawing/2014/main" id="{F30AC069-597E-456C-8320-96DE0AD56A2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2" name="正方形/長方形 351">
                    <a:extLst>
                      <a:ext uri="{FF2B5EF4-FFF2-40B4-BE49-F238E27FC236}">
                        <a16:creationId xmlns="" xmlns:a16="http://schemas.microsoft.com/office/drawing/2014/main" id="{4ABD3664-490E-4AAE-A1EF-86DF513A47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3" name="正方形/長方形 352">
                    <a:extLst>
                      <a:ext uri="{FF2B5EF4-FFF2-40B4-BE49-F238E27FC236}">
                        <a16:creationId xmlns="" xmlns:a16="http://schemas.microsoft.com/office/drawing/2014/main" id="{995C730C-04C0-430D-822A-51BD812B611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4" name="正方形/長方形 353">
                    <a:extLst>
                      <a:ext uri="{FF2B5EF4-FFF2-40B4-BE49-F238E27FC236}">
                        <a16:creationId xmlns="" xmlns:a16="http://schemas.microsoft.com/office/drawing/2014/main" id="{98EE80E7-DADF-4DBD-A0CE-6791838EA90A}"/>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5" name="正方形/長方形 354">
                    <a:extLst>
                      <a:ext uri="{FF2B5EF4-FFF2-40B4-BE49-F238E27FC236}">
                        <a16:creationId xmlns="" xmlns:a16="http://schemas.microsoft.com/office/drawing/2014/main" id="{0EF9D904-A83C-4D12-BD5E-80F451B4294C}"/>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6" name="正方形/長方形 355">
                    <a:extLst>
                      <a:ext uri="{FF2B5EF4-FFF2-40B4-BE49-F238E27FC236}">
                        <a16:creationId xmlns="" xmlns:a16="http://schemas.microsoft.com/office/drawing/2014/main" id="{660846C1-9DB8-4DD4-A6F1-30411D94FFC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7" name="正方形/長方形 356">
                    <a:extLst>
                      <a:ext uri="{FF2B5EF4-FFF2-40B4-BE49-F238E27FC236}">
                        <a16:creationId xmlns="" xmlns:a16="http://schemas.microsoft.com/office/drawing/2014/main" id="{4690F6B3-2F3E-45A6-9C8F-B0E695D78CDF}"/>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8" name="正方形/長方形 357">
                    <a:extLst>
                      <a:ext uri="{FF2B5EF4-FFF2-40B4-BE49-F238E27FC236}">
                        <a16:creationId xmlns="" xmlns:a16="http://schemas.microsoft.com/office/drawing/2014/main" id="{63C20976-4551-4EDC-A14E-BD0A762979F8}"/>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9" name="正方形/長方形 358">
                    <a:extLst>
                      <a:ext uri="{FF2B5EF4-FFF2-40B4-BE49-F238E27FC236}">
                        <a16:creationId xmlns="" xmlns:a16="http://schemas.microsoft.com/office/drawing/2014/main" id="{CD4C92F8-286E-484C-880E-6F1BE9ACC3B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0" name="正方形/長方形 359">
                    <a:extLst>
                      <a:ext uri="{FF2B5EF4-FFF2-40B4-BE49-F238E27FC236}">
                        <a16:creationId xmlns="" xmlns:a16="http://schemas.microsoft.com/office/drawing/2014/main" id="{81AAC34A-9427-437E-B5B8-C7A5F409AB6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1" name="正方形/長方形 360">
                    <a:extLst>
                      <a:ext uri="{FF2B5EF4-FFF2-40B4-BE49-F238E27FC236}">
                        <a16:creationId xmlns="" xmlns:a16="http://schemas.microsoft.com/office/drawing/2014/main" id="{59714340-E705-4A55-B38E-371DC2C9F7B7}"/>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2" name="正方形/長方形 361">
                    <a:extLst>
                      <a:ext uri="{FF2B5EF4-FFF2-40B4-BE49-F238E27FC236}">
                        <a16:creationId xmlns="" xmlns:a16="http://schemas.microsoft.com/office/drawing/2014/main" id="{F578CD58-B9BC-445A-8F16-980055694E2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3" name="正方形/長方形 362">
                    <a:extLst>
                      <a:ext uri="{FF2B5EF4-FFF2-40B4-BE49-F238E27FC236}">
                        <a16:creationId xmlns="" xmlns:a16="http://schemas.microsoft.com/office/drawing/2014/main" id="{FF637433-5823-41A5-849E-28A190484B15}"/>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4" name="正方形/長方形 363">
                    <a:extLst>
                      <a:ext uri="{FF2B5EF4-FFF2-40B4-BE49-F238E27FC236}">
                        <a16:creationId xmlns="" xmlns:a16="http://schemas.microsoft.com/office/drawing/2014/main" id="{FEECD445-F9B7-4732-80FA-82087FD9C4AD}"/>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65" name="グループ化 164">
                <a:extLst>
                  <a:ext uri="{FF2B5EF4-FFF2-40B4-BE49-F238E27FC236}">
                    <a16:creationId xmlns="" xmlns:a16="http://schemas.microsoft.com/office/drawing/2014/main" id="{E1877BCB-F9AB-4CF9-9B80-F995BDD39D03}"/>
                  </a:ext>
                </a:extLst>
              </p:cNvPr>
              <p:cNvGrpSpPr/>
              <p:nvPr/>
            </p:nvGrpSpPr>
            <p:grpSpPr>
              <a:xfrm>
                <a:off x="2671767" y="2099432"/>
                <a:ext cx="1440000" cy="734400"/>
                <a:chOff x="1226688" y="2099432"/>
                <a:chExt cx="1446621" cy="734400"/>
              </a:xfrm>
            </p:grpSpPr>
            <p:grpSp>
              <p:nvGrpSpPr>
                <p:cNvPr id="166" name="グループ化 165">
                  <a:extLst>
                    <a:ext uri="{FF2B5EF4-FFF2-40B4-BE49-F238E27FC236}">
                      <a16:creationId xmlns="" xmlns:a16="http://schemas.microsoft.com/office/drawing/2014/main" id="{855F6CE1-2AFD-4ED2-BD6D-BDE736C769AB}"/>
                    </a:ext>
                  </a:extLst>
                </p:cNvPr>
                <p:cNvGrpSpPr/>
                <p:nvPr/>
              </p:nvGrpSpPr>
              <p:grpSpPr>
                <a:xfrm>
                  <a:off x="1226688" y="2099432"/>
                  <a:ext cx="720000" cy="734400"/>
                  <a:chOff x="2908531" y="1323826"/>
                  <a:chExt cx="1447422" cy="1440000"/>
                </a:xfrm>
              </p:grpSpPr>
              <p:sp>
                <p:nvSpPr>
                  <p:cNvPr id="233" name="正方形/長方形 232">
                    <a:extLst>
                      <a:ext uri="{FF2B5EF4-FFF2-40B4-BE49-F238E27FC236}">
                        <a16:creationId xmlns="" xmlns:a16="http://schemas.microsoft.com/office/drawing/2014/main" id="{C754E752-4A40-48A1-A5B7-C5C64465AC24}"/>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 name="正方形/長方形 233">
                    <a:extLst>
                      <a:ext uri="{FF2B5EF4-FFF2-40B4-BE49-F238E27FC236}">
                        <a16:creationId xmlns="" xmlns:a16="http://schemas.microsoft.com/office/drawing/2014/main" id="{3BCEE800-7142-48C6-AA81-6970177121B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 name="正方形/長方形 234">
                    <a:extLst>
                      <a:ext uri="{FF2B5EF4-FFF2-40B4-BE49-F238E27FC236}">
                        <a16:creationId xmlns="" xmlns:a16="http://schemas.microsoft.com/office/drawing/2014/main" id="{F6B1B148-CBAC-4F75-BC8B-97132AFE402C}"/>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 name="正方形/長方形 235">
                    <a:extLst>
                      <a:ext uri="{FF2B5EF4-FFF2-40B4-BE49-F238E27FC236}">
                        <a16:creationId xmlns="" xmlns:a16="http://schemas.microsoft.com/office/drawing/2014/main" id="{989F45FB-7418-4F6E-BDFA-4F252CCB26A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 name="正方形/長方形 236">
                    <a:extLst>
                      <a:ext uri="{FF2B5EF4-FFF2-40B4-BE49-F238E27FC236}">
                        <a16:creationId xmlns="" xmlns:a16="http://schemas.microsoft.com/office/drawing/2014/main" id="{DE3BA8E5-1BBD-437D-8E6D-9E06667F7EDB}"/>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 name="正方形/長方形 237">
                    <a:extLst>
                      <a:ext uri="{FF2B5EF4-FFF2-40B4-BE49-F238E27FC236}">
                        <a16:creationId xmlns="" xmlns:a16="http://schemas.microsoft.com/office/drawing/2014/main" id="{29D46938-8DE0-43AB-9B86-789BA66A709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 name="正方形/長方形 238">
                    <a:extLst>
                      <a:ext uri="{FF2B5EF4-FFF2-40B4-BE49-F238E27FC236}">
                        <a16:creationId xmlns="" xmlns:a16="http://schemas.microsoft.com/office/drawing/2014/main" id="{88D6E78B-7C7C-4E08-AD44-4AD5433176D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 name="正方形/長方形 239">
                    <a:extLst>
                      <a:ext uri="{FF2B5EF4-FFF2-40B4-BE49-F238E27FC236}">
                        <a16:creationId xmlns="" xmlns:a16="http://schemas.microsoft.com/office/drawing/2014/main" id="{AC093342-2A71-45DE-83ED-6FE1265BACCE}"/>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 name="正方形/長方形 240">
                    <a:extLst>
                      <a:ext uri="{FF2B5EF4-FFF2-40B4-BE49-F238E27FC236}">
                        <a16:creationId xmlns="" xmlns:a16="http://schemas.microsoft.com/office/drawing/2014/main" id="{6F4E6B2D-6BF4-42A8-9DDD-7D92F7A79A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 name="正方形/長方形 241">
                    <a:extLst>
                      <a:ext uri="{FF2B5EF4-FFF2-40B4-BE49-F238E27FC236}">
                        <a16:creationId xmlns="" xmlns:a16="http://schemas.microsoft.com/office/drawing/2014/main" id="{13DAE779-2D5E-4F63-91C3-C5C8ACAC155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 name="正方形/長方形 242">
                    <a:extLst>
                      <a:ext uri="{FF2B5EF4-FFF2-40B4-BE49-F238E27FC236}">
                        <a16:creationId xmlns="" xmlns:a16="http://schemas.microsoft.com/office/drawing/2014/main" id="{B436432C-A69D-4C37-98EE-828626CB3137}"/>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4" name="正方形/長方形 243">
                    <a:extLst>
                      <a:ext uri="{FF2B5EF4-FFF2-40B4-BE49-F238E27FC236}">
                        <a16:creationId xmlns="" xmlns:a16="http://schemas.microsoft.com/office/drawing/2014/main" id="{907D0B3A-FF54-419F-8FC1-02E8EFA15EC2}"/>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5" name="正方形/長方形 244">
                    <a:extLst>
                      <a:ext uri="{FF2B5EF4-FFF2-40B4-BE49-F238E27FC236}">
                        <a16:creationId xmlns="" xmlns:a16="http://schemas.microsoft.com/office/drawing/2014/main" id="{A59AC9FD-5B2D-4CA9-9EDE-332EE0A30DEA}"/>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6" name="正方形/長方形 245">
                    <a:extLst>
                      <a:ext uri="{FF2B5EF4-FFF2-40B4-BE49-F238E27FC236}">
                        <a16:creationId xmlns="" xmlns:a16="http://schemas.microsoft.com/office/drawing/2014/main" id="{276B3BB7-1C21-4917-B772-B1EFB3BCC61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7" name="正方形/長方形 246">
                    <a:extLst>
                      <a:ext uri="{FF2B5EF4-FFF2-40B4-BE49-F238E27FC236}">
                        <a16:creationId xmlns="" xmlns:a16="http://schemas.microsoft.com/office/drawing/2014/main" id="{625C7658-73FB-4772-B252-54E04DF2AFF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8" name="正方形/長方形 247">
                    <a:extLst>
                      <a:ext uri="{FF2B5EF4-FFF2-40B4-BE49-F238E27FC236}">
                        <a16:creationId xmlns="" xmlns:a16="http://schemas.microsoft.com/office/drawing/2014/main" id="{DC9BE461-EBC9-45F6-AA73-19B91EA411B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9" name="正方形/長方形 248">
                    <a:extLst>
                      <a:ext uri="{FF2B5EF4-FFF2-40B4-BE49-F238E27FC236}">
                        <a16:creationId xmlns="" xmlns:a16="http://schemas.microsoft.com/office/drawing/2014/main" id="{CBDB82CC-2590-421B-861D-7841B8C63161}"/>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0" name="正方形/長方形 249">
                    <a:extLst>
                      <a:ext uri="{FF2B5EF4-FFF2-40B4-BE49-F238E27FC236}">
                        <a16:creationId xmlns="" xmlns:a16="http://schemas.microsoft.com/office/drawing/2014/main" id="{A57E9BD1-C8A2-483A-BC0A-1C10D98C45A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1" name="正方形/長方形 250">
                    <a:extLst>
                      <a:ext uri="{FF2B5EF4-FFF2-40B4-BE49-F238E27FC236}">
                        <a16:creationId xmlns="" xmlns:a16="http://schemas.microsoft.com/office/drawing/2014/main" id="{E14E9BD9-7BE1-4DF9-B6A7-58497EADB0D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2" name="正方形/長方形 251">
                    <a:extLst>
                      <a:ext uri="{FF2B5EF4-FFF2-40B4-BE49-F238E27FC236}">
                        <a16:creationId xmlns="" xmlns:a16="http://schemas.microsoft.com/office/drawing/2014/main" id="{D6925B98-0924-4D0B-B72E-825E1B9ECF3F}"/>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3" name="正方形/長方形 252">
                    <a:extLst>
                      <a:ext uri="{FF2B5EF4-FFF2-40B4-BE49-F238E27FC236}">
                        <a16:creationId xmlns="" xmlns:a16="http://schemas.microsoft.com/office/drawing/2014/main" id="{D4296CC1-58EA-41C4-ABD0-F0E3291B7A50}"/>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4" name="正方形/長方形 253">
                    <a:extLst>
                      <a:ext uri="{FF2B5EF4-FFF2-40B4-BE49-F238E27FC236}">
                        <a16:creationId xmlns="" xmlns:a16="http://schemas.microsoft.com/office/drawing/2014/main" id="{DC60B31B-ED9D-4C5B-86CD-E60963BB14CA}"/>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5" name="正方形/長方形 254">
                    <a:extLst>
                      <a:ext uri="{FF2B5EF4-FFF2-40B4-BE49-F238E27FC236}">
                        <a16:creationId xmlns="" xmlns:a16="http://schemas.microsoft.com/office/drawing/2014/main" id="{C16BA342-8394-4EA4-B5F9-BEE491F3639F}"/>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6" name="正方形/長方形 255">
                    <a:extLst>
                      <a:ext uri="{FF2B5EF4-FFF2-40B4-BE49-F238E27FC236}">
                        <a16:creationId xmlns="" xmlns:a16="http://schemas.microsoft.com/office/drawing/2014/main" id="{E99AC0E6-741E-4ED0-A115-0799929571B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7" name="正方形/長方形 256">
                    <a:extLst>
                      <a:ext uri="{FF2B5EF4-FFF2-40B4-BE49-F238E27FC236}">
                        <a16:creationId xmlns="" xmlns:a16="http://schemas.microsoft.com/office/drawing/2014/main" id="{21667CD4-0DE2-4BB8-8D45-B48025A4BD3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8" name="正方形/長方形 257">
                    <a:extLst>
                      <a:ext uri="{FF2B5EF4-FFF2-40B4-BE49-F238E27FC236}">
                        <a16:creationId xmlns="" xmlns:a16="http://schemas.microsoft.com/office/drawing/2014/main" id="{AF430BC0-DA83-49E3-9235-DBE94FA8074C}"/>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9" name="正方形/長方形 258">
                    <a:extLst>
                      <a:ext uri="{FF2B5EF4-FFF2-40B4-BE49-F238E27FC236}">
                        <a16:creationId xmlns="" xmlns:a16="http://schemas.microsoft.com/office/drawing/2014/main" id="{66C8205E-1312-4556-BB94-901FACD75E30}"/>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0" name="正方形/長方形 259">
                    <a:extLst>
                      <a:ext uri="{FF2B5EF4-FFF2-40B4-BE49-F238E27FC236}">
                        <a16:creationId xmlns="" xmlns:a16="http://schemas.microsoft.com/office/drawing/2014/main" id="{54119439-AD26-4EEE-B6B6-BF9778C1BB2F}"/>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1" name="正方形/長方形 260">
                    <a:extLst>
                      <a:ext uri="{FF2B5EF4-FFF2-40B4-BE49-F238E27FC236}">
                        <a16:creationId xmlns="" xmlns:a16="http://schemas.microsoft.com/office/drawing/2014/main" id="{A8CD947B-074F-4225-96CE-CF717D73A72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2" name="正方形/長方形 261">
                    <a:extLst>
                      <a:ext uri="{FF2B5EF4-FFF2-40B4-BE49-F238E27FC236}">
                        <a16:creationId xmlns="" xmlns:a16="http://schemas.microsoft.com/office/drawing/2014/main" id="{3F86DEEF-4455-4A0C-9876-772E826898E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3" name="正方形/長方形 262">
                    <a:extLst>
                      <a:ext uri="{FF2B5EF4-FFF2-40B4-BE49-F238E27FC236}">
                        <a16:creationId xmlns="" xmlns:a16="http://schemas.microsoft.com/office/drawing/2014/main" id="{E6D2D5B2-CBC7-470E-B913-E39148B96CC7}"/>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4" name="正方形/長方形 263">
                    <a:extLst>
                      <a:ext uri="{FF2B5EF4-FFF2-40B4-BE49-F238E27FC236}">
                        <a16:creationId xmlns="" xmlns:a16="http://schemas.microsoft.com/office/drawing/2014/main" id="{0EC3F1FF-196D-40A8-AC3B-83CA9FCA11C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5" name="正方形/長方形 264">
                    <a:extLst>
                      <a:ext uri="{FF2B5EF4-FFF2-40B4-BE49-F238E27FC236}">
                        <a16:creationId xmlns="" xmlns:a16="http://schemas.microsoft.com/office/drawing/2014/main" id="{3DC43A4C-3F32-4F86-90EB-BEA7E2711962}"/>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6" name="正方形/長方形 265">
                    <a:extLst>
                      <a:ext uri="{FF2B5EF4-FFF2-40B4-BE49-F238E27FC236}">
                        <a16:creationId xmlns="" xmlns:a16="http://schemas.microsoft.com/office/drawing/2014/main" id="{FE27854E-34AF-40B5-A818-730DE100AF82}"/>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7" name="正方形/長方形 266">
                    <a:extLst>
                      <a:ext uri="{FF2B5EF4-FFF2-40B4-BE49-F238E27FC236}">
                        <a16:creationId xmlns="" xmlns:a16="http://schemas.microsoft.com/office/drawing/2014/main" id="{17A32D6D-1CF3-4DB9-ABF5-3272DAFC2EC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8" name="正方形/長方形 267">
                    <a:extLst>
                      <a:ext uri="{FF2B5EF4-FFF2-40B4-BE49-F238E27FC236}">
                        <a16:creationId xmlns="" xmlns:a16="http://schemas.microsoft.com/office/drawing/2014/main" id="{FD678A1B-BE4E-4944-8F3B-D69F9F0C372A}"/>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9" name="正方形/長方形 268">
                    <a:extLst>
                      <a:ext uri="{FF2B5EF4-FFF2-40B4-BE49-F238E27FC236}">
                        <a16:creationId xmlns="" xmlns:a16="http://schemas.microsoft.com/office/drawing/2014/main" id="{FDBA5A19-9112-4340-89B1-2CBFF6583CE2}"/>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0" name="正方形/長方形 269">
                    <a:extLst>
                      <a:ext uri="{FF2B5EF4-FFF2-40B4-BE49-F238E27FC236}">
                        <a16:creationId xmlns="" xmlns:a16="http://schemas.microsoft.com/office/drawing/2014/main" id="{5773DF81-9660-481E-AC09-59C523B240A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1" name="正方形/長方形 270">
                    <a:extLst>
                      <a:ext uri="{FF2B5EF4-FFF2-40B4-BE49-F238E27FC236}">
                        <a16:creationId xmlns="" xmlns:a16="http://schemas.microsoft.com/office/drawing/2014/main" id="{2658D2B6-C1FE-47BD-B91A-CE19373D2F2B}"/>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2" name="正方形/長方形 271">
                    <a:extLst>
                      <a:ext uri="{FF2B5EF4-FFF2-40B4-BE49-F238E27FC236}">
                        <a16:creationId xmlns="" xmlns:a16="http://schemas.microsoft.com/office/drawing/2014/main" id="{4203A883-9660-4528-B771-C5A623221F8D}"/>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3" name="正方形/長方形 272">
                    <a:extLst>
                      <a:ext uri="{FF2B5EF4-FFF2-40B4-BE49-F238E27FC236}">
                        <a16:creationId xmlns="" xmlns:a16="http://schemas.microsoft.com/office/drawing/2014/main" id="{B7664BB7-3D3D-4431-9E31-847B45A93EBE}"/>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4" name="正方形/長方形 273">
                    <a:extLst>
                      <a:ext uri="{FF2B5EF4-FFF2-40B4-BE49-F238E27FC236}">
                        <a16:creationId xmlns="" xmlns:a16="http://schemas.microsoft.com/office/drawing/2014/main" id="{1B00CBD4-D13F-4D18-9E7F-67489A39EF1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5" name="正方形/長方形 274">
                    <a:extLst>
                      <a:ext uri="{FF2B5EF4-FFF2-40B4-BE49-F238E27FC236}">
                        <a16:creationId xmlns="" xmlns:a16="http://schemas.microsoft.com/office/drawing/2014/main" id="{A2A7ED00-7A4C-4982-84A4-A18C12DB84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6" name="正方形/長方形 275">
                    <a:extLst>
                      <a:ext uri="{FF2B5EF4-FFF2-40B4-BE49-F238E27FC236}">
                        <a16:creationId xmlns="" xmlns:a16="http://schemas.microsoft.com/office/drawing/2014/main" id="{8EE7567B-93A8-4D8D-814A-B3B7A09C2D2E}"/>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7" name="正方形/長方形 276">
                    <a:extLst>
                      <a:ext uri="{FF2B5EF4-FFF2-40B4-BE49-F238E27FC236}">
                        <a16:creationId xmlns="" xmlns:a16="http://schemas.microsoft.com/office/drawing/2014/main" id="{1B6731FF-05C4-40B4-9909-2C359B70B306}"/>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8" name="正方形/長方形 277">
                    <a:extLst>
                      <a:ext uri="{FF2B5EF4-FFF2-40B4-BE49-F238E27FC236}">
                        <a16:creationId xmlns="" xmlns:a16="http://schemas.microsoft.com/office/drawing/2014/main" id="{33DD90DC-9005-472C-A3BB-18C9C1C4E09C}"/>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9" name="正方形/長方形 278">
                    <a:extLst>
                      <a:ext uri="{FF2B5EF4-FFF2-40B4-BE49-F238E27FC236}">
                        <a16:creationId xmlns="" xmlns:a16="http://schemas.microsoft.com/office/drawing/2014/main" id="{58FF4EE5-813B-4294-B85E-70BEC177DA8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0" name="正方形/長方形 279">
                    <a:extLst>
                      <a:ext uri="{FF2B5EF4-FFF2-40B4-BE49-F238E27FC236}">
                        <a16:creationId xmlns="" xmlns:a16="http://schemas.microsoft.com/office/drawing/2014/main" id="{99264950-2D3A-4FB1-86F3-192FFC8206B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1" name="正方形/長方形 280">
                    <a:extLst>
                      <a:ext uri="{FF2B5EF4-FFF2-40B4-BE49-F238E27FC236}">
                        <a16:creationId xmlns="" xmlns:a16="http://schemas.microsoft.com/office/drawing/2014/main" id="{2913F890-902D-49CA-80A0-0F42405E61D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2" name="正方形/長方形 281">
                    <a:extLst>
                      <a:ext uri="{FF2B5EF4-FFF2-40B4-BE49-F238E27FC236}">
                        <a16:creationId xmlns="" xmlns:a16="http://schemas.microsoft.com/office/drawing/2014/main" id="{6F83463E-CBFA-463B-8712-8EE0E5462C85}"/>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3" name="正方形/長方形 282">
                    <a:extLst>
                      <a:ext uri="{FF2B5EF4-FFF2-40B4-BE49-F238E27FC236}">
                        <a16:creationId xmlns="" xmlns:a16="http://schemas.microsoft.com/office/drawing/2014/main" id="{CDC4F162-4680-403C-BFB1-7F2FC7CAB8E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4" name="正方形/長方形 283">
                    <a:extLst>
                      <a:ext uri="{FF2B5EF4-FFF2-40B4-BE49-F238E27FC236}">
                        <a16:creationId xmlns="" xmlns:a16="http://schemas.microsoft.com/office/drawing/2014/main" id="{42FBF155-6B7D-470D-83EB-66354DE4B6F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5" name="正方形/長方形 284">
                    <a:extLst>
                      <a:ext uri="{FF2B5EF4-FFF2-40B4-BE49-F238E27FC236}">
                        <a16:creationId xmlns="" xmlns:a16="http://schemas.microsoft.com/office/drawing/2014/main" id="{CB03982B-615A-4A6E-A717-F9674F2895D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6" name="正方形/長方形 285">
                    <a:extLst>
                      <a:ext uri="{FF2B5EF4-FFF2-40B4-BE49-F238E27FC236}">
                        <a16:creationId xmlns="" xmlns:a16="http://schemas.microsoft.com/office/drawing/2014/main" id="{392FB387-9BF5-484E-B1A3-537DEBF30FE9}"/>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7" name="正方形/長方形 286">
                    <a:extLst>
                      <a:ext uri="{FF2B5EF4-FFF2-40B4-BE49-F238E27FC236}">
                        <a16:creationId xmlns="" xmlns:a16="http://schemas.microsoft.com/office/drawing/2014/main" id="{EDAD961B-B17B-4ABE-8D91-75E6E8854CB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8" name="正方形/長方形 287">
                    <a:extLst>
                      <a:ext uri="{FF2B5EF4-FFF2-40B4-BE49-F238E27FC236}">
                        <a16:creationId xmlns="" xmlns:a16="http://schemas.microsoft.com/office/drawing/2014/main" id="{1C4DEE14-DD6C-4834-AAAA-F4340E81863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9" name="正方形/長方形 288">
                    <a:extLst>
                      <a:ext uri="{FF2B5EF4-FFF2-40B4-BE49-F238E27FC236}">
                        <a16:creationId xmlns="" xmlns:a16="http://schemas.microsoft.com/office/drawing/2014/main" id="{3E443608-9B2B-4E39-A3B0-B416FDE1DFC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0" name="正方形/長方形 289">
                    <a:extLst>
                      <a:ext uri="{FF2B5EF4-FFF2-40B4-BE49-F238E27FC236}">
                        <a16:creationId xmlns="" xmlns:a16="http://schemas.microsoft.com/office/drawing/2014/main" id="{77FD4AFB-B7C1-4044-9299-B33A532589FB}"/>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1" name="正方形/長方形 290">
                    <a:extLst>
                      <a:ext uri="{FF2B5EF4-FFF2-40B4-BE49-F238E27FC236}">
                        <a16:creationId xmlns="" xmlns:a16="http://schemas.microsoft.com/office/drawing/2014/main" id="{46DF6E91-DF24-454A-B6D1-8E6F6650D866}"/>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2" name="正方形/長方形 291">
                    <a:extLst>
                      <a:ext uri="{FF2B5EF4-FFF2-40B4-BE49-F238E27FC236}">
                        <a16:creationId xmlns="" xmlns:a16="http://schemas.microsoft.com/office/drawing/2014/main" id="{15C351A2-92E1-48F1-BA53-01F39654A5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3" name="正方形/長方形 292">
                    <a:extLst>
                      <a:ext uri="{FF2B5EF4-FFF2-40B4-BE49-F238E27FC236}">
                        <a16:creationId xmlns="" xmlns:a16="http://schemas.microsoft.com/office/drawing/2014/main" id="{FF8B1A1D-8DFB-423B-AE1E-E668575E58CB}"/>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4" name="正方形/長方形 293">
                    <a:extLst>
                      <a:ext uri="{FF2B5EF4-FFF2-40B4-BE49-F238E27FC236}">
                        <a16:creationId xmlns="" xmlns:a16="http://schemas.microsoft.com/office/drawing/2014/main" id="{AD9D1799-0DCA-4A88-8FCA-875A2414E48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5" name="正方形/長方形 294">
                    <a:extLst>
                      <a:ext uri="{FF2B5EF4-FFF2-40B4-BE49-F238E27FC236}">
                        <a16:creationId xmlns="" xmlns:a16="http://schemas.microsoft.com/office/drawing/2014/main" id="{5F1A1125-79FD-4345-A26D-5086BA7ABFC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6" name="正方形/長方形 295">
                    <a:extLst>
                      <a:ext uri="{FF2B5EF4-FFF2-40B4-BE49-F238E27FC236}">
                        <a16:creationId xmlns="" xmlns:a16="http://schemas.microsoft.com/office/drawing/2014/main" id="{55E5A166-7173-4F44-AD57-38F1624EB16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7" name="正方形/長方形 296">
                    <a:extLst>
                      <a:ext uri="{FF2B5EF4-FFF2-40B4-BE49-F238E27FC236}">
                        <a16:creationId xmlns="" xmlns:a16="http://schemas.microsoft.com/office/drawing/2014/main" id="{77F333F1-09D5-4012-8D8C-5B7299B73BA8}"/>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7" name="グループ化 166">
                  <a:extLst>
                    <a:ext uri="{FF2B5EF4-FFF2-40B4-BE49-F238E27FC236}">
                      <a16:creationId xmlns="" xmlns:a16="http://schemas.microsoft.com/office/drawing/2014/main" id="{F2AE9921-2B01-4656-99BB-2B3AEDAC2C98}"/>
                    </a:ext>
                  </a:extLst>
                </p:cNvPr>
                <p:cNvGrpSpPr/>
                <p:nvPr/>
              </p:nvGrpSpPr>
              <p:grpSpPr>
                <a:xfrm>
                  <a:off x="1953309" y="2099432"/>
                  <a:ext cx="720000" cy="734400"/>
                  <a:chOff x="2908531" y="1323826"/>
                  <a:chExt cx="1447422" cy="1440000"/>
                </a:xfrm>
              </p:grpSpPr>
              <p:sp>
                <p:nvSpPr>
                  <p:cNvPr id="168" name="正方形/長方形 167">
                    <a:extLst>
                      <a:ext uri="{FF2B5EF4-FFF2-40B4-BE49-F238E27FC236}">
                        <a16:creationId xmlns="" xmlns:a16="http://schemas.microsoft.com/office/drawing/2014/main" id="{435C0A3C-FE1D-4A7E-B904-203B2DDA56B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 name="正方形/長方形 168">
                    <a:extLst>
                      <a:ext uri="{FF2B5EF4-FFF2-40B4-BE49-F238E27FC236}">
                        <a16:creationId xmlns="" xmlns:a16="http://schemas.microsoft.com/office/drawing/2014/main" id="{DBC9575F-B605-4D41-82AA-21AAA201BCC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 name="正方形/長方形 169">
                    <a:extLst>
                      <a:ext uri="{FF2B5EF4-FFF2-40B4-BE49-F238E27FC236}">
                        <a16:creationId xmlns="" xmlns:a16="http://schemas.microsoft.com/office/drawing/2014/main" id="{C1396FA4-FC7A-490A-8162-1A36FE027F9B}"/>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正方形/長方形 170">
                    <a:extLst>
                      <a:ext uri="{FF2B5EF4-FFF2-40B4-BE49-F238E27FC236}">
                        <a16:creationId xmlns="" xmlns:a16="http://schemas.microsoft.com/office/drawing/2014/main" id="{67CE952E-7D13-4AE1-84E9-7F616D587C9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正方形/長方形 171">
                    <a:extLst>
                      <a:ext uri="{FF2B5EF4-FFF2-40B4-BE49-F238E27FC236}">
                        <a16:creationId xmlns="" xmlns:a16="http://schemas.microsoft.com/office/drawing/2014/main" id="{6267BE3C-F682-41EF-BAB8-3CDE5663D572}"/>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 name="正方形/長方形 172">
                    <a:extLst>
                      <a:ext uri="{FF2B5EF4-FFF2-40B4-BE49-F238E27FC236}">
                        <a16:creationId xmlns="" xmlns:a16="http://schemas.microsoft.com/office/drawing/2014/main" id="{CE7578AC-5651-4807-A683-BA1519CABD6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 name="正方形/長方形 173">
                    <a:extLst>
                      <a:ext uri="{FF2B5EF4-FFF2-40B4-BE49-F238E27FC236}">
                        <a16:creationId xmlns="" xmlns:a16="http://schemas.microsoft.com/office/drawing/2014/main" id="{EE777311-0132-4518-86C0-D6A97964AE5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正方形/長方形 174">
                    <a:extLst>
                      <a:ext uri="{FF2B5EF4-FFF2-40B4-BE49-F238E27FC236}">
                        <a16:creationId xmlns="" xmlns:a16="http://schemas.microsoft.com/office/drawing/2014/main" id="{4E3580BF-C1AF-43EE-A282-27D15F13FF30}"/>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正方形/長方形 175">
                    <a:extLst>
                      <a:ext uri="{FF2B5EF4-FFF2-40B4-BE49-F238E27FC236}">
                        <a16:creationId xmlns="" xmlns:a16="http://schemas.microsoft.com/office/drawing/2014/main" id="{CB2752FE-3168-4693-B716-204885CA813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 name="正方形/長方形 176">
                    <a:extLst>
                      <a:ext uri="{FF2B5EF4-FFF2-40B4-BE49-F238E27FC236}">
                        <a16:creationId xmlns="" xmlns:a16="http://schemas.microsoft.com/office/drawing/2014/main" id="{F1580A54-9C3C-4A7A-BDE4-1BAC22270D7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 name="正方形/長方形 177">
                    <a:extLst>
                      <a:ext uri="{FF2B5EF4-FFF2-40B4-BE49-F238E27FC236}">
                        <a16:creationId xmlns="" xmlns:a16="http://schemas.microsoft.com/office/drawing/2014/main" id="{2C25FA8B-C3A1-4D85-9C2B-195D37B3D4B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正方形/長方形 178">
                    <a:extLst>
                      <a:ext uri="{FF2B5EF4-FFF2-40B4-BE49-F238E27FC236}">
                        <a16:creationId xmlns="" xmlns:a16="http://schemas.microsoft.com/office/drawing/2014/main" id="{60C2E0F4-24B2-455C-A5BD-5A198F27E9E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正方形/長方形 179">
                    <a:extLst>
                      <a:ext uri="{FF2B5EF4-FFF2-40B4-BE49-F238E27FC236}">
                        <a16:creationId xmlns="" xmlns:a16="http://schemas.microsoft.com/office/drawing/2014/main" id="{A053B70C-3068-4AF2-816E-4D0E4111F21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 name="正方形/長方形 180">
                    <a:extLst>
                      <a:ext uri="{FF2B5EF4-FFF2-40B4-BE49-F238E27FC236}">
                        <a16:creationId xmlns="" xmlns:a16="http://schemas.microsoft.com/office/drawing/2014/main" id="{5B772BF9-1C66-44C9-8283-18B59322AA00}"/>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 name="正方形/長方形 181">
                    <a:extLst>
                      <a:ext uri="{FF2B5EF4-FFF2-40B4-BE49-F238E27FC236}">
                        <a16:creationId xmlns="" xmlns:a16="http://schemas.microsoft.com/office/drawing/2014/main" id="{9E59FA81-124F-4283-88CE-0DF4B569283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 name="正方形/長方形 182">
                    <a:extLst>
                      <a:ext uri="{FF2B5EF4-FFF2-40B4-BE49-F238E27FC236}">
                        <a16:creationId xmlns="" xmlns:a16="http://schemas.microsoft.com/office/drawing/2014/main" id="{B4A33225-F301-4F8B-9797-3E2EEE72253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 name="正方形/長方形 183">
                    <a:extLst>
                      <a:ext uri="{FF2B5EF4-FFF2-40B4-BE49-F238E27FC236}">
                        <a16:creationId xmlns="" xmlns:a16="http://schemas.microsoft.com/office/drawing/2014/main" id="{35D881F8-ADED-41D4-A3CE-B1DC21ABC5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 name="正方形/長方形 184">
                    <a:extLst>
                      <a:ext uri="{FF2B5EF4-FFF2-40B4-BE49-F238E27FC236}">
                        <a16:creationId xmlns="" xmlns:a16="http://schemas.microsoft.com/office/drawing/2014/main" id="{0FB36FF9-7EB4-4AD9-A3A3-811012DB40E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 name="正方形/長方形 185">
                    <a:extLst>
                      <a:ext uri="{FF2B5EF4-FFF2-40B4-BE49-F238E27FC236}">
                        <a16:creationId xmlns="" xmlns:a16="http://schemas.microsoft.com/office/drawing/2014/main" id="{297D3716-0FFC-4DC4-B0F4-9E17B544469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 name="正方形/長方形 186">
                    <a:extLst>
                      <a:ext uri="{FF2B5EF4-FFF2-40B4-BE49-F238E27FC236}">
                        <a16:creationId xmlns="" xmlns:a16="http://schemas.microsoft.com/office/drawing/2014/main" id="{FA73A543-5D12-4961-9126-685043E6C1B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 name="正方形/長方形 187">
                    <a:extLst>
                      <a:ext uri="{FF2B5EF4-FFF2-40B4-BE49-F238E27FC236}">
                        <a16:creationId xmlns="" xmlns:a16="http://schemas.microsoft.com/office/drawing/2014/main" id="{85576DD5-CBC1-4C4E-9A8D-17AEBD256F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 name="正方形/長方形 188">
                    <a:extLst>
                      <a:ext uri="{FF2B5EF4-FFF2-40B4-BE49-F238E27FC236}">
                        <a16:creationId xmlns="" xmlns:a16="http://schemas.microsoft.com/office/drawing/2014/main" id="{815BD040-2AB1-4755-A774-061AE8A1B09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 name="正方形/長方形 189">
                    <a:extLst>
                      <a:ext uri="{FF2B5EF4-FFF2-40B4-BE49-F238E27FC236}">
                        <a16:creationId xmlns="" xmlns:a16="http://schemas.microsoft.com/office/drawing/2014/main" id="{D67C8833-2B86-49C3-823A-D62697E81CB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 name="正方形/長方形 190">
                    <a:extLst>
                      <a:ext uri="{FF2B5EF4-FFF2-40B4-BE49-F238E27FC236}">
                        <a16:creationId xmlns="" xmlns:a16="http://schemas.microsoft.com/office/drawing/2014/main" id="{60536BEB-2C23-4970-8DC0-0A6ECACDF1E9}"/>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 name="正方形/長方形 191">
                    <a:extLst>
                      <a:ext uri="{FF2B5EF4-FFF2-40B4-BE49-F238E27FC236}">
                        <a16:creationId xmlns="" xmlns:a16="http://schemas.microsoft.com/office/drawing/2014/main" id="{780E210E-AC6C-40E2-BD12-846FBEF4AB00}"/>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 name="正方形/長方形 192">
                    <a:extLst>
                      <a:ext uri="{FF2B5EF4-FFF2-40B4-BE49-F238E27FC236}">
                        <a16:creationId xmlns="" xmlns:a16="http://schemas.microsoft.com/office/drawing/2014/main" id="{1327ED6E-3C34-4455-A1D6-529F1470A074}"/>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 name="正方形/長方形 193">
                    <a:extLst>
                      <a:ext uri="{FF2B5EF4-FFF2-40B4-BE49-F238E27FC236}">
                        <a16:creationId xmlns="" xmlns:a16="http://schemas.microsoft.com/office/drawing/2014/main" id="{D0728B4B-7891-42D3-80E7-864E77D090E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 name="正方形/長方形 194">
                    <a:extLst>
                      <a:ext uri="{FF2B5EF4-FFF2-40B4-BE49-F238E27FC236}">
                        <a16:creationId xmlns="" xmlns:a16="http://schemas.microsoft.com/office/drawing/2014/main" id="{EDFC676E-40C8-4C97-ACB9-F6281D8EA82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 name="正方形/長方形 195">
                    <a:extLst>
                      <a:ext uri="{FF2B5EF4-FFF2-40B4-BE49-F238E27FC236}">
                        <a16:creationId xmlns="" xmlns:a16="http://schemas.microsoft.com/office/drawing/2014/main" id="{084B75FB-3373-45AB-8123-5A0BFAF5734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 name="正方形/長方形 196">
                    <a:extLst>
                      <a:ext uri="{FF2B5EF4-FFF2-40B4-BE49-F238E27FC236}">
                        <a16:creationId xmlns="" xmlns:a16="http://schemas.microsoft.com/office/drawing/2014/main" id="{B97A90D0-690D-4EC5-9E43-1449098FD39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 name="正方形/長方形 197">
                    <a:extLst>
                      <a:ext uri="{FF2B5EF4-FFF2-40B4-BE49-F238E27FC236}">
                        <a16:creationId xmlns="" xmlns:a16="http://schemas.microsoft.com/office/drawing/2014/main" id="{FA17C2CD-A657-463F-8EBC-372B59B2EA21}"/>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 name="正方形/長方形 198">
                    <a:extLst>
                      <a:ext uri="{FF2B5EF4-FFF2-40B4-BE49-F238E27FC236}">
                        <a16:creationId xmlns="" xmlns:a16="http://schemas.microsoft.com/office/drawing/2014/main" id="{1EE602ED-D955-4EB5-8DF2-7C32A675B541}"/>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 name="正方形/長方形 199">
                    <a:extLst>
                      <a:ext uri="{FF2B5EF4-FFF2-40B4-BE49-F238E27FC236}">
                        <a16:creationId xmlns="" xmlns:a16="http://schemas.microsoft.com/office/drawing/2014/main" id="{AD8E1A8E-D042-43A5-BC94-AE5E2356E70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 name="正方形/長方形 200">
                    <a:extLst>
                      <a:ext uri="{FF2B5EF4-FFF2-40B4-BE49-F238E27FC236}">
                        <a16:creationId xmlns="" xmlns:a16="http://schemas.microsoft.com/office/drawing/2014/main" id="{8BB8EC43-DF34-4029-839A-6200E96BC10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 name="正方形/長方形 201">
                    <a:extLst>
                      <a:ext uri="{FF2B5EF4-FFF2-40B4-BE49-F238E27FC236}">
                        <a16:creationId xmlns="" xmlns:a16="http://schemas.microsoft.com/office/drawing/2014/main" id="{25C92B7D-C311-4981-A3AD-8BAB4F58D14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 name="正方形/長方形 202">
                    <a:extLst>
                      <a:ext uri="{FF2B5EF4-FFF2-40B4-BE49-F238E27FC236}">
                        <a16:creationId xmlns="" xmlns:a16="http://schemas.microsoft.com/office/drawing/2014/main" id="{7A685A09-768F-40B5-9A65-42EA624CA6E5}"/>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 name="正方形/長方形 203">
                    <a:extLst>
                      <a:ext uri="{FF2B5EF4-FFF2-40B4-BE49-F238E27FC236}">
                        <a16:creationId xmlns="" xmlns:a16="http://schemas.microsoft.com/office/drawing/2014/main" id="{5502459D-0272-443F-9EAB-2D7BB0528D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 name="正方形/長方形 204">
                    <a:extLst>
                      <a:ext uri="{FF2B5EF4-FFF2-40B4-BE49-F238E27FC236}">
                        <a16:creationId xmlns="" xmlns:a16="http://schemas.microsoft.com/office/drawing/2014/main" id="{B7D6D393-96C2-4AFF-876A-CCDDACC15A69}"/>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 name="正方形/長方形 205">
                    <a:extLst>
                      <a:ext uri="{FF2B5EF4-FFF2-40B4-BE49-F238E27FC236}">
                        <a16:creationId xmlns="" xmlns:a16="http://schemas.microsoft.com/office/drawing/2014/main" id="{C08F0668-C678-4446-9918-DB13577E4330}"/>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 name="正方形/長方形 206">
                    <a:extLst>
                      <a:ext uri="{FF2B5EF4-FFF2-40B4-BE49-F238E27FC236}">
                        <a16:creationId xmlns="" xmlns:a16="http://schemas.microsoft.com/office/drawing/2014/main" id="{95858905-801C-4431-A907-50FBE7D80B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 name="正方形/長方形 207">
                    <a:extLst>
                      <a:ext uri="{FF2B5EF4-FFF2-40B4-BE49-F238E27FC236}">
                        <a16:creationId xmlns="" xmlns:a16="http://schemas.microsoft.com/office/drawing/2014/main" id="{C16AC379-6F74-4AA3-9AC8-B577D95A80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 name="正方形/長方形 208">
                    <a:extLst>
                      <a:ext uri="{FF2B5EF4-FFF2-40B4-BE49-F238E27FC236}">
                        <a16:creationId xmlns="" xmlns:a16="http://schemas.microsoft.com/office/drawing/2014/main" id="{8602E948-0D6E-48E6-A1D9-062F8DBB007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 name="正方形/長方形 209">
                    <a:extLst>
                      <a:ext uri="{FF2B5EF4-FFF2-40B4-BE49-F238E27FC236}">
                        <a16:creationId xmlns="" xmlns:a16="http://schemas.microsoft.com/office/drawing/2014/main" id="{9D53742B-BF62-4F82-AE02-3C048FE1DB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 name="正方形/長方形 210">
                    <a:extLst>
                      <a:ext uri="{FF2B5EF4-FFF2-40B4-BE49-F238E27FC236}">
                        <a16:creationId xmlns="" xmlns:a16="http://schemas.microsoft.com/office/drawing/2014/main" id="{BA4595B5-B1AD-4D30-B724-596322498D5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 name="正方形/長方形 211">
                    <a:extLst>
                      <a:ext uri="{FF2B5EF4-FFF2-40B4-BE49-F238E27FC236}">
                        <a16:creationId xmlns="" xmlns:a16="http://schemas.microsoft.com/office/drawing/2014/main" id="{893B616D-0ADE-4AD3-ADCA-51DCE9C8D8A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 name="正方形/長方形 212">
                    <a:extLst>
                      <a:ext uri="{FF2B5EF4-FFF2-40B4-BE49-F238E27FC236}">
                        <a16:creationId xmlns="" xmlns:a16="http://schemas.microsoft.com/office/drawing/2014/main" id="{2E445A7D-1BBF-4FD2-9EE3-217FBAAC115F}"/>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 name="正方形/長方形 213">
                    <a:extLst>
                      <a:ext uri="{FF2B5EF4-FFF2-40B4-BE49-F238E27FC236}">
                        <a16:creationId xmlns="" xmlns:a16="http://schemas.microsoft.com/office/drawing/2014/main" id="{0C90D577-B87F-4939-80F6-7BD486BF884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 name="正方形/長方形 214">
                    <a:extLst>
                      <a:ext uri="{FF2B5EF4-FFF2-40B4-BE49-F238E27FC236}">
                        <a16:creationId xmlns="" xmlns:a16="http://schemas.microsoft.com/office/drawing/2014/main" id="{044DCC78-D0D7-4CF8-9C10-CA974055143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 name="正方形/長方形 215">
                    <a:extLst>
                      <a:ext uri="{FF2B5EF4-FFF2-40B4-BE49-F238E27FC236}">
                        <a16:creationId xmlns="" xmlns:a16="http://schemas.microsoft.com/office/drawing/2014/main" id="{898B3763-B49F-4222-9AA9-92D8873EAE9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 name="正方形/長方形 216">
                    <a:extLst>
                      <a:ext uri="{FF2B5EF4-FFF2-40B4-BE49-F238E27FC236}">
                        <a16:creationId xmlns="" xmlns:a16="http://schemas.microsoft.com/office/drawing/2014/main" id="{F3D252AF-1486-4E74-93F4-E17CF9F9A716}"/>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 name="正方形/長方形 217">
                    <a:extLst>
                      <a:ext uri="{FF2B5EF4-FFF2-40B4-BE49-F238E27FC236}">
                        <a16:creationId xmlns="" xmlns:a16="http://schemas.microsoft.com/office/drawing/2014/main" id="{1F69C7E5-FE21-4D05-BF8B-A3ABD08A9A9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 name="正方形/長方形 218">
                    <a:extLst>
                      <a:ext uri="{FF2B5EF4-FFF2-40B4-BE49-F238E27FC236}">
                        <a16:creationId xmlns="" xmlns:a16="http://schemas.microsoft.com/office/drawing/2014/main" id="{CE36C332-5E28-44BA-9E36-5A9F3F54B0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 name="正方形/長方形 219">
                    <a:extLst>
                      <a:ext uri="{FF2B5EF4-FFF2-40B4-BE49-F238E27FC236}">
                        <a16:creationId xmlns="" xmlns:a16="http://schemas.microsoft.com/office/drawing/2014/main" id="{96F99109-EBBF-45BA-9FA7-631D9D46D02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 name="正方形/長方形 220">
                    <a:extLst>
                      <a:ext uri="{FF2B5EF4-FFF2-40B4-BE49-F238E27FC236}">
                        <a16:creationId xmlns="" xmlns:a16="http://schemas.microsoft.com/office/drawing/2014/main" id="{74508698-82D9-491B-A446-8C726003798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 name="正方形/長方形 221">
                    <a:extLst>
                      <a:ext uri="{FF2B5EF4-FFF2-40B4-BE49-F238E27FC236}">
                        <a16:creationId xmlns="" xmlns:a16="http://schemas.microsoft.com/office/drawing/2014/main" id="{6FB38131-D8A9-4D47-A8C2-656F8784A226}"/>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 name="正方形/長方形 222">
                    <a:extLst>
                      <a:ext uri="{FF2B5EF4-FFF2-40B4-BE49-F238E27FC236}">
                        <a16:creationId xmlns="" xmlns:a16="http://schemas.microsoft.com/office/drawing/2014/main" id="{6107DF0B-6490-48C5-A57A-759FF873222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 name="正方形/長方形 223">
                    <a:extLst>
                      <a:ext uri="{FF2B5EF4-FFF2-40B4-BE49-F238E27FC236}">
                        <a16:creationId xmlns="" xmlns:a16="http://schemas.microsoft.com/office/drawing/2014/main" id="{B9147812-F0E3-4ED9-BF7F-71D5700355B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 name="正方形/長方形 224">
                    <a:extLst>
                      <a:ext uri="{FF2B5EF4-FFF2-40B4-BE49-F238E27FC236}">
                        <a16:creationId xmlns="" xmlns:a16="http://schemas.microsoft.com/office/drawing/2014/main" id="{ADE11882-CDF4-45DC-9970-3176435CA570}"/>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 name="正方形/長方形 225">
                    <a:extLst>
                      <a:ext uri="{FF2B5EF4-FFF2-40B4-BE49-F238E27FC236}">
                        <a16:creationId xmlns="" xmlns:a16="http://schemas.microsoft.com/office/drawing/2014/main" id="{66D24886-E393-4A88-B4E5-2BE30E1DF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 name="正方形/長方形 226">
                    <a:extLst>
                      <a:ext uri="{FF2B5EF4-FFF2-40B4-BE49-F238E27FC236}">
                        <a16:creationId xmlns="" xmlns:a16="http://schemas.microsoft.com/office/drawing/2014/main" id="{BE9E7BF6-52B0-49AE-94AD-7CFB115BDE5A}"/>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 name="正方形/長方形 227">
                    <a:extLst>
                      <a:ext uri="{FF2B5EF4-FFF2-40B4-BE49-F238E27FC236}">
                        <a16:creationId xmlns="" xmlns:a16="http://schemas.microsoft.com/office/drawing/2014/main" id="{D1D8CE36-A30B-41E4-A682-7B7FF12E7B3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 name="正方形/長方形 228">
                    <a:extLst>
                      <a:ext uri="{FF2B5EF4-FFF2-40B4-BE49-F238E27FC236}">
                        <a16:creationId xmlns="" xmlns:a16="http://schemas.microsoft.com/office/drawing/2014/main" id="{93AFC52B-A9C3-4AF5-8EE2-1EF7262F14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 name="正方形/長方形 229">
                    <a:extLst>
                      <a:ext uri="{FF2B5EF4-FFF2-40B4-BE49-F238E27FC236}">
                        <a16:creationId xmlns="" xmlns:a16="http://schemas.microsoft.com/office/drawing/2014/main" id="{787470D6-F5BD-4809-8534-B1F2DEDC7C4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 name="正方形/長方形 230">
                    <a:extLst>
                      <a:ext uri="{FF2B5EF4-FFF2-40B4-BE49-F238E27FC236}">
                        <a16:creationId xmlns="" xmlns:a16="http://schemas.microsoft.com/office/drawing/2014/main" id="{B758C47A-8C2F-4433-BC9C-9F3C8605723A}"/>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 name="正方形/長方形 231">
                    <a:extLst>
                      <a:ext uri="{FF2B5EF4-FFF2-40B4-BE49-F238E27FC236}">
                        <a16:creationId xmlns="" xmlns:a16="http://schemas.microsoft.com/office/drawing/2014/main" id="{28A00E09-6B4A-41C6-A3A8-1430DD7274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98" name="グループ化 97">
              <a:extLst>
                <a:ext uri="{FF2B5EF4-FFF2-40B4-BE49-F238E27FC236}">
                  <a16:creationId xmlns="" xmlns:a16="http://schemas.microsoft.com/office/drawing/2014/main" id="{580B9CFD-3DD0-4D3F-8C56-400131136260}"/>
                </a:ext>
              </a:extLst>
            </p:cNvPr>
            <p:cNvGrpSpPr/>
            <p:nvPr/>
          </p:nvGrpSpPr>
          <p:grpSpPr>
            <a:xfrm>
              <a:off x="-1574096" y="1968803"/>
              <a:ext cx="720000" cy="734400"/>
              <a:chOff x="2908531" y="1323826"/>
              <a:chExt cx="1447422" cy="1440000"/>
            </a:xfrm>
          </p:grpSpPr>
          <p:sp>
            <p:nvSpPr>
              <p:cNvPr id="99" name="正方形/長方形 98">
                <a:extLst>
                  <a:ext uri="{FF2B5EF4-FFF2-40B4-BE49-F238E27FC236}">
                    <a16:creationId xmlns="" xmlns:a16="http://schemas.microsoft.com/office/drawing/2014/main" id="{302DBCB2-C3A5-4B41-8AD2-1A6734240C3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 name="正方形/長方形 99">
                <a:extLst>
                  <a:ext uri="{FF2B5EF4-FFF2-40B4-BE49-F238E27FC236}">
                    <a16:creationId xmlns="" xmlns:a16="http://schemas.microsoft.com/office/drawing/2014/main" id="{16448904-2DAD-4F6C-9703-BA13FF72970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 name="正方形/長方形 100">
                <a:extLst>
                  <a:ext uri="{FF2B5EF4-FFF2-40B4-BE49-F238E27FC236}">
                    <a16:creationId xmlns="" xmlns:a16="http://schemas.microsoft.com/office/drawing/2014/main" id="{DA8F0172-DFD3-4BEE-BCE9-B42A738B3EA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 name="正方形/長方形 101">
                <a:extLst>
                  <a:ext uri="{FF2B5EF4-FFF2-40B4-BE49-F238E27FC236}">
                    <a16:creationId xmlns="" xmlns:a16="http://schemas.microsoft.com/office/drawing/2014/main" id="{36DD20F8-CF37-491D-80FE-A3971E9DFE4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 name="正方形/長方形 102">
                <a:extLst>
                  <a:ext uri="{FF2B5EF4-FFF2-40B4-BE49-F238E27FC236}">
                    <a16:creationId xmlns="" xmlns:a16="http://schemas.microsoft.com/office/drawing/2014/main" id="{1ABE5896-14A0-408A-8598-FC8056C5998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 name="正方形/長方形 103">
                <a:extLst>
                  <a:ext uri="{FF2B5EF4-FFF2-40B4-BE49-F238E27FC236}">
                    <a16:creationId xmlns="" xmlns:a16="http://schemas.microsoft.com/office/drawing/2014/main" id="{FC7C3AF0-7263-40AD-9987-FD40217541FE}"/>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 name="正方形/長方形 104">
                <a:extLst>
                  <a:ext uri="{FF2B5EF4-FFF2-40B4-BE49-F238E27FC236}">
                    <a16:creationId xmlns="" xmlns:a16="http://schemas.microsoft.com/office/drawing/2014/main" id="{B13B136B-FA28-42B3-A2F3-8C2CC9CD052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 name="正方形/長方形 105">
                <a:extLst>
                  <a:ext uri="{FF2B5EF4-FFF2-40B4-BE49-F238E27FC236}">
                    <a16:creationId xmlns="" xmlns:a16="http://schemas.microsoft.com/office/drawing/2014/main" id="{37B33DC5-1DEF-48AE-BEF8-F3ACFD5289A1}"/>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 name="正方形/長方形 106">
                <a:extLst>
                  <a:ext uri="{FF2B5EF4-FFF2-40B4-BE49-F238E27FC236}">
                    <a16:creationId xmlns="" xmlns:a16="http://schemas.microsoft.com/office/drawing/2014/main" id="{0C4E8398-3F4B-4798-A9FC-80F41ED849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 name="正方形/長方形 107">
                <a:extLst>
                  <a:ext uri="{FF2B5EF4-FFF2-40B4-BE49-F238E27FC236}">
                    <a16:creationId xmlns="" xmlns:a16="http://schemas.microsoft.com/office/drawing/2014/main" id="{80E471EB-A635-452A-8579-E332737E699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 name="正方形/長方形 108">
                <a:extLst>
                  <a:ext uri="{FF2B5EF4-FFF2-40B4-BE49-F238E27FC236}">
                    <a16:creationId xmlns="" xmlns:a16="http://schemas.microsoft.com/office/drawing/2014/main" id="{E98A9FDD-5C35-40B6-8193-060B398A871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 name="正方形/長方形 109">
                <a:extLst>
                  <a:ext uri="{FF2B5EF4-FFF2-40B4-BE49-F238E27FC236}">
                    <a16:creationId xmlns="" xmlns:a16="http://schemas.microsoft.com/office/drawing/2014/main" id="{BDCC9945-6233-479C-8A62-0F820891D798}"/>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 name="正方形/長方形 110">
                <a:extLst>
                  <a:ext uri="{FF2B5EF4-FFF2-40B4-BE49-F238E27FC236}">
                    <a16:creationId xmlns="" xmlns:a16="http://schemas.microsoft.com/office/drawing/2014/main" id="{8C15DD45-3563-4D94-9C66-030FAA49CFEC}"/>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 name="正方形/長方形 111">
                <a:extLst>
                  <a:ext uri="{FF2B5EF4-FFF2-40B4-BE49-F238E27FC236}">
                    <a16:creationId xmlns="" xmlns:a16="http://schemas.microsoft.com/office/drawing/2014/main" id="{BCD27FFA-2642-446F-87BE-F291CC6A6518}"/>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 name="正方形/長方形 112">
                <a:extLst>
                  <a:ext uri="{FF2B5EF4-FFF2-40B4-BE49-F238E27FC236}">
                    <a16:creationId xmlns="" xmlns:a16="http://schemas.microsoft.com/office/drawing/2014/main" id="{35384632-1EA9-429B-A22F-9E730A1FAF0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 name="正方形/長方形 113">
                <a:extLst>
                  <a:ext uri="{FF2B5EF4-FFF2-40B4-BE49-F238E27FC236}">
                    <a16:creationId xmlns="" xmlns:a16="http://schemas.microsoft.com/office/drawing/2014/main" id="{460C06C1-98E0-428E-8E7E-33E0305FD6B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 name="正方形/長方形 114">
                <a:extLst>
                  <a:ext uri="{FF2B5EF4-FFF2-40B4-BE49-F238E27FC236}">
                    <a16:creationId xmlns="" xmlns:a16="http://schemas.microsoft.com/office/drawing/2014/main" id="{7F72E4EF-8DD8-4314-9A0D-3CB56C209DDA}"/>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 name="正方形/長方形 115">
                <a:extLst>
                  <a:ext uri="{FF2B5EF4-FFF2-40B4-BE49-F238E27FC236}">
                    <a16:creationId xmlns="" xmlns:a16="http://schemas.microsoft.com/office/drawing/2014/main" id="{9427882E-2B89-4849-A7DC-66F65F966E44}"/>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 name="正方形/長方形 116">
                <a:extLst>
                  <a:ext uri="{FF2B5EF4-FFF2-40B4-BE49-F238E27FC236}">
                    <a16:creationId xmlns="" xmlns:a16="http://schemas.microsoft.com/office/drawing/2014/main" id="{57A01D4F-B8B2-44F9-84BE-6E7552A1330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 name="正方形/長方形 117">
                <a:extLst>
                  <a:ext uri="{FF2B5EF4-FFF2-40B4-BE49-F238E27FC236}">
                    <a16:creationId xmlns="" xmlns:a16="http://schemas.microsoft.com/office/drawing/2014/main" id="{9EF667B4-548A-4837-9D82-AFF4E42D2F0D}"/>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 name="正方形/長方形 118">
                <a:extLst>
                  <a:ext uri="{FF2B5EF4-FFF2-40B4-BE49-F238E27FC236}">
                    <a16:creationId xmlns="" xmlns:a16="http://schemas.microsoft.com/office/drawing/2014/main" id="{C96ED0F5-190B-41C5-A728-7589B9DEAF9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 name="正方形/長方形 119">
                <a:extLst>
                  <a:ext uri="{FF2B5EF4-FFF2-40B4-BE49-F238E27FC236}">
                    <a16:creationId xmlns="" xmlns:a16="http://schemas.microsoft.com/office/drawing/2014/main" id="{C201221D-38E4-40EE-B102-A2F84F64E5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 name="正方形/長方形 120">
                <a:extLst>
                  <a:ext uri="{FF2B5EF4-FFF2-40B4-BE49-F238E27FC236}">
                    <a16:creationId xmlns="" xmlns:a16="http://schemas.microsoft.com/office/drawing/2014/main" id="{82DEEB96-BE28-4FB1-936E-F324DBBAF14B}"/>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 name="正方形/長方形 121">
                <a:extLst>
                  <a:ext uri="{FF2B5EF4-FFF2-40B4-BE49-F238E27FC236}">
                    <a16:creationId xmlns="" xmlns:a16="http://schemas.microsoft.com/office/drawing/2014/main" id="{062D1665-0F6B-44BD-9D29-2755C6245E7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 name="正方形/長方形 122">
                <a:extLst>
                  <a:ext uri="{FF2B5EF4-FFF2-40B4-BE49-F238E27FC236}">
                    <a16:creationId xmlns="" xmlns:a16="http://schemas.microsoft.com/office/drawing/2014/main" id="{F88EFD4E-AF5B-424A-AEA0-1871D47DEBFC}"/>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 name="正方形/長方形 123">
                <a:extLst>
                  <a:ext uri="{FF2B5EF4-FFF2-40B4-BE49-F238E27FC236}">
                    <a16:creationId xmlns="" xmlns:a16="http://schemas.microsoft.com/office/drawing/2014/main" id="{ECEFBC02-9540-407D-BEDD-7D26A3F5264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 name="正方形/長方形 124">
                <a:extLst>
                  <a:ext uri="{FF2B5EF4-FFF2-40B4-BE49-F238E27FC236}">
                    <a16:creationId xmlns="" xmlns:a16="http://schemas.microsoft.com/office/drawing/2014/main" id="{20BE88DA-02F7-4D08-A611-FF6E3FF76D48}"/>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 name="正方形/長方形 125">
                <a:extLst>
                  <a:ext uri="{FF2B5EF4-FFF2-40B4-BE49-F238E27FC236}">
                    <a16:creationId xmlns="" xmlns:a16="http://schemas.microsoft.com/office/drawing/2014/main" id="{072C5F91-39C1-4A90-81DF-B837EC78F27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 name="正方形/長方形 126">
                <a:extLst>
                  <a:ext uri="{FF2B5EF4-FFF2-40B4-BE49-F238E27FC236}">
                    <a16:creationId xmlns="" xmlns:a16="http://schemas.microsoft.com/office/drawing/2014/main" id="{70AD9C61-09C0-4E6C-A16C-9812BBBCAB6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 name="正方形/長方形 127">
                <a:extLst>
                  <a:ext uri="{FF2B5EF4-FFF2-40B4-BE49-F238E27FC236}">
                    <a16:creationId xmlns="" xmlns:a16="http://schemas.microsoft.com/office/drawing/2014/main" id="{A22201CA-B718-4BCC-BA14-35074DBEF54F}"/>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正方形/長方形 128">
                <a:extLst>
                  <a:ext uri="{FF2B5EF4-FFF2-40B4-BE49-F238E27FC236}">
                    <a16:creationId xmlns="" xmlns:a16="http://schemas.microsoft.com/office/drawing/2014/main" id="{7C1E82A7-3541-4D11-BCB5-F3E31FDF361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 name="正方形/長方形 129">
                <a:extLst>
                  <a:ext uri="{FF2B5EF4-FFF2-40B4-BE49-F238E27FC236}">
                    <a16:creationId xmlns="" xmlns:a16="http://schemas.microsoft.com/office/drawing/2014/main" id="{4D15A943-6854-494B-9718-8BB947EB53C9}"/>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 name="正方形/長方形 130">
                <a:extLst>
                  <a:ext uri="{FF2B5EF4-FFF2-40B4-BE49-F238E27FC236}">
                    <a16:creationId xmlns="" xmlns:a16="http://schemas.microsoft.com/office/drawing/2014/main" id="{52EC8AAB-AB28-4F2F-AAEB-013F24A206FA}"/>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 name="正方形/長方形 131">
                <a:extLst>
                  <a:ext uri="{FF2B5EF4-FFF2-40B4-BE49-F238E27FC236}">
                    <a16:creationId xmlns="" xmlns:a16="http://schemas.microsoft.com/office/drawing/2014/main" id="{8F4ABD7D-5CB5-49AF-8A36-C4AEF35470A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 name="正方形/長方形 132">
                <a:extLst>
                  <a:ext uri="{FF2B5EF4-FFF2-40B4-BE49-F238E27FC236}">
                    <a16:creationId xmlns="" xmlns:a16="http://schemas.microsoft.com/office/drawing/2014/main" id="{2707BD95-C129-478B-9741-F0D7B779472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 name="正方形/長方形 133">
                <a:extLst>
                  <a:ext uri="{FF2B5EF4-FFF2-40B4-BE49-F238E27FC236}">
                    <a16:creationId xmlns="" xmlns:a16="http://schemas.microsoft.com/office/drawing/2014/main" id="{77C0443A-3161-4BE8-92E2-B00AAE4953F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 name="正方形/長方形 134">
                <a:extLst>
                  <a:ext uri="{FF2B5EF4-FFF2-40B4-BE49-F238E27FC236}">
                    <a16:creationId xmlns="" xmlns:a16="http://schemas.microsoft.com/office/drawing/2014/main" id="{011E6667-EF11-497D-902B-070CB27388F5}"/>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 name="正方形/長方形 135">
                <a:extLst>
                  <a:ext uri="{FF2B5EF4-FFF2-40B4-BE49-F238E27FC236}">
                    <a16:creationId xmlns="" xmlns:a16="http://schemas.microsoft.com/office/drawing/2014/main" id="{7AEA5FCD-9AF6-4FF5-9EFF-EAF96D42952F}"/>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 name="正方形/長方形 136">
                <a:extLst>
                  <a:ext uri="{FF2B5EF4-FFF2-40B4-BE49-F238E27FC236}">
                    <a16:creationId xmlns="" xmlns:a16="http://schemas.microsoft.com/office/drawing/2014/main" id="{B6BE2B03-CDF4-47F2-A6C5-B4125B2ABEAF}"/>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 name="正方形/長方形 137">
                <a:extLst>
                  <a:ext uri="{FF2B5EF4-FFF2-40B4-BE49-F238E27FC236}">
                    <a16:creationId xmlns="" xmlns:a16="http://schemas.microsoft.com/office/drawing/2014/main" id="{A6361AAC-E82D-4EBA-AFA4-E83B7289BCB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 name="正方形/長方形 138">
                <a:extLst>
                  <a:ext uri="{FF2B5EF4-FFF2-40B4-BE49-F238E27FC236}">
                    <a16:creationId xmlns="" xmlns:a16="http://schemas.microsoft.com/office/drawing/2014/main" id="{4312196D-ED69-44FF-BA31-7D5C3497356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 name="正方形/長方形 139">
                <a:extLst>
                  <a:ext uri="{FF2B5EF4-FFF2-40B4-BE49-F238E27FC236}">
                    <a16:creationId xmlns="" xmlns:a16="http://schemas.microsoft.com/office/drawing/2014/main" id="{DB365876-1513-4138-94CD-AF2DF961AB4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 name="正方形/長方形 140">
                <a:extLst>
                  <a:ext uri="{FF2B5EF4-FFF2-40B4-BE49-F238E27FC236}">
                    <a16:creationId xmlns="" xmlns:a16="http://schemas.microsoft.com/office/drawing/2014/main" id="{C290F62F-9792-4F5E-949F-625333FFA93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 name="正方形/長方形 141">
                <a:extLst>
                  <a:ext uri="{FF2B5EF4-FFF2-40B4-BE49-F238E27FC236}">
                    <a16:creationId xmlns="" xmlns:a16="http://schemas.microsoft.com/office/drawing/2014/main" id="{71152373-2D2E-4B34-ACEC-089CE0AA5AE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 name="正方形/長方形 142">
                <a:extLst>
                  <a:ext uri="{FF2B5EF4-FFF2-40B4-BE49-F238E27FC236}">
                    <a16:creationId xmlns="" xmlns:a16="http://schemas.microsoft.com/office/drawing/2014/main" id="{B4C013C0-4359-4FC7-8FE0-610BDC3CAD91}"/>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 name="正方形/長方形 143">
                <a:extLst>
                  <a:ext uri="{FF2B5EF4-FFF2-40B4-BE49-F238E27FC236}">
                    <a16:creationId xmlns="" xmlns:a16="http://schemas.microsoft.com/office/drawing/2014/main" id="{581E371A-FFB7-4B8E-9C8A-36A93805C9D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 name="正方形/長方形 144">
                <a:extLst>
                  <a:ext uri="{FF2B5EF4-FFF2-40B4-BE49-F238E27FC236}">
                    <a16:creationId xmlns="" xmlns:a16="http://schemas.microsoft.com/office/drawing/2014/main" id="{0CF562CC-601B-45BF-8677-92071085508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 name="正方形/長方形 145">
                <a:extLst>
                  <a:ext uri="{FF2B5EF4-FFF2-40B4-BE49-F238E27FC236}">
                    <a16:creationId xmlns="" xmlns:a16="http://schemas.microsoft.com/office/drawing/2014/main" id="{D6692FC0-D5D4-4C3E-AD56-D363C30BD5C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 name="正方形/長方形 146">
                <a:extLst>
                  <a:ext uri="{FF2B5EF4-FFF2-40B4-BE49-F238E27FC236}">
                    <a16:creationId xmlns="" xmlns:a16="http://schemas.microsoft.com/office/drawing/2014/main" id="{FF7E88E2-0281-4B25-B8F0-BE7D14023D8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 name="正方形/長方形 147">
                <a:extLst>
                  <a:ext uri="{FF2B5EF4-FFF2-40B4-BE49-F238E27FC236}">
                    <a16:creationId xmlns="" xmlns:a16="http://schemas.microsoft.com/office/drawing/2014/main" id="{0AC4D7BE-CEED-4E37-B739-02AE7BE944FD}"/>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 name="正方形/長方形 148">
                <a:extLst>
                  <a:ext uri="{FF2B5EF4-FFF2-40B4-BE49-F238E27FC236}">
                    <a16:creationId xmlns="" xmlns:a16="http://schemas.microsoft.com/office/drawing/2014/main" id="{BD3334B0-31B5-4A28-A38C-D52C96A1DC6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 name="正方形/長方形 149">
                <a:extLst>
                  <a:ext uri="{FF2B5EF4-FFF2-40B4-BE49-F238E27FC236}">
                    <a16:creationId xmlns="" xmlns:a16="http://schemas.microsoft.com/office/drawing/2014/main" id="{C4124060-5D45-4825-B38D-38DFB0391A9F}"/>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 name="正方形/長方形 150">
                <a:extLst>
                  <a:ext uri="{FF2B5EF4-FFF2-40B4-BE49-F238E27FC236}">
                    <a16:creationId xmlns="" xmlns:a16="http://schemas.microsoft.com/office/drawing/2014/main" id="{1A3B03AB-5741-42EA-8769-2AB681D8F69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 name="正方形/長方形 151">
                <a:extLst>
                  <a:ext uri="{FF2B5EF4-FFF2-40B4-BE49-F238E27FC236}">
                    <a16:creationId xmlns="" xmlns:a16="http://schemas.microsoft.com/office/drawing/2014/main" id="{78B3480C-2F55-41CC-AE9C-BD9EAE417DFC}"/>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 name="正方形/長方形 152">
                <a:extLst>
                  <a:ext uri="{FF2B5EF4-FFF2-40B4-BE49-F238E27FC236}">
                    <a16:creationId xmlns="" xmlns:a16="http://schemas.microsoft.com/office/drawing/2014/main" id="{3710B9C1-B044-42B8-BAF0-09840221A0F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 name="正方形/長方形 153">
                <a:extLst>
                  <a:ext uri="{FF2B5EF4-FFF2-40B4-BE49-F238E27FC236}">
                    <a16:creationId xmlns="" xmlns:a16="http://schemas.microsoft.com/office/drawing/2014/main" id="{C84769D6-E227-44CC-97DD-6F960B9394E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 name="正方形/長方形 154">
                <a:extLst>
                  <a:ext uri="{FF2B5EF4-FFF2-40B4-BE49-F238E27FC236}">
                    <a16:creationId xmlns="" xmlns:a16="http://schemas.microsoft.com/office/drawing/2014/main" id="{09E3ADA5-4C2D-4E8B-9750-09E64418281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 name="正方形/長方形 155">
                <a:extLst>
                  <a:ext uri="{FF2B5EF4-FFF2-40B4-BE49-F238E27FC236}">
                    <a16:creationId xmlns="" xmlns:a16="http://schemas.microsoft.com/office/drawing/2014/main" id="{83B9FE20-1DD7-47B5-A6D4-14C8D1E4D6BA}"/>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 name="正方形/長方形 156">
                <a:extLst>
                  <a:ext uri="{FF2B5EF4-FFF2-40B4-BE49-F238E27FC236}">
                    <a16:creationId xmlns="" xmlns:a16="http://schemas.microsoft.com/office/drawing/2014/main" id="{BE67130E-E7A4-4831-95F6-6C54D6480240}"/>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 name="正方形/長方形 157">
                <a:extLst>
                  <a:ext uri="{FF2B5EF4-FFF2-40B4-BE49-F238E27FC236}">
                    <a16:creationId xmlns="" xmlns:a16="http://schemas.microsoft.com/office/drawing/2014/main" id="{FE156628-84B1-48A3-9242-5255B6084BF8}"/>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 name="正方形/長方形 158">
                <a:extLst>
                  <a:ext uri="{FF2B5EF4-FFF2-40B4-BE49-F238E27FC236}">
                    <a16:creationId xmlns="" xmlns:a16="http://schemas.microsoft.com/office/drawing/2014/main" id="{4466109C-01CA-46E0-88E3-45B1AB12E573}"/>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 name="正方形/長方形 159">
                <a:extLst>
                  <a:ext uri="{FF2B5EF4-FFF2-40B4-BE49-F238E27FC236}">
                    <a16:creationId xmlns="" xmlns:a16="http://schemas.microsoft.com/office/drawing/2014/main" id="{6036DA4B-E21C-4ADC-AEEF-53D9240FEF7E}"/>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正方形/長方形 160">
                <a:extLst>
                  <a:ext uri="{FF2B5EF4-FFF2-40B4-BE49-F238E27FC236}">
                    <a16:creationId xmlns="" xmlns:a16="http://schemas.microsoft.com/office/drawing/2014/main" id="{B8EB048F-E68D-4C6F-BBF0-36EAD3EF905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正方形/長方形 161">
                <a:extLst>
                  <a:ext uri="{FF2B5EF4-FFF2-40B4-BE49-F238E27FC236}">
                    <a16:creationId xmlns="" xmlns:a16="http://schemas.microsoft.com/office/drawing/2014/main" id="{62517019-DF88-42CE-8C93-832238E6804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 name="正方形/長方形 162">
                <a:extLst>
                  <a:ext uri="{FF2B5EF4-FFF2-40B4-BE49-F238E27FC236}">
                    <a16:creationId xmlns="" xmlns:a16="http://schemas.microsoft.com/office/drawing/2014/main" id="{B3981DC3-609F-4AAE-9119-AB61703D582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308" name="グループ化 1307">
            <a:extLst>
              <a:ext uri="{FF2B5EF4-FFF2-40B4-BE49-F238E27FC236}">
                <a16:creationId xmlns="" xmlns:a16="http://schemas.microsoft.com/office/drawing/2014/main" id="{44057BF6-AF0D-4C30-BD77-180CEC9DE883}"/>
              </a:ext>
            </a:extLst>
          </p:cNvPr>
          <p:cNvGrpSpPr/>
          <p:nvPr/>
        </p:nvGrpSpPr>
        <p:grpSpPr>
          <a:xfrm>
            <a:off x="1564697" y="4580635"/>
            <a:ext cx="5467681" cy="393347"/>
            <a:chOff x="-1574096" y="1968803"/>
            <a:chExt cx="12238890" cy="734400"/>
          </a:xfrm>
        </p:grpSpPr>
        <p:grpSp>
          <p:nvGrpSpPr>
            <p:cNvPr id="1309" name="グループ化 1308">
              <a:extLst>
                <a:ext uri="{FF2B5EF4-FFF2-40B4-BE49-F238E27FC236}">
                  <a16:creationId xmlns="" xmlns:a16="http://schemas.microsoft.com/office/drawing/2014/main" id="{96A30C77-6907-46F5-B488-933564B3C6AF}"/>
                </a:ext>
              </a:extLst>
            </p:cNvPr>
            <p:cNvGrpSpPr/>
            <p:nvPr/>
          </p:nvGrpSpPr>
          <p:grpSpPr>
            <a:xfrm>
              <a:off x="-855206" y="1968803"/>
              <a:ext cx="2880048" cy="734400"/>
              <a:chOff x="1226688" y="2099432"/>
              <a:chExt cx="2885079" cy="734400"/>
            </a:xfrm>
          </p:grpSpPr>
          <p:grpSp>
            <p:nvGrpSpPr>
              <p:cNvPr id="2174" name="グループ化 2173">
                <a:extLst>
                  <a:ext uri="{FF2B5EF4-FFF2-40B4-BE49-F238E27FC236}">
                    <a16:creationId xmlns="" xmlns:a16="http://schemas.microsoft.com/office/drawing/2014/main" id="{102FA7D6-41D4-4AC2-88B6-31EEDEA7FB0E}"/>
                  </a:ext>
                </a:extLst>
              </p:cNvPr>
              <p:cNvGrpSpPr/>
              <p:nvPr/>
            </p:nvGrpSpPr>
            <p:grpSpPr>
              <a:xfrm>
                <a:off x="1226688" y="2099432"/>
                <a:ext cx="1440000" cy="734400"/>
                <a:chOff x="1226688" y="2099432"/>
                <a:chExt cx="1446621" cy="734400"/>
              </a:xfrm>
            </p:grpSpPr>
            <p:grpSp>
              <p:nvGrpSpPr>
                <p:cNvPr id="2308" name="グループ化 2307">
                  <a:extLst>
                    <a:ext uri="{FF2B5EF4-FFF2-40B4-BE49-F238E27FC236}">
                      <a16:creationId xmlns="" xmlns:a16="http://schemas.microsoft.com/office/drawing/2014/main" id="{BDAC745B-38A0-4833-B563-2CC8B84F2CD1}"/>
                    </a:ext>
                  </a:extLst>
                </p:cNvPr>
                <p:cNvGrpSpPr/>
                <p:nvPr/>
              </p:nvGrpSpPr>
              <p:grpSpPr>
                <a:xfrm>
                  <a:off x="1226688" y="2099432"/>
                  <a:ext cx="720000" cy="734400"/>
                  <a:chOff x="2908531" y="1323826"/>
                  <a:chExt cx="1447422" cy="1440000"/>
                </a:xfrm>
              </p:grpSpPr>
              <p:sp>
                <p:nvSpPr>
                  <p:cNvPr id="2375" name="正方形/長方形 2374">
                    <a:extLst>
                      <a:ext uri="{FF2B5EF4-FFF2-40B4-BE49-F238E27FC236}">
                        <a16:creationId xmlns="" xmlns:a16="http://schemas.microsoft.com/office/drawing/2014/main" id="{5BD7CBD3-4910-4166-B2E7-6D572CCF041A}"/>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6" name="正方形/長方形 2375">
                    <a:extLst>
                      <a:ext uri="{FF2B5EF4-FFF2-40B4-BE49-F238E27FC236}">
                        <a16:creationId xmlns="" xmlns:a16="http://schemas.microsoft.com/office/drawing/2014/main" id="{B4E00DF5-2072-4A77-9645-C103A3738F4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7" name="正方形/長方形 2376">
                    <a:extLst>
                      <a:ext uri="{FF2B5EF4-FFF2-40B4-BE49-F238E27FC236}">
                        <a16:creationId xmlns="" xmlns:a16="http://schemas.microsoft.com/office/drawing/2014/main" id="{11C58500-7663-45E9-8EDF-52D02BCF8E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8" name="正方形/長方形 2377">
                    <a:extLst>
                      <a:ext uri="{FF2B5EF4-FFF2-40B4-BE49-F238E27FC236}">
                        <a16:creationId xmlns="" xmlns:a16="http://schemas.microsoft.com/office/drawing/2014/main" id="{C75D57A0-2843-4C1B-963D-816AACF3BEE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9" name="正方形/長方形 2378">
                    <a:extLst>
                      <a:ext uri="{FF2B5EF4-FFF2-40B4-BE49-F238E27FC236}">
                        <a16:creationId xmlns="" xmlns:a16="http://schemas.microsoft.com/office/drawing/2014/main" id="{AEEFCF5E-2FF1-4585-82D3-A5AEAFC0AE9A}"/>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0" name="正方形/長方形 2379">
                    <a:extLst>
                      <a:ext uri="{FF2B5EF4-FFF2-40B4-BE49-F238E27FC236}">
                        <a16:creationId xmlns="" xmlns:a16="http://schemas.microsoft.com/office/drawing/2014/main" id="{9E44EE8C-C217-4C5E-97EA-0CDE73FF910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1" name="正方形/長方形 2380">
                    <a:extLst>
                      <a:ext uri="{FF2B5EF4-FFF2-40B4-BE49-F238E27FC236}">
                        <a16:creationId xmlns="" xmlns:a16="http://schemas.microsoft.com/office/drawing/2014/main" id="{528BF9A0-77EC-4666-B2CF-2EC30518E20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2" name="正方形/長方形 2381">
                    <a:extLst>
                      <a:ext uri="{FF2B5EF4-FFF2-40B4-BE49-F238E27FC236}">
                        <a16:creationId xmlns="" xmlns:a16="http://schemas.microsoft.com/office/drawing/2014/main" id="{89CC5965-8E99-4D2C-91BC-54137E287DB3}"/>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3" name="正方形/長方形 2382">
                    <a:extLst>
                      <a:ext uri="{FF2B5EF4-FFF2-40B4-BE49-F238E27FC236}">
                        <a16:creationId xmlns="" xmlns:a16="http://schemas.microsoft.com/office/drawing/2014/main" id="{AD461552-E949-4188-B62E-D94CD765244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4" name="正方形/長方形 2383">
                    <a:extLst>
                      <a:ext uri="{FF2B5EF4-FFF2-40B4-BE49-F238E27FC236}">
                        <a16:creationId xmlns="" xmlns:a16="http://schemas.microsoft.com/office/drawing/2014/main" id="{CD0DF99C-D091-4DCA-986D-A6FC6CC26D3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5" name="正方形/長方形 2384">
                    <a:extLst>
                      <a:ext uri="{FF2B5EF4-FFF2-40B4-BE49-F238E27FC236}">
                        <a16:creationId xmlns="" xmlns:a16="http://schemas.microsoft.com/office/drawing/2014/main" id="{231A3219-C9EB-496D-B62C-0A826329CD3F}"/>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6" name="正方形/長方形 2385">
                    <a:extLst>
                      <a:ext uri="{FF2B5EF4-FFF2-40B4-BE49-F238E27FC236}">
                        <a16:creationId xmlns="" xmlns:a16="http://schemas.microsoft.com/office/drawing/2014/main" id="{06E57694-6A0A-4B69-B000-C44CA10240E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7" name="正方形/長方形 2386">
                    <a:extLst>
                      <a:ext uri="{FF2B5EF4-FFF2-40B4-BE49-F238E27FC236}">
                        <a16:creationId xmlns="" xmlns:a16="http://schemas.microsoft.com/office/drawing/2014/main" id="{55AD7CF3-162F-4AE1-9149-C5F0CB86DCCD}"/>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8" name="正方形/長方形 2387">
                    <a:extLst>
                      <a:ext uri="{FF2B5EF4-FFF2-40B4-BE49-F238E27FC236}">
                        <a16:creationId xmlns="" xmlns:a16="http://schemas.microsoft.com/office/drawing/2014/main" id="{C093231A-22B3-42DD-A205-A7BB6AE143FB}"/>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9" name="正方形/長方形 2388">
                    <a:extLst>
                      <a:ext uri="{FF2B5EF4-FFF2-40B4-BE49-F238E27FC236}">
                        <a16:creationId xmlns="" xmlns:a16="http://schemas.microsoft.com/office/drawing/2014/main" id="{31CF1595-8B6C-4749-9193-7A1CA716A4B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0" name="正方形/長方形 2389">
                    <a:extLst>
                      <a:ext uri="{FF2B5EF4-FFF2-40B4-BE49-F238E27FC236}">
                        <a16:creationId xmlns="" xmlns:a16="http://schemas.microsoft.com/office/drawing/2014/main" id="{A4042798-0CF8-4556-90CF-2B3D06C7613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1" name="正方形/長方形 2390">
                    <a:extLst>
                      <a:ext uri="{FF2B5EF4-FFF2-40B4-BE49-F238E27FC236}">
                        <a16:creationId xmlns="" xmlns:a16="http://schemas.microsoft.com/office/drawing/2014/main" id="{7C2D1202-6D67-46F7-BFC0-B044D5AE2B1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2" name="正方形/長方形 2391">
                    <a:extLst>
                      <a:ext uri="{FF2B5EF4-FFF2-40B4-BE49-F238E27FC236}">
                        <a16:creationId xmlns="" xmlns:a16="http://schemas.microsoft.com/office/drawing/2014/main" id="{2C9C2F6B-E117-499D-AF3F-5E7F6D237CD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3" name="正方形/長方形 2392">
                    <a:extLst>
                      <a:ext uri="{FF2B5EF4-FFF2-40B4-BE49-F238E27FC236}">
                        <a16:creationId xmlns="" xmlns:a16="http://schemas.microsoft.com/office/drawing/2014/main" id="{8E43056E-C5C3-43A0-B0B5-6E2A8A123A8E}"/>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4" name="正方形/長方形 2393">
                    <a:extLst>
                      <a:ext uri="{FF2B5EF4-FFF2-40B4-BE49-F238E27FC236}">
                        <a16:creationId xmlns="" xmlns:a16="http://schemas.microsoft.com/office/drawing/2014/main" id="{A4DFF55B-FFEA-40B9-8A94-614EAB6B309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5" name="正方形/長方形 2394">
                    <a:extLst>
                      <a:ext uri="{FF2B5EF4-FFF2-40B4-BE49-F238E27FC236}">
                        <a16:creationId xmlns="" xmlns:a16="http://schemas.microsoft.com/office/drawing/2014/main" id="{B05C2E1A-5162-4F68-BC92-6C1348EED05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6" name="正方形/長方形 2395">
                    <a:extLst>
                      <a:ext uri="{FF2B5EF4-FFF2-40B4-BE49-F238E27FC236}">
                        <a16:creationId xmlns="" xmlns:a16="http://schemas.microsoft.com/office/drawing/2014/main" id="{DAFF8D69-F383-409F-810A-0FE0FA254E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7" name="正方形/長方形 2396">
                    <a:extLst>
                      <a:ext uri="{FF2B5EF4-FFF2-40B4-BE49-F238E27FC236}">
                        <a16:creationId xmlns="" xmlns:a16="http://schemas.microsoft.com/office/drawing/2014/main" id="{73B315AA-DAA5-49E5-ACA1-0D6765A20096}"/>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8" name="正方形/長方形 2397">
                    <a:extLst>
                      <a:ext uri="{FF2B5EF4-FFF2-40B4-BE49-F238E27FC236}">
                        <a16:creationId xmlns="" xmlns:a16="http://schemas.microsoft.com/office/drawing/2014/main" id="{B56D501C-3C3C-4F49-819F-C01F541D2C2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9" name="正方形/長方形 2398">
                    <a:extLst>
                      <a:ext uri="{FF2B5EF4-FFF2-40B4-BE49-F238E27FC236}">
                        <a16:creationId xmlns="" xmlns:a16="http://schemas.microsoft.com/office/drawing/2014/main" id="{C8CCD149-3037-4F05-B661-7A003B1B82B5}"/>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0" name="正方形/長方形 2399">
                    <a:extLst>
                      <a:ext uri="{FF2B5EF4-FFF2-40B4-BE49-F238E27FC236}">
                        <a16:creationId xmlns="" xmlns:a16="http://schemas.microsoft.com/office/drawing/2014/main" id="{4311D1C0-3859-487B-BD58-064D1DACE2D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1" name="正方形/長方形 2400">
                    <a:extLst>
                      <a:ext uri="{FF2B5EF4-FFF2-40B4-BE49-F238E27FC236}">
                        <a16:creationId xmlns="" xmlns:a16="http://schemas.microsoft.com/office/drawing/2014/main" id="{DB383FC1-54A2-4102-A6F9-94D210CE73BB}"/>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2" name="正方形/長方形 2401">
                    <a:extLst>
                      <a:ext uri="{FF2B5EF4-FFF2-40B4-BE49-F238E27FC236}">
                        <a16:creationId xmlns="" xmlns:a16="http://schemas.microsoft.com/office/drawing/2014/main" id="{750E4E7B-DFEE-46D6-8DE7-77F7D4A45D0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3" name="正方形/長方形 2402">
                    <a:extLst>
                      <a:ext uri="{FF2B5EF4-FFF2-40B4-BE49-F238E27FC236}">
                        <a16:creationId xmlns="" xmlns:a16="http://schemas.microsoft.com/office/drawing/2014/main" id="{F58E9CE4-9AF1-4D50-B9F3-776C5E12A92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4" name="正方形/長方形 2403">
                    <a:extLst>
                      <a:ext uri="{FF2B5EF4-FFF2-40B4-BE49-F238E27FC236}">
                        <a16:creationId xmlns="" xmlns:a16="http://schemas.microsoft.com/office/drawing/2014/main" id="{B2B0FD23-774F-404A-BFAF-8B669F20AA9B}"/>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5" name="正方形/長方形 2404">
                    <a:extLst>
                      <a:ext uri="{FF2B5EF4-FFF2-40B4-BE49-F238E27FC236}">
                        <a16:creationId xmlns="" xmlns:a16="http://schemas.microsoft.com/office/drawing/2014/main" id="{44A43EA0-2D87-4859-9558-A9288C043C6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6" name="正方形/長方形 2405">
                    <a:extLst>
                      <a:ext uri="{FF2B5EF4-FFF2-40B4-BE49-F238E27FC236}">
                        <a16:creationId xmlns="" xmlns:a16="http://schemas.microsoft.com/office/drawing/2014/main" id="{ACABF94D-89ED-44EF-B20F-A7C4F057D42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7" name="正方形/長方形 2406">
                    <a:extLst>
                      <a:ext uri="{FF2B5EF4-FFF2-40B4-BE49-F238E27FC236}">
                        <a16:creationId xmlns="" xmlns:a16="http://schemas.microsoft.com/office/drawing/2014/main" id="{CAF5944D-FE95-4CD6-91C7-0B2E04E6A31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8" name="正方形/長方形 2407">
                    <a:extLst>
                      <a:ext uri="{FF2B5EF4-FFF2-40B4-BE49-F238E27FC236}">
                        <a16:creationId xmlns="" xmlns:a16="http://schemas.microsoft.com/office/drawing/2014/main" id="{354B7FD3-30DF-44BD-8FF0-EE571D3D4888}"/>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9" name="正方形/長方形 2408">
                    <a:extLst>
                      <a:ext uri="{FF2B5EF4-FFF2-40B4-BE49-F238E27FC236}">
                        <a16:creationId xmlns="" xmlns:a16="http://schemas.microsoft.com/office/drawing/2014/main" id="{D3EACDD5-3842-40E9-BF27-F109EBFE28D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0" name="正方形/長方形 2409">
                    <a:extLst>
                      <a:ext uri="{FF2B5EF4-FFF2-40B4-BE49-F238E27FC236}">
                        <a16:creationId xmlns="" xmlns:a16="http://schemas.microsoft.com/office/drawing/2014/main" id="{3FE36DBC-59A8-4FCF-BCE4-63F1317074D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1" name="正方形/長方形 2410">
                    <a:extLst>
                      <a:ext uri="{FF2B5EF4-FFF2-40B4-BE49-F238E27FC236}">
                        <a16:creationId xmlns="" xmlns:a16="http://schemas.microsoft.com/office/drawing/2014/main" id="{6D76263F-4FA7-4BE4-A671-EEADC86D9EC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2" name="正方形/長方形 2411">
                    <a:extLst>
                      <a:ext uri="{FF2B5EF4-FFF2-40B4-BE49-F238E27FC236}">
                        <a16:creationId xmlns="" xmlns:a16="http://schemas.microsoft.com/office/drawing/2014/main" id="{3610CFBB-1968-4F6C-B4B3-8778922D0D8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3" name="正方形/長方形 2412">
                    <a:extLst>
                      <a:ext uri="{FF2B5EF4-FFF2-40B4-BE49-F238E27FC236}">
                        <a16:creationId xmlns="" xmlns:a16="http://schemas.microsoft.com/office/drawing/2014/main" id="{3F732869-F6D4-4A5F-BE48-C90A1B03E5BA}"/>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4" name="正方形/長方形 2413">
                    <a:extLst>
                      <a:ext uri="{FF2B5EF4-FFF2-40B4-BE49-F238E27FC236}">
                        <a16:creationId xmlns="" xmlns:a16="http://schemas.microsoft.com/office/drawing/2014/main" id="{936862A1-5A2D-4553-84B6-9D1F0315F3D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5" name="正方形/長方形 2414">
                    <a:extLst>
                      <a:ext uri="{FF2B5EF4-FFF2-40B4-BE49-F238E27FC236}">
                        <a16:creationId xmlns="" xmlns:a16="http://schemas.microsoft.com/office/drawing/2014/main" id="{0B69909B-F2F3-4760-934D-050CC69E1A2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6" name="正方形/長方形 2415">
                    <a:extLst>
                      <a:ext uri="{FF2B5EF4-FFF2-40B4-BE49-F238E27FC236}">
                        <a16:creationId xmlns="" xmlns:a16="http://schemas.microsoft.com/office/drawing/2014/main" id="{476E12C9-B382-428F-8850-5A534B268FB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7" name="正方形/長方形 2416">
                    <a:extLst>
                      <a:ext uri="{FF2B5EF4-FFF2-40B4-BE49-F238E27FC236}">
                        <a16:creationId xmlns="" xmlns:a16="http://schemas.microsoft.com/office/drawing/2014/main" id="{C76A99A8-78FD-4B42-AB37-9B041CECF173}"/>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8" name="正方形/長方形 2417">
                    <a:extLst>
                      <a:ext uri="{FF2B5EF4-FFF2-40B4-BE49-F238E27FC236}">
                        <a16:creationId xmlns="" xmlns:a16="http://schemas.microsoft.com/office/drawing/2014/main" id="{7D831C52-B103-4DAF-90F5-3D8CC7E7C23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9" name="正方形/長方形 2418">
                    <a:extLst>
                      <a:ext uri="{FF2B5EF4-FFF2-40B4-BE49-F238E27FC236}">
                        <a16:creationId xmlns="" xmlns:a16="http://schemas.microsoft.com/office/drawing/2014/main" id="{748E4B09-317F-4349-8833-DE292348BAE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0" name="正方形/長方形 2419">
                    <a:extLst>
                      <a:ext uri="{FF2B5EF4-FFF2-40B4-BE49-F238E27FC236}">
                        <a16:creationId xmlns="" xmlns:a16="http://schemas.microsoft.com/office/drawing/2014/main" id="{169E4D2A-151F-46D6-ABF9-B6A8769B4FC0}"/>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1" name="正方形/長方形 2420">
                    <a:extLst>
                      <a:ext uri="{FF2B5EF4-FFF2-40B4-BE49-F238E27FC236}">
                        <a16:creationId xmlns="" xmlns:a16="http://schemas.microsoft.com/office/drawing/2014/main" id="{F0EF6EE4-2AD7-4EC3-A6D6-B1FC9711F28E}"/>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2" name="正方形/長方形 2421">
                    <a:extLst>
                      <a:ext uri="{FF2B5EF4-FFF2-40B4-BE49-F238E27FC236}">
                        <a16:creationId xmlns="" xmlns:a16="http://schemas.microsoft.com/office/drawing/2014/main" id="{DB90A58F-8A1C-4C53-9142-B7A9FD4A7FEC}"/>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3" name="正方形/長方形 2422">
                    <a:extLst>
                      <a:ext uri="{FF2B5EF4-FFF2-40B4-BE49-F238E27FC236}">
                        <a16:creationId xmlns="" xmlns:a16="http://schemas.microsoft.com/office/drawing/2014/main" id="{F0E6CAE0-154B-4213-802B-14DA620836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4" name="正方形/長方形 2423">
                    <a:extLst>
                      <a:ext uri="{FF2B5EF4-FFF2-40B4-BE49-F238E27FC236}">
                        <a16:creationId xmlns="" xmlns:a16="http://schemas.microsoft.com/office/drawing/2014/main" id="{FFB98FDD-076C-40F0-B976-7E8AEF955D6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5" name="正方形/長方形 2424">
                    <a:extLst>
                      <a:ext uri="{FF2B5EF4-FFF2-40B4-BE49-F238E27FC236}">
                        <a16:creationId xmlns="" xmlns:a16="http://schemas.microsoft.com/office/drawing/2014/main" id="{35F3C25E-8834-4398-BE80-896954CC38F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6" name="正方形/長方形 2425">
                    <a:extLst>
                      <a:ext uri="{FF2B5EF4-FFF2-40B4-BE49-F238E27FC236}">
                        <a16:creationId xmlns="" xmlns:a16="http://schemas.microsoft.com/office/drawing/2014/main" id="{A1D3ABF7-DD16-4A60-B629-62E3590C89F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7" name="正方形/長方形 2426">
                    <a:extLst>
                      <a:ext uri="{FF2B5EF4-FFF2-40B4-BE49-F238E27FC236}">
                        <a16:creationId xmlns="" xmlns:a16="http://schemas.microsoft.com/office/drawing/2014/main" id="{F824F60D-581E-47A3-8AA0-FB69C3F81C0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8" name="正方形/長方形 2427">
                    <a:extLst>
                      <a:ext uri="{FF2B5EF4-FFF2-40B4-BE49-F238E27FC236}">
                        <a16:creationId xmlns="" xmlns:a16="http://schemas.microsoft.com/office/drawing/2014/main" id="{C80D2FBC-7076-4C2F-B44E-3B40E4CFF2D0}"/>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9" name="正方形/長方形 2428">
                    <a:extLst>
                      <a:ext uri="{FF2B5EF4-FFF2-40B4-BE49-F238E27FC236}">
                        <a16:creationId xmlns="" xmlns:a16="http://schemas.microsoft.com/office/drawing/2014/main" id="{F3E60FAC-7944-4B8E-BBCA-9A62DB2825A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0" name="正方形/長方形 2429">
                    <a:extLst>
                      <a:ext uri="{FF2B5EF4-FFF2-40B4-BE49-F238E27FC236}">
                        <a16:creationId xmlns="" xmlns:a16="http://schemas.microsoft.com/office/drawing/2014/main" id="{1F574D87-148A-4D7F-AD7C-80D9B1FBD420}"/>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1" name="正方形/長方形 2430">
                    <a:extLst>
                      <a:ext uri="{FF2B5EF4-FFF2-40B4-BE49-F238E27FC236}">
                        <a16:creationId xmlns="" xmlns:a16="http://schemas.microsoft.com/office/drawing/2014/main" id="{8F29DD2F-0FDF-405B-B209-7F9A10EE9202}"/>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2" name="正方形/長方形 2431">
                    <a:extLst>
                      <a:ext uri="{FF2B5EF4-FFF2-40B4-BE49-F238E27FC236}">
                        <a16:creationId xmlns="" xmlns:a16="http://schemas.microsoft.com/office/drawing/2014/main" id="{EB93DAE6-2206-457F-A42A-1CCCED224E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3" name="正方形/長方形 2432">
                    <a:extLst>
                      <a:ext uri="{FF2B5EF4-FFF2-40B4-BE49-F238E27FC236}">
                        <a16:creationId xmlns="" xmlns:a16="http://schemas.microsoft.com/office/drawing/2014/main" id="{32C469D2-D699-4DA7-895C-EED37C7387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4" name="正方形/長方形 2433">
                    <a:extLst>
                      <a:ext uri="{FF2B5EF4-FFF2-40B4-BE49-F238E27FC236}">
                        <a16:creationId xmlns="" xmlns:a16="http://schemas.microsoft.com/office/drawing/2014/main" id="{62F8D509-05CD-4C1C-8C7D-14123BA5808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5" name="正方形/長方形 2434">
                    <a:extLst>
                      <a:ext uri="{FF2B5EF4-FFF2-40B4-BE49-F238E27FC236}">
                        <a16:creationId xmlns="" xmlns:a16="http://schemas.microsoft.com/office/drawing/2014/main" id="{5B1944F4-2857-4084-9CC4-9EF0C9BC895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6" name="正方形/長方形 2435">
                    <a:extLst>
                      <a:ext uri="{FF2B5EF4-FFF2-40B4-BE49-F238E27FC236}">
                        <a16:creationId xmlns="" xmlns:a16="http://schemas.microsoft.com/office/drawing/2014/main" id="{B75AC00D-E6CF-4532-853F-EB90A3240A44}"/>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7" name="正方形/長方形 2436">
                    <a:extLst>
                      <a:ext uri="{FF2B5EF4-FFF2-40B4-BE49-F238E27FC236}">
                        <a16:creationId xmlns="" xmlns:a16="http://schemas.microsoft.com/office/drawing/2014/main" id="{F9B87B53-B978-43C0-AE58-306E3E4DB64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8" name="正方形/長方形 2437">
                    <a:extLst>
                      <a:ext uri="{FF2B5EF4-FFF2-40B4-BE49-F238E27FC236}">
                        <a16:creationId xmlns="" xmlns:a16="http://schemas.microsoft.com/office/drawing/2014/main" id="{F4CC253D-585A-474B-8779-843A700F481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9" name="正方形/長方形 2438">
                    <a:extLst>
                      <a:ext uri="{FF2B5EF4-FFF2-40B4-BE49-F238E27FC236}">
                        <a16:creationId xmlns="" xmlns:a16="http://schemas.microsoft.com/office/drawing/2014/main" id="{1F1F093C-0186-455B-AF9B-7DC4B3A4D85B}"/>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309" name="グループ化 2308">
                  <a:extLst>
                    <a:ext uri="{FF2B5EF4-FFF2-40B4-BE49-F238E27FC236}">
                      <a16:creationId xmlns="" xmlns:a16="http://schemas.microsoft.com/office/drawing/2014/main" id="{19B016A3-B8CE-4655-AF26-36022EC50806}"/>
                    </a:ext>
                  </a:extLst>
                </p:cNvPr>
                <p:cNvGrpSpPr/>
                <p:nvPr/>
              </p:nvGrpSpPr>
              <p:grpSpPr>
                <a:xfrm>
                  <a:off x="1953309" y="2099432"/>
                  <a:ext cx="720000" cy="734400"/>
                  <a:chOff x="2908531" y="1323826"/>
                  <a:chExt cx="1447422" cy="1440000"/>
                </a:xfrm>
              </p:grpSpPr>
              <p:sp>
                <p:nvSpPr>
                  <p:cNvPr id="2310" name="正方形/長方形 2309">
                    <a:extLst>
                      <a:ext uri="{FF2B5EF4-FFF2-40B4-BE49-F238E27FC236}">
                        <a16:creationId xmlns="" xmlns:a16="http://schemas.microsoft.com/office/drawing/2014/main" id="{DF3525D9-90AD-49EE-80F8-A2BFEC678409}"/>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1" name="正方形/長方形 2310">
                    <a:extLst>
                      <a:ext uri="{FF2B5EF4-FFF2-40B4-BE49-F238E27FC236}">
                        <a16:creationId xmlns="" xmlns:a16="http://schemas.microsoft.com/office/drawing/2014/main" id="{F583BA78-1EF3-4DED-A8BA-3DDC2469CCFC}"/>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2" name="正方形/長方形 2311">
                    <a:extLst>
                      <a:ext uri="{FF2B5EF4-FFF2-40B4-BE49-F238E27FC236}">
                        <a16:creationId xmlns="" xmlns:a16="http://schemas.microsoft.com/office/drawing/2014/main" id="{D4E2D6C8-7F77-4A52-B64F-21E78325E13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3" name="正方形/長方形 2312">
                    <a:extLst>
                      <a:ext uri="{FF2B5EF4-FFF2-40B4-BE49-F238E27FC236}">
                        <a16:creationId xmlns="" xmlns:a16="http://schemas.microsoft.com/office/drawing/2014/main" id="{84C9314A-0991-453F-A4B0-5861418467A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4" name="正方形/長方形 2313">
                    <a:extLst>
                      <a:ext uri="{FF2B5EF4-FFF2-40B4-BE49-F238E27FC236}">
                        <a16:creationId xmlns="" xmlns:a16="http://schemas.microsoft.com/office/drawing/2014/main" id="{FBE1F89C-EF35-4EE1-8504-8F1F2A645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5" name="正方形/長方形 2314">
                    <a:extLst>
                      <a:ext uri="{FF2B5EF4-FFF2-40B4-BE49-F238E27FC236}">
                        <a16:creationId xmlns="" xmlns:a16="http://schemas.microsoft.com/office/drawing/2014/main" id="{386868F3-7072-404B-B081-A3F6608D0BA5}"/>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6" name="正方形/長方形 2315">
                    <a:extLst>
                      <a:ext uri="{FF2B5EF4-FFF2-40B4-BE49-F238E27FC236}">
                        <a16:creationId xmlns="" xmlns:a16="http://schemas.microsoft.com/office/drawing/2014/main" id="{2CF0E6FD-239D-4432-A46E-37ECC4535B1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7" name="正方形/長方形 2316">
                    <a:extLst>
                      <a:ext uri="{FF2B5EF4-FFF2-40B4-BE49-F238E27FC236}">
                        <a16:creationId xmlns="" xmlns:a16="http://schemas.microsoft.com/office/drawing/2014/main" id="{B1E47C8C-5067-4870-903B-595F484B895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8" name="正方形/長方形 2317">
                    <a:extLst>
                      <a:ext uri="{FF2B5EF4-FFF2-40B4-BE49-F238E27FC236}">
                        <a16:creationId xmlns="" xmlns:a16="http://schemas.microsoft.com/office/drawing/2014/main" id="{00688A7E-D738-4B24-A75A-6B4FD31EE54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9" name="正方形/長方形 2318">
                    <a:extLst>
                      <a:ext uri="{FF2B5EF4-FFF2-40B4-BE49-F238E27FC236}">
                        <a16:creationId xmlns="" xmlns:a16="http://schemas.microsoft.com/office/drawing/2014/main" id="{7A5807B2-74DF-417B-A061-EC6DDF30B854}"/>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0" name="正方形/長方形 2319">
                    <a:extLst>
                      <a:ext uri="{FF2B5EF4-FFF2-40B4-BE49-F238E27FC236}">
                        <a16:creationId xmlns="" xmlns:a16="http://schemas.microsoft.com/office/drawing/2014/main" id="{F35DBBD2-BF0C-46A6-AF22-D0B4719969C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1" name="正方形/長方形 2320">
                    <a:extLst>
                      <a:ext uri="{FF2B5EF4-FFF2-40B4-BE49-F238E27FC236}">
                        <a16:creationId xmlns="" xmlns:a16="http://schemas.microsoft.com/office/drawing/2014/main" id="{6FF16D7D-C6C2-422E-8C7B-61A117813620}"/>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2" name="正方形/長方形 2321">
                    <a:extLst>
                      <a:ext uri="{FF2B5EF4-FFF2-40B4-BE49-F238E27FC236}">
                        <a16:creationId xmlns="" xmlns:a16="http://schemas.microsoft.com/office/drawing/2014/main" id="{36DA7309-A226-4228-B282-CB8DEA8C68C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3" name="正方形/長方形 2322">
                    <a:extLst>
                      <a:ext uri="{FF2B5EF4-FFF2-40B4-BE49-F238E27FC236}">
                        <a16:creationId xmlns="" xmlns:a16="http://schemas.microsoft.com/office/drawing/2014/main" id="{3593D256-785D-4574-8832-6182586DFA3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4" name="正方形/長方形 2323">
                    <a:extLst>
                      <a:ext uri="{FF2B5EF4-FFF2-40B4-BE49-F238E27FC236}">
                        <a16:creationId xmlns="" xmlns:a16="http://schemas.microsoft.com/office/drawing/2014/main" id="{9B7C927A-7DAA-476F-9F0D-37803F110F0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5" name="正方形/長方形 2324">
                    <a:extLst>
                      <a:ext uri="{FF2B5EF4-FFF2-40B4-BE49-F238E27FC236}">
                        <a16:creationId xmlns="" xmlns:a16="http://schemas.microsoft.com/office/drawing/2014/main" id="{4B39DB03-CE8C-4ED5-885B-D3D55DA3877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6" name="正方形/長方形 2325">
                    <a:extLst>
                      <a:ext uri="{FF2B5EF4-FFF2-40B4-BE49-F238E27FC236}">
                        <a16:creationId xmlns="" xmlns:a16="http://schemas.microsoft.com/office/drawing/2014/main" id="{5345F0A1-1EC1-4998-87ED-33161D872FB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7" name="正方形/長方形 2326">
                    <a:extLst>
                      <a:ext uri="{FF2B5EF4-FFF2-40B4-BE49-F238E27FC236}">
                        <a16:creationId xmlns="" xmlns:a16="http://schemas.microsoft.com/office/drawing/2014/main" id="{9F322416-648B-4B58-AC4D-32E03BF1464E}"/>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8" name="正方形/長方形 2327">
                    <a:extLst>
                      <a:ext uri="{FF2B5EF4-FFF2-40B4-BE49-F238E27FC236}">
                        <a16:creationId xmlns="" xmlns:a16="http://schemas.microsoft.com/office/drawing/2014/main" id="{AE7A51F1-2029-41F6-ACDB-492FED43118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9" name="正方形/長方形 2328">
                    <a:extLst>
                      <a:ext uri="{FF2B5EF4-FFF2-40B4-BE49-F238E27FC236}">
                        <a16:creationId xmlns="" xmlns:a16="http://schemas.microsoft.com/office/drawing/2014/main" id="{F0885659-9109-4659-A19B-01FE768D6A2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0" name="正方形/長方形 2329">
                    <a:extLst>
                      <a:ext uri="{FF2B5EF4-FFF2-40B4-BE49-F238E27FC236}">
                        <a16:creationId xmlns="" xmlns:a16="http://schemas.microsoft.com/office/drawing/2014/main" id="{BA449596-37CB-4C3B-8835-BC603BBD27C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1" name="正方形/長方形 2330">
                    <a:extLst>
                      <a:ext uri="{FF2B5EF4-FFF2-40B4-BE49-F238E27FC236}">
                        <a16:creationId xmlns="" xmlns:a16="http://schemas.microsoft.com/office/drawing/2014/main" id="{3FBE652C-DE70-44D1-80B0-59CD88E0B3AC}"/>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2" name="正方形/長方形 2331">
                    <a:extLst>
                      <a:ext uri="{FF2B5EF4-FFF2-40B4-BE49-F238E27FC236}">
                        <a16:creationId xmlns="" xmlns:a16="http://schemas.microsoft.com/office/drawing/2014/main" id="{491EFF92-D93A-480F-BABA-06D510F42CE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3" name="正方形/長方形 2332">
                    <a:extLst>
                      <a:ext uri="{FF2B5EF4-FFF2-40B4-BE49-F238E27FC236}">
                        <a16:creationId xmlns="" xmlns:a16="http://schemas.microsoft.com/office/drawing/2014/main" id="{442AAD5F-D03D-400E-A221-D2A5CCE0E79F}"/>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4" name="正方形/長方形 2333">
                    <a:extLst>
                      <a:ext uri="{FF2B5EF4-FFF2-40B4-BE49-F238E27FC236}">
                        <a16:creationId xmlns="" xmlns:a16="http://schemas.microsoft.com/office/drawing/2014/main" id="{B335CA30-5241-462C-B65F-AD770B27D8F9}"/>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5" name="正方形/長方形 2334">
                    <a:extLst>
                      <a:ext uri="{FF2B5EF4-FFF2-40B4-BE49-F238E27FC236}">
                        <a16:creationId xmlns="" xmlns:a16="http://schemas.microsoft.com/office/drawing/2014/main" id="{571ABFF8-6E22-41AF-B174-0527F573C15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6" name="正方形/長方形 2335">
                    <a:extLst>
                      <a:ext uri="{FF2B5EF4-FFF2-40B4-BE49-F238E27FC236}">
                        <a16:creationId xmlns="" xmlns:a16="http://schemas.microsoft.com/office/drawing/2014/main" id="{16D89551-0B2A-412B-BF27-B542C8A001A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7" name="正方形/長方形 2336">
                    <a:extLst>
                      <a:ext uri="{FF2B5EF4-FFF2-40B4-BE49-F238E27FC236}">
                        <a16:creationId xmlns="" xmlns:a16="http://schemas.microsoft.com/office/drawing/2014/main" id="{AC553A5C-F200-4022-9DA8-A94D57205354}"/>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8" name="正方形/長方形 2337">
                    <a:extLst>
                      <a:ext uri="{FF2B5EF4-FFF2-40B4-BE49-F238E27FC236}">
                        <a16:creationId xmlns="" xmlns:a16="http://schemas.microsoft.com/office/drawing/2014/main" id="{1E1821A9-DFB8-420C-9817-E3427429A981}"/>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9" name="正方形/長方形 2338">
                    <a:extLst>
                      <a:ext uri="{FF2B5EF4-FFF2-40B4-BE49-F238E27FC236}">
                        <a16:creationId xmlns="" xmlns:a16="http://schemas.microsoft.com/office/drawing/2014/main" id="{64917347-EE14-447C-85EE-CD30B813428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0" name="正方形/長方形 2339">
                    <a:extLst>
                      <a:ext uri="{FF2B5EF4-FFF2-40B4-BE49-F238E27FC236}">
                        <a16:creationId xmlns="" xmlns:a16="http://schemas.microsoft.com/office/drawing/2014/main" id="{FDF68569-66F7-4031-9C90-38E40081F14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1" name="正方形/長方形 2340">
                    <a:extLst>
                      <a:ext uri="{FF2B5EF4-FFF2-40B4-BE49-F238E27FC236}">
                        <a16:creationId xmlns="" xmlns:a16="http://schemas.microsoft.com/office/drawing/2014/main" id="{F8074446-4C7C-4D53-9B51-BFE767EC9672}"/>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2" name="正方形/長方形 2341">
                    <a:extLst>
                      <a:ext uri="{FF2B5EF4-FFF2-40B4-BE49-F238E27FC236}">
                        <a16:creationId xmlns="" xmlns:a16="http://schemas.microsoft.com/office/drawing/2014/main" id="{A29B80A2-732F-4104-80CD-0EA499F330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3" name="正方形/長方形 2342">
                    <a:extLst>
                      <a:ext uri="{FF2B5EF4-FFF2-40B4-BE49-F238E27FC236}">
                        <a16:creationId xmlns="" xmlns:a16="http://schemas.microsoft.com/office/drawing/2014/main" id="{CA043873-E8A0-47B3-88DD-2AC4CB10AB15}"/>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4" name="正方形/長方形 2343">
                    <a:extLst>
                      <a:ext uri="{FF2B5EF4-FFF2-40B4-BE49-F238E27FC236}">
                        <a16:creationId xmlns="" xmlns:a16="http://schemas.microsoft.com/office/drawing/2014/main" id="{407F9BF1-5AFF-4741-B793-A58F89B8DD09}"/>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5" name="正方形/長方形 2344">
                    <a:extLst>
                      <a:ext uri="{FF2B5EF4-FFF2-40B4-BE49-F238E27FC236}">
                        <a16:creationId xmlns="" xmlns:a16="http://schemas.microsoft.com/office/drawing/2014/main" id="{836D60BA-6D4E-404A-B1BC-A794E4E9ED5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6" name="正方形/長方形 2345">
                    <a:extLst>
                      <a:ext uri="{FF2B5EF4-FFF2-40B4-BE49-F238E27FC236}">
                        <a16:creationId xmlns="" xmlns:a16="http://schemas.microsoft.com/office/drawing/2014/main" id="{F28BFFB4-DC54-4CF5-A5FB-F5EC0F4671D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7" name="正方形/長方形 2346">
                    <a:extLst>
                      <a:ext uri="{FF2B5EF4-FFF2-40B4-BE49-F238E27FC236}">
                        <a16:creationId xmlns="" xmlns:a16="http://schemas.microsoft.com/office/drawing/2014/main" id="{04F57CC7-ACC9-44A7-9B00-11AB00CCE9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8" name="正方形/長方形 2347">
                    <a:extLst>
                      <a:ext uri="{FF2B5EF4-FFF2-40B4-BE49-F238E27FC236}">
                        <a16:creationId xmlns="" xmlns:a16="http://schemas.microsoft.com/office/drawing/2014/main" id="{3F82BFC1-076E-4C35-90F7-72339243570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9" name="正方形/長方形 2348">
                    <a:extLst>
                      <a:ext uri="{FF2B5EF4-FFF2-40B4-BE49-F238E27FC236}">
                        <a16:creationId xmlns="" xmlns:a16="http://schemas.microsoft.com/office/drawing/2014/main" id="{492188C0-52FA-4F31-90EB-FE4CABEC2FB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0" name="正方形/長方形 2349">
                    <a:extLst>
                      <a:ext uri="{FF2B5EF4-FFF2-40B4-BE49-F238E27FC236}">
                        <a16:creationId xmlns="" xmlns:a16="http://schemas.microsoft.com/office/drawing/2014/main" id="{244FD448-FF4C-486E-961E-A729199B1FB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1" name="正方形/長方形 2350">
                    <a:extLst>
                      <a:ext uri="{FF2B5EF4-FFF2-40B4-BE49-F238E27FC236}">
                        <a16:creationId xmlns="" xmlns:a16="http://schemas.microsoft.com/office/drawing/2014/main" id="{9A44A041-0FC5-4CF8-BF62-C0808807ADE4}"/>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2" name="正方形/長方形 2351">
                    <a:extLst>
                      <a:ext uri="{FF2B5EF4-FFF2-40B4-BE49-F238E27FC236}">
                        <a16:creationId xmlns="" xmlns:a16="http://schemas.microsoft.com/office/drawing/2014/main" id="{24C0E8A7-5067-430D-AA3C-3D0C21FB379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3" name="正方形/長方形 2352">
                    <a:extLst>
                      <a:ext uri="{FF2B5EF4-FFF2-40B4-BE49-F238E27FC236}">
                        <a16:creationId xmlns="" xmlns:a16="http://schemas.microsoft.com/office/drawing/2014/main" id="{C0EB6E42-9EF3-40FA-94BD-D0334D7BE29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4" name="正方形/長方形 2353">
                    <a:extLst>
                      <a:ext uri="{FF2B5EF4-FFF2-40B4-BE49-F238E27FC236}">
                        <a16:creationId xmlns="" xmlns:a16="http://schemas.microsoft.com/office/drawing/2014/main" id="{FAA8B670-6093-4AA4-86B5-96D0AC25FC2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5" name="正方形/長方形 2354">
                    <a:extLst>
                      <a:ext uri="{FF2B5EF4-FFF2-40B4-BE49-F238E27FC236}">
                        <a16:creationId xmlns="" xmlns:a16="http://schemas.microsoft.com/office/drawing/2014/main" id="{200FBAB2-A84E-4233-91AA-40A091057EE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6" name="正方形/長方形 2355">
                    <a:extLst>
                      <a:ext uri="{FF2B5EF4-FFF2-40B4-BE49-F238E27FC236}">
                        <a16:creationId xmlns="" xmlns:a16="http://schemas.microsoft.com/office/drawing/2014/main" id="{5EB8C47A-A7CC-4126-9814-080752DB3D2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7" name="正方形/長方形 2356">
                    <a:extLst>
                      <a:ext uri="{FF2B5EF4-FFF2-40B4-BE49-F238E27FC236}">
                        <a16:creationId xmlns="" xmlns:a16="http://schemas.microsoft.com/office/drawing/2014/main" id="{9234D5E5-7F0A-47B2-B419-501F1CCD52E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8" name="正方形/長方形 2357">
                    <a:extLst>
                      <a:ext uri="{FF2B5EF4-FFF2-40B4-BE49-F238E27FC236}">
                        <a16:creationId xmlns="" xmlns:a16="http://schemas.microsoft.com/office/drawing/2014/main" id="{1BB0C957-03AD-4132-9B42-1A625642E2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9" name="正方形/長方形 2358">
                    <a:extLst>
                      <a:ext uri="{FF2B5EF4-FFF2-40B4-BE49-F238E27FC236}">
                        <a16:creationId xmlns="" xmlns:a16="http://schemas.microsoft.com/office/drawing/2014/main" id="{D59ACD87-2F2C-4D07-A56E-EF5671483FDB}"/>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0" name="正方形/長方形 2359">
                    <a:extLst>
                      <a:ext uri="{FF2B5EF4-FFF2-40B4-BE49-F238E27FC236}">
                        <a16:creationId xmlns="" xmlns:a16="http://schemas.microsoft.com/office/drawing/2014/main" id="{89E6AE7B-E7A7-4EFF-95FE-85D2293D811C}"/>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1" name="正方形/長方形 2360">
                    <a:extLst>
                      <a:ext uri="{FF2B5EF4-FFF2-40B4-BE49-F238E27FC236}">
                        <a16:creationId xmlns="" xmlns:a16="http://schemas.microsoft.com/office/drawing/2014/main" id="{E704228A-911C-4398-A4A7-D92FC859D37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2" name="正方形/長方形 2361">
                    <a:extLst>
                      <a:ext uri="{FF2B5EF4-FFF2-40B4-BE49-F238E27FC236}">
                        <a16:creationId xmlns="" xmlns:a16="http://schemas.microsoft.com/office/drawing/2014/main" id="{AEC3ECA9-CB72-47FA-9488-B662B7EB886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3" name="正方形/長方形 2362">
                    <a:extLst>
                      <a:ext uri="{FF2B5EF4-FFF2-40B4-BE49-F238E27FC236}">
                        <a16:creationId xmlns="" xmlns:a16="http://schemas.microsoft.com/office/drawing/2014/main" id="{DF115F5E-2A1E-456D-BE05-990F437D679F}"/>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4" name="正方形/長方形 2363">
                    <a:extLst>
                      <a:ext uri="{FF2B5EF4-FFF2-40B4-BE49-F238E27FC236}">
                        <a16:creationId xmlns="" xmlns:a16="http://schemas.microsoft.com/office/drawing/2014/main" id="{BAA86D1A-D23C-439C-A1FE-F11B80C3156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5" name="正方形/長方形 2364">
                    <a:extLst>
                      <a:ext uri="{FF2B5EF4-FFF2-40B4-BE49-F238E27FC236}">
                        <a16:creationId xmlns="" xmlns:a16="http://schemas.microsoft.com/office/drawing/2014/main" id="{0E27C8C9-6B0F-418E-8A89-BB18C91A366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6" name="正方形/長方形 2365">
                    <a:extLst>
                      <a:ext uri="{FF2B5EF4-FFF2-40B4-BE49-F238E27FC236}">
                        <a16:creationId xmlns="" xmlns:a16="http://schemas.microsoft.com/office/drawing/2014/main" id="{3154DC96-1A07-455D-87A1-7767DC9EEFCC}"/>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7" name="正方形/長方形 2366">
                    <a:extLst>
                      <a:ext uri="{FF2B5EF4-FFF2-40B4-BE49-F238E27FC236}">
                        <a16:creationId xmlns="" xmlns:a16="http://schemas.microsoft.com/office/drawing/2014/main" id="{40C26726-F946-4D29-AADA-2147D3764D2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8" name="正方形/長方形 2367">
                    <a:extLst>
                      <a:ext uri="{FF2B5EF4-FFF2-40B4-BE49-F238E27FC236}">
                        <a16:creationId xmlns="" xmlns:a16="http://schemas.microsoft.com/office/drawing/2014/main" id="{D6CC1C0F-A7C4-4E0D-A1EE-B843AB38E67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9" name="正方形/長方形 2368">
                    <a:extLst>
                      <a:ext uri="{FF2B5EF4-FFF2-40B4-BE49-F238E27FC236}">
                        <a16:creationId xmlns="" xmlns:a16="http://schemas.microsoft.com/office/drawing/2014/main" id="{70BEC43C-116C-4615-8C9A-B580A1B1697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0" name="正方形/長方形 2369">
                    <a:extLst>
                      <a:ext uri="{FF2B5EF4-FFF2-40B4-BE49-F238E27FC236}">
                        <a16:creationId xmlns="" xmlns:a16="http://schemas.microsoft.com/office/drawing/2014/main" id="{AB033784-8204-48C0-8966-3A6D6FF3F77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1" name="正方形/長方形 2370">
                    <a:extLst>
                      <a:ext uri="{FF2B5EF4-FFF2-40B4-BE49-F238E27FC236}">
                        <a16:creationId xmlns="" xmlns:a16="http://schemas.microsoft.com/office/drawing/2014/main" id="{581493E2-9AEF-4D9A-8D07-9A01E3BB0796}"/>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2" name="正方形/長方形 2371">
                    <a:extLst>
                      <a:ext uri="{FF2B5EF4-FFF2-40B4-BE49-F238E27FC236}">
                        <a16:creationId xmlns="" xmlns:a16="http://schemas.microsoft.com/office/drawing/2014/main" id="{76827025-9205-4DB4-8F15-FC68E6F3D60C}"/>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3" name="正方形/長方形 2372">
                    <a:extLst>
                      <a:ext uri="{FF2B5EF4-FFF2-40B4-BE49-F238E27FC236}">
                        <a16:creationId xmlns="" xmlns:a16="http://schemas.microsoft.com/office/drawing/2014/main" id="{1BB53E5A-6952-430E-96C6-1DCE6C43FC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4" name="正方形/長方形 2373">
                    <a:extLst>
                      <a:ext uri="{FF2B5EF4-FFF2-40B4-BE49-F238E27FC236}">
                        <a16:creationId xmlns="" xmlns:a16="http://schemas.microsoft.com/office/drawing/2014/main" id="{92184F46-F7A9-48CE-AC7F-E3BCB8D09C95}"/>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2175" name="グループ化 2174">
                <a:extLst>
                  <a:ext uri="{FF2B5EF4-FFF2-40B4-BE49-F238E27FC236}">
                    <a16:creationId xmlns="" xmlns:a16="http://schemas.microsoft.com/office/drawing/2014/main" id="{588203FD-5231-42F6-A997-F07DD640A4E9}"/>
                  </a:ext>
                </a:extLst>
              </p:cNvPr>
              <p:cNvGrpSpPr/>
              <p:nvPr/>
            </p:nvGrpSpPr>
            <p:grpSpPr>
              <a:xfrm>
                <a:off x="2671767" y="2099432"/>
                <a:ext cx="1440000" cy="734400"/>
                <a:chOff x="1226688" y="2099432"/>
                <a:chExt cx="1446621" cy="734400"/>
              </a:xfrm>
            </p:grpSpPr>
            <p:grpSp>
              <p:nvGrpSpPr>
                <p:cNvPr id="2176" name="グループ化 2175">
                  <a:extLst>
                    <a:ext uri="{FF2B5EF4-FFF2-40B4-BE49-F238E27FC236}">
                      <a16:creationId xmlns="" xmlns:a16="http://schemas.microsoft.com/office/drawing/2014/main" id="{F3E0D599-66C9-4EEA-946D-2DD3E592E326}"/>
                    </a:ext>
                  </a:extLst>
                </p:cNvPr>
                <p:cNvGrpSpPr/>
                <p:nvPr/>
              </p:nvGrpSpPr>
              <p:grpSpPr>
                <a:xfrm>
                  <a:off x="1226688" y="2099432"/>
                  <a:ext cx="720000" cy="734400"/>
                  <a:chOff x="2908531" y="1323826"/>
                  <a:chExt cx="1447422" cy="1440000"/>
                </a:xfrm>
              </p:grpSpPr>
              <p:sp>
                <p:nvSpPr>
                  <p:cNvPr id="2243" name="正方形/長方形 2242">
                    <a:extLst>
                      <a:ext uri="{FF2B5EF4-FFF2-40B4-BE49-F238E27FC236}">
                        <a16:creationId xmlns="" xmlns:a16="http://schemas.microsoft.com/office/drawing/2014/main" id="{9A58BE52-0094-40F4-9177-660418248F6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4" name="正方形/長方形 2243">
                    <a:extLst>
                      <a:ext uri="{FF2B5EF4-FFF2-40B4-BE49-F238E27FC236}">
                        <a16:creationId xmlns="" xmlns:a16="http://schemas.microsoft.com/office/drawing/2014/main" id="{40FA2B88-3658-4EC7-96B9-3BF96B5C1DB1}"/>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5" name="正方形/長方形 2244">
                    <a:extLst>
                      <a:ext uri="{FF2B5EF4-FFF2-40B4-BE49-F238E27FC236}">
                        <a16:creationId xmlns="" xmlns:a16="http://schemas.microsoft.com/office/drawing/2014/main" id="{78009202-6E5E-4C10-A512-89958309BC9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6" name="正方形/長方形 2245">
                    <a:extLst>
                      <a:ext uri="{FF2B5EF4-FFF2-40B4-BE49-F238E27FC236}">
                        <a16:creationId xmlns="" xmlns:a16="http://schemas.microsoft.com/office/drawing/2014/main" id="{64F96E1B-547C-4E8E-BE35-D262E564EFFA}"/>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7" name="正方形/長方形 2246">
                    <a:extLst>
                      <a:ext uri="{FF2B5EF4-FFF2-40B4-BE49-F238E27FC236}">
                        <a16:creationId xmlns="" xmlns:a16="http://schemas.microsoft.com/office/drawing/2014/main" id="{8015585A-B42A-4D21-8060-7EB7A4A706D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8" name="正方形/長方形 2247">
                    <a:extLst>
                      <a:ext uri="{FF2B5EF4-FFF2-40B4-BE49-F238E27FC236}">
                        <a16:creationId xmlns="" xmlns:a16="http://schemas.microsoft.com/office/drawing/2014/main" id="{1E234A72-E903-4F53-9F56-65BDD1F8A42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9" name="正方形/長方形 2248">
                    <a:extLst>
                      <a:ext uri="{FF2B5EF4-FFF2-40B4-BE49-F238E27FC236}">
                        <a16:creationId xmlns="" xmlns:a16="http://schemas.microsoft.com/office/drawing/2014/main" id="{AFD497F5-D560-4F14-8756-AA528730DB49}"/>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0" name="正方形/長方形 2249">
                    <a:extLst>
                      <a:ext uri="{FF2B5EF4-FFF2-40B4-BE49-F238E27FC236}">
                        <a16:creationId xmlns="" xmlns:a16="http://schemas.microsoft.com/office/drawing/2014/main" id="{3F48EB0E-6C97-4131-858C-9D215B57E6B6}"/>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1" name="正方形/長方形 2250">
                    <a:extLst>
                      <a:ext uri="{FF2B5EF4-FFF2-40B4-BE49-F238E27FC236}">
                        <a16:creationId xmlns="" xmlns:a16="http://schemas.microsoft.com/office/drawing/2014/main" id="{EEB5AF28-DBB5-4414-95EB-94EBF55B2F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2" name="正方形/長方形 2251">
                    <a:extLst>
                      <a:ext uri="{FF2B5EF4-FFF2-40B4-BE49-F238E27FC236}">
                        <a16:creationId xmlns="" xmlns:a16="http://schemas.microsoft.com/office/drawing/2014/main" id="{94A29616-0560-4450-9575-B14C070247E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3" name="正方形/長方形 2252">
                    <a:extLst>
                      <a:ext uri="{FF2B5EF4-FFF2-40B4-BE49-F238E27FC236}">
                        <a16:creationId xmlns="" xmlns:a16="http://schemas.microsoft.com/office/drawing/2014/main" id="{2D637F57-E73F-45D2-A6BF-FEDF553CD73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4" name="正方形/長方形 2253">
                    <a:extLst>
                      <a:ext uri="{FF2B5EF4-FFF2-40B4-BE49-F238E27FC236}">
                        <a16:creationId xmlns="" xmlns:a16="http://schemas.microsoft.com/office/drawing/2014/main" id="{8DEADCF6-12A9-4324-AB2F-B1028F11004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5" name="正方形/長方形 2254">
                    <a:extLst>
                      <a:ext uri="{FF2B5EF4-FFF2-40B4-BE49-F238E27FC236}">
                        <a16:creationId xmlns="" xmlns:a16="http://schemas.microsoft.com/office/drawing/2014/main" id="{2F26EFF3-837C-4143-9B11-2285324D686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6" name="正方形/長方形 2255">
                    <a:extLst>
                      <a:ext uri="{FF2B5EF4-FFF2-40B4-BE49-F238E27FC236}">
                        <a16:creationId xmlns="" xmlns:a16="http://schemas.microsoft.com/office/drawing/2014/main" id="{4C03DFAA-19E6-4BC2-87C0-E51E77340C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7" name="正方形/長方形 2256">
                    <a:extLst>
                      <a:ext uri="{FF2B5EF4-FFF2-40B4-BE49-F238E27FC236}">
                        <a16:creationId xmlns="" xmlns:a16="http://schemas.microsoft.com/office/drawing/2014/main" id="{53F456B1-AEE5-436F-90E4-883A6723C07C}"/>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8" name="正方形/長方形 2257">
                    <a:extLst>
                      <a:ext uri="{FF2B5EF4-FFF2-40B4-BE49-F238E27FC236}">
                        <a16:creationId xmlns="" xmlns:a16="http://schemas.microsoft.com/office/drawing/2014/main" id="{272E804F-F184-4350-9C13-64D4E8D38715}"/>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9" name="正方形/長方形 2258">
                    <a:extLst>
                      <a:ext uri="{FF2B5EF4-FFF2-40B4-BE49-F238E27FC236}">
                        <a16:creationId xmlns="" xmlns:a16="http://schemas.microsoft.com/office/drawing/2014/main" id="{1EAF6609-7CAF-4EC9-95CF-2B8D9713A29D}"/>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0" name="正方形/長方形 2259">
                    <a:extLst>
                      <a:ext uri="{FF2B5EF4-FFF2-40B4-BE49-F238E27FC236}">
                        <a16:creationId xmlns="" xmlns:a16="http://schemas.microsoft.com/office/drawing/2014/main" id="{63EEF953-6599-40F5-BA35-B6F1CCE279C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1" name="正方形/長方形 2260">
                    <a:extLst>
                      <a:ext uri="{FF2B5EF4-FFF2-40B4-BE49-F238E27FC236}">
                        <a16:creationId xmlns="" xmlns:a16="http://schemas.microsoft.com/office/drawing/2014/main" id="{6C980822-F53B-45FA-BFF7-A1594151231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2" name="正方形/長方形 2261">
                    <a:extLst>
                      <a:ext uri="{FF2B5EF4-FFF2-40B4-BE49-F238E27FC236}">
                        <a16:creationId xmlns="" xmlns:a16="http://schemas.microsoft.com/office/drawing/2014/main" id="{84C41B22-DC9F-4580-A37F-C4AB89F0A3E6}"/>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3" name="正方形/長方形 2262">
                    <a:extLst>
                      <a:ext uri="{FF2B5EF4-FFF2-40B4-BE49-F238E27FC236}">
                        <a16:creationId xmlns="" xmlns:a16="http://schemas.microsoft.com/office/drawing/2014/main" id="{07CCB17A-8C2B-4688-9FD4-027280B7C00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4" name="正方形/長方形 2263">
                    <a:extLst>
                      <a:ext uri="{FF2B5EF4-FFF2-40B4-BE49-F238E27FC236}">
                        <a16:creationId xmlns="" xmlns:a16="http://schemas.microsoft.com/office/drawing/2014/main" id="{7C913F54-2BAE-4457-A69A-0504B8E627F3}"/>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5" name="正方形/長方形 2264">
                    <a:extLst>
                      <a:ext uri="{FF2B5EF4-FFF2-40B4-BE49-F238E27FC236}">
                        <a16:creationId xmlns="" xmlns:a16="http://schemas.microsoft.com/office/drawing/2014/main" id="{B065B685-826F-4598-801D-8BB622144A6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6" name="正方形/長方形 2265">
                    <a:extLst>
                      <a:ext uri="{FF2B5EF4-FFF2-40B4-BE49-F238E27FC236}">
                        <a16:creationId xmlns="" xmlns:a16="http://schemas.microsoft.com/office/drawing/2014/main" id="{AFEEEC4B-8D5C-452E-ABD6-D1319CAE2CE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7" name="正方形/長方形 2266">
                    <a:extLst>
                      <a:ext uri="{FF2B5EF4-FFF2-40B4-BE49-F238E27FC236}">
                        <a16:creationId xmlns="" xmlns:a16="http://schemas.microsoft.com/office/drawing/2014/main" id="{469D9863-87ED-4948-A412-FA967C5F25B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8" name="正方形/長方形 2267">
                    <a:extLst>
                      <a:ext uri="{FF2B5EF4-FFF2-40B4-BE49-F238E27FC236}">
                        <a16:creationId xmlns="" xmlns:a16="http://schemas.microsoft.com/office/drawing/2014/main" id="{F7EFBF38-5E64-482A-9D24-75A009D0FD76}"/>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9" name="正方形/長方形 2268">
                    <a:extLst>
                      <a:ext uri="{FF2B5EF4-FFF2-40B4-BE49-F238E27FC236}">
                        <a16:creationId xmlns="" xmlns:a16="http://schemas.microsoft.com/office/drawing/2014/main" id="{B980A9BC-3A0B-4A1A-A964-824F1188E719}"/>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0" name="正方形/長方形 2269">
                    <a:extLst>
                      <a:ext uri="{FF2B5EF4-FFF2-40B4-BE49-F238E27FC236}">
                        <a16:creationId xmlns="" xmlns:a16="http://schemas.microsoft.com/office/drawing/2014/main" id="{00FB98A7-9597-41F8-8BFE-255E81444AF3}"/>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1" name="正方形/長方形 2270">
                    <a:extLst>
                      <a:ext uri="{FF2B5EF4-FFF2-40B4-BE49-F238E27FC236}">
                        <a16:creationId xmlns="" xmlns:a16="http://schemas.microsoft.com/office/drawing/2014/main" id="{ABF346F4-CCA0-46DE-8BC1-D3CC1C2B5D1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2" name="正方形/長方形 2271">
                    <a:extLst>
                      <a:ext uri="{FF2B5EF4-FFF2-40B4-BE49-F238E27FC236}">
                        <a16:creationId xmlns="" xmlns:a16="http://schemas.microsoft.com/office/drawing/2014/main" id="{3B38A64D-256B-46BB-8F4D-1FCB6AFC6ECA}"/>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3" name="正方形/長方形 2272">
                    <a:extLst>
                      <a:ext uri="{FF2B5EF4-FFF2-40B4-BE49-F238E27FC236}">
                        <a16:creationId xmlns="" xmlns:a16="http://schemas.microsoft.com/office/drawing/2014/main" id="{601A824D-8AEC-4B18-80A2-7424FD273010}"/>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4" name="正方形/長方形 2273">
                    <a:extLst>
                      <a:ext uri="{FF2B5EF4-FFF2-40B4-BE49-F238E27FC236}">
                        <a16:creationId xmlns="" xmlns:a16="http://schemas.microsoft.com/office/drawing/2014/main" id="{A0260B0C-45C7-4851-BF23-1E0601D67B46}"/>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5" name="正方形/長方形 2274">
                    <a:extLst>
                      <a:ext uri="{FF2B5EF4-FFF2-40B4-BE49-F238E27FC236}">
                        <a16:creationId xmlns="" xmlns:a16="http://schemas.microsoft.com/office/drawing/2014/main" id="{D13FDB6E-5632-4147-8AB2-6DE9BEEEB5FE}"/>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6" name="正方形/長方形 2275">
                    <a:extLst>
                      <a:ext uri="{FF2B5EF4-FFF2-40B4-BE49-F238E27FC236}">
                        <a16:creationId xmlns="" xmlns:a16="http://schemas.microsoft.com/office/drawing/2014/main" id="{F188C9C1-0326-44F2-A9FB-8B0AE24B56F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7" name="正方形/長方形 2276">
                    <a:extLst>
                      <a:ext uri="{FF2B5EF4-FFF2-40B4-BE49-F238E27FC236}">
                        <a16:creationId xmlns="" xmlns:a16="http://schemas.microsoft.com/office/drawing/2014/main" id="{8FD93282-5A8C-4B6D-849B-8E977FE309E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8" name="正方形/長方形 2277">
                    <a:extLst>
                      <a:ext uri="{FF2B5EF4-FFF2-40B4-BE49-F238E27FC236}">
                        <a16:creationId xmlns="" xmlns:a16="http://schemas.microsoft.com/office/drawing/2014/main" id="{11D8AE91-CBB2-4D6A-9F43-053B25E0AA2D}"/>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9" name="正方形/長方形 2278">
                    <a:extLst>
                      <a:ext uri="{FF2B5EF4-FFF2-40B4-BE49-F238E27FC236}">
                        <a16:creationId xmlns="" xmlns:a16="http://schemas.microsoft.com/office/drawing/2014/main" id="{53DF8F06-7542-48A9-9114-BDA7F63F23C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0" name="正方形/長方形 2279">
                    <a:extLst>
                      <a:ext uri="{FF2B5EF4-FFF2-40B4-BE49-F238E27FC236}">
                        <a16:creationId xmlns="" xmlns:a16="http://schemas.microsoft.com/office/drawing/2014/main" id="{C2F2346A-B90B-4905-9275-BC741C2273FE}"/>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1" name="正方形/長方形 2280">
                    <a:extLst>
                      <a:ext uri="{FF2B5EF4-FFF2-40B4-BE49-F238E27FC236}">
                        <a16:creationId xmlns="" xmlns:a16="http://schemas.microsoft.com/office/drawing/2014/main" id="{43AC736B-E646-4796-97E7-5286986BD8C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2" name="正方形/長方形 2281">
                    <a:extLst>
                      <a:ext uri="{FF2B5EF4-FFF2-40B4-BE49-F238E27FC236}">
                        <a16:creationId xmlns="" xmlns:a16="http://schemas.microsoft.com/office/drawing/2014/main" id="{8BB1ACE6-2DA6-467D-BB6E-F0D85A81C98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3" name="正方形/長方形 2282">
                    <a:extLst>
                      <a:ext uri="{FF2B5EF4-FFF2-40B4-BE49-F238E27FC236}">
                        <a16:creationId xmlns="" xmlns:a16="http://schemas.microsoft.com/office/drawing/2014/main" id="{8869E375-74F5-45BD-BB31-2E3D4785933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4" name="正方形/長方形 2283">
                    <a:extLst>
                      <a:ext uri="{FF2B5EF4-FFF2-40B4-BE49-F238E27FC236}">
                        <a16:creationId xmlns="" xmlns:a16="http://schemas.microsoft.com/office/drawing/2014/main" id="{DE5C0B91-DB4A-4FEF-8EED-C4B4AC1A0BEE}"/>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5" name="正方形/長方形 2284">
                    <a:extLst>
                      <a:ext uri="{FF2B5EF4-FFF2-40B4-BE49-F238E27FC236}">
                        <a16:creationId xmlns="" xmlns:a16="http://schemas.microsoft.com/office/drawing/2014/main" id="{43D3D14D-BD22-431E-9733-1299255C81D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6" name="正方形/長方形 2285">
                    <a:extLst>
                      <a:ext uri="{FF2B5EF4-FFF2-40B4-BE49-F238E27FC236}">
                        <a16:creationId xmlns="" xmlns:a16="http://schemas.microsoft.com/office/drawing/2014/main" id="{613D9265-AC2D-492D-A1B4-29FD1039F57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7" name="正方形/長方形 2286">
                    <a:extLst>
                      <a:ext uri="{FF2B5EF4-FFF2-40B4-BE49-F238E27FC236}">
                        <a16:creationId xmlns="" xmlns:a16="http://schemas.microsoft.com/office/drawing/2014/main" id="{C277B602-7B5E-48B2-8388-BAFC5A068A0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8" name="正方形/長方形 2287">
                    <a:extLst>
                      <a:ext uri="{FF2B5EF4-FFF2-40B4-BE49-F238E27FC236}">
                        <a16:creationId xmlns="" xmlns:a16="http://schemas.microsoft.com/office/drawing/2014/main" id="{D9D98D75-B783-4ED4-B2B0-CA15EC2AD0B1}"/>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9" name="正方形/長方形 2288">
                    <a:extLst>
                      <a:ext uri="{FF2B5EF4-FFF2-40B4-BE49-F238E27FC236}">
                        <a16:creationId xmlns="" xmlns:a16="http://schemas.microsoft.com/office/drawing/2014/main" id="{FD2B36FD-171A-40E2-9468-AB618D9BA0CB}"/>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0" name="正方形/長方形 2289">
                    <a:extLst>
                      <a:ext uri="{FF2B5EF4-FFF2-40B4-BE49-F238E27FC236}">
                        <a16:creationId xmlns="" xmlns:a16="http://schemas.microsoft.com/office/drawing/2014/main" id="{ADB42F5B-2652-490E-B205-260AD9656DB9}"/>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1" name="正方形/長方形 2290">
                    <a:extLst>
                      <a:ext uri="{FF2B5EF4-FFF2-40B4-BE49-F238E27FC236}">
                        <a16:creationId xmlns="" xmlns:a16="http://schemas.microsoft.com/office/drawing/2014/main" id="{C89E7630-AF80-4D5E-8F84-5EB7274A4A9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2" name="正方形/長方形 2291">
                    <a:extLst>
                      <a:ext uri="{FF2B5EF4-FFF2-40B4-BE49-F238E27FC236}">
                        <a16:creationId xmlns="" xmlns:a16="http://schemas.microsoft.com/office/drawing/2014/main" id="{CDD548BC-9FA6-4FFA-8BAF-941353659041}"/>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3" name="正方形/長方形 2292">
                    <a:extLst>
                      <a:ext uri="{FF2B5EF4-FFF2-40B4-BE49-F238E27FC236}">
                        <a16:creationId xmlns="" xmlns:a16="http://schemas.microsoft.com/office/drawing/2014/main" id="{3961F35F-021A-4FB4-B0BE-FF790D8D0B5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4" name="正方形/長方形 2293">
                    <a:extLst>
                      <a:ext uri="{FF2B5EF4-FFF2-40B4-BE49-F238E27FC236}">
                        <a16:creationId xmlns="" xmlns:a16="http://schemas.microsoft.com/office/drawing/2014/main" id="{20A77CF7-29BF-4C93-ACEC-E8230677F6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5" name="正方形/長方形 2294">
                    <a:extLst>
                      <a:ext uri="{FF2B5EF4-FFF2-40B4-BE49-F238E27FC236}">
                        <a16:creationId xmlns="" xmlns:a16="http://schemas.microsoft.com/office/drawing/2014/main" id="{2737028F-BC56-4016-B34C-EA81209049F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6" name="正方形/長方形 2295">
                    <a:extLst>
                      <a:ext uri="{FF2B5EF4-FFF2-40B4-BE49-F238E27FC236}">
                        <a16:creationId xmlns="" xmlns:a16="http://schemas.microsoft.com/office/drawing/2014/main" id="{C63AAF4A-377C-4A76-AE4E-78CE49CAED8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7" name="正方形/長方形 2296">
                    <a:extLst>
                      <a:ext uri="{FF2B5EF4-FFF2-40B4-BE49-F238E27FC236}">
                        <a16:creationId xmlns="" xmlns:a16="http://schemas.microsoft.com/office/drawing/2014/main" id="{3134197E-A217-4507-9E1F-14C08B6221C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8" name="正方形/長方形 2297">
                    <a:extLst>
                      <a:ext uri="{FF2B5EF4-FFF2-40B4-BE49-F238E27FC236}">
                        <a16:creationId xmlns="" xmlns:a16="http://schemas.microsoft.com/office/drawing/2014/main" id="{77857BC7-F668-4312-A6AA-1AFB8BA7D12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9" name="正方形/長方形 2298">
                    <a:extLst>
                      <a:ext uri="{FF2B5EF4-FFF2-40B4-BE49-F238E27FC236}">
                        <a16:creationId xmlns="" xmlns:a16="http://schemas.microsoft.com/office/drawing/2014/main" id="{F4DCE04A-6AA8-46B1-AB6B-61C2D819B524}"/>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0" name="正方形/長方形 2299">
                    <a:extLst>
                      <a:ext uri="{FF2B5EF4-FFF2-40B4-BE49-F238E27FC236}">
                        <a16:creationId xmlns="" xmlns:a16="http://schemas.microsoft.com/office/drawing/2014/main" id="{F59C8248-0781-45EF-BFF7-4C09BC39206E}"/>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1" name="正方形/長方形 2300">
                    <a:extLst>
                      <a:ext uri="{FF2B5EF4-FFF2-40B4-BE49-F238E27FC236}">
                        <a16:creationId xmlns="" xmlns:a16="http://schemas.microsoft.com/office/drawing/2014/main" id="{584DB580-5663-4B45-A336-3418999779C3}"/>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2" name="正方形/長方形 2301">
                    <a:extLst>
                      <a:ext uri="{FF2B5EF4-FFF2-40B4-BE49-F238E27FC236}">
                        <a16:creationId xmlns="" xmlns:a16="http://schemas.microsoft.com/office/drawing/2014/main" id="{7DB4DC4C-B4C7-4AE1-8F73-D90CA8B259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3" name="正方形/長方形 2302">
                    <a:extLst>
                      <a:ext uri="{FF2B5EF4-FFF2-40B4-BE49-F238E27FC236}">
                        <a16:creationId xmlns="" xmlns:a16="http://schemas.microsoft.com/office/drawing/2014/main" id="{27603220-7135-44FC-BEF5-065AB452A444}"/>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4" name="正方形/長方形 2303">
                    <a:extLst>
                      <a:ext uri="{FF2B5EF4-FFF2-40B4-BE49-F238E27FC236}">
                        <a16:creationId xmlns="" xmlns:a16="http://schemas.microsoft.com/office/drawing/2014/main" id="{3CF487F8-9B08-471E-9F3E-F9CF2395BE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5" name="正方形/長方形 2304">
                    <a:extLst>
                      <a:ext uri="{FF2B5EF4-FFF2-40B4-BE49-F238E27FC236}">
                        <a16:creationId xmlns="" xmlns:a16="http://schemas.microsoft.com/office/drawing/2014/main" id="{16B29685-C771-416F-9FF5-C8396F837BD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6" name="正方形/長方形 2305">
                    <a:extLst>
                      <a:ext uri="{FF2B5EF4-FFF2-40B4-BE49-F238E27FC236}">
                        <a16:creationId xmlns="" xmlns:a16="http://schemas.microsoft.com/office/drawing/2014/main" id="{D6BD9D57-8B94-4ECC-AEBD-46DBBA2CBA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7" name="正方形/長方形 2306">
                    <a:extLst>
                      <a:ext uri="{FF2B5EF4-FFF2-40B4-BE49-F238E27FC236}">
                        <a16:creationId xmlns="" xmlns:a16="http://schemas.microsoft.com/office/drawing/2014/main" id="{E9A7D0A8-7C0C-4DAF-B6FA-B77C83F1685A}"/>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177" name="グループ化 2176">
                  <a:extLst>
                    <a:ext uri="{FF2B5EF4-FFF2-40B4-BE49-F238E27FC236}">
                      <a16:creationId xmlns="" xmlns:a16="http://schemas.microsoft.com/office/drawing/2014/main" id="{47E66303-445F-449E-AA1F-0DA9DCD406C2}"/>
                    </a:ext>
                  </a:extLst>
                </p:cNvPr>
                <p:cNvGrpSpPr/>
                <p:nvPr/>
              </p:nvGrpSpPr>
              <p:grpSpPr>
                <a:xfrm>
                  <a:off x="1953309" y="2099432"/>
                  <a:ext cx="720000" cy="734400"/>
                  <a:chOff x="2908531" y="1323826"/>
                  <a:chExt cx="1447422" cy="1440000"/>
                </a:xfrm>
              </p:grpSpPr>
              <p:sp>
                <p:nvSpPr>
                  <p:cNvPr id="2178" name="正方形/長方形 2177">
                    <a:extLst>
                      <a:ext uri="{FF2B5EF4-FFF2-40B4-BE49-F238E27FC236}">
                        <a16:creationId xmlns="" xmlns:a16="http://schemas.microsoft.com/office/drawing/2014/main" id="{69CC5A3C-C528-434A-A933-D6C3B5451AD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9" name="正方形/長方形 2178">
                    <a:extLst>
                      <a:ext uri="{FF2B5EF4-FFF2-40B4-BE49-F238E27FC236}">
                        <a16:creationId xmlns="" xmlns:a16="http://schemas.microsoft.com/office/drawing/2014/main" id="{733D0175-2055-44A0-969A-7AF59885367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0" name="正方形/長方形 2179">
                    <a:extLst>
                      <a:ext uri="{FF2B5EF4-FFF2-40B4-BE49-F238E27FC236}">
                        <a16:creationId xmlns="" xmlns:a16="http://schemas.microsoft.com/office/drawing/2014/main" id="{C753F7D4-B66F-4718-A427-45ADE176326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1" name="正方形/長方形 2180">
                    <a:extLst>
                      <a:ext uri="{FF2B5EF4-FFF2-40B4-BE49-F238E27FC236}">
                        <a16:creationId xmlns="" xmlns:a16="http://schemas.microsoft.com/office/drawing/2014/main" id="{8E6EC3BD-A330-4C26-AA5D-CEFD3CDF8E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2" name="正方形/長方形 2181">
                    <a:extLst>
                      <a:ext uri="{FF2B5EF4-FFF2-40B4-BE49-F238E27FC236}">
                        <a16:creationId xmlns="" xmlns:a16="http://schemas.microsoft.com/office/drawing/2014/main" id="{CE32050F-C2AA-4DE0-99DD-2A988513885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3" name="正方形/長方形 2182">
                    <a:extLst>
                      <a:ext uri="{FF2B5EF4-FFF2-40B4-BE49-F238E27FC236}">
                        <a16:creationId xmlns="" xmlns:a16="http://schemas.microsoft.com/office/drawing/2014/main" id="{FC537FF9-6489-42F6-94F6-4CB7EB53C32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4" name="正方形/長方形 2183">
                    <a:extLst>
                      <a:ext uri="{FF2B5EF4-FFF2-40B4-BE49-F238E27FC236}">
                        <a16:creationId xmlns="" xmlns:a16="http://schemas.microsoft.com/office/drawing/2014/main" id="{961B0CF3-8925-41C5-B119-F08CD81EDECE}"/>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5" name="正方形/長方形 2184">
                    <a:extLst>
                      <a:ext uri="{FF2B5EF4-FFF2-40B4-BE49-F238E27FC236}">
                        <a16:creationId xmlns="" xmlns:a16="http://schemas.microsoft.com/office/drawing/2014/main" id="{9974D661-B9E7-470B-B9A8-D945FCC3985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6" name="正方形/長方形 2185">
                    <a:extLst>
                      <a:ext uri="{FF2B5EF4-FFF2-40B4-BE49-F238E27FC236}">
                        <a16:creationId xmlns="" xmlns:a16="http://schemas.microsoft.com/office/drawing/2014/main" id="{25396DC8-ACF9-468E-99D1-7E8FE53E0C38}"/>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7" name="正方形/長方形 2186">
                    <a:extLst>
                      <a:ext uri="{FF2B5EF4-FFF2-40B4-BE49-F238E27FC236}">
                        <a16:creationId xmlns="" xmlns:a16="http://schemas.microsoft.com/office/drawing/2014/main" id="{45576354-34EC-4766-A18A-DD70B694723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8" name="正方形/長方形 2187">
                    <a:extLst>
                      <a:ext uri="{FF2B5EF4-FFF2-40B4-BE49-F238E27FC236}">
                        <a16:creationId xmlns="" xmlns:a16="http://schemas.microsoft.com/office/drawing/2014/main" id="{9630DA6A-23F9-4636-BB14-78BBEF6F40DD}"/>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9" name="正方形/長方形 2188">
                    <a:extLst>
                      <a:ext uri="{FF2B5EF4-FFF2-40B4-BE49-F238E27FC236}">
                        <a16:creationId xmlns="" xmlns:a16="http://schemas.microsoft.com/office/drawing/2014/main" id="{1D47312A-84F7-4DD2-AE58-5D19A768369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0" name="正方形/長方形 2189">
                    <a:extLst>
                      <a:ext uri="{FF2B5EF4-FFF2-40B4-BE49-F238E27FC236}">
                        <a16:creationId xmlns="" xmlns:a16="http://schemas.microsoft.com/office/drawing/2014/main" id="{528DC98F-4DD7-4DFF-872D-A79B38F8606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1" name="正方形/長方形 2190">
                    <a:extLst>
                      <a:ext uri="{FF2B5EF4-FFF2-40B4-BE49-F238E27FC236}">
                        <a16:creationId xmlns="" xmlns:a16="http://schemas.microsoft.com/office/drawing/2014/main" id="{7F7653EF-13D5-46AF-AD2D-E20A02176A43}"/>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2" name="正方形/長方形 2191">
                    <a:extLst>
                      <a:ext uri="{FF2B5EF4-FFF2-40B4-BE49-F238E27FC236}">
                        <a16:creationId xmlns="" xmlns:a16="http://schemas.microsoft.com/office/drawing/2014/main" id="{357D658D-EEDB-4524-A969-58A3C62F0593}"/>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3" name="正方形/長方形 2192">
                    <a:extLst>
                      <a:ext uri="{FF2B5EF4-FFF2-40B4-BE49-F238E27FC236}">
                        <a16:creationId xmlns="" xmlns:a16="http://schemas.microsoft.com/office/drawing/2014/main" id="{18958D78-C041-4D3B-A2C3-F9BBE94A6E8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4" name="正方形/長方形 2193">
                    <a:extLst>
                      <a:ext uri="{FF2B5EF4-FFF2-40B4-BE49-F238E27FC236}">
                        <a16:creationId xmlns="" xmlns:a16="http://schemas.microsoft.com/office/drawing/2014/main" id="{883AEDDB-BA4D-48C9-8D18-073BF31E8A79}"/>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5" name="正方形/長方形 2194">
                    <a:extLst>
                      <a:ext uri="{FF2B5EF4-FFF2-40B4-BE49-F238E27FC236}">
                        <a16:creationId xmlns="" xmlns:a16="http://schemas.microsoft.com/office/drawing/2014/main" id="{AB979A39-503D-4394-9367-35C06D26DD4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6" name="正方形/長方形 2195">
                    <a:extLst>
                      <a:ext uri="{FF2B5EF4-FFF2-40B4-BE49-F238E27FC236}">
                        <a16:creationId xmlns="" xmlns:a16="http://schemas.microsoft.com/office/drawing/2014/main" id="{2CED0265-647B-4CE2-9091-D7CB9DB4DEA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7" name="正方形/長方形 2196">
                    <a:extLst>
                      <a:ext uri="{FF2B5EF4-FFF2-40B4-BE49-F238E27FC236}">
                        <a16:creationId xmlns="" xmlns:a16="http://schemas.microsoft.com/office/drawing/2014/main" id="{A07E69B8-A12B-409D-A214-D60884A30FF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8" name="正方形/長方形 2197">
                    <a:extLst>
                      <a:ext uri="{FF2B5EF4-FFF2-40B4-BE49-F238E27FC236}">
                        <a16:creationId xmlns="" xmlns:a16="http://schemas.microsoft.com/office/drawing/2014/main" id="{A6F4B999-13A0-4934-AD5D-B9909B8C7A1D}"/>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9" name="正方形/長方形 2198">
                    <a:extLst>
                      <a:ext uri="{FF2B5EF4-FFF2-40B4-BE49-F238E27FC236}">
                        <a16:creationId xmlns="" xmlns:a16="http://schemas.microsoft.com/office/drawing/2014/main" id="{D906A253-1BEE-4026-8BF3-5CB1E29F2750}"/>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0" name="正方形/長方形 2199">
                    <a:extLst>
                      <a:ext uri="{FF2B5EF4-FFF2-40B4-BE49-F238E27FC236}">
                        <a16:creationId xmlns="" xmlns:a16="http://schemas.microsoft.com/office/drawing/2014/main" id="{4AC2B9BC-CE5B-495B-A286-45ED8CB694B8}"/>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1" name="正方形/長方形 2200">
                    <a:extLst>
                      <a:ext uri="{FF2B5EF4-FFF2-40B4-BE49-F238E27FC236}">
                        <a16:creationId xmlns="" xmlns:a16="http://schemas.microsoft.com/office/drawing/2014/main" id="{E4E91872-B2F6-45EF-9574-3EF33924CE6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2" name="正方形/長方形 2201">
                    <a:extLst>
                      <a:ext uri="{FF2B5EF4-FFF2-40B4-BE49-F238E27FC236}">
                        <a16:creationId xmlns="" xmlns:a16="http://schemas.microsoft.com/office/drawing/2014/main" id="{92C8140F-3C14-481B-8E82-0AAC63EA84AD}"/>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3" name="正方形/長方形 2202">
                    <a:extLst>
                      <a:ext uri="{FF2B5EF4-FFF2-40B4-BE49-F238E27FC236}">
                        <a16:creationId xmlns="" xmlns:a16="http://schemas.microsoft.com/office/drawing/2014/main" id="{F50CFBAE-CCF9-48E5-8986-6534A8448EB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4" name="正方形/長方形 2203">
                    <a:extLst>
                      <a:ext uri="{FF2B5EF4-FFF2-40B4-BE49-F238E27FC236}">
                        <a16:creationId xmlns="" xmlns:a16="http://schemas.microsoft.com/office/drawing/2014/main" id="{5DE13F84-0464-4316-8D8C-4447759BD11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5" name="正方形/長方形 2204">
                    <a:extLst>
                      <a:ext uri="{FF2B5EF4-FFF2-40B4-BE49-F238E27FC236}">
                        <a16:creationId xmlns="" xmlns:a16="http://schemas.microsoft.com/office/drawing/2014/main" id="{C27C2D99-2C49-4333-B43A-564CE90BB69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6" name="正方形/長方形 2205">
                    <a:extLst>
                      <a:ext uri="{FF2B5EF4-FFF2-40B4-BE49-F238E27FC236}">
                        <a16:creationId xmlns="" xmlns:a16="http://schemas.microsoft.com/office/drawing/2014/main" id="{5F77F6CF-1EC5-44EB-BB39-696AFDE4B4C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7" name="正方形/長方形 2206">
                    <a:extLst>
                      <a:ext uri="{FF2B5EF4-FFF2-40B4-BE49-F238E27FC236}">
                        <a16:creationId xmlns="" xmlns:a16="http://schemas.microsoft.com/office/drawing/2014/main" id="{6623D10D-CBD8-49EA-907F-BCAC44913E72}"/>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8" name="正方形/長方形 2207">
                    <a:extLst>
                      <a:ext uri="{FF2B5EF4-FFF2-40B4-BE49-F238E27FC236}">
                        <a16:creationId xmlns="" xmlns:a16="http://schemas.microsoft.com/office/drawing/2014/main" id="{0332E710-2C0D-4C6F-B1C7-CCFE1D5710F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9" name="正方形/長方形 2208">
                    <a:extLst>
                      <a:ext uri="{FF2B5EF4-FFF2-40B4-BE49-F238E27FC236}">
                        <a16:creationId xmlns="" xmlns:a16="http://schemas.microsoft.com/office/drawing/2014/main" id="{320E7EDE-CE0D-4FEE-B70B-43EC7AEA3E7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0" name="正方形/長方形 2209">
                    <a:extLst>
                      <a:ext uri="{FF2B5EF4-FFF2-40B4-BE49-F238E27FC236}">
                        <a16:creationId xmlns="" xmlns:a16="http://schemas.microsoft.com/office/drawing/2014/main" id="{9B0F62C7-CB50-4720-B753-18C9AE7222FB}"/>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1" name="正方形/長方形 2210">
                    <a:extLst>
                      <a:ext uri="{FF2B5EF4-FFF2-40B4-BE49-F238E27FC236}">
                        <a16:creationId xmlns="" xmlns:a16="http://schemas.microsoft.com/office/drawing/2014/main" id="{2A322B97-88C2-409F-8C3F-294D66F97E37}"/>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2" name="正方形/長方形 2211">
                    <a:extLst>
                      <a:ext uri="{FF2B5EF4-FFF2-40B4-BE49-F238E27FC236}">
                        <a16:creationId xmlns="" xmlns:a16="http://schemas.microsoft.com/office/drawing/2014/main" id="{DE19A8F1-CDB4-44C6-902B-70AF5CFF5D5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3" name="正方形/長方形 2212">
                    <a:extLst>
                      <a:ext uri="{FF2B5EF4-FFF2-40B4-BE49-F238E27FC236}">
                        <a16:creationId xmlns="" xmlns:a16="http://schemas.microsoft.com/office/drawing/2014/main" id="{699910E8-5702-4EF8-BAF5-7A45ADDBB6CC}"/>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4" name="正方形/長方形 2213">
                    <a:extLst>
                      <a:ext uri="{FF2B5EF4-FFF2-40B4-BE49-F238E27FC236}">
                        <a16:creationId xmlns="" xmlns:a16="http://schemas.microsoft.com/office/drawing/2014/main" id="{8B405962-07A2-4903-92B9-1BA6A65CA878}"/>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5" name="正方形/長方形 2214">
                    <a:extLst>
                      <a:ext uri="{FF2B5EF4-FFF2-40B4-BE49-F238E27FC236}">
                        <a16:creationId xmlns="" xmlns:a16="http://schemas.microsoft.com/office/drawing/2014/main" id="{BDD91010-D22C-4D0B-A54F-1F640DACC23A}"/>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6" name="正方形/長方形 2215">
                    <a:extLst>
                      <a:ext uri="{FF2B5EF4-FFF2-40B4-BE49-F238E27FC236}">
                        <a16:creationId xmlns="" xmlns:a16="http://schemas.microsoft.com/office/drawing/2014/main" id="{39D5B793-3488-4987-B6F4-A9D3B14233B1}"/>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7" name="正方形/長方形 2216">
                    <a:extLst>
                      <a:ext uri="{FF2B5EF4-FFF2-40B4-BE49-F238E27FC236}">
                        <a16:creationId xmlns="" xmlns:a16="http://schemas.microsoft.com/office/drawing/2014/main" id="{7457DE24-9D30-496C-B55C-437FD4DC3F6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8" name="正方形/長方形 2217">
                    <a:extLst>
                      <a:ext uri="{FF2B5EF4-FFF2-40B4-BE49-F238E27FC236}">
                        <a16:creationId xmlns="" xmlns:a16="http://schemas.microsoft.com/office/drawing/2014/main" id="{1BD9F6AA-84E3-4D51-BF9E-49F06221475D}"/>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9" name="正方形/長方形 2218">
                    <a:extLst>
                      <a:ext uri="{FF2B5EF4-FFF2-40B4-BE49-F238E27FC236}">
                        <a16:creationId xmlns="" xmlns:a16="http://schemas.microsoft.com/office/drawing/2014/main" id="{097FE3CC-88B8-440D-9AEF-43D3B6A5FEE2}"/>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0" name="正方形/長方形 2219">
                    <a:extLst>
                      <a:ext uri="{FF2B5EF4-FFF2-40B4-BE49-F238E27FC236}">
                        <a16:creationId xmlns="" xmlns:a16="http://schemas.microsoft.com/office/drawing/2014/main" id="{B8DBA05E-6EA3-4098-97CB-2D7ECA8F5FD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1" name="正方形/長方形 2220">
                    <a:extLst>
                      <a:ext uri="{FF2B5EF4-FFF2-40B4-BE49-F238E27FC236}">
                        <a16:creationId xmlns="" xmlns:a16="http://schemas.microsoft.com/office/drawing/2014/main" id="{C733AE13-9B7E-413E-8ECC-5B0E8234D7D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2" name="正方形/長方形 2221">
                    <a:extLst>
                      <a:ext uri="{FF2B5EF4-FFF2-40B4-BE49-F238E27FC236}">
                        <a16:creationId xmlns="" xmlns:a16="http://schemas.microsoft.com/office/drawing/2014/main" id="{431E90F4-C69F-41A4-88CE-71E9CF7A7E1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3" name="正方形/長方形 2222">
                    <a:extLst>
                      <a:ext uri="{FF2B5EF4-FFF2-40B4-BE49-F238E27FC236}">
                        <a16:creationId xmlns="" xmlns:a16="http://schemas.microsoft.com/office/drawing/2014/main" id="{998B325E-958E-4C10-819A-3A730F429A05}"/>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4" name="正方形/長方形 2223">
                    <a:extLst>
                      <a:ext uri="{FF2B5EF4-FFF2-40B4-BE49-F238E27FC236}">
                        <a16:creationId xmlns="" xmlns:a16="http://schemas.microsoft.com/office/drawing/2014/main" id="{DBF1B6F2-508D-4874-BD17-B2553B9882D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5" name="正方形/長方形 2224">
                    <a:extLst>
                      <a:ext uri="{FF2B5EF4-FFF2-40B4-BE49-F238E27FC236}">
                        <a16:creationId xmlns="" xmlns:a16="http://schemas.microsoft.com/office/drawing/2014/main" id="{EBB2F8F6-8CB9-49D9-9ED2-39BF126E551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6" name="正方形/長方形 2225">
                    <a:extLst>
                      <a:ext uri="{FF2B5EF4-FFF2-40B4-BE49-F238E27FC236}">
                        <a16:creationId xmlns="" xmlns:a16="http://schemas.microsoft.com/office/drawing/2014/main" id="{91BC9081-3D44-450A-89DC-7932987C7F7E}"/>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7" name="正方形/長方形 2226">
                    <a:extLst>
                      <a:ext uri="{FF2B5EF4-FFF2-40B4-BE49-F238E27FC236}">
                        <a16:creationId xmlns="" xmlns:a16="http://schemas.microsoft.com/office/drawing/2014/main" id="{0C1A37A9-66C7-4591-AA5F-ED6887861B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8" name="正方形/長方形 2227">
                    <a:extLst>
                      <a:ext uri="{FF2B5EF4-FFF2-40B4-BE49-F238E27FC236}">
                        <a16:creationId xmlns="" xmlns:a16="http://schemas.microsoft.com/office/drawing/2014/main" id="{99328B42-6387-4AF3-B4E4-106E00477CF4}"/>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9" name="正方形/長方形 2228">
                    <a:extLst>
                      <a:ext uri="{FF2B5EF4-FFF2-40B4-BE49-F238E27FC236}">
                        <a16:creationId xmlns="" xmlns:a16="http://schemas.microsoft.com/office/drawing/2014/main" id="{E6452F8E-1F65-415C-966D-F6512B16F3E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0" name="正方形/長方形 2229">
                    <a:extLst>
                      <a:ext uri="{FF2B5EF4-FFF2-40B4-BE49-F238E27FC236}">
                        <a16:creationId xmlns="" xmlns:a16="http://schemas.microsoft.com/office/drawing/2014/main" id="{2FEC79E0-9641-4D60-9F24-0F803B66D67B}"/>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1" name="正方形/長方形 2230">
                    <a:extLst>
                      <a:ext uri="{FF2B5EF4-FFF2-40B4-BE49-F238E27FC236}">
                        <a16:creationId xmlns="" xmlns:a16="http://schemas.microsoft.com/office/drawing/2014/main" id="{A1E9BF19-2DD7-41F4-B1B4-C5C7135E1701}"/>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2" name="正方形/長方形 2231">
                    <a:extLst>
                      <a:ext uri="{FF2B5EF4-FFF2-40B4-BE49-F238E27FC236}">
                        <a16:creationId xmlns="" xmlns:a16="http://schemas.microsoft.com/office/drawing/2014/main" id="{8CCA91CA-6087-471A-87BA-F0972DD9483F}"/>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3" name="正方形/長方形 2232">
                    <a:extLst>
                      <a:ext uri="{FF2B5EF4-FFF2-40B4-BE49-F238E27FC236}">
                        <a16:creationId xmlns="" xmlns:a16="http://schemas.microsoft.com/office/drawing/2014/main" id="{2108305E-C8C4-4826-BBA4-6A9145CB9CB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4" name="正方形/長方形 2233">
                    <a:extLst>
                      <a:ext uri="{FF2B5EF4-FFF2-40B4-BE49-F238E27FC236}">
                        <a16:creationId xmlns="" xmlns:a16="http://schemas.microsoft.com/office/drawing/2014/main" id="{3F3E53D2-C404-4029-9379-C580AB074CE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5" name="正方形/長方形 2234">
                    <a:extLst>
                      <a:ext uri="{FF2B5EF4-FFF2-40B4-BE49-F238E27FC236}">
                        <a16:creationId xmlns="" xmlns:a16="http://schemas.microsoft.com/office/drawing/2014/main" id="{2C16D3A0-22AF-4BFC-937B-8090DFABB25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6" name="正方形/長方形 2235">
                    <a:extLst>
                      <a:ext uri="{FF2B5EF4-FFF2-40B4-BE49-F238E27FC236}">
                        <a16:creationId xmlns="" xmlns:a16="http://schemas.microsoft.com/office/drawing/2014/main" id="{59394668-E937-46F1-B051-7934FCE05DA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7" name="正方形/長方形 2236">
                    <a:extLst>
                      <a:ext uri="{FF2B5EF4-FFF2-40B4-BE49-F238E27FC236}">
                        <a16:creationId xmlns="" xmlns:a16="http://schemas.microsoft.com/office/drawing/2014/main" id="{8F15A4C8-77B6-40AD-B814-E9AD03C4089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8" name="正方形/長方形 2237">
                    <a:extLst>
                      <a:ext uri="{FF2B5EF4-FFF2-40B4-BE49-F238E27FC236}">
                        <a16:creationId xmlns="" xmlns:a16="http://schemas.microsoft.com/office/drawing/2014/main" id="{A67DAF17-14DF-42CF-B8B9-0FCE0AF88F0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9" name="正方形/長方形 2238">
                    <a:extLst>
                      <a:ext uri="{FF2B5EF4-FFF2-40B4-BE49-F238E27FC236}">
                        <a16:creationId xmlns="" xmlns:a16="http://schemas.microsoft.com/office/drawing/2014/main" id="{70B11C25-F372-4F30-A205-9CE3B2A95492}"/>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0" name="正方形/長方形 2239">
                    <a:extLst>
                      <a:ext uri="{FF2B5EF4-FFF2-40B4-BE49-F238E27FC236}">
                        <a16:creationId xmlns="" xmlns:a16="http://schemas.microsoft.com/office/drawing/2014/main" id="{0FD6D1C2-59FD-44A3-9C5C-9A5385ED404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1" name="正方形/長方形 2240">
                    <a:extLst>
                      <a:ext uri="{FF2B5EF4-FFF2-40B4-BE49-F238E27FC236}">
                        <a16:creationId xmlns="" xmlns:a16="http://schemas.microsoft.com/office/drawing/2014/main" id="{839EE7FE-4F0A-458F-A549-7CCAD5B9072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2" name="正方形/長方形 2241">
                    <a:extLst>
                      <a:ext uri="{FF2B5EF4-FFF2-40B4-BE49-F238E27FC236}">
                        <a16:creationId xmlns="" xmlns:a16="http://schemas.microsoft.com/office/drawing/2014/main" id="{5C888723-2657-4A66-957E-541658777FC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1310" name="グループ化 1309">
              <a:extLst>
                <a:ext uri="{FF2B5EF4-FFF2-40B4-BE49-F238E27FC236}">
                  <a16:creationId xmlns="" xmlns:a16="http://schemas.microsoft.com/office/drawing/2014/main" id="{B3FCC687-0680-49C8-B705-4AE7457EEC72}"/>
                </a:ext>
              </a:extLst>
            </p:cNvPr>
            <p:cNvGrpSpPr/>
            <p:nvPr/>
          </p:nvGrpSpPr>
          <p:grpSpPr>
            <a:xfrm>
              <a:off x="2026836" y="1968803"/>
              <a:ext cx="2880048" cy="734400"/>
              <a:chOff x="1226688" y="2099432"/>
              <a:chExt cx="2885079" cy="734400"/>
            </a:xfrm>
          </p:grpSpPr>
          <p:grpSp>
            <p:nvGrpSpPr>
              <p:cNvPr id="1908" name="グループ化 1907">
                <a:extLst>
                  <a:ext uri="{FF2B5EF4-FFF2-40B4-BE49-F238E27FC236}">
                    <a16:creationId xmlns="" xmlns:a16="http://schemas.microsoft.com/office/drawing/2014/main" id="{3B2A0A7D-AEEC-4264-AD4D-B78F05D763CE}"/>
                  </a:ext>
                </a:extLst>
              </p:cNvPr>
              <p:cNvGrpSpPr/>
              <p:nvPr/>
            </p:nvGrpSpPr>
            <p:grpSpPr>
              <a:xfrm>
                <a:off x="1226688" y="2099432"/>
                <a:ext cx="1440000" cy="734400"/>
                <a:chOff x="1226688" y="2099432"/>
                <a:chExt cx="1446621" cy="734400"/>
              </a:xfrm>
            </p:grpSpPr>
            <p:grpSp>
              <p:nvGrpSpPr>
                <p:cNvPr id="2042" name="グループ化 2041">
                  <a:extLst>
                    <a:ext uri="{FF2B5EF4-FFF2-40B4-BE49-F238E27FC236}">
                      <a16:creationId xmlns="" xmlns:a16="http://schemas.microsoft.com/office/drawing/2014/main" id="{86F5C422-2296-4A16-AA0A-5ED4C89BFD2D}"/>
                    </a:ext>
                  </a:extLst>
                </p:cNvPr>
                <p:cNvGrpSpPr/>
                <p:nvPr/>
              </p:nvGrpSpPr>
              <p:grpSpPr>
                <a:xfrm>
                  <a:off x="1226688" y="2099432"/>
                  <a:ext cx="720000" cy="734400"/>
                  <a:chOff x="2908531" y="1323826"/>
                  <a:chExt cx="1447422" cy="1440000"/>
                </a:xfrm>
              </p:grpSpPr>
              <p:sp>
                <p:nvSpPr>
                  <p:cNvPr id="2109" name="正方形/長方形 2108">
                    <a:extLst>
                      <a:ext uri="{FF2B5EF4-FFF2-40B4-BE49-F238E27FC236}">
                        <a16:creationId xmlns="" xmlns:a16="http://schemas.microsoft.com/office/drawing/2014/main" id="{A69AAD30-A797-4033-A1DF-CF688C769245}"/>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0" name="正方形/長方形 2109">
                    <a:extLst>
                      <a:ext uri="{FF2B5EF4-FFF2-40B4-BE49-F238E27FC236}">
                        <a16:creationId xmlns="" xmlns:a16="http://schemas.microsoft.com/office/drawing/2014/main" id="{85F675EF-3C33-4FF1-804B-F9BA2542F50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1" name="正方形/長方形 2110">
                    <a:extLst>
                      <a:ext uri="{FF2B5EF4-FFF2-40B4-BE49-F238E27FC236}">
                        <a16:creationId xmlns="" xmlns:a16="http://schemas.microsoft.com/office/drawing/2014/main" id="{71D5036C-70D7-4CB7-A891-D8B8047649BA}"/>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2" name="正方形/長方形 2111">
                    <a:extLst>
                      <a:ext uri="{FF2B5EF4-FFF2-40B4-BE49-F238E27FC236}">
                        <a16:creationId xmlns="" xmlns:a16="http://schemas.microsoft.com/office/drawing/2014/main" id="{402B9E08-83AA-4069-BA38-F52A04B3D542}"/>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3" name="正方形/長方形 2112">
                    <a:extLst>
                      <a:ext uri="{FF2B5EF4-FFF2-40B4-BE49-F238E27FC236}">
                        <a16:creationId xmlns="" xmlns:a16="http://schemas.microsoft.com/office/drawing/2014/main" id="{8EE57728-C4B3-4977-A55F-F94A6B2D80B0}"/>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4" name="正方形/長方形 2113">
                    <a:extLst>
                      <a:ext uri="{FF2B5EF4-FFF2-40B4-BE49-F238E27FC236}">
                        <a16:creationId xmlns="" xmlns:a16="http://schemas.microsoft.com/office/drawing/2014/main" id="{9D4A39E8-C1F0-4FA1-8DF6-222F636E1EB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5" name="正方形/長方形 2114">
                    <a:extLst>
                      <a:ext uri="{FF2B5EF4-FFF2-40B4-BE49-F238E27FC236}">
                        <a16:creationId xmlns="" xmlns:a16="http://schemas.microsoft.com/office/drawing/2014/main" id="{41EF1E0B-C544-47D0-8E2C-DA75509452F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6" name="正方形/長方形 2115">
                    <a:extLst>
                      <a:ext uri="{FF2B5EF4-FFF2-40B4-BE49-F238E27FC236}">
                        <a16:creationId xmlns="" xmlns:a16="http://schemas.microsoft.com/office/drawing/2014/main" id="{03154B4F-801B-4A73-95BE-01C8CFE96D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7" name="正方形/長方形 2116">
                    <a:extLst>
                      <a:ext uri="{FF2B5EF4-FFF2-40B4-BE49-F238E27FC236}">
                        <a16:creationId xmlns="" xmlns:a16="http://schemas.microsoft.com/office/drawing/2014/main" id="{5CE5249C-F659-44DC-99EF-D0294469BF9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8" name="正方形/長方形 2117">
                    <a:extLst>
                      <a:ext uri="{FF2B5EF4-FFF2-40B4-BE49-F238E27FC236}">
                        <a16:creationId xmlns="" xmlns:a16="http://schemas.microsoft.com/office/drawing/2014/main" id="{E9B00D1F-934C-4DE9-A66C-9E2C6E40A492}"/>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9" name="正方形/長方形 2118">
                    <a:extLst>
                      <a:ext uri="{FF2B5EF4-FFF2-40B4-BE49-F238E27FC236}">
                        <a16:creationId xmlns="" xmlns:a16="http://schemas.microsoft.com/office/drawing/2014/main" id="{7DC71DBA-08A3-41DF-A666-0DDC72C271F3}"/>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0" name="正方形/長方形 2119">
                    <a:extLst>
                      <a:ext uri="{FF2B5EF4-FFF2-40B4-BE49-F238E27FC236}">
                        <a16:creationId xmlns="" xmlns:a16="http://schemas.microsoft.com/office/drawing/2014/main" id="{14D178B7-F49E-4F73-B47C-88AF0109EE27}"/>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1" name="正方形/長方形 2120">
                    <a:extLst>
                      <a:ext uri="{FF2B5EF4-FFF2-40B4-BE49-F238E27FC236}">
                        <a16:creationId xmlns="" xmlns:a16="http://schemas.microsoft.com/office/drawing/2014/main" id="{ABD8BAC1-4D94-4865-9A92-F5BABB385715}"/>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2" name="正方形/長方形 2121">
                    <a:extLst>
                      <a:ext uri="{FF2B5EF4-FFF2-40B4-BE49-F238E27FC236}">
                        <a16:creationId xmlns="" xmlns:a16="http://schemas.microsoft.com/office/drawing/2014/main" id="{D4AA9D7C-7B49-43E3-8550-E59451634B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3" name="正方形/長方形 2122">
                    <a:extLst>
                      <a:ext uri="{FF2B5EF4-FFF2-40B4-BE49-F238E27FC236}">
                        <a16:creationId xmlns="" xmlns:a16="http://schemas.microsoft.com/office/drawing/2014/main" id="{0E463E22-3207-49E2-8CFA-ACADDE2D116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4" name="正方形/長方形 2123">
                    <a:extLst>
                      <a:ext uri="{FF2B5EF4-FFF2-40B4-BE49-F238E27FC236}">
                        <a16:creationId xmlns="" xmlns:a16="http://schemas.microsoft.com/office/drawing/2014/main" id="{3E7CDE4B-5C25-4B7A-8DB3-72B1B383EB4C}"/>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5" name="正方形/長方形 2124">
                    <a:extLst>
                      <a:ext uri="{FF2B5EF4-FFF2-40B4-BE49-F238E27FC236}">
                        <a16:creationId xmlns="" xmlns:a16="http://schemas.microsoft.com/office/drawing/2014/main" id="{87F5480C-501C-4869-B3FF-CC6B1F8EA135}"/>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6" name="正方形/長方形 2125">
                    <a:extLst>
                      <a:ext uri="{FF2B5EF4-FFF2-40B4-BE49-F238E27FC236}">
                        <a16:creationId xmlns="" xmlns:a16="http://schemas.microsoft.com/office/drawing/2014/main" id="{9196C7A9-352E-48AC-84E7-85E314DC05B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7" name="正方形/長方形 2126">
                    <a:extLst>
                      <a:ext uri="{FF2B5EF4-FFF2-40B4-BE49-F238E27FC236}">
                        <a16:creationId xmlns="" xmlns:a16="http://schemas.microsoft.com/office/drawing/2014/main" id="{2F16CAC1-9ED6-472A-9B00-CB966B98BB7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8" name="正方形/長方形 2127">
                    <a:extLst>
                      <a:ext uri="{FF2B5EF4-FFF2-40B4-BE49-F238E27FC236}">
                        <a16:creationId xmlns="" xmlns:a16="http://schemas.microsoft.com/office/drawing/2014/main" id="{471F52D0-6D9E-42B0-A44A-1081A251DB0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9" name="正方形/長方形 2128">
                    <a:extLst>
                      <a:ext uri="{FF2B5EF4-FFF2-40B4-BE49-F238E27FC236}">
                        <a16:creationId xmlns="" xmlns:a16="http://schemas.microsoft.com/office/drawing/2014/main" id="{3310CE95-4810-4835-A758-B8AC3B9E740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0" name="正方形/長方形 2129">
                    <a:extLst>
                      <a:ext uri="{FF2B5EF4-FFF2-40B4-BE49-F238E27FC236}">
                        <a16:creationId xmlns="" xmlns:a16="http://schemas.microsoft.com/office/drawing/2014/main" id="{9CC90F90-4F18-4D8D-A0E7-AACA30BFC7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1" name="正方形/長方形 2130">
                    <a:extLst>
                      <a:ext uri="{FF2B5EF4-FFF2-40B4-BE49-F238E27FC236}">
                        <a16:creationId xmlns="" xmlns:a16="http://schemas.microsoft.com/office/drawing/2014/main" id="{C423235D-C6F1-42C8-BF5C-6C0BC4B1BC5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2" name="正方形/長方形 2131">
                    <a:extLst>
                      <a:ext uri="{FF2B5EF4-FFF2-40B4-BE49-F238E27FC236}">
                        <a16:creationId xmlns="" xmlns:a16="http://schemas.microsoft.com/office/drawing/2014/main" id="{7389CFFA-B55F-47F8-9121-32857AA1DF01}"/>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3" name="正方形/長方形 2132">
                    <a:extLst>
                      <a:ext uri="{FF2B5EF4-FFF2-40B4-BE49-F238E27FC236}">
                        <a16:creationId xmlns="" xmlns:a16="http://schemas.microsoft.com/office/drawing/2014/main" id="{8E44861A-543E-4BDC-9F27-8153CF733D1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4" name="正方形/長方形 2133">
                    <a:extLst>
                      <a:ext uri="{FF2B5EF4-FFF2-40B4-BE49-F238E27FC236}">
                        <a16:creationId xmlns="" xmlns:a16="http://schemas.microsoft.com/office/drawing/2014/main" id="{6E1C123B-29EC-41D0-81F9-742755C205A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5" name="正方形/長方形 2134">
                    <a:extLst>
                      <a:ext uri="{FF2B5EF4-FFF2-40B4-BE49-F238E27FC236}">
                        <a16:creationId xmlns="" xmlns:a16="http://schemas.microsoft.com/office/drawing/2014/main" id="{BF12C1ED-EFA0-4BFD-A90A-BEF11EBB4F92}"/>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6" name="正方形/長方形 2135">
                    <a:extLst>
                      <a:ext uri="{FF2B5EF4-FFF2-40B4-BE49-F238E27FC236}">
                        <a16:creationId xmlns="" xmlns:a16="http://schemas.microsoft.com/office/drawing/2014/main" id="{A3EC6970-478E-4B15-94E3-B37CE2DD8EE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7" name="正方形/長方形 2136">
                    <a:extLst>
                      <a:ext uri="{FF2B5EF4-FFF2-40B4-BE49-F238E27FC236}">
                        <a16:creationId xmlns="" xmlns:a16="http://schemas.microsoft.com/office/drawing/2014/main" id="{C2257DA9-A8A0-434B-AB01-9469B62E3CE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8" name="正方形/長方形 2137">
                    <a:extLst>
                      <a:ext uri="{FF2B5EF4-FFF2-40B4-BE49-F238E27FC236}">
                        <a16:creationId xmlns="" xmlns:a16="http://schemas.microsoft.com/office/drawing/2014/main" id="{F4DDE5B5-5ED6-43B4-B118-EA9A3E91DA84}"/>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9" name="正方形/長方形 2138">
                    <a:extLst>
                      <a:ext uri="{FF2B5EF4-FFF2-40B4-BE49-F238E27FC236}">
                        <a16:creationId xmlns="" xmlns:a16="http://schemas.microsoft.com/office/drawing/2014/main" id="{05EDF272-2794-4E7B-8D69-A9947F8FFE14}"/>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0" name="正方形/長方形 2139">
                    <a:extLst>
                      <a:ext uri="{FF2B5EF4-FFF2-40B4-BE49-F238E27FC236}">
                        <a16:creationId xmlns="" xmlns:a16="http://schemas.microsoft.com/office/drawing/2014/main" id="{CC82184B-6828-4971-970C-0D9B2BF1BB3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1" name="正方形/長方形 2140">
                    <a:extLst>
                      <a:ext uri="{FF2B5EF4-FFF2-40B4-BE49-F238E27FC236}">
                        <a16:creationId xmlns="" xmlns:a16="http://schemas.microsoft.com/office/drawing/2014/main" id="{838F396C-378C-442C-90D7-6A978A59F3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2" name="正方形/長方形 2141">
                    <a:extLst>
                      <a:ext uri="{FF2B5EF4-FFF2-40B4-BE49-F238E27FC236}">
                        <a16:creationId xmlns="" xmlns:a16="http://schemas.microsoft.com/office/drawing/2014/main" id="{6614ADB6-0151-4099-AB35-B4E11219ECFA}"/>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3" name="正方形/長方形 2142">
                    <a:extLst>
                      <a:ext uri="{FF2B5EF4-FFF2-40B4-BE49-F238E27FC236}">
                        <a16:creationId xmlns="" xmlns:a16="http://schemas.microsoft.com/office/drawing/2014/main" id="{0A1F1A23-7DBC-4C23-A4E2-4ECA53AD0D5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4" name="正方形/長方形 2143">
                    <a:extLst>
                      <a:ext uri="{FF2B5EF4-FFF2-40B4-BE49-F238E27FC236}">
                        <a16:creationId xmlns="" xmlns:a16="http://schemas.microsoft.com/office/drawing/2014/main" id="{06084DED-DF74-458B-980C-64AAD7EDDC02}"/>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5" name="正方形/長方形 2144">
                    <a:extLst>
                      <a:ext uri="{FF2B5EF4-FFF2-40B4-BE49-F238E27FC236}">
                        <a16:creationId xmlns="" xmlns:a16="http://schemas.microsoft.com/office/drawing/2014/main" id="{E4EE2E2B-E81B-45E7-8A73-8E16D38085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6" name="正方形/長方形 2145">
                    <a:extLst>
                      <a:ext uri="{FF2B5EF4-FFF2-40B4-BE49-F238E27FC236}">
                        <a16:creationId xmlns="" xmlns:a16="http://schemas.microsoft.com/office/drawing/2014/main" id="{57AC2AC7-06F6-40F5-80E8-6C6F4A81D99C}"/>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7" name="正方形/長方形 2146">
                    <a:extLst>
                      <a:ext uri="{FF2B5EF4-FFF2-40B4-BE49-F238E27FC236}">
                        <a16:creationId xmlns="" xmlns:a16="http://schemas.microsoft.com/office/drawing/2014/main" id="{272A974A-8968-48FB-862F-CA4D0F5E23D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8" name="正方形/長方形 2147">
                    <a:extLst>
                      <a:ext uri="{FF2B5EF4-FFF2-40B4-BE49-F238E27FC236}">
                        <a16:creationId xmlns="" xmlns:a16="http://schemas.microsoft.com/office/drawing/2014/main" id="{771E8551-0287-493C-9D5A-95C8942CA49A}"/>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9" name="正方形/長方形 2148">
                    <a:extLst>
                      <a:ext uri="{FF2B5EF4-FFF2-40B4-BE49-F238E27FC236}">
                        <a16:creationId xmlns="" xmlns:a16="http://schemas.microsoft.com/office/drawing/2014/main" id="{9238CDBE-872C-4937-B209-BB44024824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0" name="正方形/長方形 2149">
                    <a:extLst>
                      <a:ext uri="{FF2B5EF4-FFF2-40B4-BE49-F238E27FC236}">
                        <a16:creationId xmlns="" xmlns:a16="http://schemas.microsoft.com/office/drawing/2014/main" id="{CBB5CB85-F9A3-4EFF-B66D-FF64AEF6E70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1" name="正方形/長方形 2150">
                    <a:extLst>
                      <a:ext uri="{FF2B5EF4-FFF2-40B4-BE49-F238E27FC236}">
                        <a16:creationId xmlns="" xmlns:a16="http://schemas.microsoft.com/office/drawing/2014/main" id="{28C54B70-4C86-492B-A11E-56A2E218D3F5}"/>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2" name="正方形/長方形 2151">
                    <a:extLst>
                      <a:ext uri="{FF2B5EF4-FFF2-40B4-BE49-F238E27FC236}">
                        <a16:creationId xmlns="" xmlns:a16="http://schemas.microsoft.com/office/drawing/2014/main" id="{D5070C95-EB29-4D97-BB8D-F599FE65122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3" name="正方形/長方形 2152">
                    <a:extLst>
                      <a:ext uri="{FF2B5EF4-FFF2-40B4-BE49-F238E27FC236}">
                        <a16:creationId xmlns="" xmlns:a16="http://schemas.microsoft.com/office/drawing/2014/main" id="{EE330B3A-362C-46D4-AA26-5F5DD5BBEBD8}"/>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4" name="正方形/長方形 2153">
                    <a:extLst>
                      <a:ext uri="{FF2B5EF4-FFF2-40B4-BE49-F238E27FC236}">
                        <a16:creationId xmlns="" xmlns:a16="http://schemas.microsoft.com/office/drawing/2014/main" id="{BD2A36A6-B119-4C52-91FE-A37778BA71C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5" name="正方形/長方形 2154">
                    <a:extLst>
                      <a:ext uri="{FF2B5EF4-FFF2-40B4-BE49-F238E27FC236}">
                        <a16:creationId xmlns="" xmlns:a16="http://schemas.microsoft.com/office/drawing/2014/main" id="{78293A27-46D3-4FC1-8CE8-7D041A281D5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6" name="正方形/長方形 2155">
                    <a:extLst>
                      <a:ext uri="{FF2B5EF4-FFF2-40B4-BE49-F238E27FC236}">
                        <a16:creationId xmlns="" xmlns:a16="http://schemas.microsoft.com/office/drawing/2014/main" id="{174AC66E-10BA-4FA9-B1AA-F0272EFABB5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7" name="正方形/長方形 2156">
                    <a:extLst>
                      <a:ext uri="{FF2B5EF4-FFF2-40B4-BE49-F238E27FC236}">
                        <a16:creationId xmlns="" xmlns:a16="http://schemas.microsoft.com/office/drawing/2014/main" id="{7381FFF1-A291-4033-A671-248B22DDEE9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8" name="正方形/長方形 2157">
                    <a:extLst>
                      <a:ext uri="{FF2B5EF4-FFF2-40B4-BE49-F238E27FC236}">
                        <a16:creationId xmlns="" xmlns:a16="http://schemas.microsoft.com/office/drawing/2014/main" id="{0C8D9BBF-FF6E-4CFD-BA5D-AF7BD3FD4883}"/>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9" name="正方形/長方形 2158">
                    <a:extLst>
                      <a:ext uri="{FF2B5EF4-FFF2-40B4-BE49-F238E27FC236}">
                        <a16:creationId xmlns="" xmlns:a16="http://schemas.microsoft.com/office/drawing/2014/main" id="{8117E462-829D-419E-ADF6-5AC5FE18AAF9}"/>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0" name="正方形/長方形 2159">
                    <a:extLst>
                      <a:ext uri="{FF2B5EF4-FFF2-40B4-BE49-F238E27FC236}">
                        <a16:creationId xmlns="" xmlns:a16="http://schemas.microsoft.com/office/drawing/2014/main" id="{49225FC1-2ACE-4AD9-9483-E3AAE88F2DE3}"/>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1" name="正方形/長方形 2160">
                    <a:extLst>
                      <a:ext uri="{FF2B5EF4-FFF2-40B4-BE49-F238E27FC236}">
                        <a16:creationId xmlns="" xmlns:a16="http://schemas.microsoft.com/office/drawing/2014/main" id="{F80FBE6A-60C5-463D-996E-F674ED580F13}"/>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2" name="正方形/長方形 2161">
                    <a:extLst>
                      <a:ext uri="{FF2B5EF4-FFF2-40B4-BE49-F238E27FC236}">
                        <a16:creationId xmlns="" xmlns:a16="http://schemas.microsoft.com/office/drawing/2014/main" id="{44D79986-E506-4425-90A4-ECC2495ED93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3" name="正方形/長方形 2162">
                    <a:extLst>
                      <a:ext uri="{FF2B5EF4-FFF2-40B4-BE49-F238E27FC236}">
                        <a16:creationId xmlns="" xmlns:a16="http://schemas.microsoft.com/office/drawing/2014/main" id="{9CA50CEE-6C09-4E58-8AE8-64C534F20614}"/>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4" name="正方形/長方形 2163">
                    <a:extLst>
                      <a:ext uri="{FF2B5EF4-FFF2-40B4-BE49-F238E27FC236}">
                        <a16:creationId xmlns="" xmlns:a16="http://schemas.microsoft.com/office/drawing/2014/main" id="{67570261-0A3F-43B4-9386-431B933EA5D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5" name="正方形/長方形 2164">
                    <a:extLst>
                      <a:ext uri="{FF2B5EF4-FFF2-40B4-BE49-F238E27FC236}">
                        <a16:creationId xmlns="" xmlns:a16="http://schemas.microsoft.com/office/drawing/2014/main" id="{8F5447C5-F4C2-44C8-9DE0-D5AD01C28BCE}"/>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6" name="正方形/長方形 2165">
                    <a:extLst>
                      <a:ext uri="{FF2B5EF4-FFF2-40B4-BE49-F238E27FC236}">
                        <a16:creationId xmlns="" xmlns:a16="http://schemas.microsoft.com/office/drawing/2014/main" id="{75ACFB6E-9CBF-43EA-9406-99914D472E0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7" name="正方形/長方形 2166">
                    <a:extLst>
                      <a:ext uri="{FF2B5EF4-FFF2-40B4-BE49-F238E27FC236}">
                        <a16:creationId xmlns="" xmlns:a16="http://schemas.microsoft.com/office/drawing/2014/main" id="{A496B2F2-43DB-48EE-892F-DA015437F31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8" name="正方形/長方形 2167">
                    <a:extLst>
                      <a:ext uri="{FF2B5EF4-FFF2-40B4-BE49-F238E27FC236}">
                        <a16:creationId xmlns="" xmlns:a16="http://schemas.microsoft.com/office/drawing/2014/main" id="{0A584D9D-F830-4C9B-89C3-435A718B5DDC}"/>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9" name="正方形/長方形 2168">
                    <a:extLst>
                      <a:ext uri="{FF2B5EF4-FFF2-40B4-BE49-F238E27FC236}">
                        <a16:creationId xmlns="" xmlns:a16="http://schemas.microsoft.com/office/drawing/2014/main" id="{0C9965BA-31CA-483D-A4CC-1CA4C3D5DA95}"/>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0" name="正方形/長方形 2169">
                    <a:extLst>
                      <a:ext uri="{FF2B5EF4-FFF2-40B4-BE49-F238E27FC236}">
                        <a16:creationId xmlns="" xmlns:a16="http://schemas.microsoft.com/office/drawing/2014/main" id="{D0A5FF6A-BAE7-4B76-BA49-5AACDA50A4E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1" name="正方形/長方形 2170">
                    <a:extLst>
                      <a:ext uri="{FF2B5EF4-FFF2-40B4-BE49-F238E27FC236}">
                        <a16:creationId xmlns="" xmlns:a16="http://schemas.microsoft.com/office/drawing/2014/main" id="{905EEEC4-1473-4B29-9AD1-4FF2923A828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2" name="正方形/長方形 2171">
                    <a:extLst>
                      <a:ext uri="{FF2B5EF4-FFF2-40B4-BE49-F238E27FC236}">
                        <a16:creationId xmlns="" xmlns:a16="http://schemas.microsoft.com/office/drawing/2014/main" id="{C0D30DF2-E77C-46CE-B809-5E7D2B4A12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3" name="正方形/長方形 2172">
                    <a:extLst>
                      <a:ext uri="{FF2B5EF4-FFF2-40B4-BE49-F238E27FC236}">
                        <a16:creationId xmlns="" xmlns:a16="http://schemas.microsoft.com/office/drawing/2014/main" id="{1D89CCEB-4853-471F-A6AA-E6E5A4AD564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043" name="グループ化 2042">
                  <a:extLst>
                    <a:ext uri="{FF2B5EF4-FFF2-40B4-BE49-F238E27FC236}">
                      <a16:creationId xmlns="" xmlns:a16="http://schemas.microsoft.com/office/drawing/2014/main" id="{A53828F5-DC89-4AF1-8E50-6B9983D67C65}"/>
                    </a:ext>
                  </a:extLst>
                </p:cNvPr>
                <p:cNvGrpSpPr/>
                <p:nvPr/>
              </p:nvGrpSpPr>
              <p:grpSpPr>
                <a:xfrm>
                  <a:off x="1953309" y="2099432"/>
                  <a:ext cx="720000" cy="734400"/>
                  <a:chOff x="2908531" y="1323826"/>
                  <a:chExt cx="1447422" cy="1440000"/>
                </a:xfrm>
              </p:grpSpPr>
              <p:sp>
                <p:nvSpPr>
                  <p:cNvPr id="2044" name="正方形/長方形 2043">
                    <a:extLst>
                      <a:ext uri="{FF2B5EF4-FFF2-40B4-BE49-F238E27FC236}">
                        <a16:creationId xmlns="" xmlns:a16="http://schemas.microsoft.com/office/drawing/2014/main" id="{A8296C3E-154D-434A-A197-521C48D6F26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5" name="正方形/長方形 2044">
                    <a:extLst>
                      <a:ext uri="{FF2B5EF4-FFF2-40B4-BE49-F238E27FC236}">
                        <a16:creationId xmlns="" xmlns:a16="http://schemas.microsoft.com/office/drawing/2014/main" id="{536B399D-656D-4B4F-9F9B-05D4D7A0DAF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6" name="正方形/長方形 2045">
                    <a:extLst>
                      <a:ext uri="{FF2B5EF4-FFF2-40B4-BE49-F238E27FC236}">
                        <a16:creationId xmlns="" xmlns:a16="http://schemas.microsoft.com/office/drawing/2014/main" id="{54D69033-1ECD-4C43-B9BE-63B29C420F7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7" name="正方形/長方形 2046">
                    <a:extLst>
                      <a:ext uri="{FF2B5EF4-FFF2-40B4-BE49-F238E27FC236}">
                        <a16:creationId xmlns="" xmlns:a16="http://schemas.microsoft.com/office/drawing/2014/main" id="{6B49FD4F-88ED-4508-BA3B-2B10D136A7C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8" name="正方形/長方形 2047">
                    <a:extLst>
                      <a:ext uri="{FF2B5EF4-FFF2-40B4-BE49-F238E27FC236}">
                        <a16:creationId xmlns="" xmlns:a16="http://schemas.microsoft.com/office/drawing/2014/main" id="{A98C49AE-F5C9-4BDC-A994-E416110577C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9" name="正方形/長方形 2048">
                    <a:extLst>
                      <a:ext uri="{FF2B5EF4-FFF2-40B4-BE49-F238E27FC236}">
                        <a16:creationId xmlns="" xmlns:a16="http://schemas.microsoft.com/office/drawing/2014/main" id="{0242B877-2682-4DB8-B822-21028DF420BD}"/>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0" name="正方形/長方形 2049">
                    <a:extLst>
                      <a:ext uri="{FF2B5EF4-FFF2-40B4-BE49-F238E27FC236}">
                        <a16:creationId xmlns="" xmlns:a16="http://schemas.microsoft.com/office/drawing/2014/main" id="{0277CA86-3414-47DB-8D84-87E0AE57538A}"/>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1" name="正方形/長方形 2050">
                    <a:extLst>
                      <a:ext uri="{FF2B5EF4-FFF2-40B4-BE49-F238E27FC236}">
                        <a16:creationId xmlns="" xmlns:a16="http://schemas.microsoft.com/office/drawing/2014/main" id="{CD57F663-381B-46B3-AD48-DCB79849F1C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2" name="正方形/長方形 2051">
                    <a:extLst>
                      <a:ext uri="{FF2B5EF4-FFF2-40B4-BE49-F238E27FC236}">
                        <a16:creationId xmlns="" xmlns:a16="http://schemas.microsoft.com/office/drawing/2014/main" id="{EE083B5C-46B0-42D3-A5FA-B1A7A27A6EA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3" name="正方形/長方形 2052">
                    <a:extLst>
                      <a:ext uri="{FF2B5EF4-FFF2-40B4-BE49-F238E27FC236}">
                        <a16:creationId xmlns="" xmlns:a16="http://schemas.microsoft.com/office/drawing/2014/main" id="{F2EC0B2D-2F67-4F90-AFEF-DD0EA3D1EBE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4" name="正方形/長方形 2053">
                    <a:extLst>
                      <a:ext uri="{FF2B5EF4-FFF2-40B4-BE49-F238E27FC236}">
                        <a16:creationId xmlns="" xmlns:a16="http://schemas.microsoft.com/office/drawing/2014/main" id="{0A45D0FB-D359-4E87-B2A9-5E557BA2CA1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5" name="正方形/長方形 2054">
                    <a:extLst>
                      <a:ext uri="{FF2B5EF4-FFF2-40B4-BE49-F238E27FC236}">
                        <a16:creationId xmlns="" xmlns:a16="http://schemas.microsoft.com/office/drawing/2014/main" id="{F36DD994-FF61-40D6-95CE-F1E3A58DF98E}"/>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6" name="正方形/長方形 2055">
                    <a:extLst>
                      <a:ext uri="{FF2B5EF4-FFF2-40B4-BE49-F238E27FC236}">
                        <a16:creationId xmlns="" xmlns:a16="http://schemas.microsoft.com/office/drawing/2014/main" id="{CE4E6D10-23DB-40A5-A535-4EFBEDB76A7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7" name="正方形/長方形 2056">
                    <a:extLst>
                      <a:ext uri="{FF2B5EF4-FFF2-40B4-BE49-F238E27FC236}">
                        <a16:creationId xmlns="" xmlns:a16="http://schemas.microsoft.com/office/drawing/2014/main" id="{78F4F93D-3DDB-4D47-96B1-4C88952A0347}"/>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8" name="正方形/長方形 2057">
                    <a:extLst>
                      <a:ext uri="{FF2B5EF4-FFF2-40B4-BE49-F238E27FC236}">
                        <a16:creationId xmlns="" xmlns:a16="http://schemas.microsoft.com/office/drawing/2014/main" id="{7D066399-1BBC-487C-9E56-15199D255DE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9" name="正方形/長方形 2058">
                    <a:extLst>
                      <a:ext uri="{FF2B5EF4-FFF2-40B4-BE49-F238E27FC236}">
                        <a16:creationId xmlns="" xmlns:a16="http://schemas.microsoft.com/office/drawing/2014/main" id="{641B74AA-39F1-4D91-B688-CB33AB6C8F1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0" name="正方形/長方形 2059">
                    <a:extLst>
                      <a:ext uri="{FF2B5EF4-FFF2-40B4-BE49-F238E27FC236}">
                        <a16:creationId xmlns="" xmlns:a16="http://schemas.microsoft.com/office/drawing/2014/main" id="{F3C3B2F1-DF1C-4C3C-9F11-EC4F01DBA674}"/>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1" name="正方形/長方形 2060">
                    <a:extLst>
                      <a:ext uri="{FF2B5EF4-FFF2-40B4-BE49-F238E27FC236}">
                        <a16:creationId xmlns="" xmlns:a16="http://schemas.microsoft.com/office/drawing/2014/main" id="{8A0C854A-C1D8-465D-AF07-21C00090537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2" name="正方形/長方形 2061">
                    <a:extLst>
                      <a:ext uri="{FF2B5EF4-FFF2-40B4-BE49-F238E27FC236}">
                        <a16:creationId xmlns="" xmlns:a16="http://schemas.microsoft.com/office/drawing/2014/main" id="{D4E54E2B-5916-4237-800C-14CF4CAF32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3" name="正方形/長方形 2062">
                    <a:extLst>
                      <a:ext uri="{FF2B5EF4-FFF2-40B4-BE49-F238E27FC236}">
                        <a16:creationId xmlns="" xmlns:a16="http://schemas.microsoft.com/office/drawing/2014/main" id="{5CC83B60-521C-4284-B272-D452285F4CE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4" name="正方形/長方形 2063">
                    <a:extLst>
                      <a:ext uri="{FF2B5EF4-FFF2-40B4-BE49-F238E27FC236}">
                        <a16:creationId xmlns="" xmlns:a16="http://schemas.microsoft.com/office/drawing/2014/main" id="{5E49548B-A60C-436A-9A30-48F1C049EBBE}"/>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5" name="正方形/長方形 2064">
                    <a:extLst>
                      <a:ext uri="{FF2B5EF4-FFF2-40B4-BE49-F238E27FC236}">
                        <a16:creationId xmlns="" xmlns:a16="http://schemas.microsoft.com/office/drawing/2014/main" id="{E6DE0A47-8FFB-4046-834D-572BBC5C29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6" name="正方形/長方形 2065">
                    <a:extLst>
                      <a:ext uri="{FF2B5EF4-FFF2-40B4-BE49-F238E27FC236}">
                        <a16:creationId xmlns="" xmlns:a16="http://schemas.microsoft.com/office/drawing/2014/main" id="{E974A174-AFF3-4680-8430-0752FE317225}"/>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7" name="正方形/長方形 2066">
                    <a:extLst>
                      <a:ext uri="{FF2B5EF4-FFF2-40B4-BE49-F238E27FC236}">
                        <a16:creationId xmlns="" xmlns:a16="http://schemas.microsoft.com/office/drawing/2014/main" id="{F5C2EA63-F62B-441A-ADEF-3CD0790BF69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8" name="正方形/長方形 2067">
                    <a:extLst>
                      <a:ext uri="{FF2B5EF4-FFF2-40B4-BE49-F238E27FC236}">
                        <a16:creationId xmlns="" xmlns:a16="http://schemas.microsoft.com/office/drawing/2014/main" id="{3DA46508-AB32-4047-AD85-323832C77E26}"/>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9" name="正方形/長方形 2068">
                    <a:extLst>
                      <a:ext uri="{FF2B5EF4-FFF2-40B4-BE49-F238E27FC236}">
                        <a16:creationId xmlns="" xmlns:a16="http://schemas.microsoft.com/office/drawing/2014/main" id="{81C6E5B0-F9CA-40EC-814B-464E37325390}"/>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0" name="正方形/長方形 2069">
                    <a:extLst>
                      <a:ext uri="{FF2B5EF4-FFF2-40B4-BE49-F238E27FC236}">
                        <a16:creationId xmlns="" xmlns:a16="http://schemas.microsoft.com/office/drawing/2014/main" id="{2C178403-825E-4527-BEA3-7530F8BD18DF}"/>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1" name="正方形/長方形 2070">
                    <a:extLst>
                      <a:ext uri="{FF2B5EF4-FFF2-40B4-BE49-F238E27FC236}">
                        <a16:creationId xmlns="" xmlns:a16="http://schemas.microsoft.com/office/drawing/2014/main" id="{2150C3E2-A59D-4094-A778-7D95F98FCEA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2" name="正方形/長方形 2071">
                    <a:extLst>
                      <a:ext uri="{FF2B5EF4-FFF2-40B4-BE49-F238E27FC236}">
                        <a16:creationId xmlns="" xmlns:a16="http://schemas.microsoft.com/office/drawing/2014/main" id="{C927BD29-0202-4F27-834C-BD29D85EA614}"/>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3" name="正方形/長方形 2072">
                    <a:extLst>
                      <a:ext uri="{FF2B5EF4-FFF2-40B4-BE49-F238E27FC236}">
                        <a16:creationId xmlns="" xmlns:a16="http://schemas.microsoft.com/office/drawing/2014/main" id="{9BBB2B6A-0369-4344-866C-EC5BDBB3948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4" name="正方形/長方形 2073">
                    <a:extLst>
                      <a:ext uri="{FF2B5EF4-FFF2-40B4-BE49-F238E27FC236}">
                        <a16:creationId xmlns="" xmlns:a16="http://schemas.microsoft.com/office/drawing/2014/main" id="{58972A35-6192-4B56-8387-8E4FFAD8F1FE}"/>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5" name="正方形/長方形 2074">
                    <a:extLst>
                      <a:ext uri="{FF2B5EF4-FFF2-40B4-BE49-F238E27FC236}">
                        <a16:creationId xmlns="" xmlns:a16="http://schemas.microsoft.com/office/drawing/2014/main" id="{48DE08DA-6840-4E81-BE91-EB1BCA0BCCA4}"/>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6" name="正方形/長方形 2075">
                    <a:extLst>
                      <a:ext uri="{FF2B5EF4-FFF2-40B4-BE49-F238E27FC236}">
                        <a16:creationId xmlns="" xmlns:a16="http://schemas.microsoft.com/office/drawing/2014/main" id="{93CA0A0D-8B16-4FA0-9232-FB89EA5E0AD0}"/>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7" name="正方形/長方形 2076">
                    <a:extLst>
                      <a:ext uri="{FF2B5EF4-FFF2-40B4-BE49-F238E27FC236}">
                        <a16:creationId xmlns="" xmlns:a16="http://schemas.microsoft.com/office/drawing/2014/main" id="{066AB2E0-4E64-4BA6-A8F2-147970885BEE}"/>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8" name="正方形/長方形 2077">
                    <a:extLst>
                      <a:ext uri="{FF2B5EF4-FFF2-40B4-BE49-F238E27FC236}">
                        <a16:creationId xmlns="" xmlns:a16="http://schemas.microsoft.com/office/drawing/2014/main" id="{ECE63FD2-6694-458C-91B4-4519BA181E9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9" name="正方形/長方形 2078">
                    <a:extLst>
                      <a:ext uri="{FF2B5EF4-FFF2-40B4-BE49-F238E27FC236}">
                        <a16:creationId xmlns="" xmlns:a16="http://schemas.microsoft.com/office/drawing/2014/main" id="{8F429F56-E0A2-44E5-AE96-437737797423}"/>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0" name="正方形/長方形 2079">
                    <a:extLst>
                      <a:ext uri="{FF2B5EF4-FFF2-40B4-BE49-F238E27FC236}">
                        <a16:creationId xmlns="" xmlns:a16="http://schemas.microsoft.com/office/drawing/2014/main" id="{09B6544C-941D-41D7-939B-51EC97B373A0}"/>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1" name="正方形/長方形 2080">
                    <a:extLst>
                      <a:ext uri="{FF2B5EF4-FFF2-40B4-BE49-F238E27FC236}">
                        <a16:creationId xmlns="" xmlns:a16="http://schemas.microsoft.com/office/drawing/2014/main" id="{21CA02BB-77C0-48FC-8A32-0E03E7B8CC20}"/>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2" name="正方形/長方形 2081">
                    <a:extLst>
                      <a:ext uri="{FF2B5EF4-FFF2-40B4-BE49-F238E27FC236}">
                        <a16:creationId xmlns="" xmlns:a16="http://schemas.microsoft.com/office/drawing/2014/main" id="{62A087B2-5F4C-4A58-B73A-84299FEF48E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3" name="正方形/長方形 2082">
                    <a:extLst>
                      <a:ext uri="{FF2B5EF4-FFF2-40B4-BE49-F238E27FC236}">
                        <a16:creationId xmlns="" xmlns:a16="http://schemas.microsoft.com/office/drawing/2014/main" id="{A44167A8-E1C2-40FD-B806-2950ACEFB0C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4" name="正方形/長方形 2083">
                    <a:extLst>
                      <a:ext uri="{FF2B5EF4-FFF2-40B4-BE49-F238E27FC236}">
                        <a16:creationId xmlns="" xmlns:a16="http://schemas.microsoft.com/office/drawing/2014/main" id="{0F5808EE-C785-4F83-86DE-462194D4E53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5" name="正方形/長方形 2084">
                    <a:extLst>
                      <a:ext uri="{FF2B5EF4-FFF2-40B4-BE49-F238E27FC236}">
                        <a16:creationId xmlns="" xmlns:a16="http://schemas.microsoft.com/office/drawing/2014/main" id="{41D80CC6-2BF4-4474-9862-4C5C8C2C194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6" name="正方形/長方形 2085">
                    <a:extLst>
                      <a:ext uri="{FF2B5EF4-FFF2-40B4-BE49-F238E27FC236}">
                        <a16:creationId xmlns="" xmlns:a16="http://schemas.microsoft.com/office/drawing/2014/main" id="{A6C3FFA4-FE7A-451A-AC66-01FA627C408D}"/>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7" name="正方形/長方形 2086">
                    <a:extLst>
                      <a:ext uri="{FF2B5EF4-FFF2-40B4-BE49-F238E27FC236}">
                        <a16:creationId xmlns="" xmlns:a16="http://schemas.microsoft.com/office/drawing/2014/main" id="{59BF34FF-741A-4D12-A88B-6C2320D43607}"/>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8" name="正方形/長方形 2087">
                    <a:extLst>
                      <a:ext uri="{FF2B5EF4-FFF2-40B4-BE49-F238E27FC236}">
                        <a16:creationId xmlns="" xmlns:a16="http://schemas.microsoft.com/office/drawing/2014/main" id="{2B532BE2-6FCE-4CEA-BBF9-D66338D1014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9" name="正方形/長方形 2088">
                    <a:extLst>
                      <a:ext uri="{FF2B5EF4-FFF2-40B4-BE49-F238E27FC236}">
                        <a16:creationId xmlns="" xmlns:a16="http://schemas.microsoft.com/office/drawing/2014/main" id="{317A3F9E-EB2C-4BFA-B4E5-228F1BA88243}"/>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0" name="正方形/長方形 2089">
                    <a:extLst>
                      <a:ext uri="{FF2B5EF4-FFF2-40B4-BE49-F238E27FC236}">
                        <a16:creationId xmlns="" xmlns:a16="http://schemas.microsoft.com/office/drawing/2014/main" id="{F08D991E-5FD4-4BD1-9555-302AC714DE2D}"/>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1" name="正方形/長方形 2090">
                    <a:extLst>
                      <a:ext uri="{FF2B5EF4-FFF2-40B4-BE49-F238E27FC236}">
                        <a16:creationId xmlns="" xmlns:a16="http://schemas.microsoft.com/office/drawing/2014/main" id="{A3E3D1BD-F330-4751-9122-8889A27A3E0A}"/>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2" name="正方形/長方形 2091">
                    <a:extLst>
                      <a:ext uri="{FF2B5EF4-FFF2-40B4-BE49-F238E27FC236}">
                        <a16:creationId xmlns="" xmlns:a16="http://schemas.microsoft.com/office/drawing/2014/main" id="{39A54C53-B020-4693-89FF-960FC68E947D}"/>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3" name="正方形/長方形 2092">
                    <a:extLst>
                      <a:ext uri="{FF2B5EF4-FFF2-40B4-BE49-F238E27FC236}">
                        <a16:creationId xmlns="" xmlns:a16="http://schemas.microsoft.com/office/drawing/2014/main" id="{D463904F-740D-418F-9DD9-CD6CE99FE21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4" name="正方形/長方形 2093">
                    <a:extLst>
                      <a:ext uri="{FF2B5EF4-FFF2-40B4-BE49-F238E27FC236}">
                        <a16:creationId xmlns="" xmlns:a16="http://schemas.microsoft.com/office/drawing/2014/main" id="{2F4BDEB3-2BA4-4496-843B-AAF993CBD69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5" name="正方形/長方形 2094">
                    <a:extLst>
                      <a:ext uri="{FF2B5EF4-FFF2-40B4-BE49-F238E27FC236}">
                        <a16:creationId xmlns="" xmlns:a16="http://schemas.microsoft.com/office/drawing/2014/main" id="{0498B547-1B0B-4334-81D2-47FA79744A4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6" name="正方形/長方形 2095">
                    <a:extLst>
                      <a:ext uri="{FF2B5EF4-FFF2-40B4-BE49-F238E27FC236}">
                        <a16:creationId xmlns="" xmlns:a16="http://schemas.microsoft.com/office/drawing/2014/main" id="{AB256786-A611-4625-903E-FCE88B74FDE9}"/>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7" name="正方形/長方形 2096">
                    <a:extLst>
                      <a:ext uri="{FF2B5EF4-FFF2-40B4-BE49-F238E27FC236}">
                        <a16:creationId xmlns="" xmlns:a16="http://schemas.microsoft.com/office/drawing/2014/main" id="{16ECA75F-C800-4B35-B055-6434A7E84D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8" name="正方形/長方形 2097">
                    <a:extLst>
                      <a:ext uri="{FF2B5EF4-FFF2-40B4-BE49-F238E27FC236}">
                        <a16:creationId xmlns="" xmlns:a16="http://schemas.microsoft.com/office/drawing/2014/main" id="{F9FCA772-BE58-438A-B051-59E1A986AE4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9" name="正方形/長方形 2098">
                    <a:extLst>
                      <a:ext uri="{FF2B5EF4-FFF2-40B4-BE49-F238E27FC236}">
                        <a16:creationId xmlns="" xmlns:a16="http://schemas.microsoft.com/office/drawing/2014/main" id="{7211DF20-B3AE-4D31-99B3-D9437E0CBB7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0" name="正方形/長方形 2099">
                    <a:extLst>
                      <a:ext uri="{FF2B5EF4-FFF2-40B4-BE49-F238E27FC236}">
                        <a16:creationId xmlns="" xmlns:a16="http://schemas.microsoft.com/office/drawing/2014/main" id="{DDE69C1F-B2CA-4937-AA14-A20D7C1C809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1" name="正方形/長方形 2100">
                    <a:extLst>
                      <a:ext uri="{FF2B5EF4-FFF2-40B4-BE49-F238E27FC236}">
                        <a16:creationId xmlns="" xmlns:a16="http://schemas.microsoft.com/office/drawing/2014/main" id="{F1B2593F-69F4-447C-866A-CD00E98343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2" name="正方形/長方形 2101">
                    <a:extLst>
                      <a:ext uri="{FF2B5EF4-FFF2-40B4-BE49-F238E27FC236}">
                        <a16:creationId xmlns="" xmlns:a16="http://schemas.microsoft.com/office/drawing/2014/main" id="{595EC326-CFA5-4095-9408-D42E4D51D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3" name="正方形/長方形 2102">
                    <a:extLst>
                      <a:ext uri="{FF2B5EF4-FFF2-40B4-BE49-F238E27FC236}">
                        <a16:creationId xmlns="" xmlns:a16="http://schemas.microsoft.com/office/drawing/2014/main" id="{C33DB8AF-D493-4589-A161-8B4AAAE7B2F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4" name="正方形/長方形 2103">
                    <a:extLst>
                      <a:ext uri="{FF2B5EF4-FFF2-40B4-BE49-F238E27FC236}">
                        <a16:creationId xmlns="" xmlns:a16="http://schemas.microsoft.com/office/drawing/2014/main" id="{A9CF18CC-63BB-4FDD-A5DA-8D6DDC8A48D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5" name="正方形/長方形 2104">
                    <a:extLst>
                      <a:ext uri="{FF2B5EF4-FFF2-40B4-BE49-F238E27FC236}">
                        <a16:creationId xmlns="" xmlns:a16="http://schemas.microsoft.com/office/drawing/2014/main" id="{49655EA6-CABF-43F5-8AA9-6A4F85F489C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6" name="正方形/長方形 2105">
                    <a:extLst>
                      <a:ext uri="{FF2B5EF4-FFF2-40B4-BE49-F238E27FC236}">
                        <a16:creationId xmlns="" xmlns:a16="http://schemas.microsoft.com/office/drawing/2014/main" id="{FA1661A4-C8BA-4DC6-A117-858591DCA01B}"/>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7" name="正方形/長方形 2106">
                    <a:extLst>
                      <a:ext uri="{FF2B5EF4-FFF2-40B4-BE49-F238E27FC236}">
                        <a16:creationId xmlns="" xmlns:a16="http://schemas.microsoft.com/office/drawing/2014/main" id="{C695B1C3-FB5C-43E9-AF97-148B972177A2}"/>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8" name="正方形/長方形 2107">
                    <a:extLst>
                      <a:ext uri="{FF2B5EF4-FFF2-40B4-BE49-F238E27FC236}">
                        <a16:creationId xmlns="" xmlns:a16="http://schemas.microsoft.com/office/drawing/2014/main" id="{ADB62905-8BAF-4456-AD67-FFA0F39CEDD3}"/>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909" name="グループ化 1908">
                <a:extLst>
                  <a:ext uri="{FF2B5EF4-FFF2-40B4-BE49-F238E27FC236}">
                    <a16:creationId xmlns="" xmlns:a16="http://schemas.microsoft.com/office/drawing/2014/main" id="{839E4213-8445-4B83-8533-2BA7D8142D24}"/>
                  </a:ext>
                </a:extLst>
              </p:cNvPr>
              <p:cNvGrpSpPr/>
              <p:nvPr/>
            </p:nvGrpSpPr>
            <p:grpSpPr>
              <a:xfrm>
                <a:off x="2671767" y="2099432"/>
                <a:ext cx="1440000" cy="734400"/>
                <a:chOff x="1226688" y="2099432"/>
                <a:chExt cx="1446621" cy="734400"/>
              </a:xfrm>
            </p:grpSpPr>
            <p:grpSp>
              <p:nvGrpSpPr>
                <p:cNvPr id="1910" name="グループ化 1909">
                  <a:extLst>
                    <a:ext uri="{FF2B5EF4-FFF2-40B4-BE49-F238E27FC236}">
                      <a16:creationId xmlns="" xmlns:a16="http://schemas.microsoft.com/office/drawing/2014/main" id="{96CA4D6F-3B61-4467-9040-B227844758D0}"/>
                    </a:ext>
                  </a:extLst>
                </p:cNvPr>
                <p:cNvGrpSpPr/>
                <p:nvPr/>
              </p:nvGrpSpPr>
              <p:grpSpPr>
                <a:xfrm>
                  <a:off x="1226688" y="2099432"/>
                  <a:ext cx="720000" cy="734400"/>
                  <a:chOff x="2908531" y="1323826"/>
                  <a:chExt cx="1447422" cy="1440000"/>
                </a:xfrm>
              </p:grpSpPr>
              <p:sp>
                <p:nvSpPr>
                  <p:cNvPr id="1977" name="正方形/長方形 1976">
                    <a:extLst>
                      <a:ext uri="{FF2B5EF4-FFF2-40B4-BE49-F238E27FC236}">
                        <a16:creationId xmlns="" xmlns:a16="http://schemas.microsoft.com/office/drawing/2014/main" id="{A054FC2C-D2E1-4305-8CCE-739EC726FDA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8" name="正方形/長方形 1977">
                    <a:extLst>
                      <a:ext uri="{FF2B5EF4-FFF2-40B4-BE49-F238E27FC236}">
                        <a16:creationId xmlns="" xmlns:a16="http://schemas.microsoft.com/office/drawing/2014/main" id="{C8AE8F4E-E490-48FB-A9D9-CC8D3A7DECF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9" name="正方形/長方形 1978">
                    <a:extLst>
                      <a:ext uri="{FF2B5EF4-FFF2-40B4-BE49-F238E27FC236}">
                        <a16:creationId xmlns="" xmlns:a16="http://schemas.microsoft.com/office/drawing/2014/main" id="{66E9F20B-63C1-4226-86C7-5CE16B580B8F}"/>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0" name="正方形/長方形 1979">
                    <a:extLst>
                      <a:ext uri="{FF2B5EF4-FFF2-40B4-BE49-F238E27FC236}">
                        <a16:creationId xmlns="" xmlns:a16="http://schemas.microsoft.com/office/drawing/2014/main" id="{F0A60AD1-2A7F-4216-81E8-4B7DC51F52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1" name="正方形/長方形 1980">
                    <a:extLst>
                      <a:ext uri="{FF2B5EF4-FFF2-40B4-BE49-F238E27FC236}">
                        <a16:creationId xmlns="" xmlns:a16="http://schemas.microsoft.com/office/drawing/2014/main" id="{05F935BF-FB86-4CC3-B364-80C4CBE5CE3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2" name="正方形/長方形 1981">
                    <a:extLst>
                      <a:ext uri="{FF2B5EF4-FFF2-40B4-BE49-F238E27FC236}">
                        <a16:creationId xmlns="" xmlns:a16="http://schemas.microsoft.com/office/drawing/2014/main" id="{ACCA4356-79A4-4BBB-9F9E-595A34334F7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3" name="正方形/長方形 1982">
                    <a:extLst>
                      <a:ext uri="{FF2B5EF4-FFF2-40B4-BE49-F238E27FC236}">
                        <a16:creationId xmlns="" xmlns:a16="http://schemas.microsoft.com/office/drawing/2014/main" id="{10F03E5E-72A4-46B9-B57D-CB27DE78C34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4" name="正方形/長方形 1983">
                    <a:extLst>
                      <a:ext uri="{FF2B5EF4-FFF2-40B4-BE49-F238E27FC236}">
                        <a16:creationId xmlns="" xmlns:a16="http://schemas.microsoft.com/office/drawing/2014/main" id="{857FA917-9DDC-40D9-BCDC-99CBC0714DC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5" name="正方形/長方形 1984">
                    <a:extLst>
                      <a:ext uri="{FF2B5EF4-FFF2-40B4-BE49-F238E27FC236}">
                        <a16:creationId xmlns="" xmlns:a16="http://schemas.microsoft.com/office/drawing/2014/main" id="{56631157-60E0-43B0-BCFC-C6D04851E204}"/>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6" name="正方形/長方形 1985">
                    <a:extLst>
                      <a:ext uri="{FF2B5EF4-FFF2-40B4-BE49-F238E27FC236}">
                        <a16:creationId xmlns="" xmlns:a16="http://schemas.microsoft.com/office/drawing/2014/main" id="{4D5DF873-CD97-4BEE-B19B-C50C242CAF19}"/>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7" name="正方形/長方形 1986">
                    <a:extLst>
                      <a:ext uri="{FF2B5EF4-FFF2-40B4-BE49-F238E27FC236}">
                        <a16:creationId xmlns="" xmlns:a16="http://schemas.microsoft.com/office/drawing/2014/main" id="{C09DA376-E089-4E17-97CB-FD640AF401F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8" name="正方形/長方形 1987">
                    <a:extLst>
                      <a:ext uri="{FF2B5EF4-FFF2-40B4-BE49-F238E27FC236}">
                        <a16:creationId xmlns="" xmlns:a16="http://schemas.microsoft.com/office/drawing/2014/main" id="{7CA8022F-C398-4FFF-8BD8-A1A9BFF2F685}"/>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9" name="正方形/長方形 1988">
                    <a:extLst>
                      <a:ext uri="{FF2B5EF4-FFF2-40B4-BE49-F238E27FC236}">
                        <a16:creationId xmlns="" xmlns:a16="http://schemas.microsoft.com/office/drawing/2014/main" id="{7C11B643-63B3-4495-9C17-EB2AD92103B1}"/>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0" name="正方形/長方形 1989">
                    <a:extLst>
                      <a:ext uri="{FF2B5EF4-FFF2-40B4-BE49-F238E27FC236}">
                        <a16:creationId xmlns="" xmlns:a16="http://schemas.microsoft.com/office/drawing/2014/main" id="{ACEB6EC9-9D36-48F9-8881-A37D41793889}"/>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1" name="正方形/長方形 1990">
                    <a:extLst>
                      <a:ext uri="{FF2B5EF4-FFF2-40B4-BE49-F238E27FC236}">
                        <a16:creationId xmlns="" xmlns:a16="http://schemas.microsoft.com/office/drawing/2014/main" id="{882124E0-099A-4114-B5A4-E0B5D2AEF052}"/>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2" name="正方形/長方形 1991">
                    <a:extLst>
                      <a:ext uri="{FF2B5EF4-FFF2-40B4-BE49-F238E27FC236}">
                        <a16:creationId xmlns="" xmlns:a16="http://schemas.microsoft.com/office/drawing/2014/main" id="{0514EEF8-DBE7-42E4-BC36-C5A3B539051D}"/>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3" name="正方形/長方形 1992">
                    <a:extLst>
                      <a:ext uri="{FF2B5EF4-FFF2-40B4-BE49-F238E27FC236}">
                        <a16:creationId xmlns="" xmlns:a16="http://schemas.microsoft.com/office/drawing/2014/main" id="{DAB5BEA9-793D-48C2-9FB2-11FDF8177FA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4" name="正方形/長方形 1993">
                    <a:extLst>
                      <a:ext uri="{FF2B5EF4-FFF2-40B4-BE49-F238E27FC236}">
                        <a16:creationId xmlns="" xmlns:a16="http://schemas.microsoft.com/office/drawing/2014/main" id="{AD7B4382-D45C-47DF-B15B-E79624A2D2AB}"/>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5" name="正方形/長方形 1994">
                    <a:extLst>
                      <a:ext uri="{FF2B5EF4-FFF2-40B4-BE49-F238E27FC236}">
                        <a16:creationId xmlns="" xmlns:a16="http://schemas.microsoft.com/office/drawing/2014/main" id="{3A736B97-7BAA-4D5C-A942-574EC33D3BA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6" name="正方形/長方形 1995">
                    <a:extLst>
                      <a:ext uri="{FF2B5EF4-FFF2-40B4-BE49-F238E27FC236}">
                        <a16:creationId xmlns="" xmlns:a16="http://schemas.microsoft.com/office/drawing/2014/main" id="{7019F3BB-A6EA-4CA1-8445-3371C6A074C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7" name="正方形/長方形 1996">
                    <a:extLst>
                      <a:ext uri="{FF2B5EF4-FFF2-40B4-BE49-F238E27FC236}">
                        <a16:creationId xmlns="" xmlns:a16="http://schemas.microsoft.com/office/drawing/2014/main" id="{7C3752D7-D5FF-46EC-AD9B-FFA269F06052}"/>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8" name="正方形/長方形 1997">
                    <a:extLst>
                      <a:ext uri="{FF2B5EF4-FFF2-40B4-BE49-F238E27FC236}">
                        <a16:creationId xmlns="" xmlns:a16="http://schemas.microsoft.com/office/drawing/2014/main" id="{4F3C9F21-E0DC-4B3B-9350-84E63E361BE8}"/>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9" name="正方形/長方形 1998">
                    <a:extLst>
                      <a:ext uri="{FF2B5EF4-FFF2-40B4-BE49-F238E27FC236}">
                        <a16:creationId xmlns="" xmlns:a16="http://schemas.microsoft.com/office/drawing/2014/main" id="{98FAEB62-1E0A-476F-B1B8-C0A4BF0B3C92}"/>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0" name="正方形/長方形 1999">
                    <a:extLst>
                      <a:ext uri="{FF2B5EF4-FFF2-40B4-BE49-F238E27FC236}">
                        <a16:creationId xmlns="" xmlns:a16="http://schemas.microsoft.com/office/drawing/2014/main" id="{EEDFEC68-13EF-4218-9B34-B171D658F19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1" name="正方形/長方形 2000">
                    <a:extLst>
                      <a:ext uri="{FF2B5EF4-FFF2-40B4-BE49-F238E27FC236}">
                        <a16:creationId xmlns="" xmlns:a16="http://schemas.microsoft.com/office/drawing/2014/main" id="{57FFAFDA-4C2A-4285-B6F5-5F41F888613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2" name="正方形/長方形 2001">
                    <a:extLst>
                      <a:ext uri="{FF2B5EF4-FFF2-40B4-BE49-F238E27FC236}">
                        <a16:creationId xmlns="" xmlns:a16="http://schemas.microsoft.com/office/drawing/2014/main" id="{9B70A3D9-67BB-43B3-BDF0-253B407CA69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3" name="正方形/長方形 2002">
                    <a:extLst>
                      <a:ext uri="{FF2B5EF4-FFF2-40B4-BE49-F238E27FC236}">
                        <a16:creationId xmlns="" xmlns:a16="http://schemas.microsoft.com/office/drawing/2014/main" id="{3685ED3C-26F9-49DB-BFCD-B5B25389738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4" name="正方形/長方形 2003">
                    <a:extLst>
                      <a:ext uri="{FF2B5EF4-FFF2-40B4-BE49-F238E27FC236}">
                        <a16:creationId xmlns="" xmlns:a16="http://schemas.microsoft.com/office/drawing/2014/main" id="{C8627B00-90BD-496F-A359-B2E67CE77A82}"/>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5" name="正方形/長方形 2004">
                    <a:extLst>
                      <a:ext uri="{FF2B5EF4-FFF2-40B4-BE49-F238E27FC236}">
                        <a16:creationId xmlns="" xmlns:a16="http://schemas.microsoft.com/office/drawing/2014/main" id="{28FB5DCD-E714-427F-BD75-7A93E3285433}"/>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6" name="正方形/長方形 2005">
                    <a:extLst>
                      <a:ext uri="{FF2B5EF4-FFF2-40B4-BE49-F238E27FC236}">
                        <a16:creationId xmlns="" xmlns:a16="http://schemas.microsoft.com/office/drawing/2014/main" id="{EC0A1864-7040-46E0-A5D3-37F08546B8C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7" name="正方形/長方形 2006">
                    <a:extLst>
                      <a:ext uri="{FF2B5EF4-FFF2-40B4-BE49-F238E27FC236}">
                        <a16:creationId xmlns="" xmlns:a16="http://schemas.microsoft.com/office/drawing/2014/main" id="{A6B565E6-508C-495A-81D1-FBF837B49FB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8" name="正方形/長方形 2007">
                    <a:extLst>
                      <a:ext uri="{FF2B5EF4-FFF2-40B4-BE49-F238E27FC236}">
                        <a16:creationId xmlns="" xmlns:a16="http://schemas.microsoft.com/office/drawing/2014/main" id="{FA726B49-494C-49D0-AAB5-43E2E3A97A7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9" name="正方形/長方形 2008">
                    <a:extLst>
                      <a:ext uri="{FF2B5EF4-FFF2-40B4-BE49-F238E27FC236}">
                        <a16:creationId xmlns="" xmlns:a16="http://schemas.microsoft.com/office/drawing/2014/main" id="{69E6BA7A-69C4-4B6E-A81F-9CFCAA009C6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0" name="正方形/長方形 2009">
                    <a:extLst>
                      <a:ext uri="{FF2B5EF4-FFF2-40B4-BE49-F238E27FC236}">
                        <a16:creationId xmlns="" xmlns:a16="http://schemas.microsoft.com/office/drawing/2014/main" id="{1B9D2A71-F96C-418A-BC66-3CED1A65C9A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1" name="正方形/長方形 2010">
                    <a:extLst>
                      <a:ext uri="{FF2B5EF4-FFF2-40B4-BE49-F238E27FC236}">
                        <a16:creationId xmlns="" xmlns:a16="http://schemas.microsoft.com/office/drawing/2014/main" id="{1FF83623-6DB7-4D67-97C9-01365F888A8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2" name="正方形/長方形 2011">
                    <a:extLst>
                      <a:ext uri="{FF2B5EF4-FFF2-40B4-BE49-F238E27FC236}">
                        <a16:creationId xmlns="" xmlns:a16="http://schemas.microsoft.com/office/drawing/2014/main" id="{660FE028-10C7-4A39-9996-F0BC3C285B90}"/>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3" name="正方形/長方形 2012">
                    <a:extLst>
                      <a:ext uri="{FF2B5EF4-FFF2-40B4-BE49-F238E27FC236}">
                        <a16:creationId xmlns="" xmlns:a16="http://schemas.microsoft.com/office/drawing/2014/main" id="{630758BB-CA20-43D6-81C9-F5ECFBA07D14}"/>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4" name="正方形/長方形 2013">
                    <a:extLst>
                      <a:ext uri="{FF2B5EF4-FFF2-40B4-BE49-F238E27FC236}">
                        <a16:creationId xmlns="" xmlns:a16="http://schemas.microsoft.com/office/drawing/2014/main" id="{93436051-6946-46E4-8EF2-BFA690E027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5" name="正方形/長方形 2014">
                    <a:extLst>
                      <a:ext uri="{FF2B5EF4-FFF2-40B4-BE49-F238E27FC236}">
                        <a16:creationId xmlns="" xmlns:a16="http://schemas.microsoft.com/office/drawing/2014/main" id="{576DFDD8-DC65-4266-A676-BBDCD82FF29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6" name="正方形/長方形 2015">
                    <a:extLst>
                      <a:ext uri="{FF2B5EF4-FFF2-40B4-BE49-F238E27FC236}">
                        <a16:creationId xmlns="" xmlns:a16="http://schemas.microsoft.com/office/drawing/2014/main" id="{339B5D73-1187-496B-9C47-4422BE38155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7" name="正方形/長方形 2016">
                    <a:extLst>
                      <a:ext uri="{FF2B5EF4-FFF2-40B4-BE49-F238E27FC236}">
                        <a16:creationId xmlns="" xmlns:a16="http://schemas.microsoft.com/office/drawing/2014/main" id="{AB45B3D4-2FC2-4B31-8618-026B2692E76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8" name="正方形/長方形 2017">
                    <a:extLst>
                      <a:ext uri="{FF2B5EF4-FFF2-40B4-BE49-F238E27FC236}">
                        <a16:creationId xmlns="" xmlns:a16="http://schemas.microsoft.com/office/drawing/2014/main" id="{08C91F5A-701E-4F14-A5F5-87851F7D26F7}"/>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9" name="正方形/長方形 2018">
                    <a:extLst>
                      <a:ext uri="{FF2B5EF4-FFF2-40B4-BE49-F238E27FC236}">
                        <a16:creationId xmlns="" xmlns:a16="http://schemas.microsoft.com/office/drawing/2014/main" id="{52B81B4C-4AFC-4171-9EAC-1DF4EFE828C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0" name="正方形/長方形 2019">
                    <a:extLst>
                      <a:ext uri="{FF2B5EF4-FFF2-40B4-BE49-F238E27FC236}">
                        <a16:creationId xmlns="" xmlns:a16="http://schemas.microsoft.com/office/drawing/2014/main" id="{91790516-0BFB-46D7-905F-B9387FD87FF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1" name="正方形/長方形 2020">
                    <a:extLst>
                      <a:ext uri="{FF2B5EF4-FFF2-40B4-BE49-F238E27FC236}">
                        <a16:creationId xmlns="" xmlns:a16="http://schemas.microsoft.com/office/drawing/2014/main" id="{6996BD92-6597-4579-A726-0629C8198C4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2" name="正方形/長方形 2021">
                    <a:extLst>
                      <a:ext uri="{FF2B5EF4-FFF2-40B4-BE49-F238E27FC236}">
                        <a16:creationId xmlns="" xmlns:a16="http://schemas.microsoft.com/office/drawing/2014/main" id="{47954B23-4FF0-4DB1-9D32-5E4C547BAD8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3" name="正方形/長方形 2022">
                    <a:extLst>
                      <a:ext uri="{FF2B5EF4-FFF2-40B4-BE49-F238E27FC236}">
                        <a16:creationId xmlns="" xmlns:a16="http://schemas.microsoft.com/office/drawing/2014/main" id="{11CFD8B6-27D3-47AC-8382-6174C221D3D5}"/>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4" name="正方形/長方形 2023">
                    <a:extLst>
                      <a:ext uri="{FF2B5EF4-FFF2-40B4-BE49-F238E27FC236}">
                        <a16:creationId xmlns="" xmlns:a16="http://schemas.microsoft.com/office/drawing/2014/main" id="{63AAA2B1-9E0E-4170-BDCA-DD0618CCBA86}"/>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5" name="正方形/長方形 2024">
                    <a:extLst>
                      <a:ext uri="{FF2B5EF4-FFF2-40B4-BE49-F238E27FC236}">
                        <a16:creationId xmlns="" xmlns:a16="http://schemas.microsoft.com/office/drawing/2014/main" id="{768EFDC0-4011-49FF-99E8-E68DB2B57A1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6" name="正方形/長方形 2025">
                    <a:extLst>
                      <a:ext uri="{FF2B5EF4-FFF2-40B4-BE49-F238E27FC236}">
                        <a16:creationId xmlns="" xmlns:a16="http://schemas.microsoft.com/office/drawing/2014/main" id="{51254852-5864-4742-AA62-F6E8DA9AB3B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7" name="正方形/長方形 2026">
                    <a:extLst>
                      <a:ext uri="{FF2B5EF4-FFF2-40B4-BE49-F238E27FC236}">
                        <a16:creationId xmlns="" xmlns:a16="http://schemas.microsoft.com/office/drawing/2014/main" id="{BB23FA8A-F0E0-4BB4-BC1A-8441D61E8EA8}"/>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8" name="正方形/長方形 2027">
                    <a:extLst>
                      <a:ext uri="{FF2B5EF4-FFF2-40B4-BE49-F238E27FC236}">
                        <a16:creationId xmlns="" xmlns:a16="http://schemas.microsoft.com/office/drawing/2014/main" id="{891B142D-A9CB-4D68-A7AE-2FB4B964C658}"/>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9" name="正方形/長方形 2028">
                    <a:extLst>
                      <a:ext uri="{FF2B5EF4-FFF2-40B4-BE49-F238E27FC236}">
                        <a16:creationId xmlns="" xmlns:a16="http://schemas.microsoft.com/office/drawing/2014/main" id="{9F773C58-0CE7-431E-B0AF-885969FD77C0}"/>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0" name="正方形/長方形 2029">
                    <a:extLst>
                      <a:ext uri="{FF2B5EF4-FFF2-40B4-BE49-F238E27FC236}">
                        <a16:creationId xmlns="" xmlns:a16="http://schemas.microsoft.com/office/drawing/2014/main" id="{67C52489-9D49-4081-8EFF-1285F83C98F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1" name="正方形/長方形 2030">
                    <a:extLst>
                      <a:ext uri="{FF2B5EF4-FFF2-40B4-BE49-F238E27FC236}">
                        <a16:creationId xmlns="" xmlns:a16="http://schemas.microsoft.com/office/drawing/2014/main" id="{E331587B-3D75-4147-A039-A13004370965}"/>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2" name="正方形/長方形 2031">
                    <a:extLst>
                      <a:ext uri="{FF2B5EF4-FFF2-40B4-BE49-F238E27FC236}">
                        <a16:creationId xmlns="" xmlns:a16="http://schemas.microsoft.com/office/drawing/2014/main" id="{8198057B-2A42-4BEA-95DE-0B321C6858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3" name="正方形/長方形 2032">
                    <a:extLst>
                      <a:ext uri="{FF2B5EF4-FFF2-40B4-BE49-F238E27FC236}">
                        <a16:creationId xmlns="" xmlns:a16="http://schemas.microsoft.com/office/drawing/2014/main" id="{FC954A52-FDA6-49C1-BE0A-28455B2D975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4" name="正方形/長方形 2033">
                    <a:extLst>
                      <a:ext uri="{FF2B5EF4-FFF2-40B4-BE49-F238E27FC236}">
                        <a16:creationId xmlns="" xmlns:a16="http://schemas.microsoft.com/office/drawing/2014/main" id="{FC4F162C-B3B9-4DA9-9B61-D17DB325A914}"/>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5" name="正方形/長方形 2034">
                    <a:extLst>
                      <a:ext uri="{FF2B5EF4-FFF2-40B4-BE49-F238E27FC236}">
                        <a16:creationId xmlns="" xmlns:a16="http://schemas.microsoft.com/office/drawing/2014/main" id="{48E31271-4A90-4C3B-AFC8-AF98ABC67FA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6" name="正方形/長方形 2035">
                    <a:extLst>
                      <a:ext uri="{FF2B5EF4-FFF2-40B4-BE49-F238E27FC236}">
                        <a16:creationId xmlns="" xmlns:a16="http://schemas.microsoft.com/office/drawing/2014/main" id="{468BC71E-0EA7-40C2-AE2E-A4CDD058B68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7" name="正方形/長方形 2036">
                    <a:extLst>
                      <a:ext uri="{FF2B5EF4-FFF2-40B4-BE49-F238E27FC236}">
                        <a16:creationId xmlns="" xmlns:a16="http://schemas.microsoft.com/office/drawing/2014/main" id="{06039801-0220-4D15-B8CA-AE0935EA4BD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8" name="正方形/長方形 2037">
                    <a:extLst>
                      <a:ext uri="{FF2B5EF4-FFF2-40B4-BE49-F238E27FC236}">
                        <a16:creationId xmlns="" xmlns:a16="http://schemas.microsoft.com/office/drawing/2014/main" id="{4785984E-BD2B-491F-83CC-92412E9E4D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9" name="正方形/長方形 2038">
                    <a:extLst>
                      <a:ext uri="{FF2B5EF4-FFF2-40B4-BE49-F238E27FC236}">
                        <a16:creationId xmlns="" xmlns:a16="http://schemas.microsoft.com/office/drawing/2014/main" id="{D873F18E-FE6F-4712-B703-2E9C6656CB6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0" name="正方形/長方形 2039">
                    <a:extLst>
                      <a:ext uri="{FF2B5EF4-FFF2-40B4-BE49-F238E27FC236}">
                        <a16:creationId xmlns="" xmlns:a16="http://schemas.microsoft.com/office/drawing/2014/main" id="{E0465835-BBDA-4FFB-BA33-F6D27AB9D349}"/>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1" name="正方形/長方形 2040">
                    <a:extLst>
                      <a:ext uri="{FF2B5EF4-FFF2-40B4-BE49-F238E27FC236}">
                        <a16:creationId xmlns="" xmlns:a16="http://schemas.microsoft.com/office/drawing/2014/main" id="{D12679AE-554B-4943-ADF5-D2069A388E8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911" name="グループ化 1910">
                  <a:extLst>
                    <a:ext uri="{FF2B5EF4-FFF2-40B4-BE49-F238E27FC236}">
                      <a16:creationId xmlns="" xmlns:a16="http://schemas.microsoft.com/office/drawing/2014/main" id="{82480FC5-1880-4ABE-A57D-603BFAE4BCE3}"/>
                    </a:ext>
                  </a:extLst>
                </p:cNvPr>
                <p:cNvGrpSpPr/>
                <p:nvPr/>
              </p:nvGrpSpPr>
              <p:grpSpPr>
                <a:xfrm>
                  <a:off x="1953309" y="2099432"/>
                  <a:ext cx="720000" cy="734400"/>
                  <a:chOff x="2908531" y="1323826"/>
                  <a:chExt cx="1447422" cy="1440000"/>
                </a:xfrm>
              </p:grpSpPr>
              <p:sp>
                <p:nvSpPr>
                  <p:cNvPr id="1912" name="正方形/長方形 1911">
                    <a:extLst>
                      <a:ext uri="{FF2B5EF4-FFF2-40B4-BE49-F238E27FC236}">
                        <a16:creationId xmlns="" xmlns:a16="http://schemas.microsoft.com/office/drawing/2014/main" id="{800B1BA2-1AF9-41D6-AC41-267D40A00E17}"/>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3" name="正方形/長方形 1912">
                    <a:extLst>
                      <a:ext uri="{FF2B5EF4-FFF2-40B4-BE49-F238E27FC236}">
                        <a16:creationId xmlns="" xmlns:a16="http://schemas.microsoft.com/office/drawing/2014/main" id="{D15EFCB2-7023-46FB-9313-ABEDC0461DB2}"/>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4" name="正方形/長方形 1913">
                    <a:extLst>
                      <a:ext uri="{FF2B5EF4-FFF2-40B4-BE49-F238E27FC236}">
                        <a16:creationId xmlns="" xmlns:a16="http://schemas.microsoft.com/office/drawing/2014/main" id="{D1C7A656-B1F4-4553-BC37-7BD3AAF50B6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5" name="正方形/長方形 1914">
                    <a:extLst>
                      <a:ext uri="{FF2B5EF4-FFF2-40B4-BE49-F238E27FC236}">
                        <a16:creationId xmlns="" xmlns:a16="http://schemas.microsoft.com/office/drawing/2014/main" id="{2F679270-6133-4C04-9F41-FB5F80F02D5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6" name="正方形/長方形 1915">
                    <a:extLst>
                      <a:ext uri="{FF2B5EF4-FFF2-40B4-BE49-F238E27FC236}">
                        <a16:creationId xmlns="" xmlns:a16="http://schemas.microsoft.com/office/drawing/2014/main" id="{E27E58A6-0C48-4072-A81E-8DCE6BA39846}"/>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7" name="正方形/長方形 1916">
                    <a:extLst>
                      <a:ext uri="{FF2B5EF4-FFF2-40B4-BE49-F238E27FC236}">
                        <a16:creationId xmlns="" xmlns:a16="http://schemas.microsoft.com/office/drawing/2014/main" id="{50B3E4B4-FD77-4C37-B19A-5F02E4422B5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8" name="正方形/長方形 1917">
                    <a:extLst>
                      <a:ext uri="{FF2B5EF4-FFF2-40B4-BE49-F238E27FC236}">
                        <a16:creationId xmlns="" xmlns:a16="http://schemas.microsoft.com/office/drawing/2014/main" id="{E7897130-B30F-4488-8693-680B17079BFB}"/>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9" name="正方形/長方形 1918">
                    <a:extLst>
                      <a:ext uri="{FF2B5EF4-FFF2-40B4-BE49-F238E27FC236}">
                        <a16:creationId xmlns="" xmlns:a16="http://schemas.microsoft.com/office/drawing/2014/main" id="{D83F41D9-6D81-4869-81BF-52D473DE85B8}"/>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0" name="正方形/長方形 1919">
                    <a:extLst>
                      <a:ext uri="{FF2B5EF4-FFF2-40B4-BE49-F238E27FC236}">
                        <a16:creationId xmlns="" xmlns:a16="http://schemas.microsoft.com/office/drawing/2014/main" id="{42212795-7569-4C2D-8EA4-363A4C215EC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1" name="正方形/長方形 1920">
                    <a:extLst>
                      <a:ext uri="{FF2B5EF4-FFF2-40B4-BE49-F238E27FC236}">
                        <a16:creationId xmlns="" xmlns:a16="http://schemas.microsoft.com/office/drawing/2014/main" id="{C7859DA3-0DBA-4A89-A78B-32D64D59EF5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2" name="正方形/長方形 1921">
                    <a:extLst>
                      <a:ext uri="{FF2B5EF4-FFF2-40B4-BE49-F238E27FC236}">
                        <a16:creationId xmlns="" xmlns:a16="http://schemas.microsoft.com/office/drawing/2014/main" id="{895CDBA1-0E11-478B-A5A0-936504DADC0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3" name="正方形/長方形 1922">
                    <a:extLst>
                      <a:ext uri="{FF2B5EF4-FFF2-40B4-BE49-F238E27FC236}">
                        <a16:creationId xmlns="" xmlns:a16="http://schemas.microsoft.com/office/drawing/2014/main" id="{81AD02DA-6691-46BB-BC6E-62C1E27965F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4" name="正方形/長方形 1923">
                    <a:extLst>
                      <a:ext uri="{FF2B5EF4-FFF2-40B4-BE49-F238E27FC236}">
                        <a16:creationId xmlns="" xmlns:a16="http://schemas.microsoft.com/office/drawing/2014/main" id="{54F11900-6758-4072-9342-5E5FCA190E2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5" name="正方形/長方形 1924">
                    <a:extLst>
                      <a:ext uri="{FF2B5EF4-FFF2-40B4-BE49-F238E27FC236}">
                        <a16:creationId xmlns="" xmlns:a16="http://schemas.microsoft.com/office/drawing/2014/main" id="{7253A34C-5DA3-4427-AF67-47A82396A181}"/>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6" name="正方形/長方形 1925">
                    <a:extLst>
                      <a:ext uri="{FF2B5EF4-FFF2-40B4-BE49-F238E27FC236}">
                        <a16:creationId xmlns="" xmlns:a16="http://schemas.microsoft.com/office/drawing/2014/main" id="{3F0978D0-0CCD-4B1A-9D60-F198CD542D46}"/>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7" name="正方形/長方形 1926">
                    <a:extLst>
                      <a:ext uri="{FF2B5EF4-FFF2-40B4-BE49-F238E27FC236}">
                        <a16:creationId xmlns="" xmlns:a16="http://schemas.microsoft.com/office/drawing/2014/main" id="{59E21C56-5A54-4ADC-9423-8AE31D80F1E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8" name="正方形/長方形 1927">
                    <a:extLst>
                      <a:ext uri="{FF2B5EF4-FFF2-40B4-BE49-F238E27FC236}">
                        <a16:creationId xmlns="" xmlns:a16="http://schemas.microsoft.com/office/drawing/2014/main" id="{072962C5-E98C-4C5A-9823-8126324CDA6B}"/>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9" name="正方形/長方形 1928">
                    <a:extLst>
                      <a:ext uri="{FF2B5EF4-FFF2-40B4-BE49-F238E27FC236}">
                        <a16:creationId xmlns="" xmlns:a16="http://schemas.microsoft.com/office/drawing/2014/main" id="{FE48E2F1-2159-48C7-9A98-51496F33D79A}"/>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0" name="正方形/長方形 1929">
                    <a:extLst>
                      <a:ext uri="{FF2B5EF4-FFF2-40B4-BE49-F238E27FC236}">
                        <a16:creationId xmlns="" xmlns:a16="http://schemas.microsoft.com/office/drawing/2014/main" id="{F8B6C312-F1D4-4283-9295-4706941FE27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1" name="正方形/長方形 1930">
                    <a:extLst>
                      <a:ext uri="{FF2B5EF4-FFF2-40B4-BE49-F238E27FC236}">
                        <a16:creationId xmlns="" xmlns:a16="http://schemas.microsoft.com/office/drawing/2014/main" id="{FECD9F77-72F1-4F23-939D-1D9DB79B3D02}"/>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2" name="正方形/長方形 1931">
                    <a:extLst>
                      <a:ext uri="{FF2B5EF4-FFF2-40B4-BE49-F238E27FC236}">
                        <a16:creationId xmlns="" xmlns:a16="http://schemas.microsoft.com/office/drawing/2014/main" id="{7F9C604F-03F9-4F95-BF4E-5F9543D6607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3" name="正方形/長方形 1932">
                    <a:extLst>
                      <a:ext uri="{FF2B5EF4-FFF2-40B4-BE49-F238E27FC236}">
                        <a16:creationId xmlns="" xmlns:a16="http://schemas.microsoft.com/office/drawing/2014/main" id="{3F776069-A9A7-4696-9299-D24A9BBEE93F}"/>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4" name="正方形/長方形 1933">
                    <a:extLst>
                      <a:ext uri="{FF2B5EF4-FFF2-40B4-BE49-F238E27FC236}">
                        <a16:creationId xmlns="" xmlns:a16="http://schemas.microsoft.com/office/drawing/2014/main" id="{47AEF9CE-9B60-4C40-9B45-C1C0EAC6A34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5" name="正方形/長方形 1934">
                    <a:extLst>
                      <a:ext uri="{FF2B5EF4-FFF2-40B4-BE49-F238E27FC236}">
                        <a16:creationId xmlns="" xmlns:a16="http://schemas.microsoft.com/office/drawing/2014/main" id="{CB18D7AB-824D-471E-80B7-95B2F860CB7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6" name="正方形/長方形 1935">
                    <a:extLst>
                      <a:ext uri="{FF2B5EF4-FFF2-40B4-BE49-F238E27FC236}">
                        <a16:creationId xmlns="" xmlns:a16="http://schemas.microsoft.com/office/drawing/2014/main" id="{9034C683-5C79-4E16-9E28-EF7A5FB685C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7" name="正方形/長方形 1936">
                    <a:extLst>
                      <a:ext uri="{FF2B5EF4-FFF2-40B4-BE49-F238E27FC236}">
                        <a16:creationId xmlns="" xmlns:a16="http://schemas.microsoft.com/office/drawing/2014/main" id="{69B6F816-0FFA-4DD2-918D-ED9F5BB6FC5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8" name="正方形/長方形 1937">
                    <a:extLst>
                      <a:ext uri="{FF2B5EF4-FFF2-40B4-BE49-F238E27FC236}">
                        <a16:creationId xmlns="" xmlns:a16="http://schemas.microsoft.com/office/drawing/2014/main" id="{6E689A37-F63D-438E-8931-AD99E6EEA3B7}"/>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9" name="正方形/長方形 1938">
                    <a:extLst>
                      <a:ext uri="{FF2B5EF4-FFF2-40B4-BE49-F238E27FC236}">
                        <a16:creationId xmlns="" xmlns:a16="http://schemas.microsoft.com/office/drawing/2014/main" id="{5273DE8B-9301-415F-9C41-59E7E692AA2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0" name="正方形/長方形 1939">
                    <a:extLst>
                      <a:ext uri="{FF2B5EF4-FFF2-40B4-BE49-F238E27FC236}">
                        <a16:creationId xmlns="" xmlns:a16="http://schemas.microsoft.com/office/drawing/2014/main" id="{DD40631A-4A83-49BC-8530-7ED1EA66B98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1" name="正方形/長方形 1940">
                    <a:extLst>
                      <a:ext uri="{FF2B5EF4-FFF2-40B4-BE49-F238E27FC236}">
                        <a16:creationId xmlns="" xmlns:a16="http://schemas.microsoft.com/office/drawing/2014/main" id="{AC8E1B04-6C53-4E2A-9E48-ACB99D604C3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2" name="正方形/長方形 1941">
                    <a:extLst>
                      <a:ext uri="{FF2B5EF4-FFF2-40B4-BE49-F238E27FC236}">
                        <a16:creationId xmlns="" xmlns:a16="http://schemas.microsoft.com/office/drawing/2014/main" id="{EACBD95C-D0F4-446E-99CA-C8A1E451CD35}"/>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3" name="正方形/長方形 1942">
                    <a:extLst>
                      <a:ext uri="{FF2B5EF4-FFF2-40B4-BE49-F238E27FC236}">
                        <a16:creationId xmlns="" xmlns:a16="http://schemas.microsoft.com/office/drawing/2014/main" id="{83A76DF4-B63E-4CD2-AF21-8DD652D0533E}"/>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4" name="正方形/長方形 1943">
                    <a:extLst>
                      <a:ext uri="{FF2B5EF4-FFF2-40B4-BE49-F238E27FC236}">
                        <a16:creationId xmlns="" xmlns:a16="http://schemas.microsoft.com/office/drawing/2014/main" id="{7B49575D-3936-43D9-A9A0-D650EBBF2F7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5" name="正方形/長方形 1944">
                    <a:extLst>
                      <a:ext uri="{FF2B5EF4-FFF2-40B4-BE49-F238E27FC236}">
                        <a16:creationId xmlns="" xmlns:a16="http://schemas.microsoft.com/office/drawing/2014/main" id="{F13378DF-CBBF-4631-89C6-F2CD93F8A76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6" name="正方形/長方形 1945">
                    <a:extLst>
                      <a:ext uri="{FF2B5EF4-FFF2-40B4-BE49-F238E27FC236}">
                        <a16:creationId xmlns="" xmlns:a16="http://schemas.microsoft.com/office/drawing/2014/main" id="{27111555-666D-4541-ADC9-ED0EA39E5E8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7" name="正方形/長方形 1946">
                    <a:extLst>
                      <a:ext uri="{FF2B5EF4-FFF2-40B4-BE49-F238E27FC236}">
                        <a16:creationId xmlns="" xmlns:a16="http://schemas.microsoft.com/office/drawing/2014/main" id="{A3C01EFE-E251-4B92-A954-AABC09A05ACB}"/>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8" name="正方形/長方形 1947">
                    <a:extLst>
                      <a:ext uri="{FF2B5EF4-FFF2-40B4-BE49-F238E27FC236}">
                        <a16:creationId xmlns="" xmlns:a16="http://schemas.microsoft.com/office/drawing/2014/main" id="{24E97E9A-B54B-4018-B687-9D524B423BA6}"/>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9" name="正方形/長方形 1948">
                    <a:extLst>
                      <a:ext uri="{FF2B5EF4-FFF2-40B4-BE49-F238E27FC236}">
                        <a16:creationId xmlns="" xmlns:a16="http://schemas.microsoft.com/office/drawing/2014/main" id="{2A373B9E-46E6-4219-8A1E-BC67DAAB403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0" name="正方形/長方形 1949">
                    <a:extLst>
                      <a:ext uri="{FF2B5EF4-FFF2-40B4-BE49-F238E27FC236}">
                        <a16:creationId xmlns="" xmlns:a16="http://schemas.microsoft.com/office/drawing/2014/main" id="{BF850EAF-EE08-477F-896A-A5781F49C6F3}"/>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1" name="正方形/長方形 1950">
                    <a:extLst>
                      <a:ext uri="{FF2B5EF4-FFF2-40B4-BE49-F238E27FC236}">
                        <a16:creationId xmlns="" xmlns:a16="http://schemas.microsoft.com/office/drawing/2014/main" id="{D9B4BE8C-2D77-40E4-BD19-F91E41F8AA63}"/>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2" name="正方形/長方形 1951">
                    <a:extLst>
                      <a:ext uri="{FF2B5EF4-FFF2-40B4-BE49-F238E27FC236}">
                        <a16:creationId xmlns="" xmlns:a16="http://schemas.microsoft.com/office/drawing/2014/main" id="{D19D7158-5611-42BC-A21C-042637345A04}"/>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3" name="正方形/長方形 1952">
                    <a:extLst>
                      <a:ext uri="{FF2B5EF4-FFF2-40B4-BE49-F238E27FC236}">
                        <a16:creationId xmlns="" xmlns:a16="http://schemas.microsoft.com/office/drawing/2014/main" id="{BD8EC335-569E-4B36-84C1-5E19265986B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4" name="正方形/長方形 1953">
                    <a:extLst>
                      <a:ext uri="{FF2B5EF4-FFF2-40B4-BE49-F238E27FC236}">
                        <a16:creationId xmlns="" xmlns:a16="http://schemas.microsoft.com/office/drawing/2014/main" id="{5AF1EA86-4450-4F98-B2D1-9D053E744F94}"/>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5" name="正方形/長方形 1954">
                    <a:extLst>
                      <a:ext uri="{FF2B5EF4-FFF2-40B4-BE49-F238E27FC236}">
                        <a16:creationId xmlns="" xmlns:a16="http://schemas.microsoft.com/office/drawing/2014/main" id="{0AEA58A7-7B50-4CF9-8D0D-35E3C07F12F6}"/>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6" name="正方形/長方形 1955">
                    <a:extLst>
                      <a:ext uri="{FF2B5EF4-FFF2-40B4-BE49-F238E27FC236}">
                        <a16:creationId xmlns="" xmlns:a16="http://schemas.microsoft.com/office/drawing/2014/main" id="{02232361-9200-4043-85C8-0D6DB2243FB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7" name="正方形/長方形 1956">
                    <a:extLst>
                      <a:ext uri="{FF2B5EF4-FFF2-40B4-BE49-F238E27FC236}">
                        <a16:creationId xmlns="" xmlns:a16="http://schemas.microsoft.com/office/drawing/2014/main" id="{66307872-A3F6-4F82-B9A8-F941D834419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8" name="正方形/長方形 1957">
                    <a:extLst>
                      <a:ext uri="{FF2B5EF4-FFF2-40B4-BE49-F238E27FC236}">
                        <a16:creationId xmlns="" xmlns:a16="http://schemas.microsoft.com/office/drawing/2014/main" id="{8A162677-8805-4362-A876-6B1787A3454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9" name="正方形/長方形 1958">
                    <a:extLst>
                      <a:ext uri="{FF2B5EF4-FFF2-40B4-BE49-F238E27FC236}">
                        <a16:creationId xmlns="" xmlns:a16="http://schemas.microsoft.com/office/drawing/2014/main" id="{411E11E5-5226-437C-97BC-4A2DDC55CDB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0" name="正方形/長方形 1959">
                    <a:extLst>
                      <a:ext uri="{FF2B5EF4-FFF2-40B4-BE49-F238E27FC236}">
                        <a16:creationId xmlns="" xmlns:a16="http://schemas.microsoft.com/office/drawing/2014/main" id="{F9E81490-DCF9-4114-9913-9243F3180534}"/>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1" name="正方形/長方形 1960">
                    <a:extLst>
                      <a:ext uri="{FF2B5EF4-FFF2-40B4-BE49-F238E27FC236}">
                        <a16:creationId xmlns="" xmlns:a16="http://schemas.microsoft.com/office/drawing/2014/main" id="{B0632187-115E-46C3-A92C-DF0C8D02BF8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2" name="正方形/長方形 1961">
                    <a:extLst>
                      <a:ext uri="{FF2B5EF4-FFF2-40B4-BE49-F238E27FC236}">
                        <a16:creationId xmlns="" xmlns:a16="http://schemas.microsoft.com/office/drawing/2014/main" id="{E7E1AC8F-DC9B-4BB8-A96F-8875A1D4AE7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3" name="正方形/長方形 1962">
                    <a:extLst>
                      <a:ext uri="{FF2B5EF4-FFF2-40B4-BE49-F238E27FC236}">
                        <a16:creationId xmlns="" xmlns:a16="http://schemas.microsoft.com/office/drawing/2014/main" id="{962CDADE-4782-45D9-8245-96DCDF95416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4" name="正方形/長方形 1963">
                    <a:extLst>
                      <a:ext uri="{FF2B5EF4-FFF2-40B4-BE49-F238E27FC236}">
                        <a16:creationId xmlns="" xmlns:a16="http://schemas.microsoft.com/office/drawing/2014/main" id="{589D7C2F-92B9-4AA8-9E25-B9FCF984F97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5" name="正方形/長方形 1964">
                    <a:extLst>
                      <a:ext uri="{FF2B5EF4-FFF2-40B4-BE49-F238E27FC236}">
                        <a16:creationId xmlns="" xmlns:a16="http://schemas.microsoft.com/office/drawing/2014/main" id="{23A9DD44-F1D8-44D4-9356-6BCCE1D5DB1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6" name="正方形/長方形 1965">
                    <a:extLst>
                      <a:ext uri="{FF2B5EF4-FFF2-40B4-BE49-F238E27FC236}">
                        <a16:creationId xmlns="" xmlns:a16="http://schemas.microsoft.com/office/drawing/2014/main" id="{37A17493-70D0-41BE-9464-300F14E0F272}"/>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7" name="正方形/長方形 1966">
                    <a:extLst>
                      <a:ext uri="{FF2B5EF4-FFF2-40B4-BE49-F238E27FC236}">
                        <a16:creationId xmlns="" xmlns:a16="http://schemas.microsoft.com/office/drawing/2014/main" id="{64DE1083-ED87-406B-AC4E-75FCA39488A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8" name="正方形/長方形 1967">
                    <a:extLst>
                      <a:ext uri="{FF2B5EF4-FFF2-40B4-BE49-F238E27FC236}">
                        <a16:creationId xmlns="" xmlns:a16="http://schemas.microsoft.com/office/drawing/2014/main" id="{0C144216-C987-4D27-B307-8E337AE3E399}"/>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9" name="正方形/長方形 1968">
                    <a:extLst>
                      <a:ext uri="{FF2B5EF4-FFF2-40B4-BE49-F238E27FC236}">
                        <a16:creationId xmlns="" xmlns:a16="http://schemas.microsoft.com/office/drawing/2014/main" id="{52A215A2-F177-45F0-9355-6A8369BF8506}"/>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0" name="正方形/長方形 1969">
                    <a:extLst>
                      <a:ext uri="{FF2B5EF4-FFF2-40B4-BE49-F238E27FC236}">
                        <a16:creationId xmlns="" xmlns:a16="http://schemas.microsoft.com/office/drawing/2014/main" id="{3E815981-9322-4842-BD04-971028D44B19}"/>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1" name="正方形/長方形 1970">
                    <a:extLst>
                      <a:ext uri="{FF2B5EF4-FFF2-40B4-BE49-F238E27FC236}">
                        <a16:creationId xmlns="" xmlns:a16="http://schemas.microsoft.com/office/drawing/2014/main" id="{893DD451-94FC-44EE-8614-D315CE2682A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2" name="正方形/長方形 1971">
                    <a:extLst>
                      <a:ext uri="{FF2B5EF4-FFF2-40B4-BE49-F238E27FC236}">
                        <a16:creationId xmlns="" xmlns:a16="http://schemas.microsoft.com/office/drawing/2014/main" id="{43318BC7-8E23-48A5-B845-132B8021E9E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3" name="正方形/長方形 1972">
                    <a:extLst>
                      <a:ext uri="{FF2B5EF4-FFF2-40B4-BE49-F238E27FC236}">
                        <a16:creationId xmlns="" xmlns:a16="http://schemas.microsoft.com/office/drawing/2014/main" id="{274EBE0D-5CD5-4B32-96F6-19E716560EA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4" name="正方形/長方形 1973">
                    <a:extLst>
                      <a:ext uri="{FF2B5EF4-FFF2-40B4-BE49-F238E27FC236}">
                        <a16:creationId xmlns="" xmlns:a16="http://schemas.microsoft.com/office/drawing/2014/main" id="{1BE033B3-474F-4072-A324-1086CA2DF48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5" name="正方形/長方形 1974">
                    <a:extLst>
                      <a:ext uri="{FF2B5EF4-FFF2-40B4-BE49-F238E27FC236}">
                        <a16:creationId xmlns="" xmlns:a16="http://schemas.microsoft.com/office/drawing/2014/main" id="{1B09C265-D120-4B0B-8515-8B4264F80100}"/>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6" name="正方形/長方形 1975">
                    <a:extLst>
                      <a:ext uri="{FF2B5EF4-FFF2-40B4-BE49-F238E27FC236}">
                        <a16:creationId xmlns="" xmlns:a16="http://schemas.microsoft.com/office/drawing/2014/main" id="{68A4C997-8567-4BDB-8323-8817474382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1311" name="グループ化 1310">
              <a:extLst>
                <a:ext uri="{FF2B5EF4-FFF2-40B4-BE49-F238E27FC236}">
                  <a16:creationId xmlns="" xmlns:a16="http://schemas.microsoft.com/office/drawing/2014/main" id="{B57E37C8-A8E7-4556-99EE-DED12D418681}"/>
                </a:ext>
              </a:extLst>
            </p:cNvPr>
            <p:cNvGrpSpPr/>
            <p:nvPr/>
          </p:nvGrpSpPr>
          <p:grpSpPr>
            <a:xfrm>
              <a:off x="4902704" y="1968803"/>
              <a:ext cx="715455" cy="734400"/>
              <a:chOff x="2908531" y="1323826"/>
              <a:chExt cx="1447422" cy="1440000"/>
            </a:xfrm>
          </p:grpSpPr>
          <p:sp>
            <p:nvSpPr>
              <p:cNvPr id="1843" name="正方形/長方形 1842">
                <a:extLst>
                  <a:ext uri="{FF2B5EF4-FFF2-40B4-BE49-F238E27FC236}">
                    <a16:creationId xmlns="" xmlns:a16="http://schemas.microsoft.com/office/drawing/2014/main" id="{4C612B0C-139B-4C16-A9D9-A13DCE6770C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4" name="正方形/長方形 1843">
                <a:extLst>
                  <a:ext uri="{FF2B5EF4-FFF2-40B4-BE49-F238E27FC236}">
                    <a16:creationId xmlns="" xmlns:a16="http://schemas.microsoft.com/office/drawing/2014/main" id="{D645BBA3-6F55-40D1-B53B-B63EC515683E}"/>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5" name="正方形/長方形 1844">
                <a:extLst>
                  <a:ext uri="{FF2B5EF4-FFF2-40B4-BE49-F238E27FC236}">
                    <a16:creationId xmlns="" xmlns:a16="http://schemas.microsoft.com/office/drawing/2014/main" id="{7049E220-EA91-4EC0-8308-35A9208A80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6" name="正方形/長方形 1845">
                <a:extLst>
                  <a:ext uri="{FF2B5EF4-FFF2-40B4-BE49-F238E27FC236}">
                    <a16:creationId xmlns="" xmlns:a16="http://schemas.microsoft.com/office/drawing/2014/main" id="{22C8111B-8806-4C71-9891-346754FF805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7" name="正方形/長方形 1846">
                <a:extLst>
                  <a:ext uri="{FF2B5EF4-FFF2-40B4-BE49-F238E27FC236}">
                    <a16:creationId xmlns="" xmlns:a16="http://schemas.microsoft.com/office/drawing/2014/main" id="{367BED14-D2A5-40A6-86AB-2A12FDF968F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8" name="正方形/長方形 1847">
                <a:extLst>
                  <a:ext uri="{FF2B5EF4-FFF2-40B4-BE49-F238E27FC236}">
                    <a16:creationId xmlns="" xmlns:a16="http://schemas.microsoft.com/office/drawing/2014/main" id="{6DC55F88-D8E6-40AD-87C8-615094C099C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9" name="正方形/長方形 1848">
                <a:extLst>
                  <a:ext uri="{FF2B5EF4-FFF2-40B4-BE49-F238E27FC236}">
                    <a16:creationId xmlns="" xmlns:a16="http://schemas.microsoft.com/office/drawing/2014/main" id="{168FC098-56F5-4AD5-9B31-F2D708D24F27}"/>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0" name="正方形/長方形 1849">
                <a:extLst>
                  <a:ext uri="{FF2B5EF4-FFF2-40B4-BE49-F238E27FC236}">
                    <a16:creationId xmlns="" xmlns:a16="http://schemas.microsoft.com/office/drawing/2014/main" id="{FDF40896-3113-4ECE-8944-9D54D3F1F53C}"/>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1" name="正方形/長方形 1850">
                <a:extLst>
                  <a:ext uri="{FF2B5EF4-FFF2-40B4-BE49-F238E27FC236}">
                    <a16:creationId xmlns="" xmlns:a16="http://schemas.microsoft.com/office/drawing/2014/main" id="{1B9843E7-0256-4A1C-940E-42BCFDF44BC9}"/>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2" name="正方形/長方形 1851">
                <a:extLst>
                  <a:ext uri="{FF2B5EF4-FFF2-40B4-BE49-F238E27FC236}">
                    <a16:creationId xmlns="" xmlns:a16="http://schemas.microsoft.com/office/drawing/2014/main" id="{2771D69E-037B-4EB6-8C0D-882D4B10E283}"/>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3" name="正方形/長方形 1852">
                <a:extLst>
                  <a:ext uri="{FF2B5EF4-FFF2-40B4-BE49-F238E27FC236}">
                    <a16:creationId xmlns="" xmlns:a16="http://schemas.microsoft.com/office/drawing/2014/main" id="{320F63DE-6B00-4731-AC60-91ABE1D04A9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4" name="正方形/長方形 1853">
                <a:extLst>
                  <a:ext uri="{FF2B5EF4-FFF2-40B4-BE49-F238E27FC236}">
                    <a16:creationId xmlns="" xmlns:a16="http://schemas.microsoft.com/office/drawing/2014/main" id="{7CAA317E-FC73-4AE8-9FC4-E15689F2497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5" name="正方形/長方形 1854">
                <a:extLst>
                  <a:ext uri="{FF2B5EF4-FFF2-40B4-BE49-F238E27FC236}">
                    <a16:creationId xmlns="" xmlns:a16="http://schemas.microsoft.com/office/drawing/2014/main" id="{5093F31D-E973-46ED-A82C-9C1CC7993A3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6" name="正方形/長方形 1855">
                <a:extLst>
                  <a:ext uri="{FF2B5EF4-FFF2-40B4-BE49-F238E27FC236}">
                    <a16:creationId xmlns="" xmlns:a16="http://schemas.microsoft.com/office/drawing/2014/main" id="{4049E4A8-8321-413F-9E09-C243939AD355}"/>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7" name="正方形/長方形 1856">
                <a:extLst>
                  <a:ext uri="{FF2B5EF4-FFF2-40B4-BE49-F238E27FC236}">
                    <a16:creationId xmlns="" xmlns:a16="http://schemas.microsoft.com/office/drawing/2014/main" id="{57C6E4E4-7625-4EC8-A9E7-D1C32DB86B8B}"/>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8" name="正方形/長方形 1857">
                <a:extLst>
                  <a:ext uri="{FF2B5EF4-FFF2-40B4-BE49-F238E27FC236}">
                    <a16:creationId xmlns="" xmlns:a16="http://schemas.microsoft.com/office/drawing/2014/main" id="{F4BEF8A7-A296-4550-9B8D-0D9D58488C0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9" name="正方形/長方形 1858">
                <a:extLst>
                  <a:ext uri="{FF2B5EF4-FFF2-40B4-BE49-F238E27FC236}">
                    <a16:creationId xmlns="" xmlns:a16="http://schemas.microsoft.com/office/drawing/2014/main" id="{03B3782A-11BA-40E3-B0C9-564515E4143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0" name="正方形/長方形 1859">
                <a:extLst>
                  <a:ext uri="{FF2B5EF4-FFF2-40B4-BE49-F238E27FC236}">
                    <a16:creationId xmlns="" xmlns:a16="http://schemas.microsoft.com/office/drawing/2014/main" id="{FAC14CDE-3B38-4138-A442-227FD9C36A3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1" name="正方形/長方形 1860">
                <a:extLst>
                  <a:ext uri="{FF2B5EF4-FFF2-40B4-BE49-F238E27FC236}">
                    <a16:creationId xmlns="" xmlns:a16="http://schemas.microsoft.com/office/drawing/2014/main" id="{4B0B27DF-4DE5-412F-ABAF-D5A8F43C2B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2" name="正方形/長方形 1861">
                <a:extLst>
                  <a:ext uri="{FF2B5EF4-FFF2-40B4-BE49-F238E27FC236}">
                    <a16:creationId xmlns="" xmlns:a16="http://schemas.microsoft.com/office/drawing/2014/main" id="{45C017B6-D98E-47BD-B92E-661CDAEBDB7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3" name="正方形/長方形 1862">
                <a:extLst>
                  <a:ext uri="{FF2B5EF4-FFF2-40B4-BE49-F238E27FC236}">
                    <a16:creationId xmlns="" xmlns:a16="http://schemas.microsoft.com/office/drawing/2014/main" id="{45AAE22B-B08B-4144-839F-E23A5EC545F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4" name="正方形/長方形 1863">
                <a:extLst>
                  <a:ext uri="{FF2B5EF4-FFF2-40B4-BE49-F238E27FC236}">
                    <a16:creationId xmlns="" xmlns:a16="http://schemas.microsoft.com/office/drawing/2014/main" id="{168511C0-0188-4786-BD66-FC0A7C369BC4}"/>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5" name="正方形/長方形 1864">
                <a:extLst>
                  <a:ext uri="{FF2B5EF4-FFF2-40B4-BE49-F238E27FC236}">
                    <a16:creationId xmlns="" xmlns:a16="http://schemas.microsoft.com/office/drawing/2014/main" id="{CB1977EA-8CF8-4995-9C14-33D015749D13}"/>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6" name="正方形/長方形 1865">
                <a:extLst>
                  <a:ext uri="{FF2B5EF4-FFF2-40B4-BE49-F238E27FC236}">
                    <a16:creationId xmlns="" xmlns:a16="http://schemas.microsoft.com/office/drawing/2014/main" id="{A65BCA5D-4C01-4434-8F4B-69461ED8EAA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7" name="正方形/長方形 1866">
                <a:extLst>
                  <a:ext uri="{FF2B5EF4-FFF2-40B4-BE49-F238E27FC236}">
                    <a16:creationId xmlns="" xmlns:a16="http://schemas.microsoft.com/office/drawing/2014/main" id="{68E94213-D660-4F55-9502-8F05B2573E2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8" name="正方形/長方形 1867">
                <a:extLst>
                  <a:ext uri="{FF2B5EF4-FFF2-40B4-BE49-F238E27FC236}">
                    <a16:creationId xmlns="" xmlns:a16="http://schemas.microsoft.com/office/drawing/2014/main" id="{AB28D8D8-7686-483B-BD76-BB3730DB19E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9" name="正方形/長方形 1868">
                <a:extLst>
                  <a:ext uri="{FF2B5EF4-FFF2-40B4-BE49-F238E27FC236}">
                    <a16:creationId xmlns="" xmlns:a16="http://schemas.microsoft.com/office/drawing/2014/main" id="{F37F5C9F-DF09-4796-8F10-02FEAFD974E6}"/>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0" name="正方形/長方形 1869">
                <a:extLst>
                  <a:ext uri="{FF2B5EF4-FFF2-40B4-BE49-F238E27FC236}">
                    <a16:creationId xmlns="" xmlns:a16="http://schemas.microsoft.com/office/drawing/2014/main" id="{867F966E-386D-423B-B6C1-789B3E390AD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1" name="正方形/長方形 1870">
                <a:extLst>
                  <a:ext uri="{FF2B5EF4-FFF2-40B4-BE49-F238E27FC236}">
                    <a16:creationId xmlns="" xmlns:a16="http://schemas.microsoft.com/office/drawing/2014/main" id="{3685C668-7EEC-47ED-B0BE-2501EE6588C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2" name="正方形/長方形 1871">
                <a:extLst>
                  <a:ext uri="{FF2B5EF4-FFF2-40B4-BE49-F238E27FC236}">
                    <a16:creationId xmlns="" xmlns:a16="http://schemas.microsoft.com/office/drawing/2014/main" id="{FC714D79-4AEB-4838-AFA7-2240F26C618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3" name="正方形/長方形 1872">
                <a:extLst>
                  <a:ext uri="{FF2B5EF4-FFF2-40B4-BE49-F238E27FC236}">
                    <a16:creationId xmlns="" xmlns:a16="http://schemas.microsoft.com/office/drawing/2014/main" id="{8B4F6DA8-665B-4DF0-BA5C-B4F5C5852D7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4" name="正方形/長方形 1873">
                <a:extLst>
                  <a:ext uri="{FF2B5EF4-FFF2-40B4-BE49-F238E27FC236}">
                    <a16:creationId xmlns="" xmlns:a16="http://schemas.microsoft.com/office/drawing/2014/main" id="{3D592E4B-D780-4784-A1A9-3C4DEB7F7CA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5" name="正方形/長方形 1874">
                <a:extLst>
                  <a:ext uri="{FF2B5EF4-FFF2-40B4-BE49-F238E27FC236}">
                    <a16:creationId xmlns="" xmlns:a16="http://schemas.microsoft.com/office/drawing/2014/main" id="{EB97CAE6-5AF1-407C-B483-907DEC1361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6" name="正方形/長方形 1875">
                <a:extLst>
                  <a:ext uri="{FF2B5EF4-FFF2-40B4-BE49-F238E27FC236}">
                    <a16:creationId xmlns="" xmlns:a16="http://schemas.microsoft.com/office/drawing/2014/main" id="{38B3B517-1B61-47B8-83C1-5399882D3D2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7" name="正方形/長方形 1876">
                <a:extLst>
                  <a:ext uri="{FF2B5EF4-FFF2-40B4-BE49-F238E27FC236}">
                    <a16:creationId xmlns="" xmlns:a16="http://schemas.microsoft.com/office/drawing/2014/main" id="{8BD30A9D-8568-4EB4-BD0D-79C454444E0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8" name="正方形/長方形 1877">
                <a:extLst>
                  <a:ext uri="{FF2B5EF4-FFF2-40B4-BE49-F238E27FC236}">
                    <a16:creationId xmlns="" xmlns:a16="http://schemas.microsoft.com/office/drawing/2014/main" id="{92FCE361-4D9E-443C-82C4-B5922B71E56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9" name="正方形/長方形 1878">
                <a:extLst>
                  <a:ext uri="{FF2B5EF4-FFF2-40B4-BE49-F238E27FC236}">
                    <a16:creationId xmlns="" xmlns:a16="http://schemas.microsoft.com/office/drawing/2014/main" id="{31584F28-FF28-4E4E-A6B3-E5A4BF475C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0" name="正方形/長方形 1879">
                <a:extLst>
                  <a:ext uri="{FF2B5EF4-FFF2-40B4-BE49-F238E27FC236}">
                    <a16:creationId xmlns="" xmlns:a16="http://schemas.microsoft.com/office/drawing/2014/main" id="{DA539E9D-9C82-4940-B9A6-FB21F256F2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1" name="正方形/長方形 1880">
                <a:extLst>
                  <a:ext uri="{FF2B5EF4-FFF2-40B4-BE49-F238E27FC236}">
                    <a16:creationId xmlns="" xmlns:a16="http://schemas.microsoft.com/office/drawing/2014/main" id="{DB72C1EF-35B7-4E61-AF8E-1FAF1E91B8C5}"/>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2" name="正方形/長方形 1881">
                <a:extLst>
                  <a:ext uri="{FF2B5EF4-FFF2-40B4-BE49-F238E27FC236}">
                    <a16:creationId xmlns="" xmlns:a16="http://schemas.microsoft.com/office/drawing/2014/main" id="{E999DDA0-03EF-4A54-952F-2E1CE26E35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3" name="正方形/長方形 1882">
                <a:extLst>
                  <a:ext uri="{FF2B5EF4-FFF2-40B4-BE49-F238E27FC236}">
                    <a16:creationId xmlns="" xmlns:a16="http://schemas.microsoft.com/office/drawing/2014/main" id="{33ECC888-3F5C-4424-9CAD-C1AF678FD19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4" name="正方形/長方形 1883">
                <a:extLst>
                  <a:ext uri="{FF2B5EF4-FFF2-40B4-BE49-F238E27FC236}">
                    <a16:creationId xmlns="" xmlns:a16="http://schemas.microsoft.com/office/drawing/2014/main" id="{DA5AC5EF-82D3-4931-B4CE-D6A607D97B0F}"/>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5" name="正方形/長方形 1884">
                <a:extLst>
                  <a:ext uri="{FF2B5EF4-FFF2-40B4-BE49-F238E27FC236}">
                    <a16:creationId xmlns="" xmlns:a16="http://schemas.microsoft.com/office/drawing/2014/main" id="{9082A160-0FF4-401D-80E1-E9D90766B3D8}"/>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6" name="正方形/長方形 1885">
                <a:extLst>
                  <a:ext uri="{FF2B5EF4-FFF2-40B4-BE49-F238E27FC236}">
                    <a16:creationId xmlns="" xmlns:a16="http://schemas.microsoft.com/office/drawing/2014/main" id="{C09242B0-C6E3-4228-BC4B-7F2D3B909B7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7" name="正方形/長方形 1886">
                <a:extLst>
                  <a:ext uri="{FF2B5EF4-FFF2-40B4-BE49-F238E27FC236}">
                    <a16:creationId xmlns="" xmlns:a16="http://schemas.microsoft.com/office/drawing/2014/main" id="{B6F9964F-DEF8-415F-9180-7A93045FA52E}"/>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8" name="正方形/長方形 1887">
                <a:extLst>
                  <a:ext uri="{FF2B5EF4-FFF2-40B4-BE49-F238E27FC236}">
                    <a16:creationId xmlns="" xmlns:a16="http://schemas.microsoft.com/office/drawing/2014/main" id="{82C83F9B-76A0-4969-B432-0F06829E12D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9" name="正方形/長方形 1888">
                <a:extLst>
                  <a:ext uri="{FF2B5EF4-FFF2-40B4-BE49-F238E27FC236}">
                    <a16:creationId xmlns="" xmlns:a16="http://schemas.microsoft.com/office/drawing/2014/main" id="{505E8852-82DA-4B20-A386-EBA65F793D7C}"/>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0" name="正方形/長方形 1889">
                <a:extLst>
                  <a:ext uri="{FF2B5EF4-FFF2-40B4-BE49-F238E27FC236}">
                    <a16:creationId xmlns="" xmlns:a16="http://schemas.microsoft.com/office/drawing/2014/main" id="{E0ABDC25-DB79-4F14-9D58-327F373FAF6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1" name="正方形/長方形 1890">
                <a:extLst>
                  <a:ext uri="{FF2B5EF4-FFF2-40B4-BE49-F238E27FC236}">
                    <a16:creationId xmlns="" xmlns:a16="http://schemas.microsoft.com/office/drawing/2014/main" id="{112110DA-C834-442D-9FD5-2A5386BC1F4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2" name="正方形/長方形 1891">
                <a:extLst>
                  <a:ext uri="{FF2B5EF4-FFF2-40B4-BE49-F238E27FC236}">
                    <a16:creationId xmlns="" xmlns:a16="http://schemas.microsoft.com/office/drawing/2014/main" id="{76261BD6-F074-4056-AE13-5650575C740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3" name="正方形/長方形 1892">
                <a:extLst>
                  <a:ext uri="{FF2B5EF4-FFF2-40B4-BE49-F238E27FC236}">
                    <a16:creationId xmlns="" xmlns:a16="http://schemas.microsoft.com/office/drawing/2014/main" id="{F6F604AB-FD88-4D97-B033-535C2D206E2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4" name="正方形/長方形 1893">
                <a:extLst>
                  <a:ext uri="{FF2B5EF4-FFF2-40B4-BE49-F238E27FC236}">
                    <a16:creationId xmlns="" xmlns:a16="http://schemas.microsoft.com/office/drawing/2014/main" id="{9CBBB38B-5E30-4EA5-988F-18EEAAA547A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5" name="正方形/長方形 1894">
                <a:extLst>
                  <a:ext uri="{FF2B5EF4-FFF2-40B4-BE49-F238E27FC236}">
                    <a16:creationId xmlns="" xmlns:a16="http://schemas.microsoft.com/office/drawing/2014/main" id="{92F8E2F8-6F29-4C31-9E29-2AD0E32D564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6" name="正方形/長方形 1895">
                <a:extLst>
                  <a:ext uri="{FF2B5EF4-FFF2-40B4-BE49-F238E27FC236}">
                    <a16:creationId xmlns="" xmlns:a16="http://schemas.microsoft.com/office/drawing/2014/main" id="{007D970B-2F4F-49ED-8B47-1C9AAFDD7C5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7" name="正方形/長方形 1896">
                <a:extLst>
                  <a:ext uri="{FF2B5EF4-FFF2-40B4-BE49-F238E27FC236}">
                    <a16:creationId xmlns="" xmlns:a16="http://schemas.microsoft.com/office/drawing/2014/main" id="{38CC8467-4529-467E-9386-52D5451E41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8" name="正方形/長方形 1897">
                <a:extLst>
                  <a:ext uri="{FF2B5EF4-FFF2-40B4-BE49-F238E27FC236}">
                    <a16:creationId xmlns="" xmlns:a16="http://schemas.microsoft.com/office/drawing/2014/main" id="{C6A8AE86-5B3D-4039-90D1-57D294524EF4}"/>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9" name="正方形/長方形 1898">
                <a:extLst>
                  <a:ext uri="{FF2B5EF4-FFF2-40B4-BE49-F238E27FC236}">
                    <a16:creationId xmlns="" xmlns:a16="http://schemas.microsoft.com/office/drawing/2014/main" id="{C787733E-C97D-4BDC-BD89-7EC8C19518C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0" name="正方形/長方形 1899">
                <a:extLst>
                  <a:ext uri="{FF2B5EF4-FFF2-40B4-BE49-F238E27FC236}">
                    <a16:creationId xmlns="" xmlns:a16="http://schemas.microsoft.com/office/drawing/2014/main" id="{DC110245-84CD-4FED-82AD-D5E8AE2FB3FD}"/>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1" name="正方形/長方形 1900">
                <a:extLst>
                  <a:ext uri="{FF2B5EF4-FFF2-40B4-BE49-F238E27FC236}">
                    <a16:creationId xmlns="" xmlns:a16="http://schemas.microsoft.com/office/drawing/2014/main" id="{210A6A73-6113-4255-98E1-1BDA993D28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2" name="正方形/長方形 1901">
                <a:extLst>
                  <a:ext uri="{FF2B5EF4-FFF2-40B4-BE49-F238E27FC236}">
                    <a16:creationId xmlns="" xmlns:a16="http://schemas.microsoft.com/office/drawing/2014/main" id="{4E5A9D54-6D49-4854-8F1F-3F1F78DA635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3" name="正方形/長方形 1902">
                <a:extLst>
                  <a:ext uri="{FF2B5EF4-FFF2-40B4-BE49-F238E27FC236}">
                    <a16:creationId xmlns="" xmlns:a16="http://schemas.microsoft.com/office/drawing/2014/main" id="{E16844EB-9EB2-4B97-8625-650759D2172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4" name="正方形/長方形 1903">
                <a:extLst>
                  <a:ext uri="{FF2B5EF4-FFF2-40B4-BE49-F238E27FC236}">
                    <a16:creationId xmlns="" xmlns:a16="http://schemas.microsoft.com/office/drawing/2014/main" id="{DD67F254-F363-4BD7-A061-6D7DD68394A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5" name="正方形/長方形 1904">
                <a:extLst>
                  <a:ext uri="{FF2B5EF4-FFF2-40B4-BE49-F238E27FC236}">
                    <a16:creationId xmlns="" xmlns:a16="http://schemas.microsoft.com/office/drawing/2014/main" id="{E024495F-EBBA-4658-B4D3-4624BCB4313F}"/>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6" name="正方形/長方形 1905">
                <a:extLst>
                  <a:ext uri="{FF2B5EF4-FFF2-40B4-BE49-F238E27FC236}">
                    <a16:creationId xmlns="" xmlns:a16="http://schemas.microsoft.com/office/drawing/2014/main" id="{AC6E70A9-C354-40C9-BF1E-C6A17380BC54}"/>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7" name="正方形/長方形 1906">
                <a:extLst>
                  <a:ext uri="{FF2B5EF4-FFF2-40B4-BE49-F238E27FC236}">
                    <a16:creationId xmlns="" xmlns:a16="http://schemas.microsoft.com/office/drawing/2014/main" id="{1296071F-E3E8-4B99-81E6-F981326266B7}"/>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2" name="グループ化 1311">
              <a:extLst>
                <a:ext uri="{FF2B5EF4-FFF2-40B4-BE49-F238E27FC236}">
                  <a16:creationId xmlns="" xmlns:a16="http://schemas.microsoft.com/office/drawing/2014/main" id="{242F3AB1-1976-4005-AE33-21DB018B9D40}"/>
                </a:ext>
              </a:extLst>
            </p:cNvPr>
            <p:cNvGrpSpPr/>
            <p:nvPr/>
          </p:nvGrpSpPr>
          <p:grpSpPr>
            <a:xfrm>
              <a:off x="5624738" y="1968803"/>
              <a:ext cx="715455" cy="734400"/>
              <a:chOff x="2908531" y="1323826"/>
              <a:chExt cx="1447422" cy="1440000"/>
            </a:xfrm>
          </p:grpSpPr>
          <p:sp>
            <p:nvSpPr>
              <p:cNvPr id="1778" name="正方形/長方形 1777">
                <a:extLst>
                  <a:ext uri="{FF2B5EF4-FFF2-40B4-BE49-F238E27FC236}">
                    <a16:creationId xmlns="" xmlns:a16="http://schemas.microsoft.com/office/drawing/2014/main" id="{13C73210-E785-4B7B-93B1-F946FC763C6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9" name="正方形/長方形 1778">
                <a:extLst>
                  <a:ext uri="{FF2B5EF4-FFF2-40B4-BE49-F238E27FC236}">
                    <a16:creationId xmlns="" xmlns:a16="http://schemas.microsoft.com/office/drawing/2014/main" id="{455CA17E-17B0-4F55-BE50-495E264B2D8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0" name="正方形/長方形 1779">
                <a:extLst>
                  <a:ext uri="{FF2B5EF4-FFF2-40B4-BE49-F238E27FC236}">
                    <a16:creationId xmlns="" xmlns:a16="http://schemas.microsoft.com/office/drawing/2014/main" id="{C34B7BA5-CFD1-4513-8A1C-CDE34B54FC8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1" name="正方形/長方形 1780">
                <a:extLst>
                  <a:ext uri="{FF2B5EF4-FFF2-40B4-BE49-F238E27FC236}">
                    <a16:creationId xmlns="" xmlns:a16="http://schemas.microsoft.com/office/drawing/2014/main" id="{D58AC55B-746C-46DF-A886-53B85591BA8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2" name="正方形/長方形 1781">
                <a:extLst>
                  <a:ext uri="{FF2B5EF4-FFF2-40B4-BE49-F238E27FC236}">
                    <a16:creationId xmlns="" xmlns:a16="http://schemas.microsoft.com/office/drawing/2014/main" id="{034038CA-8B60-4427-BC3C-E54D88FA37E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3" name="正方形/長方形 1782">
                <a:extLst>
                  <a:ext uri="{FF2B5EF4-FFF2-40B4-BE49-F238E27FC236}">
                    <a16:creationId xmlns="" xmlns:a16="http://schemas.microsoft.com/office/drawing/2014/main" id="{13E1273E-5060-483E-81C2-9F0A083CB62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4" name="正方形/長方形 1783">
                <a:extLst>
                  <a:ext uri="{FF2B5EF4-FFF2-40B4-BE49-F238E27FC236}">
                    <a16:creationId xmlns="" xmlns:a16="http://schemas.microsoft.com/office/drawing/2014/main" id="{40BD5491-0252-4FE4-B722-E1335AB4BD0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5" name="正方形/長方形 1784">
                <a:extLst>
                  <a:ext uri="{FF2B5EF4-FFF2-40B4-BE49-F238E27FC236}">
                    <a16:creationId xmlns="" xmlns:a16="http://schemas.microsoft.com/office/drawing/2014/main" id="{CD9DA04D-6F80-4808-AC40-DF0E862C436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6" name="正方形/長方形 1785">
                <a:extLst>
                  <a:ext uri="{FF2B5EF4-FFF2-40B4-BE49-F238E27FC236}">
                    <a16:creationId xmlns="" xmlns:a16="http://schemas.microsoft.com/office/drawing/2014/main" id="{89894EDE-4D7E-485D-83A1-F1A9F56B1CD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7" name="正方形/長方形 1786">
                <a:extLst>
                  <a:ext uri="{FF2B5EF4-FFF2-40B4-BE49-F238E27FC236}">
                    <a16:creationId xmlns="" xmlns:a16="http://schemas.microsoft.com/office/drawing/2014/main" id="{71BFAB27-FCA7-423D-A0FD-04D7688A73F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8" name="正方形/長方形 1787">
                <a:extLst>
                  <a:ext uri="{FF2B5EF4-FFF2-40B4-BE49-F238E27FC236}">
                    <a16:creationId xmlns="" xmlns:a16="http://schemas.microsoft.com/office/drawing/2014/main" id="{D6A85F72-AAEE-4535-9A50-FB740105F8AC}"/>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9" name="正方形/長方形 1788">
                <a:extLst>
                  <a:ext uri="{FF2B5EF4-FFF2-40B4-BE49-F238E27FC236}">
                    <a16:creationId xmlns="" xmlns:a16="http://schemas.microsoft.com/office/drawing/2014/main" id="{D33F7683-1386-4E1A-BE7B-D63442DCC00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0" name="正方形/長方形 1789">
                <a:extLst>
                  <a:ext uri="{FF2B5EF4-FFF2-40B4-BE49-F238E27FC236}">
                    <a16:creationId xmlns="" xmlns:a16="http://schemas.microsoft.com/office/drawing/2014/main" id="{62EA9307-883C-4FF2-BFE4-5DCBA3933B5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1" name="正方形/長方形 1790">
                <a:extLst>
                  <a:ext uri="{FF2B5EF4-FFF2-40B4-BE49-F238E27FC236}">
                    <a16:creationId xmlns="" xmlns:a16="http://schemas.microsoft.com/office/drawing/2014/main" id="{501BD6E6-563B-4784-BD16-A731894A6EC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2" name="正方形/長方形 1791">
                <a:extLst>
                  <a:ext uri="{FF2B5EF4-FFF2-40B4-BE49-F238E27FC236}">
                    <a16:creationId xmlns="" xmlns:a16="http://schemas.microsoft.com/office/drawing/2014/main" id="{F13673F4-487A-4A93-9190-84BCBD16B43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3" name="正方形/長方形 1792">
                <a:extLst>
                  <a:ext uri="{FF2B5EF4-FFF2-40B4-BE49-F238E27FC236}">
                    <a16:creationId xmlns="" xmlns:a16="http://schemas.microsoft.com/office/drawing/2014/main" id="{9280324F-A255-4FAB-A46B-2755BCDF5D8A}"/>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4" name="正方形/長方形 1793">
                <a:extLst>
                  <a:ext uri="{FF2B5EF4-FFF2-40B4-BE49-F238E27FC236}">
                    <a16:creationId xmlns="" xmlns:a16="http://schemas.microsoft.com/office/drawing/2014/main" id="{3B84A93D-E378-4374-B06C-28F641EEE6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5" name="正方形/長方形 1794">
                <a:extLst>
                  <a:ext uri="{FF2B5EF4-FFF2-40B4-BE49-F238E27FC236}">
                    <a16:creationId xmlns="" xmlns:a16="http://schemas.microsoft.com/office/drawing/2014/main" id="{1941844E-4DB2-4909-808C-F6419D6DF3D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6" name="正方形/長方形 1795">
                <a:extLst>
                  <a:ext uri="{FF2B5EF4-FFF2-40B4-BE49-F238E27FC236}">
                    <a16:creationId xmlns="" xmlns:a16="http://schemas.microsoft.com/office/drawing/2014/main" id="{F64A9F7D-CC70-4C97-9BA2-E097B985B9A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7" name="正方形/長方形 1796">
                <a:extLst>
                  <a:ext uri="{FF2B5EF4-FFF2-40B4-BE49-F238E27FC236}">
                    <a16:creationId xmlns="" xmlns:a16="http://schemas.microsoft.com/office/drawing/2014/main" id="{D1F00FFB-D971-4D63-922F-9423A7B81C89}"/>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8" name="正方形/長方形 1797">
                <a:extLst>
                  <a:ext uri="{FF2B5EF4-FFF2-40B4-BE49-F238E27FC236}">
                    <a16:creationId xmlns="" xmlns:a16="http://schemas.microsoft.com/office/drawing/2014/main" id="{E787DD26-FEBF-490C-8A58-62E3267B15D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9" name="正方形/長方形 1798">
                <a:extLst>
                  <a:ext uri="{FF2B5EF4-FFF2-40B4-BE49-F238E27FC236}">
                    <a16:creationId xmlns="" xmlns:a16="http://schemas.microsoft.com/office/drawing/2014/main" id="{20D0F077-9374-4286-9CF9-11067F42708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0" name="正方形/長方形 1799">
                <a:extLst>
                  <a:ext uri="{FF2B5EF4-FFF2-40B4-BE49-F238E27FC236}">
                    <a16:creationId xmlns="" xmlns:a16="http://schemas.microsoft.com/office/drawing/2014/main" id="{18778781-A55E-436C-B458-5778F0A6327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1" name="正方形/長方形 1800">
                <a:extLst>
                  <a:ext uri="{FF2B5EF4-FFF2-40B4-BE49-F238E27FC236}">
                    <a16:creationId xmlns="" xmlns:a16="http://schemas.microsoft.com/office/drawing/2014/main" id="{D9A8BD5B-B491-488D-8CDB-3005E4BC361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2" name="正方形/長方形 1801">
                <a:extLst>
                  <a:ext uri="{FF2B5EF4-FFF2-40B4-BE49-F238E27FC236}">
                    <a16:creationId xmlns="" xmlns:a16="http://schemas.microsoft.com/office/drawing/2014/main" id="{67C13929-DCB8-4D64-A7B4-7ADFA9A4DED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3" name="正方形/長方形 1802">
                <a:extLst>
                  <a:ext uri="{FF2B5EF4-FFF2-40B4-BE49-F238E27FC236}">
                    <a16:creationId xmlns="" xmlns:a16="http://schemas.microsoft.com/office/drawing/2014/main" id="{722443FF-6DD1-4FA0-AA12-6C3AB648881A}"/>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4" name="正方形/長方形 1803">
                <a:extLst>
                  <a:ext uri="{FF2B5EF4-FFF2-40B4-BE49-F238E27FC236}">
                    <a16:creationId xmlns="" xmlns:a16="http://schemas.microsoft.com/office/drawing/2014/main" id="{342D046F-68D2-4028-AC79-B5F662EBB3A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5" name="正方形/長方形 1804">
                <a:extLst>
                  <a:ext uri="{FF2B5EF4-FFF2-40B4-BE49-F238E27FC236}">
                    <a16:creationId xmlns="" xmlns:a16="http://schemas.microsoft.com/office/drawing/2014/main" id="{BC905944-D5FF-40B6-845C-CC8794AB78A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6" name="正方形/長方形 1805">
                <a:extLst>
                  <a:ext uri="{FF2B5EF4-FFF2-40B4-BE49-F238E27FC236}">
                    <a16:creationId xmlns="" xmlns:a16="http://schemas.microsoft.com/office/drawing/2014/main" id="{653027BA-0417-4C07-8313-68A28450DD0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7" name="正方形/長方形 1806">
                <a:extLst>
                  <a:ext uri="{FF2B5EF4-FFF2-40B4-BE49-F238E27FC236}">
                    <a16:creationId xmlns="" xmlns:a16="http://schemas.microsoft.com/office/drawing/2014/main" id="{E6DE831D-6402-439E-9381-B6F33BAEE42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8" name="正方形/長方形 1807">
                <a:extLst>
                  <a:ext uri="{FF2B5EF4-FFF2-40B4-BE49-F238E27FC236}">
                    <a16:creationId xmlns="" xmlns:a16="http://schemas.microsoft.com/office/drawing/2014/main" id="{6EBF9C9F-DC59-480D-BB77-F4E17D435D0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9" name="正方形/長方形 1808">
                <a:extLst>
                  <a:ext uri="{FF2B5EF4-FFF2-40B4-BE49-F238E27FC236}">
                    <a16:creationId xmlns="" xmlns:a16="http://schemas.microsoft.com/office/drawing/2014/main" id="{919C364A-A51C-4372-A944-14131FC6A623}"/>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0" name="正方形/長方形 1809">
                <a:extLst>
                  <a:ext uri="{FF2B5EF4-FFF2-40B4-BE49-F238E27FC236}">
                    <a16:creationId xmlns="" xmlns:a16="http://schemas.microsoft.com/office/drawing/2014/main" id="{F750F5C9-D1F5-4325-9E7C-DF8932417E4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1" name="正方形/長方形 1810">
                <a:extLst>
                  <a:ext uri="{FF2B5EF4-FFF2-40B4-BE49-F238E27FC236}">
                    <a16:creationId xmlns="" xmlns:a16="http://schemas.microsoft.com/office/drawing/2014/main" id="{5F720B2B-28D4-4ABF-B55E-240CB8B5B28F}"/>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2" name="正方形/長方形 1811">
                <a:extLst>
                  <a:ext uri="{FF2B5EF4-FFF2-40B4-BE49-F238E27FC236}">
                    <a16:creationId xmlns="" xmlns:a16="http://schemas.microsoft.com/office/drawing/2014/main" id="{21D1169C-7672-4EF9-939A-BE669A84255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3" name="正方形/長方形 1812">
                <a:extLst>
                  <a:ext uri="{FF2B5EF4-FFF2-40B4-BE49-F238E27FC236}">
                    <a16:creationId xmlns="" xmlns:a16="http://schemas.microsoft.com/office/drawing/2014/main" id="{72B5859B-642D-4FF0-891E-51CC1FC9E54F}"/>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4" name="正方形/長方形 1813">
                <a:extLst>
                  <a:ext uri="{FF2B5EF4-FFF2-40B4-BE49-F238E27FC236}">
                    <a16:creationId xmlns="" xmlns:a16="http://schemas.microsoft.com/office/drawing/2014/main" id="{1B181540-9A95-47D7-8671-601AB131764F}"/>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5" name="正方形/長方形 1814">
                <a:extLst>
                  <a:ext uri="{FF2B5EF4-FFF2-40B4-BE49-F238E27FC236}">
                    <a16:creationId xmlns="" xmlns:a16="http://schemas.microsoft.com/office/drawing/2014/main" id="{5959D251-EF6A-4FAE-93E5-A74769DB5016}"/>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6" name="正方形/長方形 1815">
                <a:extLst>
                  <a:ext uri="{FF2B5EF4-FFF2-40B4-BE49-F238E27FC236}">
                    <a16:creationId xmlns="" xmlns:a16="http://schemas.microsoft.com/office/drawing/2014/main" id="{367643C7-8176-4F72-B431-DA3675593887}"/>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7" name="正方形/長方形 1816">
                <a:extLst>
                  <a:ext uri="{FF2B5EF4-FFF2-40B4-BE49-F238E27FC236}">
                    <a16:creationId xmlns="" xmlns:a16="http://schemas.microsoft.com/office/drawing/2014/main" id="{0B19F743-0537-4835-9614-DBDCFC8E531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8" name="正方形/長方形 1817">
                <a:extLst>
                  <a:ext uri="{FF2B5EF4-FFF2-40B4-BE49-F238E27FC236}">
                    <a16:creationId xmlns="" xmlns:a16="http://schemas.microsoft.com/office/drawing/2014/main" id="{E6E60C7C-D801-4459-A34C-833A5F23F495}"/>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9" name="正方形/長方形 1818">
                <a:extLst>
                  <a:ext uri="{FF2B5EF4-FFF2-40B4-BE49-F238E27FC236}">
                    <a16:creationId xmlns="" xmlns:a16="http://schemas.microsoft.com/office/drawing/2014/main" id="{A7C340DF-9FE3-40ED-9468-A037AB1CEA85}"/>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0" name="正方形/長方形 1819">
                <a:extLst>
                  <a:ext uri="{FF2B5EF4-FFF2-40B4-BE49-F238E27FC236}">
                    <a16:creationId xmlns="" xmlns:a16="http://schemas.microsoft.com/office/drawing/2014/main" id="{F3DC9F8D-9F42-44DE-87CE-89935776B1BB}"/>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1" name="正方形/長方形 1820">
                <a:extLst>
                  <a:ext uri="{FF2B5EF4-FFF2-40B4-BE49-F238E27FC236}">
                    <a16:creationId xmlns="" xmlns:a16="http://schemas.microsoft.com/office/drawing/2014/main" id="{BD439940-F4D1-4598-957B-F7A44E1B622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2" name="正方形/長方形 1821">
                <a:extLst>
                  <a:ext uri="{FF2B5EF4-FFF2-40B4-BE49-F238E27FC236}">
                    <a16:creationId xmlns="" xmlns:a16="http://schemas.microsoft.com/office/drawing/2014/main" id="{91F1F48E-41FE-40BF-8A0F-3F466B60467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3" name="正方形/長方形 1822">
                <a:extLst>
                  <a:ext uri="{FF2B5EF4-FFF2-40B4-BE49-F238E27FC236}">
                    <a16:creationId xmlns="" xmlns:a16="http://schemas.microsoft.com/office/drawing/2014/main" id="{CFB51C31-9790-4430-B4B7-CC9053A15FC6}"/>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4" name="正方形/長方形 1823">
                <a:extLst>
                  <a:ext uri="{FF2B5EF4-FFF2-40B4-BE49-F238E27FC236}">
                    <a16:creationId xmlns="" xmlns:a16="http://schemas.microsoft.com/office/drawing/2014/main" id="{54255932-94FA-4930-8186-4DA687187A4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5" name="正方形/長方形 1824">
                <a:extLst>
                  <a:ext uri="{FF2B5EF4-FFF2-40B4-BE49-F238E27FC236}">
                    <a16:creationId xmlns="" xmlns:a16="http://schemas.microsoft.com/office/drawing/2014/main" id="{A0FC640A-7B1B-442A-A6A1-5FA300FABB9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6" name="正方形/長方形 1825">
                <a:extLst>
                  <a:ext uri="{FF2B5EF4-FFF2-40B4-BE49-F238E27FC236}">
                    <a16:creationId xmlns="" xmlns:a16="http://schemas.microsoft.com/office/drawing/2014/main" id="{37235D64-C7A7-4417-A214-CB9F18864AB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7" name="正方形/長方形 1826">
                <a:extLst>
                  <a:ext uri="{FF2B5EF4-FFF2-40B4-BE49-F238E27FC236}">
                    <a16:creationId xmlns="" xmlns:a16="http://schemas.microsoft.com/office/drawing/2014/main" id="{7EF4D20A-2726-4CB2-A7A4-7F04245C5C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8" name="正方形/長方形 1827">
                <a:extLst>
                  <a:ext uri="{FF2B5EF4-FFF2-40B4-BE49-F238E27FC236}">
                    <a16:creationId xmlns="" xmlns:a16="http://schemas.microsoft.com/office/drawing/2014/main" id="{6A9DEDEB-D1EB-4A93-98D0-E2BC43F505B7}"/>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9" name="正方形/長方形 1828">
                <a:extLst>
                  <a:ext uri="{FF2B5EF4-FFF2-40B4-BE49-F238E27FC236}">
                    <a16:creationId xmlns="" xmlns:a16="http://schemas.microsoft.com/office/drawing/2014/main" id="{95754D0E-0958-43FB-9C84-55E3C1B491F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0" name="正方形/長方形 1829">
                <a:extLst>
                  <a:ext uri="{FF2B5EF4-FFF2-40B4-BE49-F238E27FC236}">
                    <a16:creationId xmlns="" xmlns:a16="http://schemas.microsoft.com/office/drawing/2014/main" id="{98F08370-6394-4054-91BB-8240B0EC60F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1" name="正方形/長方形 1830">
                <a:extLst>
                  <a:ext uri="{FF2B5EF4-FFF2-40B4-BE49-F238E27FC236}">
                    <a16:creationId xmlns="" xmlns:a16="http://schemas.microsoft.com/office/drawing/2014/main" id="{0B2DD8BD-7B8D-4485-A4C5-EF002A4EFB8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2" name="正方形/長方形 1831">
                <a:extLst>
                  <a:ext uri="{FF2B5EF4-FFF2-40B4-BE49-F238E27FC236}">
                    <a16:creationId xmlns="" xmlns:a16="http://schemas.microsoft.com/office/drawing/2014/main" id="{017808EF-11A3-42E0-AB46-2CF4E934E898}"/>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3" name="正方形/長方形 1832">
                <a:extLst>
                  <a:ext uri="{FF2B5EF4-FFF2-40B4-BE49-F238E27FC236}">
                    <a16:creationId xmlns="" xmlns:a16="http://schemas.microsoft.com/office/drawing/2014/main" id="{948EEFAB-DCC4-4F93-9B69-80C85E3E23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4" name="正方形/長方形 1833">
                <a:extLst>
                  <a:ext uri="{FF2B5EF4-FFF2-40B4-BE49-F238E27FC236}">
                    <a16:creationId xmlns="" xmlns:a16="http://schemas.microsoft.com/office/drawing/2014/main" id="{8EA7C300-E265-4BE1-8E38-6F6DBFFB0CF0}"/>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5" name="正方形/長方形 1834">
                <a:extLst>
                  <a:ext uri="{FF2B5EF4-FFF2-40B4-BE49-F238E27FC236}">
                    <a16:creationId xmlns="" xmlns:a16="http://schemas.microsoft.com/office/drawing/2014/main" id="{094272CC-7322-4151-9784-9DEF222578E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6" name="正方形/長方形 1835">
                <a:extLst>
                  <a:ext uri="{FF2B5EF4-FFF2-40B4-BE49-F238E27FC236}">
                    <a16:creationId xmlns="" xmlns:a16="http://schemas.microsoft.com/office/drawing/2014/main" id="{B2C4AB1F-617D-46C2-A5D2-E4A580AB9FD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7" name="正方形/長方形 1836">
                <a:extLst>
                  <a:ext uri="{FF2B5EF4-FFF2-40B4-BE49-F238E27FC236}">
                    <a16:creationId xmlns="" xmlns:a16="http://schemas.microsoft.com/office/drawing/2014/main" id="{B2C21AD8-9777-4BCF-B6B0-3E047E03871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8" name="正方形/長方形 1837">
                <a:extLst>
                  <a:ext uri="{FF2B5EF4-FFF2-40B4-BE49-F238E27FC236}">
                    <a16:creationId xmlns="" xmlns:a16="http://schemas.microsoft.com/office/drawing/2014/main" id="{B6D329C3-41AA-40AE-A2EF-181A6FA0EF92}"/>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9" name="正方形/長方形 1838">
                <a:extLst>
                  <a:ext uri="{FF2B5EF4-FFF2-40B4-BE49-F238E27FC236}">
                    <a16:creationId xmlns="" xmlns:a16="http://schemas.microsoft.com/office/drawing/2014/main" id="{C84DF5D8-60E0-4D21-A896-E6098C81860A}"/>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0" name="正方形/長方形 1839">
                <a:extLst>
                  <a:ext uri="{FF2B5EF4-FFF2-40B4-BE49-F238E27FC236}">
                    <a16:creationId xmlns="" xmlns:a16="http://schemas.microsoft.com/office/drawing/2014/main" id="{CE0394DF-1C97-4946-AA77-C0FD950136A4}"/>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1" name="正方形/長方形 1840">
                <a:extLst>
                  <a:ext uri="{FF2B5EF4-FFF2-40B4-BE49-F238E27FC236}">
                    <a16:creationId xmlns="" xmlns:a16="http://schemas.microsoft.com/office/drawing/2014/main" id="{4E526157-21C8-4059-AFD5-019617E68B5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2" name="正方形/長方形 1841">
                <a:extLst>
                  <a:ext uri="{FF2B5EF4-FFF2-40B4-BE49-F238E27FC236}">
                    <a16:creationId xmlns="" xmlns:a16="http://schemas.microsoft.com/office/drawing/2014/main" id="{481B6D7E-531D-4644-A44A-5ACEF5C0FF5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3" name="グループ化 1312">
              <a:extLst>
                <a:ext uri="{FF2B5EF4-FFF2-40B4-BE49-F238E27FC236}">
                  <a16:creationId xmlns="" xmlns:a16="http://schemas.microsoft.com/office/drawing/2014/main" id="{ED55CE2D-6763-4CD8-BF52-3CA9B9592323}"/>
                </a:ext>
              </a:extLst>
            </p:cNvPr>
            <p:cNvGrpSpPr/>
            <p:nvPr/>
          </p:nvGrpSpPr>
          <p:grpSpPr>
            <a:xfrm>
              <a:off x="6345263" y="1968803"/>
              <a:ext cx="715455" cy="734400"/>
              <a:chOff x="2908531" y="1323826"/>
              <a:chExt cx="1447422" cy="1440000"/>
            </a:xfrm>
          </p:grpSpPr>
          <p:sp>
            <p:nvSpPr>
              <p:cNvPr id="1713" name="正方形/長方形 1712">
                <a:extLst>
                  <a:ext uri="{FF2B5EF4-FFF2-40B4-BE49-F238E27FC236}">
                    <a16:creationId xmlns="" xmlns:a16="http://schemas.microsoft.com/office/drawing/2014/main" id="{8DBEDBFF-3B68-417D-A60D-4DEDD6439A3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4" name="正方形/長方形 1713">
                <a:extLst>
                  <a:ext uri="{FF2B5EF4-FFF2-40B4-BE49-F238E27FC236}">
                    <a16:creationId xmlns="" xmlns:a16="http://schemas.microsoft.com/office/drawing/2014/main" id="{E713C2BC-D6E0-45A6-93A7-6FE2D13339E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5" name="正方形/長方形 1714">
                <a:extLst>
                  <a:ext uri="{FF2B5EF4-FFF2-40B4-BE49-F238E27FC236}">
                    <a16:creationId xmlns="" xmlns:a16="http://schemas.microsoft.com/office/drawing/2014/main" id="{17419F08-EC40-440A-98F0-071D6EAF2BA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6" name="正方形/長方形 1715">
                <a:extLst>
                  <a:ext uri="{FF2B5EF4-FFF2-40B4-BE49-F238E27FC236}">
                    <a16:creationId xmlns="" xmlns:a16="http://schemas.microsoft.com/office/drawing/2014/main" id="{9DC814C8-14C9-4ED0-B9DA-261894F0190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7" name="正方形/長方形 1716">
                <a:extLst>
                  <a:ext uri="{FF2B5EF4-FFF2-40B4-BE49-F238E27FC236}">
                    <a16:creationId xmlns="" xmlns:a16="http://schemas.microsoft.com/office/drawing/2014/main" id="{08BB1399-BE7B-4E48-93D2-AAF70CCCD883}"/>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8" name="正方形/長方形 1717">
                <a:extLst>
                  <a:ext uri="{FF2B5EF4-FFF2-40B4-BE49-F238E27FC236}">
                    <a16:creationId xmlns="" xmlns:a16="http://schemas.microsoft.com/office/drawing/2014/main" id="{E6BE0297-4BB7-40E4-84CE-092E90D2037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9" name="正方形/長方形 1718">
                <a:extLst>
                  <a:ext uri="{FF2B5EF4-FFF2-40B4-BE49-F238E27FC236}">
                    <a16:creationId xmlns="" xmlns:a16="http://schemas.microsoft.com/office/drawing/2014/main" id="{27F6F3C2-00F5-4BFA-8858-608445BFC0E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0" name="正方形/長方形 1719">
                <a:extLst>
                  <a:ext uri="{FF2B5EF4-FFF2-40B4-BE49-F238E27FC236}">
                    <a16:creationId xmlns="" xmlns:a16="http://schemas.microsoft.com/office/drawing/2014/main" id="{7B066506-B1DA-4483-BC3F-66AF4B4C7B2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1" name="正方形/長方形 1720">
                <a:extLst>
                  <a:ext uri="{FF2B5EF4-FFF2-40B4-BE49-F238E27FC236}">
                    <a16:creationId xmlns="" xmlns:a16="http://schemas.microsoft.com/office/drawing/2014/main" id="{923BAF5C-0621-46F2-A7BD-56BB55DB88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2" name="正方形/長方形 1721">
                <a:extLst>
                  <a:ext uri="{FF2B5EF4-FFF2-40B4-BE49-F238E27FC236}">
                    <a16:creationId xmlns="" xmlns:a16="http://schemas.microsoft.com/office/drawing/2014/main" id="{6FC490F7-7485-4850-80F9-7EB7A295C0A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3" name="正方形/長方形 1722">
                <a:extLst>
                  <a:ext uri="{FF2B5EF4-FFF2-40B4-BE49-F238E27FC236}">
                    <a16:creationId xmlns="" xmlns:a16="http://schemas.microsoft.com/office/drawing/2014/main" id="{93D929DD-B444-4A24-83D8-81C8771C706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4" name="正方形/長方形 1723">
                <a:extLst>
                  <a:ext uri="{FF2B5EF4-FFF2-40B4-BE49-F238E27FC236}">
                    <a16:creationId xmlns="" xmlns:a16="http://schemas.microsoft.com/office/drawing/2014/main" id="{8AB805AE-9BB0-4088-8C49-8522E729971B}"/>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5" name="正方形/長方形 1724">
                <a:extLst>
                  <a:ext uri="{FF2B5EF4-FFF2-40B4-BE49-F238E27FC236}">
                    <a16:creationId xmlns="" xmlns:a16="http://schemas.microsoft.com/office/drawing/2014/main" id="{AFB435C2-2A8F-4C3A-9797-0E292DB20FA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6" name="正方形/長方形 1725">
                <a:extLst>
                  <a:ext uri="{FF2B5EF4-FFF2-40B4-BE49-F238E27FC236}">
                    <a16:creationId xmlns="" xmlns:a16="http://schemas.microsoft.com/office/drawing/2014/main" id="{9DB6ACD9-2AB6-434B-89BD-DF49A3F2D492}"/>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7" name="正方形/長方形 1726">
                <a:extLst>
                  <a:ext uri="{FF2B5EF4-FFF2-40B4-BE49-F238E27FC236}">
                    <a16:creationId xmlns="" xmlns:a16="http://schemas.microsoft.com/office/drawing/2014/main" id="{FF41E913-F1E3-4C1E-BF21-E4EBFE750917}"/>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8" name="正方形/長方形 1727">
                <a:extLst>
                  <a:ext uri="{FF2B5EF4-FFF2-40B4-BE49-F238E27FC236}">
                    <a16:creationId xmlns="" xmlns:a16="http://schemas.microsoft.com/office/drawing/2014/main" id="{3753ED17-EEA6-4A1B-ACDA-DA3D3479BAF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9" name="正方形/長方形 1728">
                <a:extLst>
                  <a:ext uri="{FF2B5EF4-FFF2-40B4-BE49-F238E27FC236}">
                    <a16:creationId xmlns="" xmlns:a16="http://schemas.microsoft.com/office/drawing/2014/main" id="{8C154E15-0911-4AE7-9E79-4218C2482F4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0" name="正方形/長方形 1729">
                <a:extLst>
                  <a:ext uri="{FF2B5EF4-FFF2-40B4-BE49-F238E27FC236}">
                    <a16:creationId xmlns="" xmlns:a16="http://schemas.microsoft.com/office/drawing/2014/main" id="{4913E3AB-DFA7-44F7-9AAE-FE431670065F}"/>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1" name="正方形/長方形 1730">
                <a:extLst>
                  <a:ext uri="{FF2B5EF4-FFF2-40B4-BE49-F238E27FC236}">
                    <a16:creationId xmlns="" xmlns:a16="http://schemas.microsoft.com/office/drawing/2014/main" id="{7810C6A7-60DD-4B40-957B-127C737C0CD8}"/>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2" name="正方形/長方形 1731">
                <a:extLst>
                  <a:ext uri="{FF2B5EF4-FFF2-40B4-BE49-F238E27FC236}">
                    <a16:creationId xmlns="" xmlns:a16="http://schemas.microsoft.com/office/drawing/2014/main" id="{5F0CF689-820E-4812-9EF3-F69893D743F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3" name="正方形/長方形 1732">
                <a:extLst>
                  <a:ext uri="{FF2B5EF4-FFF2-40B4-BE49-F238E27FC236}">
                    <a16:creationId xmlns="" xmlns:a16="http://schemas.microsoft.com/office/drawing/2014/main" id="{3DFF549F-1FF6-4E7E-B825-02FB3BD98FF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4" name="正方形/長方形 1733">
                <a:extLst>
                  <a:ext uri="{FF2B5EF4-FFF2-40B4-BE49-F238E27FC236}">
                    <a16:creationId xmlns="" xmlns:a16="http://schemas.microsoft.com/office/drawing/2014/main" id="{3F4F6F45-7FBA-4C98-BA66-F152171D67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5" name="正方形/長方形 1734">
                <a:extLst>
                  <a:ext uri="{FF2B5EF4-FFF2-40B4-BE49-F238E27FC236}">
                    <a16:creationId xmlns="" xmlns:a16="http://schemas.microsoft.com/office/drawing/2014/main" id="{346AF5C0-F196-4411-A1EE-2012EF6F3C9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6" name="正方形/長方形 1735">
                <a:extLst>
                  <a:ext uri="{FF2B5EF4-FFF2-40B4-BE49-F238E27FC236}">
                    <a16:creationId xmlns="" xmlns:a16="http://schemas.microsoft.com/office/drawing/2014/main" id="{C4F3B833-70CF-46B8-A2A5-075B0720F68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7" name="正方形/長方形 1736">
                <a:extLst>
                  <a:ext uri="{FF2B5EF4-FFF2-40B4-BE49-F238E27FC236}">
                    <a16:creationId xmlns="" xmlns:a16="http://schemas.microsoft.com/office/drawing/2014/main" id="{F4F930A3-EE2B-4976-AB53-155FD964034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8" name="正方形/長方形 1737">
                <a:extLst>
                  <a:ext uri="{FF2B5EF4-FFF2-40B4-BE49-F238E27FC236}">
                    <a16:creationId xmlns="" xmlns:a16="http://schemas.microsoft.com/office/drawing/2014/main" id="{7D2766E3-F513-4C96-90EC-ABB91693786F}"/>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9" name="正方形/長方形 1738">
                <a:extLst>
                  <a:ext uri="{FF2B5EF4-FFF2-40B4-BE49-F238E27FC236}">
                    <a16:creationId xmlns="" xmlns:a16="http://schemas.microsoft.com/office/drawing/2014/main" id="{10A6DAD3-80CD-4F85-BBD5-C0406A60BBCE}"/>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0" name="正方形/長方形 1739">
                <a:extLst>
                  <a:ext uri="{FF2B5EF4-FFF2-40B4-BE49-F238E27FC236}">
                    <a16:creationId xmlns="" xmlns:a16="http://schemas.microsoft.com/office/drawing/2014/main" id="{4AAFE0B0-03A7-4375-92C6-6AAE2FE64C6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1" name="正方形/長方形 1740">
                <a:extLst>
                  <a:ext uri="{FF2B5EF4-FFF2-40B4-BE49-F238E27FC236}">
                    <a16:creationId xmlns="" xmlns:a16="http://schemas.microsoft.com/office/drawing/2014/main" id="{ADA82174-36B8-4927-B362-87356F3C466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2" name="正方形/長方形 1741">
                <a:extLst>
                  <a:ext uri="{FF2B5EF4-FFF2-40B4-BE49-F238E27FC236}">
                    <a16:creationId xmlns="" xmlns:a16="http://schemas.microsoft.com/office/drawing/2014/main" id="{DBAF0F80-BDA2-4ABA-93FD-2331D318EF1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3" name="正方形/長方形 1742">
                <a:extLst>
                  <a:ext uri="{FF2B5EF4-FFF2-40B4-BE49-F238E27FC236}">
                    <a16:creationId xmlns="" xmlns:a16="http://schemas.microsoft.com/office/drawing/2014/main" id="{A797968B-6879-469A-BF3F-8C330A59331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4" name="正方形/長方形 1743">
                <a:extLst>
                  <a:ext uri="{FF2B5EF4-FFF2-40B4-BE49-F238E27FC236}">
                    <a16:creationId xmlns="" xmlns:a16="http://schemas.microsoft.com/office/drawing/2014/main" id="{F4478E4E-5870-4047-84F1-35B817293DA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5" name="正方形/長方形 1744">
                <a:extLst>
                  <a:ext uri="{FF2B5EF4-FFF2-40B4-BE49-F238E27FC236}">
                    <a16:creationId xmlns="" xmlns:a16="http://schemas.microsoft.com/office/drawing/2014/main" id="{B5743E46-3892-4446-8D9A-723821B469E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6" name="正方形/長方形 1745">
                <a:extLst>
                  <a:ext uri="{FF2B5EF4-FFF2-40B4-BE49-F238E27FC236}">
                    <a16:creationId xmlns="" xmlns:a16="http://schemas.microsoft.com/office/drawing/2014/main" id="{9A40F2A1-7461-4546-9528-223B8D7A816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7" name="正方形/長方形 1746">
                <a:extLst>
                  <a:ext uri="{FF2B5EF4-FFF2-40B4-BE49-F238E27FC236}">
                    <a16:creationId xmlns="" xmlns:a16="http://schemas.microsoft.com/office/drawing/2014/main" id="{44B338E7-3934-49C6-9189-7446199A6ECC}"/>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8" name="正方形/長方形 1747">
                <a:extLst>
                  <a:ext uri="{FF2B5EF4-FFF2-40B4-BE49-F238E27FC236}">
                    <a16:creationId xmlns="" xmlns:a16="http://schemas.microsoft.com/office/drawing/2014/main" id="{F72D976E-C2B6-426F-8FD2-0B6A516A827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9" name="正方形/長方形 1748">
                <a:extLst>
                  <a:ext uri="{FF2B5EF4-FFF2-40B4-BE49-F238E27FC236}">
                    <a16:creationId xmlns="" xmlns:a16="http://schemas.microsoft.com/office/drawing/2014/main" id="{3D6ABE4F-17AE-438D-A7AB-A74384F5A8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0" name="正方形/長方形 1749">
                <a:extLst>
                  <a:ext uri="{FF2B5EF4-FFF2-40B4-BE49-F238E27FC236}">
                    <a16:creationId xmlns="" xmlns:a16="http://schemas.microsoft.com/office/drawing/2014/main" id="{3E630032-A4CD-4774-AE6A-81484A82D0D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1" name="正方形/長方形 1750">
                <a:extLst>
                  <a:ext uri="{FF2B5EF4-FFF2-40B4-BE49-F238E27FC236}">
                    <a16:creationId xmlns="" xmlns:a16="http://schemas.microsoft.com/office/drawing/2014/main" id="{E7A2C4C8-4CFE-4B9D-BE5B-D6B3FB0AB3B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2" name="正方形/長方形 1751">
                <a:extLst>
                  <a:ext uri="{FF2B5EF4-FFF2-40B4-BE49-F238E27FC236}">
                    <a16:creationId xmlns="" xmlns:a16="http://schemas.microsoft.com/office/drawing/2014/main" id="{656CB5B2-ED8D-4F54-A4DB-DC79B89D9C2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3" name="正方形/長方形 1752">
                <a:extLst>
                  <a:ext uri="{FF2B5EF4-FFF2-40B4-BE49-F238E27FC236}">
                    <a16:creationId xmlns="" xmlns:a16="http://schemas.microsoft.com/office/drawing/2014/main" id="{73C43F42-B527-45CA-BE8D-CFD1F55225B9}"/>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4" name="正方形/長方形 1753">
                <a:extLst>
                  <a:ext uri="{FF2B5EF4-FFF2-40B4-BE49-F238E27FC236}">
                    <a16:creationId xmlns="" xmlns:a16="http://schemas.microsoft.com/office/drawing/2014/main" id="{8B767C22-36F0-496B-8D0D-D30F65E935A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5" name="正方形/長方形 1754">
                <a:extLst>
                  <a:ext uri="{FF2B5EF4-FFF2-40B4-BE49-F238E27FC236}">
                    <a16:creationId xmlns="" xmlns:a16="http://schemas.microsoft.com/office/drawing/2014/main" id="{9E996C81-F0E2-4209-87E1-B71DEFF9513A}"/>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6" name="正方形/長方形 1755">
                <a:extLst>
                  <a:ext uri="{FF2B5EF4-FFF2-40B4-BE49-F238E27FC236}">
                    <a16:creationId xmlns="" xmlns:a16="http://schemas.microsoft.com/office/drawing/2014/main" id="{52F670AD-35CD-40DC-B98C-FEE28E5CD15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7" name="正方形/長方形 1756">
                <a:extLst>
                  <a:ext uri="{FF2B5EF4-FFF2-40B4-BE49-F238E27FC236}">
                    <a16:creationId xmlns="" xmlns:a16="http://schemas.microsoft.com/office/drawing/2014/main" id="{D5BC9D28-60A1-4AF8-9A24-715F15C803F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8" name="正方形/長方形 1757">
                <a:extLst>
                  <a:ext uri="{FF2B5EF4-FFF2-40B4-BE49-F238E27FC236}">
                    <a16:creationId xmlns="" xmlns:a16="http://schemas.microsoft.com/office/drawing/2014/main" id="{FA32EF27-3648-48CF-AB90-7828E6BB640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9" name="正方形/長方形 1758">
                <a:extLst>
                  <a:ext uri="{FF2B5EF4-FFF2-40B4-BE49-F238E27FC236}">
                    <a16:creationId xmlns="" xmlns:a16="http://schemas.microsoft.com/office/drawing/2014/main" id="{98D01E64-1D1D-41B2-8006-C3EB5E7957B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0" name="正方形/長方形 1759">
                <a:extLst>
                  <a:ext uri="{FF2B5EF4-FFF2-40B4-BE49-F238E27FC236}">
                    <a16:creationId xmlns="" xmlns:a16="http://schemas.microsoft.com/office/drawing/2014/main" id="{ACB4C65F-E333-4D0D-A418-5DD576D4F19B}"/>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1" name="正方形/長方形 1760">
                <a:extLst>
                  <a:ext uri="{FF2B5EF4-FFF2-40B4-BE49-F238E27FC236}">
                    <a16:creationId xmlns="" xmlns:a16="http://schemas.microsoft.com/office/drawing/2014/main" id="{D8D1A657-FE0D-4BA0-BE40-0639A4A258F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2" name="正方形/長方形 1761">
                <a:extLst>
                  <a:ext uri="{FF2B5EF4-FFF2-40B4-BE49-F238E27FC236}">
                    <a16:creationId xmlns="" xmlns:a16="http://schemas.microsoft.com/office/drawing/2014/main" id="{963D32C9-E7AD-4BEC-968B-360FCA8A736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3" name="正方形/長方形 1762">
                <a:extLst>
                  <a:ext uri="{FF2B5EF4-FFF2-40B4-BE49-F238E27FC236}">
                    <a16:creationId xmlns="" xmlns:a16="http://schemas.microsoft.com/office/drawing/2014/main" id="{57F2E9FE-1573-4E08-ACB4-C95A5901442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4" name="正方形/長方形 1763">
                <a:extLst>
                  <a:ext uri="{FF2B5EF4-FFF2-40B4-BE49-F238E27FC236}">
                    <a16:creationId xmlns="" xmlns:a16="http://schemas.microsoft.com/office/drawing/2014/main" id="{5D98C241-966C-47A6-82D5-65261B07A27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5" name="正方形/長方形 1764">
                <a:extLst>
                  <a:ext uri="{FF2B5EF4-FFF2-40B4-BE49-F238E27FC236}">
                    <a16:creationId xmlns="" xmlns:a16="http://schemas.microsoft.com/office/drawing/2014/main" id="{BFEB022F-E3E9-4FEC-B2B4-CFA36864AD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6" name="正方形/長方形 1765">
                <a:extLst>
                  <a:ext uri="{FF2B5EF4-FFF2-40B4-BE49-F238E27FC236}">
                    <a16:creationId xmlns="" xmlns:a16="http://schemas.microsoft.com/office/drawing/2014/main" id="{A4488BE9-B712-43FB-B556-CF9B31C5C594}"/>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7" name="正方形/長方形 1766">
                <a:extLst>
                  <a:ext uri="{FF2B5EF4-FFF2-40B4-BE49-F238E27FC236}">
                    <a16:creationId xmlns="" xmlns:a16="http://schemas.microsoft.com/office/drawing/2014/main" id="{6585B333-B1C6-4C30-9886-A22452F7BE41}"/>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8" name="正方形/長方形 1767">
                <a:extLst>
                  <a:ext uri="{FF2B5EF4-FFF2-40B4-BE49-F238E27FC236}">
                    <a16:creationId xmlns="" xmlns:a16="http://schemas.microsoft.com/office/drawing/2014/main" id="{89A0EEB0-0006-43AA-B33E-DD001014381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9" name="正方形/長方形 1768">
                <a:extLst>
                  <a:ext uri="{FF2B5EF4-FFF2-40B4-BE49-F238E27FC236}">
                    <a16:creationId xmlns="" xmlns:a16="http://schemas.microsoft.com/office/drawing/2014/main" id="{6DE57EE7-F0A6-4F4A-9803-2426E763A0C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0" name="正方形/長方形 1769">
                <a:extLst>
                  <a:ext uri="{FF2B5EF4-FFF2-40B4-BE49-F238E27FC236}">
                    <a16:creationId xmlns="" xmlns:a16="http://schemas.microsoft.com/office/drawing/2014/main" id="{9674AABA-283C-4A68-8A33-A1367ABE0732}"/>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1" name="正方形/長方形 1770">
                <a:extLst>
                  <a:ext uri="{FF2B5EF4-FFF2-40B4-BE49-F238E27FC236}">
                    <a16:creationId xmlns="" xmlns:a16="http://schemas.microsoft.com/office/drawing/2014/main" id="{0DE66A99-0DE6-4D0E-A404-69BD06586BB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2" name="正方形/長方形 1771">
                <a:extLst>
                  <a:ext uri="{FF2B5EF4-FFF2-40B4-BE49-F238E27FC236}">
                    <a16:creationId xmlns="" xmlns:a16="http://schemas.microsoft.com/office/drawing/2014/main" id="{8CB81DDC-EF32-4626-953D-1470D77C150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3" name="正方形/長方形 1772">
                <a:extLst>
                  <a:ext uri="{FF2B5EF4-FFF2-40B4-BE49-F238E27FC236}">
                    <a16:creationId xmlns="" xmlns:a16="http://schemas.microsoft.com/office/drawing/2014/main" id="{DF190244-A542-4011-8936-E06FB3F82C87}"/>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4" name="正方形/長方形 1773">
                <a:extLst>
                  <a:ext uri="{FF2B5EF4-FFF2-40B4-BE49-F238E27FC236}">
                    <a16:creationId xmlns="" xmlns:a16="http://schemas.microsoft.com/office/drawing/2014/main" id="{00830BDB-740F-4163-B1A6-D177F02B466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5" name="正方形/長方形 1774">
                <a:extLst>
                  <a:ext uri="{FF2B5EF4-FFF2-40B4-BE49-F238E27FC236}">
                    <a16:creationId xmlns="" xmlns:a16="http://schemas.microsoft.com/office/drawing/2014/main" id="{F9777E6E-93CE-41D6-9B24-73561CA06FB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6" name="正方形/長方形 1775">
                <a:extLst>
                  <a:ext uri="{FF2B5EF4-FFF2-40B4-BE49-F238E27FC236}">
                    <a16:creationId xmlns="" xmlns:a16="http://schemas.microsoft.com/office/drawing/2014/main" id="{9F8CBD50-6CC0-49F3-9102-1F79C17F540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7" name="正方形/長方形 1776">
                <a:extLst>
                  <a:ext uri="{FF2B5EF4-FFF2-40B4-BE49-F238E27FC236}">
                    <a16:creationId xmlns="" xmlns:a16="http://schemas.microsoft.com/office/drawing/2014/main" id="{1F012AC4-856C-47AD-ACCC-51AE044C774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4" name="グループ化 1313">
              <a:extLst>
                <a:ext uri="{FF2B5EF4-FFF2-40B4-BE49-F238E27FC236}">
                  <a16:creationId xmlns="" xmlns:a16="http://schemas.microsoft.com/office/drawing/2014/main" id="{AB62220D-0583-484E-9554-A41A2FEB895C}"/>
                </a:ext>
              </a:extLst>
            </p:cNvPr>
            <p:cNvGrpSpPr/>
            <p:nvPr/>
          </p:nvGrpSpPr>
          <p:grpSpPr>
            <a:xfrm>
              <a:off x="7067297" y="1968803"/>
              <a:ext cx="715455" cy="734400"/>
              <a:chOff x="2908531" y="1323826"/>
              <a:chExt cx="1447422" cy="1440000"/>
            </a:xfrm>
          </p:grpSpPr>
          <p:sp>
            <p:nvSpPr>
              <p:cNvPr id="1648" name="正方形/長方形 1647">
                <a:extLst>
                  <a:ext uri="{FF2B5EF4-FFF2-40B4-BE49-F238E27FC236}">
                    <a16:creationId xmlns="" xmlns:a16="http://schemas.microsoft.com/office/drawing/2014/main" id="{CF77B9B6-DF04-46BD-8EDA-E314DF3A0D9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9" name="正方形/長方形 1648">
                <a:extLst>
                  <a:ext uri="{FF2B5EF4-FFF2-40B4-BE49-F238E27FC236}">
                    <a16:creationId xmlns="" xmlns:a16="http://schemas.microsoft.com/office/drawing/2014/main" id="{1F4CFE1A-771B-4BC9-A386-AA9D6A83686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0" name="正方形/長方形 1649">
                <a:extLst>
                  <a:ext uri="{FF2B5EF4-FFF2-40B4-BE49-F238E27FC236}">
                    <a16:creationId xmlns="" xmlns:a16="http://schemas.microsoft.com/office/drawing/2014/main" id="{5D7B0791-12B5-4A21-ADB8-E31D4790DF7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1" name="正方形/長方形 1650">
                <a:extLst>
                  <a:ext uri="{FF2B5EF4-FFF2-40B4-BE49-F238E27FC236}">
                    <a16:creationId xmlns="" xmlns:a16="http://schemas.microsoft.com/office/drawing/2014/main" id="{52319737-F8E4-411E-8F94-5F5214E6A9A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2" name="正方形/長方形 1651">
                <a:extLst>
                  <a:ext uri="{FF2B5EF4-FFF2-40B4-BE49-F238E27FC236}">
                    <a16:creationId xmlns="" xmlns:a16="http://schemas.microsoft.com/office/drawing/2014/main" id="{667C5F2F-71AB-49F6-A4A4-EEFB5AD2D7CE}"/>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3" name="正方形/長方形 1652">
                <a:extLst>
                  <a:ext uri="{FF2B5EF4-FFF2-40B4-BE49-F238E27FC236}">
                    <a16:creationId xmlns="" xmlns:a16="http://schemas.microsoft.com/office/drawing/2014/main" id="{D52C75AB-E33C-42CC-AB70-8C1FD252BCD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4" name="正方形/長方形 1653">
                <a:extLst>
                  <a:ext uri="{FF2B5EF4-FFF2-40B4-BE49-F238E27FC236}">
                    <a16:creationId xmlns="" xmlns:a16="http://schemas.microsoft.com/office/drawing/2014/main" id="{E7DC2361-062B-4DD6-8CAD-B7DB61AD23D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5" name="正方形/長方形 1654">
                <a:extLst>
                  <a:ext uri="{FF2B5EF4-FFF2-40B4-BE49-F238E27FC236}">
                    <a16:creationId xmlns="" xmlns:a16="http://schemas.microsoft.com/office/drawing/2014/main" id="{C439935B-7A84-46C5-9035-0592958E30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6" name="正方形/長方形 1655">
                <a:extLst>
                  <a:ext uri="{FF2B5EF4-FFF2-40B4-BE49-F238E27FC236}">
                    <a16:creationId xmlns="" xmlns:a16="http://schemas.microsoft.com/office/drawing/2014/main" id="{A02DFA52-8B34-4263-A9C7-D675A433DC2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7" name="正方形/長方形 1656">
                <a:extLst>
                  <a:ext uri="{FF2B5EF4-FFF2-40B4-BE49-F238E27FC236}">
                    <a16:creationId xmlns="" xmlns:a16="http://schemas.microsoft.com/office/drawing/2014/main" id="{4DBD8643-1D75-412D-9638-0FBB0307AC8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8" name="正方形/長方形 1657">
                <a:extLst>
                  <a:ext uri="{FF2B5EF4-FFF2-40B4-BE49-F238E27FC236}">
                    <a16:creationId xmlns="" xmlns:a16="http://schemas.microsoft.com/office/drawing/2014/main" id="{CEDDF647-4EBE-4B72-AB79-CE0571F0D40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9" name="正方形/長方形 1658">
                <a:extLst>
                  <a:ext uri="{FF2B5EF4-FFF2-40B4-BE49-F238E27FC236}">
                    <a16:creationId xmlns="" xmlns:a16="http://schemas.microsoft.com/office/drawing/2014/main" id="{6B9C8218-140F-450D-9148-72D8804D7866}"/>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0" name="正方形/長方形 1659">
                <a:extLst>
                  <a:ext uri="{FF2B5EF4-FFF2-40B4-BE49-F238E27FC236}">
                    <a16:creationId xmlns="" xmlns:a16="http://schemas.microsoft.com/office/drawing/2014/main" id="{93149D6D-2ADC-40B1-BD74-CE1A40D4202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1" name="正方形/長方形 1660">
                <a:extLst>
                  <a:ext uri="{FF2B5EF4-FFF2-40B4-BE49-F238E27FC236}">
                    <a16:creationId xmlns="" xmlns:a16="http://schemas.microsoft.com/office/drawing/2014/main" id="{A11BFFAD-B8E8-49C0-95F3-7E64A20D628C}"/>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2" name="正方形/長方形 1661">
                <a:extLst>
                  <a:ext uri="{FF2B5EF4-FFF2-40B4-BE49-F238E27FC236}">
                    <a16:creationId xmlns="" xmlns:a16="http://schemas.microsoft.com/office/drawing/2014/main" id="{03D86C49-3291-46B3-A60B-25C6446B945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3" name="正方形/長方形 1662">
                <a:extLst>
                  <a:ext uri="{FF2B5EF4-FFF2-40B4-BE49-F238E27FC236}">
                    <a16:creationId xmlns="" xmlns:a16="http://schemas.microsoft.com/office/drawing/2014/main" id="{B2FA97CA-E738-448B-B192-4A3AC8237C2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4" name="正方形/長方形 1663">
                <a:extLst>
                  <a:ext uri="{FF2B5EF4-FFF2-40B4-BE49-F238E27FC236}">
                    <a16:creationId xmlns="" xmlns:a16="http://schemas.microsoft.com/office/drawing/2014/main" id="{D60B291E-4835-4E8F-80CB-A61951CF9A88}"/>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5" name="正方形/長方形 1664">
                <a:extLst>
                  <a:ext uri="{FF2B5EF4-FFF2-40B4-BE49-F238E27FC236}">
                    <a16:creationId xmlns="" xmlns:a16="http://schemas.microsoft.com/office/drawing/2014/main" id="{04AFFC76-D107-4AD1-8D77-A59B5FA2D94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6" name="正方形/長方形 1665">
                <a:extLst>
                  <a:ext uri="{FF2B5EF4-FFF2-40B4-BE49-F238E27FC236}">
                    <a16:creationId xmlns="" xmlns:a16="http://schemas.microsoft.com/office/drawing/2014/main" id="{8277A9DC-9AD3-4F38-8BEE-789ADD83891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7" name="正方形/長方形 1666">
                <a:extLst>
                  <a:ext uri="{FF2B5EF4-FFF2-40B4-BE49-F238E27FC236}">
                    <a16:creationId xmlns="" xmlns:a16="http://schemas.microsoft.com/office/drawing/2014/main" id="{6A38E421-A9E6-497F-8602-BCCBC90C54B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8" name="正方形/長方形 1667">
                <a:extLst>
                  <a:ext uri="{FF2B5EF4-FFF2-40B4-BE49-F238E27FC236}">
                    <a16:creationId xmlns="" xmlns:a16="http://schemas.microsoft.com/office/drawing/2014/main" id="{B66B12AC-6E03-4C88-8C87-58A01D88A6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9" name="正方形/長方形 1668">
                <a:extLst>
                  <a:ext uri="{FF2B5EF4-FFF2-40B4-BE49-F238E27FC236}">
                    <a16:creationId xmlns="" xmlns:a16="http://schemas.microsoft.com/office/drawing/2014/main" id="{5BE8BADD-6733-4EF6-AF59-8B3C7E2E9D3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0" name="正方形/長方形 1669">
                <a:extLst>
                  <a:ext uri="{FF2B5EF4-FFF2-40B4-BE49-F238E27FC236}">
                    <a16:creationId xmlns="" xmlns:a16="http://schemas.microsoft.com/office/drawing/2014/main" id="{E4F3A1F4-C0BF-4BDC-B4B4-C43A7A0291D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1" name="正方形/長方形 1670">
                <a:extLst>
                  <a:ext uri="{FF2B5EF4-FFF2-40B4-BE49-F238E27FC236}">
                    <a16:creationId xmlns="" xmlns:a16="http://schemas.microsoft.com/office/drawing/2014/main" id="{8D41ECA3-9B47-4C0F-9F2B-61FE490A315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2" name="正方形/長方形 1671">
                <a:extLst>
                  <a:ext uri="{FF2B5EF4-FFF2-40B4-BE49-F238E27FC236}">
                    <a16:creationId xmlns="" xmlns:a16="http://schemas.microsoft.com/office/drawing/2014/main" id="{C120940A-1197-4D10-A3E8-C89E26C9B94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3" name="正方形/長方形 1672">
                <a:extLst>
                  <a:ext uri="{FF2B5EF4-FFF2-40B4-BE49-F238E27FC236}">
                    <a16:creationId xmlns="" xmlns:a16="http://schemas.microsoft.com/office/drawing/2014/main" id="{19535EFF-10C0-49CB-AC2B-BF725D87720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4" name="正方形/長方形 1673">
                <a:extLst>
                  <a:ext uri="{FF2B5EF4-FFF2-40B4-BE49-F238E27FC236}">
                    <a16:creationId xmlns="" xmlns:a16="http://schemas.microsoft.com/office/drawing/2014/main" id="{13AA9E50-9842-4947-B111-E048FA7FA58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5" name="正方形/長方形 1674">
                <a:extLst>
                  <a:ext uri="{FF2B5EF4-FFF2-40B4-BE49-F238E27FC236}">
                    <a16:creationId xmlns="" xmlns:a16="http://schemas.microsoft.com/office/drawing/2014/main" id="{D47CF300-EB37-4A45-9D2E-77EA921E618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6" name="正方形/長方形 1675">
                <a:extLst>
                  <a:ext uri="{FF2B5EF4-FFF2-40B4-BE49-F238E27FC236}">
                    <a16:creationId xmlns="" xmlns:a16="http://schemas.microsoft.com/office/drawing/2014/main" id="{7E736E00-5E09-4E63-993C-FD996EB2DD1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7" name="正方形/長方形 1676">
                <a:extLst>
                  <a:ext uri="{FF2B5EF4-FFF2-40B4-BE49-F238E27FC236}">
                    <a16:creationId xmlns="" xmlns:a16="http://schemas.microsoft.com/office/drawing/2014/main" id="{1D9970CD-229B-4896-A679-AD02DC9BD080}"/>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8" name="正方形/長方形 1677">
                <a:extLst>
                  <a:ext uri="{FF2B5EF4-FFF2-40B4-BE49-F238E27FC236}">
                    <a16:creationId xmlns="" xmlns:a16="http://schemas.microsoft.com/office/drawing/2014/main" id="{BB4D23A0-318B-4996-A2F8-F445A1E244FD}"/>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9" name="正方形/長方形 1678">
                <a:extLst>
                  <a:ext uri="{FF2B5EF4-FFF2-40B4-BE49-F238E27FC236}">
                    <a16:creationId xmlns="" xmlns:a16="http://schemas.microsoft.com/office/drawing/2014/main" id="{05EEE920-5D09-4DD9-9C7C-3EA6162ECBC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0" name="正方形/長方形 1679">
                <a:extLst>
                  <a:ext uri="{FF2B5EF4-FFF2-40B4-BE49-F238E27FC236}">
                    <a16:creationId xmlns="" xmlns:a16="http://schemas.microsoft.com/office/drawing/2014/main" id="{538AF242-2FAA-48BA-A100-8C9814D499F7}"/>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1" name="正方形/長方形 1680">
                <a:extLst>
                  <a:ext uri="{FF2B5EF4-FFF2-40B4-BE49-F238E27FC236}">
                    <a16:creationId xmlns="" xmlns:a16="http://schemas.microsoft.com/office/drawing/2014/main" id="{B7430196-CAC4-458E-9116-87E28A8200C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2" name="正方形/長方形 1681">
                <a:extLst>
                  <a:ext uri="{FF2B5EF4-FFF2-40B4-BE49-F238E27FC236}">
                    <a16:creationId xmlns="" xmlns:a16="http://schemas.microsoft.com/office/drawing/2014/main" id="{996E0AF6-F080-43DB-B077-8357CD779935}"/>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3" name="正方形/長方形 1682">
                <a:extLst>
                  <a:ext uri="{FF2B5EF4-FFF2-40B4-BE49-F238E27FC236}">
                    <a16:creationId xmlns="" xmlns:a16="http://schemas.microsoft.com/office/drawing/2014/main" id="{4D67620C-980D-4937-BB76-776D0D077879}"/>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4" name="正方形/長方形 1683">
                <a:extLst>
                  <a:ext uri="{FF2B5EF4-FFF2-40B4-BE49-F238E27FC236}">
                    <a16:creationId xmlns="" xmlns:a16="http://schemas.microsoft.com/office/drawing/2014/main" id="{25E677FC-F981-424A-BAF7-19D9B0B9A5C9}"/>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5" name="正方形/長方形 1684">
                <a:extLst>
                  <a:ext uri="{FF2B5EF4-FFF2-40B4-BE49-F238E27FC236}">
                    <a16:creationId xmlns="" xmlns:a16="http://schemas.microsoft.com/office/drawing/2014/main" id="{E0EA33D4-2C60-43A7-ADB2-9D60C3BD64B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6" name="正方形/長方形 1685">
                <a:extLst>
                  <a:ext uri="{FF2B5EF4-FFF2-40B4-BE49-F238E27FC236}">
                    <a16:creationId xmlns="" xmlns:a16="http://schemas.microsoft.com/office/drawing/2014/main" id="{E52699C7-23C4-4C9A-8B4E-27DC17E24028}"/>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7" name="正方形/長方形 1686">
                <a:extLst>
                  <a:ext uri="{FF2B5EF4-FFF2-40B4-BE49-F238E27FC236}">
                    <a16:creationId xmlns="" xmlns:a16="http://schemas.microsoft.com/office/drawing/2014/main" id="{83E2E73D-6C2F-4F84-994B-7CC4A90C10A4}"/>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8" name="正方形/長方形 1687">
                <a:extLst>
                  <a:ext uri="{FF2B5EF4-FFF2-40B4-BE49-F238E27FC236}">
                    <a16:creationId xmlns="" xmlns:a16="http://schemas.microsoft.com/office/drawing/2014/main" id="{10C72EB1-54BF-475E-9ADB-744DCE0411D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9" name="正方形/長方形 1688">
                <a:extLst>
                  <a:ext uri="{FF2B5EF4-FFF2-40B4-BE49-F238E27FC236}">
                    <a16:creationId xmlns="" xmlns:a16="http://schemas.microsoft.com/office/drawing/2014/main" id="{6E355EA3-5536-4CD2-A988-66F4636C0BE1}"/>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0" name="正方形/長方形 1689">
                <a:extLst>
                  <a:ext uri="{FF2B5EF4-FFF2-40B4-BE49-F238E27FC236}">
                    <a16:creationId xmlns="" xmlns:a16="http://schemas.microsoft.com/office/drawing/2014/main" id="{B260BDF2-2A64-4159-93F7-7EFD4DE20F7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1" name="正方形/長方形 1690">
                <a:extLst>
                  <a:ext uri="{FF2B5EF4-FFF2-40B4-BE49-F238E27FC236}">
                    <a16:creationId xmlns="" xmlns:a16="http://schemas.microsoft.com/office/drawing/2014/main" id="{C146741A-FEA8-4641-B904-8A97468D3F5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2" name="正方形/長方形 1691">
                <a:extLst>
                  <a:ext uri="{FF2B5EF4-FFF2-40B4-BE49-F238E27FC236}">
                    <a16:creationId xmlns="" xmlns:a16="http://schemas.microsoft.com/office/drawing/2014/main" id="{92DC1783-A37E-47FD-B11F-1B591CBA00B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3" name="正方形/長方形 1692">
                <a:extLst>
                  <a:ext uri="{FF2B5EF4-FFF2-40B4-BE49-F238E27FC236}">
                    <a16:creationId xmlns="" xmlns:a16="http://schemas.microsoft.com/office/drawing/2014/main" id="{07245F31-CDB8-488B-8953-CC5A0427816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4" name="正方形/長方形 1693">
                <a:extLst>
                  <a:ext uri="{FF2B5EF4-FFF2-40B4-BE49-F238E27FC236}">
                    <a16:creationId xmlns="" xmlns:a16="http://schemas.microsoft.com/office/drawing/2014/main" id="{20F5058B-76B7-4E2E-A42C-499237957C46}"/>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5" name="正方形/長方形 1694">
                <a:extLst>
                  <a:ext uri="{FF2B5EF4-FFF2-40B4-BE49-F238E27FC236}">
                    <a16:creationId xmlns="" xmlns:a16="http://schemas.microsoft.com/office/drawing/2014/main" id="{B1A9D241-FC84-4BD3-8CCD-E21AC05FC22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6" name="正方形/長方形 1695">
                <a:extLst>
                  <a:ext uri="{FF2B5EF4-FFF2-40B4-BE49-F238E27FC236}">
                    <a16:creationId xmlns="" xmlns:a16="http://schemas.microsoft.com/office/drawing/2014/main" id="{95B567ED-966C-4CCA-8579-21B8ADCDA676}"/>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7" name="正方形/長方形 1696">
                <a:extLst>
                  <a:ext uri="{FF2B5EF4-FFF2-40B4-BE49-F238E27FC236}">
                    <a16:creationId xmlns="" xmlns:a16="http://schemas.microsoft.com/office/drawing/2014/main" id="{47AADDB6-906B-4B24-B28D-672DC04810E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8" name="正方形/長方形 1697">
                <a:extLst>
                  <a:ext uri="{FF2B5EF4-FFF2-40B4-BE49-F238E27FC236}">
                    <a16:creationId xmlns="" xmlns:a16="http://schemas.microsoft.com/office/drawing/2014/main" id="{22B9D9E8-62CA-4069-97EE-418B301BEDD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9" name="正方形/長方形 1698">
                <a:extLst>
                  <a:ext uri="{FF2B5EF4-FFF2-40B4-BE49-F238E27FC236}">
                    <a16:creationId xmlns="" xmlns:a16="http://schemas.microsoft.com/office/drawing/2014/main" id="{FBA7FB94-77CC-4EEF-B7F7-09947461AEE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0" name="正方形/長方形 1699">
                <a:extLst>
                  <a:ext uri="{FF2B5EF4-FFF2-40B4-BE49-F238E27FC236}">
                    <a16:creationId xmlns="" xmlns:a16="http://schemas.microsoft.com/office/drawing/2014/main" id="{9D04CE9B-AF1E-4D04-9679-7003E96293E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1" name="正方形/長方形 1700">
                <a:extLst>
                  <a:ext uri="{FF2B5EF4-FFF2-40B4-BE49-F238E27FC236}">
                    <a16:creationId xmlns="" xmlns:a16="http://schemas.microsoft.com/office/drawing/2014/main" id="{8B1E12EF-6C7A-4EED-90F4-D0F364345C43}"/>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2" name="正方形/長方形 1701">
                <a:extLst>
                  <a:ext uri="{FF2B5EF4-FFF2-40B4-BE49-F238E27FC236}">
                    <a16:creationId xmlns="" xmlns:a16="http://schemas.microsoft.com/office/drawing/2014/main" id="{0E32DD8D-4708-42A8-A37D-912195156A77}"/>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3" name="正方形/長方形 1702">
                <a:extLst>
                  <a:ext uri="{FF2B5EF4-FFF2-40B4-BE49-F238E27FC236}">
                    <a16:creationId xmlns="" xmlns:a16="http://schemas.microsoft.com/office/drawing/2014/main" id="{533EFCFB-F757-4210-92B4-E400A981C3F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4" name="正方形/長方形 1703">
                <a:extLst>
                  <a:ext uri="{FF2B5EF4-FFF2-40B4-BE49-F238E27FC236}">
                    <a16:creationId xmlns="" xmlns:a16="http://schemas.microsoft.com/office/drawing/2014/main" id="{EC3B2468-40BF-4ABE-9764-E8679BDB9743}"/>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5" name="正方形/長方形 1704">
                <a:extLst>
                  <a:ext uri="{FF2B5EF4-FFF2-40B4-BE49-F238E27FC236}">
                    <a16:creationId xmlns="" xmlns:a16="http://schemas.microsoft.com/office/drawing/2014/main" id="{F027C82A-0FAB-4645-912F-EBD6C7BF9F15}"/>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6" name="正方形/長方形 1705">
                <a:extLst>
                  <a:ext uri="{FF2B5EF4-FFF2-40B4-BE49-F238E27FC236}">
                    <a16:creationId xmlns="" xmlns:a16="http://schemas.microsoft.com/office/drawing/2014/main" id="{DF63FB81-6366-4902-8DC2-B38C9AB6F97D}"/>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7" name="正方形/長方形 1706">
                <a:extLst>
                  <a:ext uri="{FF2B5EF4-FFF2-40B4-BE49-F238E27FC236}">
                    <a16:creationId xmlns="" xmlns:a16="http://schemas.microsoft.com/office/drawing/2014/main" id="{1D049D0C-5BE6-4D08-96BF-C71AC5CBDF2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8" name="正方形/長方形 1707">
                <a:extLst>
                  <a:ext uri="{FF2B5EF4-FFF2-40B4-BE49-F238E27FC236}">
                    <a16:creationId xmlns="" xmlns:a16="http://schemas.microsoft.com/office/drawing/2014/main" id="{49160D83-E5CF-49E2-91B8-36C2F75F3B59}"/>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9" name="正方形/長方形 1708">
                <a:extLst>
                  <a:ext uri="{FF2B5EF4-FFF2-40B4-BE49-F238E27FC236}">
                    <a16:creationId xmlns="" xmlns:a16="http://schemas.microsoft.com/office/drawing/2014/main" id="{FBA18373-F006-4BE2-98B9-50759628F8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0" name="正方形/長方形 1709">
                <a:extLst>
                  <a:ext uri="{FF2B5EF4-FFF2-40B4-BE49-F238E27FC236}">
                    <a16:creationId xmlns="" xmlns:a16="http://schemas.microsoft.com/office/drawing/2014/main" id="{58A94FD1-F580-4271-8BA7-C3A6304B5138}"/>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1" name="正方形/長方形 1710">
                <a:extLst>
                  <a:ext uri="{FF2B5EF4-FFF2-40B4-BE49-F238E27FC236}">
                    <a16:creationId xmlns="" xmlns:a16="http://schemas.microsoft.com/office/drawing/2014/main" id="{27B3F176-E802-4F82-A0A9-DDBE337C711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2" name="正方形/長方形 1711">
                <a:extLst>
                  <a:ext uri="{FF2B5EF4-FFF2-40B4-BE49-F238E27FC236}">
                    <a16:creationId xmlns="" xmlns:a16="http://schemas.microsoft.com/office/drawing/2014/main" id="{742F777B-3F63-4995-952A-76D19B3CA8D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5" name="グループ化 1314">
              <a:extLst>
                <a:ext uri="{FF2B5EF4-FFF2-40B4-BE49-F238E27FC236}">
                  <a16:creationId xmlns="" xmlns:a16="http://schemas.microsoft.com/office/drawing/2014/main" id="{87F774DD-BC76-4171-A825-854A5AD621A8}"/>
                </a:ext>
              </a:extLst>
            </p:cNvPr>
            <p:cNvGrpSpPr/>
            <p:nvPr/>
          </p:nvGrpSpPr>
          <p:grpSpPr>
            <a:xfrm>
              <a:off x="7784746" y="1968803"/>
              <a:ext cx="2880048" cy="734400"/>
              <a:chOff x="1226688" y="2099432"/>
              <a:chExt cx="2885079" cy="734400"/>
            </a:xfrm>
          </p:grpSpPr>
          <p:grpSp>
            <p:nvGrpSpPr>
              <p:cNvPr id="1382" name="グループ化 1381">
                <a:extLst>
                  <a:ext uri="{FF2B5EF4-FFF2-40B4-BE49-F238E27FC236}">
                    <a16:creationId xmlns="" xmlns:a16="http://schemas.microsoft.com/office/drawing/2014/main" id="{C08E8ADA-82FB-4009-917A-A5EA2E1F773E}"/>
                  </a:ext>
                </a:extLst>
              </p:cNvPr>
              <p:cNvGrpSpPr/>
              <p:nvPr/>
            </p:nvGrpSpPr>
            <p:grpSpPr>
              <a:xfrm>
                <a:off x="1226688" y="2099432"/>
                <a:ext cx="1440000" cy="734400"/>
                <a:chOff x="1226688" y="2099432"/>
                <a:chExt cx="1446621" cy="734400"/>
              </a:xfrm>
            </p:grpSpPr>
            <p:grpSp>
              <p:nvGrpSpPr>
                <p:cNvPr id="1516" name="グループ化 1515">
                  <a:extLst>
                    <a:ext uri="{FF2B5EF4-FFF2-40B4-BE49-F238E27FC236}">
                      <a16:creationId xmlns="" xmlns:a16="http://schemas.microsoft.com/office/drawing/2014/main" id="{8CA5FF56-E0B1-4E16-93BB-9CAAA617FF23}"/>
                    </a:ext>
                  </a:extLst>
                </p:cNvPr>
                <p:cNvGrpSpPr/>
                <p:nvPr/>
              </p:nvGrpSpPr>
              <p:grpSpPr>
                <a:xfrm>
                  <a:off x="1226688" y="2099432"/>
                  <a:ext cx="720000" cy="734400"/>
                  <a:chOff x="2908531" y="1323826"/>
                  <a:chExt cx="1447422" cy="1440000"/>
                </a:xfrm>
              </p:grpSpPr>
              <p:sp>
                <p:nvSpPr>
                  <p:cNvPr id="1583" name="正方形/長方形 1582">
                    <a:extLst>
                      <a:ext uri="{FF2B5EF4-FFF2-40B4-BE49-F238E27FC236}">
                        <a16:creationId xmlns="" xmlns:a16="http://schemas.microsoft.com/office/drawing/2014/main" id="{50725886-BDBC-46E3-879F-163CE150BFB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4" name="正方形/長方形 1583">
                    <a:extLst>
                      <a:ext uri="{FF2B5EF4-FFF2-40B4-BE49-F238E27FC236}">
                        <a16:creationId xmlns="" xmlns:a16="http://schemas.microsoft.com/office/drawing/2014/main" id="{D4171636-13F0-46AA-9AD6-59B123B316D7}"/>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5" name="正方形/長方形 1584">
                    <a:extLst>
                      <a:ext uri="{FF2B5EF4-FFF2-40B4-BE49-F238E27FC236}">
                        <a16:creationId xmlns="" xmlns:a16="http://schemas.microsoft.com/office/drawing/2014/main" id="{4053DA94-0192-4028-8FDD-6B7A6DEB7D6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6" name="正方形/長方形 1585">
                    <a:extLst>
                      <a:ext uri="{FF2B5EF4-FFF2-40B4-BE49-F238E27FC236}">
                        <a16:creationId xmlns="" xmlns:a16="http://schemas.microsoft.com/office/drawing/2014/main" id="{C3024F47-8372-4620-98D9-71D5CD0566AC}"/>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7" name="正方形/長方形 1586">
                    <a:extLst>
                      <a:ext uri="{FF2B5EF4-FFF2-40B4-BE49-F238E27FC236}">
                        <a16:creationId xmlns="" xmlns:a16="http://schemas.microsoft.com/office/drawing/2014/main" id="{2B5598F2-E5C6-47DD-B6E6-3495665CEBB4}"/>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8" name="正方形/長方形 1587">
                    <a:extLst>
                      <a:ext uri="{FF2B5EF4-FFF2-40B4-BE49-F238E27FC236}">
                        <a16:creationId xmlns="" xmlns:a16="http://schemas.microsoft.com/office/drawing/2014/main" id="{12359468-EB07-4363-A538-512493466FC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9" name="正方形/長方形 1588">
                    <a:extLst>
                      <a:ext uri="{FF2B5EF4-FFF2-40B4-BE49-F238E27FC236}">
                        <a16:creationId xmlns="" xmlns:a16="http://schemas.microsoft.com/office/drawing/2014/main" id="{240169C9-1C26-4633-A826-13E1F394074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0" name="正方形/長方形 1589">
                    <a:extLst>
                      <a:ext uri="{FF2B5EF4-FFF2-40B4-BE49-F238E27FC236}">
                        <a16:creationId xmlns="" xmlns:a16="http://schemas.microsoft.com/office/drawing/2014/main" id="{89AF41EE-1A39-4AB5-81FB-A0210A6BB5C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1" name="正方形/長方形 1590">
                    <a:extLst>
                      <a:ext uri="{FF2B5EF4-FFF2-40B4-BE49-F238E27FC236}">
                        <a16:creationId xmlns="" xmlns:a16="http://schemas.microsoft.com/office/drawing/2014/main" id="{D8221F2E-C0F4-495C-810B-099FAA9B323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2" name="正方形/長方形 1591">
                    <a:extLst>
                      <a:ext uri="{FF2B5EF4-FFF2-40B4-BE49-F238E27FC236}">
                        <a16:creationId xmlns="" xmlns:a16="http://schemas.microsoft.com/office/drawing/2014/main" id="{BC08E109-C745-447E-B21C-191F61E9E0D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3" name="正方形/長方形 1592">
                    <a:extLst>
                      <a:ext uri="{FF2B5EF4-FFF2-40B4-BE49-F238E27FC236}">
                        <a16:creationId xmlns="" xmlns:a16="http://schemas.microsoft.com/office/drawing/2014/main" id="{47848F50-A421-4E8B-B08B-84485FCF9B66}"/>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4" name="正方形/長方形 1593">
                    <a:extLst>
                      <a:ext uri="{FF2B5EF4-FFF2-40B4-BE49-F238E27FC236}">
                        <a16:creationId xmlns="" xmlns:a16="http://schemas.microsoft.com/office/drawing/2014/main" id="{6021889D-1992-4382-9281-390A960262A3}"/>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5" name="正方形/長方形 1594">
                    <a:extLst>
                      <a:ext uri="{FF2B5EF4-FFF2-40B4-BE49-F238E27FC236}">
                        <a16:creationId xmlns="" xmlns:a16="http://schemas.microsoft.com/office/drawing/2014/main" id="{3F2B178C-9E0B-4A8C-8FDA-BF384973E844}"/>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6" name="正方形/長方形 1595">
                    <a:extLst>
                      <a:ext uri="{FF2B5EF4-FFF2-40B4-BE49-F238E27FC236}">
                        <a16:creationId xmlns="" xmlns:a16="http://schemas.microsoft.com/office/drawing/2014/main" id="{7F8366C4-5465-4A15-965B-878FB2B0336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7" name="正方形/長方形 1596">
                    <a:extLst>
                      <a:ext uri="{FF2B5EF4-FFF2-40B4-BE49-F238E27FC236}">
                        <a16:creationId xmlns="" xmlns:a16="http://schemas.microsoft.com/office/drawing/2014/main" id="{15F130E5-D992-464D-8167-7A0255AF9CEF}"/>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8" name="正方形/長方形 1597">
                    <a:extLst>
                      <a:ext uri="{FF2B5EF4-FFF2-40B4-BE49-F238E27FC236}">
                        <a16:creationId xmlns="" xmlns:a16="http://schemas.microsoft.com/office/drawing/2014/main" id="{A350D526-CB11-4B86-AE6D-F9D4ACE54CC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9" name="正方形/長方形 1598">
                    <a:extLst>
                      <a:ext uri="{FF2B5EF4-FFF2-40B4-BE49-F238E27FC236}">
                        <a16:creationId xmlns="" xmlns:a16="http://schemas.microsoft.com/office/drawing/2014/main" id="{6424DFF3-6F15-4444-8E2F-B7C3E77DD26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0" name="正方形/長方形 1599">
                    <a:extLst>
                      <a:ext uri="{FF2B5EF4-FFF2-40B4-BE49-F238E27FC236}">
                        <a16:creationId xmlns="" xmlns:a16="http://schemas.microsoft.com/office/drawing/2014/main" id="{3DC4FD35-A4A1-4F53-B483-6A6E23EFD781}"/>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1" name="正方形/長方形 1600">
                    <a:extLst>
                      <a:ext uri="{FF2B5EF4-FFF2-40B4-BE49-F238E27FC236}">
                        <a16:creationId xmlns="" xmlns:a16="http://schemas.microsoft.com/office/drawing/2014/main" id="{B39F6912-E806-4B84-A309-57F661B8DA7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2" name="正方形/長方形 1601">
                    <a:extLst>
                      <a:ext uri="{FF2B5EF4-FFF2-40B4-BE49-F238E27FC236}">
                        <a16:creationId xmlns="" xmlns:a16="http://schemas.microsoft.com/office/drawing/2014/main" id="{01341DC3-EBB0-4B63-AF47-41B9140FDFBE}"/>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3" name="正方形/長方形 1602">
                    <a:extLst>
                      <a:ext uri="{FF2B5EF4-FFF2-40B4-BE49-F238E27FC236}">
                        <a16:creationId xmlns="" xmlns:a16="http://schemas.microsoft.com/office/drawing/2014/main" id="{6B8A898C-92E5-4206-BD00-B075E0D5CDA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4" name="正方形/長方形 1603">
                    <a:extLst>
                      <a:ext uri="{FF2B5EF4-FFF2-40B4-BE49-F238E27FC236}">
                        <a16:creationId xmlns="" xmlns:a16="http://schemas.microsoft.com/office/drawing/2014/main" id="{8B57528D-BADE-4312-9782-4372D39C7C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5" name="正方形/長方形 1604">
                    <a:extLst>
                      <a:ext uri="{FF2B5EF4-FFF2-40B4-BE49-F238E27FC236}">
                        <a16:creationId xmlns="" xmlns:a16="http://schemas.microsoft.com/office/drawing/2014/main" id="{57B96AF9-1976-4D87-A0C4-99CF92FF61CD}"/>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6" name="正方形/長方形 1605">
                    <a:extLst>
                      <a:ext uri="{FF2B5EF4-FFF2-40B4-BE49-F238E27FC236}">
                        <a16:creationId xmlns="" xmlns:a16="http://schemas.microsoft.com/office/drawing/2014/main" id="{E02D368B-01B2-45F2-85C9-BFA4B23C746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7" name="正方形/長方形 1606">
                    <a:extLst>
                      <a:ext uri="{FF2B5EF4-FFF2-40B4-BE49-F238E27FC236}">
                        <a16:creationId xmlns="" xmlns:a16="http://schemas.microsoft.com/office/drawing/2014/main" id="{EAC3A0BE-5719-4528-8495-AE2A24B31D0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8" name="正方形/長方形 1607">
                    <a:extLst>
                      <a:ext uri="{FF2B5EF4-FFF2-40B4-BE49-F238E27FC236}">
                        <a16:creationId xmlns="" xmlns:a16="http://schemas.microsoft.com/office/drawing/2014/main" id="{7DC488C7-F553-42E7-9A3A-A788176B22B3}"/>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9" name="正方形/長方形 1608">
                    <a:extLst>
                      <a:ext uri="{FF2B5EF4-FFF2-40B4-BE49-F238E27FC236}">
                        <a16:creationId xmlns="" xmlns:a16="http://schemas.microsoft.com/office/drawing/2014/main" id="{B213705D-55B2-442F-9AE2-A41E3AC2284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0" name="正方形/長方形 1609">
                    <a:extLst>
                      <a:ext uri="{FF2B5EF4-FFF2-40B4-BE49-F238E27FC236}">
                        <a16:creationId xmlns="" xmlns:a16="http://schemas.microsoft.com/office/drawing/2014/main" id="{F5D8A5C0-8085-4AD2-A2F1-5E40A01B6BDB}"/>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1" name="正方形/長方形 1610">
                    <a:extLst>
                      <a:ext uri="{FF2B5EF4-FFF2-40B4-BE49-F238E27FC236}">
                        <a16:creationId xmlns="" xmlns:a16="http://schemas.microsoft.com/office/drawing/2014/main" id="{A55BFF83-7561-4B08-8140-CB349FAAF79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2" name="正方形/長方形 1611">
                    <a:extLst>
                      <a:ext uri="{FF2B5EF4-FFF2-40B4-BE49-F238E27FC236}">
                        <a16:creationId xmlns="" xmlns:a16="http://schemas.microsoft.com/office/drawing/2014/main" id="{B407CAFB-5571-4A63-B904-D5D7664C56CE}"/>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3" name="正方形/長方形 1612">
                    <a:extLst>
                      <a:ext uri="{FF2B5EF4-FFF2-40B4-BE49-F238E27FC236}">
                        <a16:creationId xmlns="" xmlns:a16="http://schemas.microsoft.com/office/drawing/2014/main" id="{1AFD885C-4B85-4940-80EF-0A1E08E5064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4" name="正方形/長方形 1613">
                    <a:extLst>
                      <a:ext uri="{FF2B5EF4-FFF2-40B4-BE49-F238E27FC236}">
                        <a16:creationId xmlns="" xmlns:a16="http://schemas.microsoft.com/office/drawing/2014/main" id="{51101FE3-2C11-4025-AD6E-5116D46C7DDF}"/>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5" name="正方形/長方形 1614">
                    <a:extLst>
                      <a:ext uri="{FF2B5EF4-FFF2-40B4-BE49-F238E27FC236}">
                        <a16:creationId xmlns="" xmlns:a16="http://schemas.microsoft.com/office/drawing/2014/main" id="{DCE8B07E-D243-4380-8AD7-7CEE430BFC8D}"/>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6" name="正方形/長方形 1615">
                    <a:extLst>
                      <a:ext uri="{FF2B5EF4-FFF2-40B4-BE49-F238E27FC236}">
                        <a16:creationId xmlns="" xmlns:a16="http://schemas.microsoft.com/office/drawing/2014/main" id="{7962313A-70B1-498A-B8CA-C61FC1B9D72C}"/>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7" name="正方形/長方形 1616">
                    <a:extLst>
                      <a:ext uri="{FF2B5EF4-FFF2-40B4-BE49-F238E27FC236}">
                        <a16:creationId xmlns="" xmlns:a16="http://schemas.microsoft.com/office/drawing/2014/main" id="{9F57709F-0FE8-442F-98D2-F0A33DCC530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8" name="正方形/長方形 1617">
                    <a:extLst>
                      <a:ext uri="{FF2B5EF4-FFF2-40B4-BE49-F238E27FC236}">
                        <a16:creationId xmlns="" xmlns:a16="http://schemas.microsoft.com/office/drawing/2014/main" id="{3DF23596-A16D-4695-A3E5-25C83303B6C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9" name="正方形/長方形 1618">
                    <a:extLst>
                      <a:ext uri="{FF2B5EF4-FFF2-40B4-BE49-F238E27FC236}">
                        <a16:creationId xmlns="" xmlns:a16="http://schemas.microsoft.com/office/drawing/2014/main" id="{87BFBCC3-1438-4259-8365-CA1CC087A2B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0" name="正方形/長方形 1619">
                    <a:extLst>
                      <a:ext uri="{FF2B5EF4-FFF2-40B4-BE49-F238E27FC236}">
                        <a16:creationId xmlns="" xmlns:a16="http://schemas.microsoft.com/office/drawing/2014/main" id="{A6306B04-3F78-4550-AA0D-B24A2185131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1" name="正方形/長方形 1620">
                    <a:extLst>
                      <a:ext uri="{FF2B5EF4-FFF2-40B4-BE49-F238E27FC236}">
                        <a16:creationId xmlns="" xmlns:a16="http://schemas.microsoft.com/office/drawing/2014/main" id="{D0205157-ED8B-4F25-88D3-798FF8F5DEDC}"/>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2" name="正方形/長方形 1621">
                    <a:extLst>
                      <a:ext uri="{FF2B5EF4-FFF2-40B4-BE49-F238E27FC236}">
                        <a16:creationId xmlns="" xmlns:a16="http://schemas.microsoft.com/office/drawing/2014/main" id="{C9E28C23-9A3A-4451-8C30-04CC237FEDB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3" name="正方形/長方形 1622">
                    <a:extLst>
                      <a:ext uri="{FF2B5EF4-FFF2-40B4-BE49-F238E27FC236}">
                        <a16:creationId xmlns="" xmlns:a16="http://schemas.microsoft.com/office/drawing/2014/main" id="{1A7C5B46-43A8-4489-95CD-73B27A8552C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4" name="正方形/長方形 1623">
                    <a:extLst>
                      <a:ext uri="{FF2B5EF4-FFF2-40B4-BE49-F238E27FC236}">
                        <a16:creationId xmlns="" xmlns:a16="http://schemas.microsoft.com/office/drawing/2014/main" id="{1827236D-6003-446B-B23E-56585725587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5" name="正方形/長方形 1624">
                    <a:extLst>
                      <a:ext uri="{FF2B5EF4-FFF2-40B4-BE49-F238E27FC236}">
                        <a16:creationId xmlns="" xmlns:a16="http://schemas.microsoft.com/office/drawing/2014/main" id="{7DF440C9-531B-4FE8-BC18-4FB6462CCF1E}"/>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6" name="正方形/長方形 1625">
                    <a:extLst>
                      <a:ext uri="{FF2B5EF4-FFF2-40B4-BE49-F238E27FC236}">
                        <a16:creationId xmlns="" xmlns:a16="http://schemas.microsoft.com/office/drawing/2014/main" id="{5CBEB274-BA4E-4B90-B03D-AFB81D35689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7" name="正方形/長方形 1626">
                    <a:extLst>
                      <a:ext uri="{FF2B5EF4-FFF2-40B4-BE49-F238E27FC236}">
                        <a16:creationId xmlns="" xmlns:a16="http://schemas.microsoft.com/office/drawing/2014/main" id="{665BA3B9-20D6-4113-887A-E869CE40986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8" name="正方形/長方形 1627">
                    <a:extLst>
                      <a:ext uri="{FF2B5EF4-FFF2-40B4-BE49-F238E27FC236}">
                        <a16:creationId xmlns="" xmlns:a16="http://schemas.microsoft.com/office/drawing/2014/main" id="{AC24887C-4FCD-408A-9786-0F993587E022}"/>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9" name="正方形/長方形 1628">
                    <a:extLst>
                      <a:ext uri="{FF2B5EF4-FFF2-40B4-BE49-F238E27FC236}">
                        <a16:creationId xmlns="" xmlns:a16="http://schemas.microsoft.com/office/drawing/2014/main" id="{3EA6F7AD-A84D-4F0A-8859-7B9C56C3CD91}"/>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0" name="正方形/長方形 1629">
                    <a:extLst>
                      <a:ext uri="{FF2B5EF4-FFF2-40B4-BE49-F238E27FC236}">
                        <a16:creationId xmlns="" xmlns:a16="http://schemas.microsoft.com/office/drawing/2014/main" id="{42193C21-6D0D-4DBB-88C3-491FBA52FBF0}"/>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1" name="正方形/長方形 1630">
                    <a:extLst>
                      <a:ext uri="{FF2B5EF4-FFF2-40B4-BE49-F238E27FC236}">
                        <a16:creationId xmlns="" xmlns:a16="http://schemas.microsoft.com/office/drawing/2014/main" id="{99AA0D74-BBB3-4928-9222-AED85184B7B0}"/>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2" name="正方形/長方形 1631">
                    <a:extLst>
                      <a:ext uri="{FF2B5EF4-FFF2-40B4-BE49-F238E27FC236}">
                        <a16:creationId xmlns="" xmlns:a16="http://schemas.microsoft.com/office/drawing/2014/main" id="{2F4CE3B2-992D-4467-877F-AD6B395B7CE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3" name="正方形/長方形 1632">
                    <a:extLst>
                      <a:ext uri="{FF2B5EF4-FFF2-40B4-BE49-F238E27FC236}">
                        <a16:creationId xmlns="" xmlns:a16="http://schemas.microsoft.com/office/drawing/2014/main" id="{4A087D1F-E34A-4351-A3ED-ED02100D12D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4" name="正方形/長方形 1633">
                    <a:extLst>
                      <a:ext uri="{FF2B5EF4-FFF2-40B4-BE49-F238E27FC236}">
                        <a16:creationId xmlns="" xmlns:a16="http://schemas.microsoft.com/office/drawing/2014/main" id="{1C0935C6-FF06-4C2F-915C-51DEB5D56382}"/>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5" name="正方形/長方形 1634">
                    <a:extLst>
                      <a:ext uri="{FF2B5EF4-FFF2-40B4-BE49-F238E27FC236}">
                        <a16:creationId xmlns="" xmlns:a16="http://schemas.microsoft.com/office/drawing/2014/main" id="{64688FCD-179A-4168-A4E9-D3321C37A1E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6" name="正方形/長方形 1635">
                    <a:extLst>
                      <a:ext uri="{FF2B5EF4-FFF2-40B4-BE49-F238E27FC236}">
                        <a16:creationId xmlns="" xmlns:a16="http://schemas.microsoft.com/office/drawing/2014/main" id="{CE19E10F-1741-425D-B8A4-7997962C3F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7" name="正方形/長方形 1636">
                    <a:extLst>
                      <a:ext uri="{FF2B5EF4-FFF2-40B4-BE49-F238E27FC236}">
                        <a16:creationId xmlns="" xmlns:a16="http://schemas.microsoft.com/office/drawing/2014/main" id="{A0BA0C48-236C-4D79-B01E-6FA12C8013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8" name="正方形/長方形 1637">
                    <a:extLst>
                      <a:ext uri="{FF2B5EF4-FFF2-40B4-BE49-F238E27FC236}">
                        <a16:creationId xmlns="" xmlns:a16="http://schemas.microsoft.com/office/drawing/2014/main" id="{93E4AE6F-E56C-4B1B-B1D6-F6D1DD883786}"/>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9" name="正方形/長方形 1638">
                    <a:extLst>
                      <a:ext uri="{FF2B5EF4-FFF2-40B4-BE49-F238E27FC236}">
                        <a16:creationId xmlns="" xmlns:a16="http://schemas.microsoft.com/office/drawing/2014/main" id="{BB548248-23D4-4712-8A0E-822DEE34FCE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0" name="正方形/長方形 1639">
                    <a:extLst>
                      <a:ext uri="{FF2B5EF4-FFF2-40B4-BE49-F238E27FC236}">
                        <a16:creationId xmlns="" xmlns:a16="http://schemas.microsoft.com/office/drawing/2014/main" id="{94BB7D9E-F464-4C40-994E-736074ADDE5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1" name="正方形/長方形 1640">
                    <a:extLst>
                      <a:ext uri="{FF2B5EF4-FFF2-40B4-BE49-F238E27FC236}">
                        <a16:creationId xmlns="" xmlns:a16="http://schemas.microsoft.com/office/drawing/2014/main" id="{68D5F055-C4A2-4C42-9667-E816DE7070E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2" name="正方形/長方形 1641">
                    <a:extLst>
                      <a:ext uri="{FF2B5EF4-FFF2-40B4-BE49-F238E27FC236}">
                        <a16:creationId xmlns="" xmlns:a16="http://schemas.microsoft.com/office/drawing/2014/main" id="{6746AA96-2146-48DB-A63A-EFAD045148E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3" name="正方形/長方形 1642">
                    <a:extLst>
                      <a:ext uri="{FF2B5EF4-FFF2-40B4-BE49-F238E27FC236}">
                        <a16:creationId xmlns="" xmlns:a16="http://schemas.microsoft.com/office/drawing/2014/main" id="{6EA32EC1-2647-4BFB-8C6D-5C24A235B96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4" name="正方形/長方形 1643">
                    <a:extLst>
                      <a:ext uri="{FF2B5EF4-FFF2-40B4-BE49-F238E27FC236}">
                        <a16:creationId xmlns="" xmlns:a16="http://schemas.microsoft.com/office/drawing/2014/main" id="{E9398593-6EF1-446B-B5FC-0E7FBB61F74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5" name="正方形/長方形 1644">
                    <a:extLst>
                      <a:ext uri="{FF2B5EF4-FFF2-40B4-BE49-F238E27FC236}">
                        <a16:creationId xmlns="" xmlns:a16="http://schemas.microsoft.com/office/drawing/2014/main" id="{695435BF-723F-4E74-A69E-6FE5F70BDD03}"/>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6" name="正方形/長方形 1645">
                    <a:extLst>
                      <a:ext uri="{FF2B5EF4-FFF2-40B4-BE49-F238E27FC236}">
                        <a16:creationId xmlns="" xmlns:a16="http://schemas.microsoft.com/office/drawing/2014/main" id="{B843A875-67D4-4C11-9D3D-1C3FBA66C8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7" name="正方形/長方形 1646">
                    <a:extLst>
                      <a:ext uri="{FF2B5EF4-FFF2-40B4-BE49-F238E27FC236}">
                        <a16:creationId xmlns="" xmlns:a16="http://schemas.microsoft.com/office/drawing/2014/main" id="{D1664EAE-A94A-42C5-931E-FA5A0446DB2C}"/>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517" name="グループ化 1516">
                  <a:extLst>
                    <a:ext uri="{FF2B5EF4-FFF2-40B4-BE49-F238E27FC236}">
                      <a16:creationId xmlns="" xmlns:a16="http://schemas.microsoft.com/office/drawing/2014/main" id="{606ED237-BE46-4963-885B-EB108C174A8B}"/>
                    </a:ext>
                  </a:extLst>
                </p:cNvPr>
                <p:cNvGrpSpPr/>
                <p:nvPr/>
              </p:nvGrpSpPr>
              <p:grpSpPr>
                <a:xfrm>
                  <a:off x="1953309" y="2099432"/>
                  <a:ext cx="720000" cy="734400"/>
                  <a:chOff x="2908531" y="1323826"/>
                  <a:chExt cx="1447422" cy="1440000"/>
                </a:xfrm>
              </p:grpSpPr>
              <p:sp>
                <p:nvSpPr>
                  <p:cNvPr id="1518" name="正方形/長方形 1517">
                    <a:extLst>
                      <a:ext uri="{FF2B5EF4-FFF2-40B4-BE49-F238E27FC236}">
                        <a16:creationId xmlns="" xmlns:a16="http://schemas.microsoft.com/office/drawing/2014/main" id="{47ED1497-FBCA-4B53-AD4D-6807FB67078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9" name="正方形/長方形 1518">
                    <a:extLst>
                      <a:ext uri="{FF2B5EF4-FFF2-40B4-BE49-F238E27FC236}">
                        <a16:creationId xmlns="" xmlns:a16="http://schemas.microsoft.com/office/drawing/2014/main" id="{198B8E8A-87D1-49F7-8973-218D8B4E305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0" name="正方形/長方形 1519">
                    <a:extLst>
                      <a:ext uri="{FF2B5EF4-FFF2-40B4-BE49-F238E27FC236}">
                        <a16:creationId xmlns="" xmlns:a16="http://schemas.microsoft.com/office/drawing/2014/main" id="{4F5B07A3-EE83-4393-A264-4FBEEA900D4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1" name="正方形/長方形 1520">
                    <a:extLst>
                      <a:ext uri="{FF2B5EF4-FFF2-40B4-BE49-F238E27FC236}">
                        <a16:creationId xmlns="" xmlns:a16="http://schemas.microsoft.com/office/drawing/2014/main" id="{FBB0C8B4-E1B6-4D92-BEA6-68B270815F1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2" name="正方形/長方形 1521">
                    <a:extLst>
                      <a:ext uri="{FF2B5EF4-FFF2-40B4-BE49-F238E27FC236}">
                        <a16:creationId xmlns="" xmlns:a16="http://schemas.microsoft.com/office/drawing/2014/main" id="{2A62FF04-B237-40D9-83DA-D4C6E3573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3" name="正方形/長方形 1522">
                    <a:extLst>
                      <a:ext uri="{FF2B5EF4-FFF2-40B4-BE49-F238E27FC236}">
                        <a16:creationId xmlns="" xmlns:a16="http://schemas.microsoft.com/office/drawing/2014/main" id="{2F275852-3422-4A18-8BFD-984DB3E4DC1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4" name="正方形/長方形 1523">
                    <a:extLst>
                      <a:ext uri="{FF2B5EF4-FFF2-40B4-BE49-F238E27FC236}">
                        <a16:creationId xmlns="" xmlns:a16="http://schemas.microsoft.com/office/drawing/2014/main" id="{AEBE35BA-2AD1-4112-A71A-94D986F8545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5" name="正方形/長方形 1524">
                    <a:extLst>
                      <a:ext uri="{FF2B5EF4-FFF2-40B4-BE49-F238E27FC236}">
                        <a16:creationId xmlns="" xmlns:a16="http://schemas.microsoft.com/office/drawing/2014/main" id="{4FE99BD3-869E-4998-B9F4-30B8C12EEBA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6" name="正方形/長方形 1525">
                    <a:extLst>
                      <a:ext uri="{FF2B5EF4-FFF2-40B4-BE49-F238E27FC236}">
                        <a16:creationId xmlns="" xmlns:a16="http://schemas.microsoft.com/office/drawing/2014/main" id="{CD7FD697-6181-4C11-A6D8-6240957FFDF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7" name="正方形/長方形 1526">
                    <a:extLst>
                      <a:ext uri="{FF2B5EF4-FFF2-40B4-BE49-F238E27FC236}">
                        <a16:creationId xmlns="" xmlns:a16="http://schemas.microsoft.com/office/drawing/2014/main" id="{32ABB065-3D03-4E5C-9571-95073FC0C1D0}"/>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8" name="正方形/長方形 1527">
                    <a:extLst>
                      <a:ext uri="{FF2B5EF4-FFF2-40B4-BE49-F238E27FC236}">
                        <a16:creationId xmlns="" xmlns:a16="http://schemas.microsoft.com/office/drawing/2014/main" id="{7F5CF3FF-F9B1-4C8E-8854-333EF7FC51D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9" name="正方形/長方形 1528">
                    <a:extLst>
                      <a:ext uri="{FF2B5EF4-FFF2-40B4-BE49-F238E27FC236}">
                        <a16:creationId xmlns="" xmlns:a16="http://schemas.microsoft.com/office/drawing/2014/main" id="{0228BEC4-43C2-4BEC-9E11-91A879288C2C}"/>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0" name="正方形/長方形 1529">
                    <a:extLst>
                      <a:ext uri="{FF2B5EF4-FFF2-40B4-BE49-F238E27FC236}">
                        <a16:creationId xmlns="" xmlns:a16="http://schemas.microsoft.com/office/drawing/2014/main" id="{0B78289E-CC0E-47A9-8471-1891909FA25B}"/>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1" name="正方形/長方形 1530">
                    <a:extLst>
                      <a:ext uri="{FF2B5EF4-FFF2-40B4-BE49-F238E27FC236}">
                        <a16:creationId xmlns="" xmlns:a16="http://schemas.microsoft.com/office/drawing/2014/main" id="{5F1933A0-9065-4370-BCFA-2DE6BF4F961D}"/>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2" name="正方形/長方形 1531">
                    <a:extLst>
                      <a:ext uri="{FF2B5EF4-FFF2-40B4-BE49-F238E27FC236}">
                        <a16:creationId xmlns="" xmlns:a16="http://schemas.microsoft.com/office/drawing/2014/main" id="{3E048CD8-E85C-44F0-AB9C-E7E7FF82A4DA}"/>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3" name="正方形/長方形 1532">
                    <a:extLst>
                      <a:ext uri="{FF2B5EF4-FFF2-40B4-BE49-F238E27FC236}">
                        <a16:creationId xmlns="" xmlns:a16="http://schemas.microsoft.com/office/drawing/2014/main" id="{5F865AF2-E9D8-4006-8733-92CB59DA9957}"/>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4" name="正方形/長方形 1533">
                    <a:extLst>
                      <a:ext uri="{FF2B5EF4-FFF2-40B4-BE49-F238E27FC236}">
                        <a16:creationId xmlns="" xmlns:a16="http://schemas.microsoft.com/office/drawing/2014/main" id="{161FE911-B706-4250-9AF8-AC2E4EA1BDA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5" name="正方形/長方形 1534">
                    <a:extLst>
                      <a:ext uri="{FF2B5EF4-FFF2-40B4-BE49-F238E27FC236}">
                        <a16:creationId xmlns="" xmlns:a16="http://schemas.microsoft.com/office/drawing/2014/main" id="{2780D446-A690-477D-ABB9-70A5CA4DBD12}"/>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6" name="正方形/長方形 1535">
                    <a:extLst>
                      <a:ext uri="{FF2B5EF4-FFF2-40B4-BE49-F238E27FC236}">
                        <a16:creationId xmlns="" xmlns:a16="http://schemas.microsoft.com/office/drawing/2014/main" id="{7BECE4C1-091A-4CD5-A806-EFFC7FF11F9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7" name="正方形/長方形 1536">
                    <a:extLst>
                      <a:ext uri="{FF2B5EF4-FFF2-40B4-BE49-F238E27FC236}">
                        <a16:creationId xmlns="" xmlns:a16="http://schemas.microsoft.com/office/drawing/2014/main" id="{D6B159FA-03F1-45CD-9C97-E5EE0F326355}"/>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8" name="正方形/長方形 1537">
                    <a:extLst>
                      <a:ext uri="{FF2B5EF4-FFF2-40B4-BE49-F238E27FC236}">
                        <a16:creationId xmlns="" xmlns:a16="http://schemas.microsoft.com/office/drawing/2014/main" id="{36B317BB-A205-4476-AC85-26558751813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9" name="正方形/長方形 1538">
                    <a:extLst>
                      <a:ext uri="{FF2B5EF4-FFF2-40B4-BE49-F238E27FC236}">
                        <a16:creationId xmlns="" xmlns:a16="http://schemas.microsoft.com/office/drawing/2014/main" id="{AB211D69-DAF8-49CD-94F5-F9FB7A701345}"/>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0" name="正方形/長方形 1539">
                    <a:extLst>
                      <a:ext uri="{FF2B5EF4-FFF2-40B4-BE49-F238E27FC236}">
                        <a16:creationId xmlns="" xmlns:a16="http://schemas.microsoft.com/office/drawing/2014/main" id="{5F140709-3194-4B2A-A873-FCEA7446D91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1" name="正方形/長方形 1540">
                    <a:extLst>
                      <a:ext uri="{FF2B5EF4-FFF2-40B4-BE49-F238E27FC236}">
                        <a16:creationId xmlns="" xmlns:a16="http://schemas.microsoft.com/office/drawing/2014/main" id="{3E7696ED-5045-4348-A42B-57BE6264DA5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2" name="正方形/長方形 1541">
                    <a:extLst>
                      <a:ext uri="{FF2B5EF4-FFF2-40B4-BE49-F238E27FC236}">
                        <a16:creationId xmlns="" xmlns:a16="http://schemas.microsoft.com/office/drawing/2014/main" id="{EDD5C317-74E5-4753-A447-A6F5C2D161C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3" name="正方形/長方形 1542">
                    <a:extLst>
                      <a:ext uri="{FF2B5EF4-FFF2-40B4-BE49-F238E27FC236}">
                        <a16:creationId xmlns="" xmlns:a16="http://schemas.microsoft.com/office/drawing/2014/main" id="{E1312482-892F-4B3A-ABBF-4A0307342A7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4" name="正方形/長方形 1543">
                    <a:extLst>
                      <a:ext uri="{FF2B5EF4-FFF2-40B4-BE49-F238E27FC236}">
                        <a16:creationId xmlns="" xmlns:a16="http://schemas.microsoft.com/office/drawing/2014/main" id="{7E60F52F-C462-4F76-8E8C-673A62A9BA5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5" name="正方形/長方形 1544">
                    <a:extLst>
                      <a:ext uri="{FF2B5EF4-FFF2-40B4-BE49-F238E27FC236}">
                        <a16:creationId xmlns="" xmlns:a16="http://schemas.microsoft.com/office/drawing/2014/main" id="{E4AF489A-1A19-46E3-8D47-3BA5A662F35E}"/>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6" name="正方形/長方形 1545">
                    <a:extLst>
                      <a:ext uri="{FF2B5EF4-FFF2-40B4-BE49-F238E27FC236}">
                        <a16:creationId xmlns="" xmlns:a16="http://schemas.microsoft.com/office/drawing/2014/main" id="{E5E6A128-332C-4EF2-A3F1-6679EABA3BC0}"/>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7" name="正方形/長方形 1546">
                    <a:extLst>
                      <a:ext uri="{FF2B5EF4-FFF2-40B4-BE49-F238E27FC236}">
                        <a16:creationId xmlns="" xmlns:a16="http://schemas.microsoft.com/office/drawing/2014/main" id="{D061C2D1-19C4-47BD-A898-6EAF47AF610C}"/>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8" name="正方形/長方形 1547">
                    <a:extLst>
                      <a:ext uri="{FF2B5EF4-FFF2-40B4-BE49-F238E27FC236}">
                        <a16:creationId xmlns="" xmlns:a16="http://schemas.microsoft.com/office/drawing/2014/main" id="{EBEB1D58-619A-4623-8354-F9BD0188FA2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9" name="正方形/長方形 1548">
                    <a:extLst>
                      <a:ext uri="{FF2B5EF4-FFF2-40B4-BE49-F238E27FC236}">
                        <a16:creationId xmlns="" xmlns:a16="http://schemas.microsoft.com/office/drawing/2014/main" id="{63B6BCDC-9FDE-4BEB-BBE9-9779968D0048}"/>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0" name="正方形/長方形 1549">
                    <a:extLst>
                      <a:ext uri="{FF2B5EF4-FFF2-40B4-BE49-F238E27FC236}">
                        <a16:creationId xmlns="" xmlns:a16="http://schemas.microsoft.com/office/drawing/2014/main" id="{8FB5D9B6-6D34-4F6C-9E0D-4AFEC07116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1" name="正方形/長方形 1550">
                    <a:extLst>
                      <a:ext uri="{FF2B5EF4-FFF2-40B4-BE49-F238E27FC236}">
                        <a16:creationId xmlns="" xmlns:a16="http://schemas.microsoft.com/office/drawing/2014/main" id="{307B4C8A-CAEB-4631-BDB2-43DCCA51DCA3}"/>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2" name="正方形/長方形 1551">
                    <a:extLst>
                      <a:ext uri="{FF2B5EF4-FFF2-40B4-BE49-F238E27FC236}">
                        <a16:creationId xmlns="" xmlns:a16="http://schemas.microsoft.com/office/drawing/2014/main" id="{CBED3BFB-8387-4972-A8E9-191ADD63041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3" name="正方形/長方形 1552">
                    <a:extLst>
                      <a:ext uri="{FF2B5EF4-FFF2-40B4-BE49-F238E27FC236}">
                        <a16:creationId xmlns="" xmlns:a16="http://schemas.microsoft.com/office/drawing/2014/main" id="{E99779F4-B992-4B89-9FEE-4B953DB67BB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4" name="正方形/長方形 1553">
                    <a:extLst>
                      <a:ext uri="{FF2B5EF4-FFF2-40B4-BE49-F238E27FC236}">
                        <a16:creationId xmlns="" xmlns:a16="http://schemas.microsoft.com/office/drawing/2014/main" id="{8AA5DF3E-8EAF-40A6-9F92-C3547A49822D}"/>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5" name="正方形/長方形 1554">
                    <a:extLst>
                      <a:ext uri="{FF2B5EF4-FFF2-40B4-BE49-F238E27FC236}">
                        <a16:creationId xmlns="" xmlns:a16="http://schemas.microsoft.com/office/drawing/2014/main" id="{4B80F2C7-05AD-457C-8B67-5337829893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6" name="正方形/長方形 1555">
                    <a:extLst>
                      <a:ext uri="{FF2B5EF4-FFF2-40B4-BE49-F238E27FC236}">
                        <a16:creationId xmlns="" xmlns:a16="http://schemas.microsoft.com/office/drawing/2014/main" id="{DD12324E-6019-46E9-86A3-E9D04E45CDF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7" name="正方形/長方形 1556">
                    <a:extLst>
                      <a:ext uri="{FF2B5EF4-FFF2-40B4-BE49-F238E27FC236}">
                        <a16:creationId xmlns="" xmlns:a16="http://schemas.microsoft.com/office/drawing/2014/main" id="{7221EEEA-8CCC-4113-A8DF-0451B880122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8" name="正方形/長方形 1557">
                    <a:extLst>
                      <a:ext uri="{FF2B5EF4-FFF2-40B4-BE49-F238E27FC236}">
                        <a16:creationId xmlns="" xmlns:a16="http://schemas.microsoft.com/office/drawing/2014/main" id="{5E8618E3-398A-47A3-A203-EDAE12C6284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9" name="正方形/長方形 1558">
                    <a:extLst>
                      <a:ext uri="{FF2B5EF4-FFF2-40B4-BE49-F238E27FC236}">
                        <a16:creationId xmlns="" xmlns:a16="http://schemas.microsoft.com/office/drawing/2014/main" id="{0C6AB0BC-6B00-4222-A485-2CC87ED23E2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0" name="正方形/長方形 1559">
                    <a:extLst>
                      <a:ext uri="{FF2B5EF4-FFF2-40B4-BE49-F238E27FC236}">
                        <a16:creationId xmlns="" xmlns:a16="http://schemas.microsoft.com/office/drawing/2014/main" id="{C562FEB6-5E08-451A-B5F6-41255B0A0CE9}"/>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1" name="正方形/長方形 1560">
                    <a:extLst>
                      <a:ext uri="{FF2B5EF4-FFF2-40B4-BE49-F238E27FC236}">
                        <a16:creationId xmlns="" xmlns:a16="http://schemas.microsoft.com/office/drawing/2014/main" id="{4BB38CBF-BFC0-415C-A7C2-C93E58A0A3D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2" name="正方形/長方形 1561">
                    <a:extLst>
                      <a:ext uri="{FF2B5EF4-FFF2-40B4-BE49-F238E27FC236}">
                        <a16:creationId xmlns="" xmlns:a16="http://schemas.microsoft.com/office/drawing/2014/main" id="{36BE156F-F18A-4498-A66B-60CC5E96DDD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3" name="正方形/長方形 1562">
                    <a:extLst>
                      <a:ext uri="{FF2B5EF4-FFF2-40B4-BE49-F238E27FC236}">
                        <a16:creationId xmlns="" xmlns:a16="http://schemas.microsoft.com/office/drawing/2014/main" id="{4F58333B-D694-49FE-85B7-330A44E7AC98}"/>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4" name="正方形/長方形 1563">
                    <a:extLst>
                      <a:ext uri="{FF2B5EF4-FFF2-40B4-BE49-F238E27FC236}">
                        <a16:creationId xmlns="" xmlns:a16="http://schemas.microsoft.com/office/drawing/2014/main" id="{21E2DC4C-4C28-499D-A72B-F7CE89ECBD9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5" name="正方形/長方形 1564">
                    <a:extLst>
                      <a:ext uri="{FF2B5EF4-FFF2-40B4-BE49-F238E27FC236}">
                        <a16:creationId xmlns="" xmlns:a16="http://schemas.microsoft.com/office/drawing/2014/main" id="{75132571-858A-4F52-9F87-80B946878E7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6" name="正方形/長方形 1565">
                    <a:extLst>
                      <a:ext uri="{FF2B5EF4-FFF2-40B4-BE49-F238E27FC236}">
                        <a16:creationId xmlns="" xmlns:a16="http://schemas.microsoft.com/office/drawing/2014/main" id="{B2D44FC4-11F1-4385-AAC7-ECE1F516FCE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7" name="正方形/長方形 1566">
                    <a:extLst>
                      <a:ext uri="{FF2B5EF4-FFF2-40B4-BE49-F238E27FC236}">
                        <a16:creationId xmlns="" xmlns:a16="http://schemas.microsoft.com/office/drawing/2014/main" id="{93F761F4-0D42-49EF-8FC6-3032B9F55DDC}"/>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8" name="正方形/長方形 1567">
                    <a:extLst>
                      <a:ext uri="{FF2B5EF4-FFF2-40B4-BE49-F238E27FC236}">
                        <a16:creationId xmlns="" xmlns:a16="http://schemas.microsoft.com/office/drawing/2014/main" id="{EEEE3219-56A6-4628-BAA4-16F448C0D73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9" name="正方形/長方形 1568">
                    <a:extLst>
                      <a:ext uri="{FF2B5EF4-FFF2-40B4-BE49-F238E27FC236}">
                        <a16:creationId xmlns="" xmlns:a16="http://schemas.microsoft.com/office/drawing/2014/main" id="{F30AC069-597E-456C-8320-96DE0AD56A2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0" name="正方形/長方形 1569">
                    <a:extLst>
                      <a:ext uri="{FF2B5EF4-FFF2-40B4-BE49-F238E27FC236}">
                        <a16:creationId xmlns="" xmlns:a16="http://schemas.microsoft.com/office/drawing/2014/main" id="{4ABD3664-490E-4AAE-A1EF-86DF513A47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1" name="正方形/長方形 1570">
                    <a:extLst>
                      <a:ext uri="{FF2B5EF4-FFF2-40B4-BE49-F238E27FC236}">
                        <a16:creationId xmlns="" xmlns:a16="http://schemas.microsoft.com/office/drawing/2014/main" id="{995C730C-04C0-430D-822A-51BD812B611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2" name="正方形/長方形 1571">
                    <a:extLst>
                      <a:ext uri="{FF2B5EF4-FFF2-40B4-BE49-F238E27FC236}">
                        <a16:creationId xmlns="" xmlns:a16="http://schemas.microsoft.com/office/drawing/2014/main" id="{98EE80E7-DADF-4DBD-A0CE-6791838EA90A}"/>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3" name="正方形/長方形 1572">
                    <a:extLst>
                      <a:ext uri="{FF2B5EF4-FFF2-40B4-BE49-F238E27FC236}">
                        <a16:creationId xmlns="" xmlns:a16="http://schemas.microsoft.com/office/drawing/2014/main" id="{0EF9D904-A83C-4D12-BD5E-80F451B4294C}"/>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4" name="正方形/長方形 1573">
                    <a:extLst>
                      <a:ext uri="{FF2B5EF4-FFF2-40B4-BE49-F238E27FC236}">
                        <a16:creationId xmlns="" xmlns:a16="http://schemas.microsoft.com/office/drawing/2014/main" id="{660846C1-9DB8-4DD4-A6F1-30411D94FFC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5" name="正方形/長方形 1574">
                    <a:extLst>
                      <a:ext uri="{FF2B5EF4-FFF2-40B4-BE49-F238E27FC236}">
                        <a16:creationId xmlns="" xmlns:a16="http://schemas.microsoft.com/office/drawing/2014/main" id="{4690F6B3-2F3E-45A6-9C8F-B0E695D78CDF}"/>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6" name="正方形/長方形 1575">
                    <a:extLst>
                      <a:ext uri="{FF2B5EF4-FFF2-40B4-BE49-F238E27FC236}">
                        <a16:creationId xmlns="" xmlns:a16="http://schemas.microsoft.com/office/drawing/2014/main" id="{63C20976-4551-4EDC-A14E-BD0A762979F8}"/>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7" name="正方形/長方形 1576">
                    <a:extLst>
                      <a:ext uri="{FF2B5EF4-FFF2-40B4-BE49-F238E27FC236}">
                        <a16:creationId xmlns="" xmlns:a16="http://schemas.microsoft.com/office/drawing/2014/main" id="{CD4C92F8-286E-484C-880E-6F1BE9ACC3B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8" name="正方形/長方形 1577">
                    <a:extLst>
                      <a:ext uri="{FF2B5EF4-FFF2-40B4-BE49-F238E27FC236}">
                        <a16:creationId xmlns="" xmlns:a16="http://schemas.microsoft.com/office/drawing/2014/main" id="{81AAC34A-9427-437E-B5B8-C7A5F409AB6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9" name="正方形/長方形 1578">
                    <a:extLst>
                      <a:ext uri="{FF2B5EF4-FFF2-40B4-BE49-F238E27FC236}">
                        <a16:creationId xmlns="" xmlns:a16="http://schemas.microsoft.com/office/drawing/2014/main" id="{59714340-E705-4A55-B38E-371DC2C9F7B7}"/>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0" name="正方形/長方形 1579">
                    <a:extLst>
                      <a:ext uri="{FF2B5EF4-FFF2-40B4-BE49-F238E27FC236}">
                        <a16:creationId xmlns="" xmlns:a16="http://schemas.microsoft.com/office/drawing/2014/main" id="{F578CD58-B9BC-445A-8F16-980055694E2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1" name="正方形/長方形 1580">
                    <a:extLst>
                      <a:ext uri="{FF2B5EF4-FFF2-40B4-BE49-F238E27FC236}">
                        <a16:creationId xmlns="" xmlns:a16="http://schemas.microsoft.com/office/drawing/2014/main" id="{FF637433-5823-41A5-849E-28A190484B15}"/>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2" name="正方形/長方形 1581">
                    <a:extLst>
                      <a:ext uri="{FF2B5EF4-FFF2-40B4-BE49-F238E27FC236}">
                        <a16:creationId xmlns="" xmlns:a16="http://schemas.microsoft.com/office/drawing/2014/main" id="{FEECD445-F9B7-4732-80FA-82087FD9C4AD}"/>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383" name="グループ化 1382">
                <a:extLst>
                  <a:ext uri="{FF2B5EF4-FFF2-40B4-BE49-F238E27FC236}">
                    <a16:creationId xmlns="" xmlns:a16="http://schemas.microsoft.com/office/drawing/2014/main" id="{E1877BCB-F9AB-4CF9-9B80-F995BDD39D03}"/>
                  </a:ext>
                </a:extLst>
              </p:cNvPr>
              <p:cNvGrpSpPr/>
              <p:nvPr/>
            </p:nvGrpSpPr>
            <p:grpSpPr>
              <a:xfrm>
                <a:off x="2671767" y="2099432"/>
                <a:ext cx="1440000" cy="734400"/>
                <a:chOff x="1226688" y="2099432"/>
                <a:chExt cx="1446621" cy="734400"/>
              </a:xfrm>
            </p:grpSpPr>
            <p:grpSp>
              <p:nvGrpSpPr>
                <p:cNvPr id="1384" name="グループ化 1383">
                  <a:extLst>
                    <a:ext uri="{FF2B5EF4-FFF2-40B4-BE49-F238E27FC236}">
                      <a16:creationId xmlns="" xmlns:a16="http://schemas.microsoft.com/office/drawing/2014/main" id="{855F6CE1-2AFD-4ED2-BD6D-BDE736C769AB}"/>
                    </a:ext>
                  </a:extLst>
                </p:cNvPr>
                <p:cNvGrpSpPr/>
                <p:nvPr/>
              </p:nvGrpSpPr>
              <p:grpSpPr>
                <a:xfrm>
                  <a:off x="1226688" y="2099432"/>
                  <a:ext cx="720000" cy="734400"/>
                  <a:chOff x="2908531" y="1323826"/>
                  <a:chExt cx="1447422" cy="1440000"/>
                </a:xfrm>
              </p:grpSpPr>
              <p:sp>
                <p:nvSpPr>
                  <p:cNvPr id="1451" name="正方形/長方形 1450">
                    <a:extLst>
                      <a:ext uri="{FF2B5EF4-FFF2-40B4-BE49-F238E27FC236}">
                        <a16:creationId xmlns="" xmlns:a16="http://schemas.microsoft.com/office/drawing/2014/main" id="{C754E752-4A40-48A1-A5B7-C5C64465AC24}"/>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2" name="正方形/長方形 1451">
                    <a:extLst>
                      <a:ext uri="{FF2B5EF4-FFF2-40B4-BE49-F238E27FC236}">
                        <a16:creationId xmlns="" xmlns:a16="http://schemas.microsoft.com/office/drawing/2014/main" id="{3BCEE800-7142-48C6-AA81-6970177121B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3" name="正方形/長方形 1452">
                    <a:extLst>
                      <a:ext uri="{FF2B5EF4-FFF2-40B4-BE49-F238E27FC236}">
                        <a16:creationId xmlns="" xmlns:a16="http://schemas.microsoft.com/office/drawing/2014/main" id="{F6B1B148-CBAC-4F75-BC8B-97132AFE402C}"/>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4" name="正方形/長方形 1453">
                    <a:extLst>
                      <a:ext uri="{FF2B5EF4-FFF2-40B4-BE49-F238E27FC236}">
                        <a16:creationId xmlns="" xmlns:a16="http://schemas.microsoft.com/office/drawing/2014/main" id="{989F45FB-7418-4F6E-BDFA-4F252CCB26A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5" name="正方形/長方形 1454">
                    <a:extLst>
                      <a:ext uri="{FF2B5EF4-FFF2-40B4-BE49-F238E27FC236}">
                        <a16:creationId xmlns="" xmlns:a16="http://schemas.microsoft.com/office/drawing/2014/main" id="{DE3BA8E5-1BBD-437D-8E6D-9E06667F7EDB}"/>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6" name="正方形/長方形 1455">
                    <a:extLst>
                      <a:ext uri="{FF2B5EF4-FFF2-40B4-BE49-F238E27FC236}">
                        <a16:creationId xmlns="" xmlns:a16="http://schemas.microsoft.com/office/drawing/2014/main" id="{29D46938-8DE0-43AB-9B86-789BA66A709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7" name="正方形/長方形 1456">
                    <a:extLst>
                      <a:ext uri="{FF2B5EF4-FFF2-40B4-BE49-F238E27FC236}">
                        <a16:creationId xmlns="" xmlns:a16="http://schemas.microsoft.com/office/drawing/2014/main" id="{88D6E78B-7C7C-4E08-AD44-4AD5433176D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8" name="正方形/長方形 1457">
                    <a:extLst>
                      <a:ext uri="{FF2B5EF4-FFF2-40B4-BE49-F238E27FC236}">
                        <a16:creationId xmlns="" xmlns:a16="http://schemas.microsoft.com/office/drawing/2014/main" id="{AC093342-2A71-45DE-83ED-6FE1265BACCE}"/>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9" name="正方形/長方形 1458">
                    <a:extLst>
                      <a:ext uri="{FF2B5EF4-FFF2-40B4-BE49-F238E27FC236}">
                        <a16:creationId xmlns="" xmlns:a16="http://schemas.microsoft.com/office/drawing/2014/main" id="{6F4E6B2D-6BF4-42A8-9DDD-7D92F7A79A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0" name="正方形/長方形 1459">
                    <a:extLst>
                      <a:ext uri="{FF2B5EF4-FFF2-40B4-BE49-F238E27FC236}">
                        <a16:creationId xmlns="" xmlns:a16="http://schemas.microsoft.com/office/drawing/2014/main" id="{13DAE779-2D5E-4F63-91C3-C5C8ACAC155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1" name="正方形/長方形 1460">
                    <a:extLst>
                      <a:ext uri="{FF2B5EF4-FFF2-40B4-BE49-F238E27FC236}">
                        <a16:creationId xmlns="" xmlns:a16="http://schemas.microsoft.com/office/drawing/2014/main" id="{B436432C-A69D-4C37-98EE-828626CB3137}"/>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2" name="正方形/長方形 1461">
                    <a:extLst>
                      <a:ext uri="{FF2B5EF4-FFF2-40B4-BE49-F238E27FC236}">
                        <a16:creationId xmlns="" xmlns:a16="http://schemas.microsoft.com/office/drawing/2014/main" id="{907D0B3A-FF54-419F-8FC1-02E8EFA15EC2}"/>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3" name="正方形/長方形 1462">
                    <a:extLst>
                      <a:ext uri="{FF2B5EF4-FFF2-40B4-BE49-F238E27FC236}">
                        <a16:creationId xmlns="" xmlns:a16="http://schemas.microsoft.com/office/drawing/2014/main" id="{A59AC9FD-5B2D-4CA9-9EDE-332EE0A30DEA}"/>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4" name="正方形/長方形 1463">
                    <a:extLst>
                      <a:ext uri="{FF2B5EF4-FFF2-40B4-BE49-F238E27FC236}">
                        <a16:creationId xmlns="" xmlns:a16="http://schemas.microsoft.com/office/drawing/2014/main" id="{276B3BB7-1C21-4917-B772-B1EFB3BCC61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5" name="正方形/長方形 1464">
                    <a:extLst>
                      <a:ext uri="{FF2B5EF4-FFF2-40B4-BE49-F238E27FC236}">
                        <a16:creationId xmlns="" xmlns:a16="http://schemas.microsoft.com/office/drawing/2014/main" id="{625C7658-73FB-4772-B252-54E04DF2AFF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6" name="正方形/長方形 1465">
                    <a:extLst>
                      <a:ext uri="{FF2B5EF4-FFF2-40B4-BE49-F238E27FC236}">
                        <a16:creationId xmlns="" xmlns:a16="http://schemas.microsoft.com/office/drawing/2014/main" id="{DC9BE461-EBC9-45F6-AA73-19B91EA411B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7" name="正方形/長方形 1466">
                    <a:extLst>
                      <a:ext uri="{FF2B5EF4-FFF2-40B4-BE49-F238E27FC236}">
                        <a16:creationId xmlns="" xmlns:a16="http://schemas.microsoft.com/office/drawing/2014/main" id="{CBDB82CC-2590-421B-861D-7841B8C63161}"/>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8" name="正方形/長方形 1467">
                    <a:extLst>
                      <a:ext uri="{FF2B5EF4-FFF2-40B4-BE49-F238E27FC236}">
                        <a16:creationId xmlns="" xmlns:a16="http://schemas.microsoft.com/office/drawing/2014/main" id="{A57E9BD1-C8A2-483A-BC0A-1C10D98C45A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9" name="正方形/長方形 1468">
                    <a:extLst>
                      <a:ext uri="{FF2B5EF4-FFF2-40B4-BE49-F238E27FC236}">
                        <a16:creationId xmlns="" xmlns:a16="http://schemas.microsoft.com/office/drawing/2014/main" id="{E14E9BD9-7BE1-4DF9-B6A7-58497EADB0D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0" name="正方形/長方形 1469">
                    <a:extLst>
                      <a:ext uri="{FF2B5EF4-FFF2-40B4-BE49-F238E27FC236}">
                        <a16:creationId xmlns="" xmlns:a16="http://schemas.microsoft.com/office/drawing/2014/main" id="{D6925B98-0924-4D0B-B72E-825E1B9ECF3F}"/>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1" name="正方形/長方形 1470">
                    <a:extLst>
                      <a:ext uri="{FF2B5EF4-FFF2-40B4-BE49-F238E27FC236}">
                        <a16:creationId xmlns="" xmlns:a16="http://schemas.microsoft.com/office/drawing/2014/main" id="{D4296CC1-58EA-41C4-ABD0-F0E3291B7A50}"/>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2" name="正方形/長方形 1471">
                    <a:extLst>
                      <a:ext uri="{FF2B5EF4-FFF2-40B4-BE49-F238E27FC236}">
                        <a16:creationId xmlns="" xmlns:a16="http://schemas.microsoft.com/office/drawing/2014/main" id="{DC60B31B-ED9D-4C5B-86CD-E60963BB14CA}"/>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3" name="正方形/長方形 1472">
                    <a:extLst>
                      <a:ext uri="{FF2B5EF4-FFF2-40B4-BE49-F238E27FC236}">
                        <a16:creationId xmlns="" xmlns:a16="http://schemas.microsoft.com/office/drawing/2014/main" id="{C16BA342-8394-4EA4-B5F9-BEE491F3639F}"/>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4" name="正方形/長方形 1473">
                    <a:extLst>
                      <a:ext uri="{FF2B5EF4-FFF2-40B4-BE49-F238E27FC236}">
                        <a16:creationId xmlns="" xmlns:a16="http://schemas.microsoft.com/office/drawing/2014/main" id="{E99AC0E6-741E-4ED0-A115-0799929571B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5" name="正方形/長方形 1474">
                    <a:extLst>
                      <a:ext uri="{FF2B5EF4-FFF2-40B4-BE49-F238E27FC236}">
                        <a16:creationId xmlns="" xmlns:a16="http://schemas.microsoft.com/office/drawing/2014/main" id="{21667CD4-0DE2-4BB8-8D45-B48025A4BD3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6" name="正方形/長方形 1475">
                    <a:extLst>
                      <a:ext uri="{FF2B5EF4-FFF2-40B4-BE49-F238E27FC236}">
                        <a16:creationId xmlns="" xmlns:a16="http://schemas.microsoft.com/office/drawing/2014/main" id="{AF430BC0-DA83-49E3-9235-DBE94FA8074C}"/>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7" name="正方形/長方形 1476">
                    <a:extLst>
                      <a:ext uri="{FF2B5EF4-FFF2-40B4-BE49-F238E27FC236}">
                        <a16:creationId xmlns="" xmlns:a16="http://schemas.microsoft.com/office/drawing/2014/main" id="{66C8205E-1312-4556-BB94-901FACD75E30}"/>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8" name="正方形/長方形 1477">
                    <a:extLst>
                      <a:ext uri="{FF2B5EF4-FFF2-40B4-BE49-F238E27FC236}">
                        <a16:creationId xmlns="" xmlns:a16="http://schemas.microsoft.com/office/drawing/2014/main" id="{54119439-AD26-4EEE-B6B6-BF9778C1BB2F}"/>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9" name="正方形/長方形 1478">
                    <a:extLst>
                      <a:ext uri="{FF2B5EF4-FFF2-40B4-BE49-F238E27FC236}">
                        <a16:creationId xmlns="" xmlns:a16="http://schemas.microsoft.com/office/drawing/2014/main" id="{A8CD947B-074F-4225-96CE-CF717D73A72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0" name="正方形/長方形 1479">
                    <a:extLst>
                      <a:ext uri="{FF2B5EF4-FFF2-40B4-BE49-F238E27FC236}">
                        <a16:creationId xmlns="" xmlns:a16="http://schemas.microsoft.com/office/drawing/2014/main" id="{3F86DEEF-4455-4A0C-9876-772E826898E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1" name="正方形/長方形 1480">
                    <a:extLst>
                      <a:ext uri="{FF2B5EF4-FFF2-40B4-BE49-F238E27FC236}">
                        <a16:creationId xmlns="" xmlns:a16="http://schemas.microsoft.com/office/drawing/2014/main" id="{E6D2D5B2-CBC7-470E-B913-E39148B96CC7}"/>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2" name="正方形/長方形 1481">
                    <a:extLst>
                      <a:ext uri="{FF2B5EF4-FFF2-40B4-BE49-F238E27FC236}">
                        <a16:creationId xmlns="" xmlns:a16="http://schemas.microsoft.com/office/drawing/2014/main" id="{0EC3F1FF-196D-40A8-AC3B-83CA9FCA11C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3" name="正方形/長方形 1482">
                    <a:extLst>
                      <a:ext uri="{FF2B5EF4-FFF2-40B4-BE49-F238E27FC236}">
                        <a16:creationId xmlns="" xmlns:a16="http://schemas.microsoft.com/office/drawing/2014/main" id="{3DC43A4C-3F32-4F86-90EB-BEA7E2711962}"/>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4" name="正方形/長方形 1483">
                    <a:extLst>
                      <a:ext uri="{FF2B5EF4-FFF2-40B4-BE49-F238E27FC236}">
                        <a16:creationId xmlns="" xmlns:a16="http://schemas.microsoft.com/office/drawing/2014/main" id="{FE27854E-34AF-40B5-A818-730DE100AF82}"/>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5" name="正方形/長方形 1484">
                    <a:extLst>
                      <a:ext uri="{FF2B5EF4-FFF2-40B4-BE49-F238E27FC236}">
                        <a16:creationId xmlns="" xmlns:a16="http://schemas.microsoft.com/office/drawing/2014/main" id="{17A32D6D-1CF3-4DB9-ABF5-3272DAFC2EC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6" name="正方形/長方形 1485">
                    <a:extLst>
                      <a:ext uri="{FF2B5EF4-FFF2-40B4-BE49-F238E27FC236}">
                        <a16:creationId xmlns="" xmlns:a16="http://schemas.microsoft.com/office/drawing/2014/main" id="{FD678A1B-BE4E-4944-8F3B-D69F9F0C372A}"/>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7" name="正方形/長方形 1486">
                    <a:extLst>
                      <a:ext uri="{FF2B5EF4-FFF2-40B4-BE49-F238E27FC236}">
                        <a16:creationId xmlns="" xmlns:a16="http://schemas.microsoft.com/office/drawing/2014/main" id="{FDBA5A19-9112-4340-89B1-2CBFF6583CE2}"/>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8" name="正方形/長方形 1487">
                    <a:extLst>
                      <a:ext uri="{FF2B5EF4-FFF2-40B4-BE49-F238E27FC236}">
                        <a16:creationId xmlns="" xmlns:a16="http://schemas.microsoft.com/office/drawing/2014/main" id="{5773DF81-9660-481E-AC09-59C523B240A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9" name="正方形/長方形 1488">
                    <a:extLst>
                      <a:ext uri="{FF2B5EF4-FFF2-40B4-BE49-F238E27FC236}">
                        <a16:creationId xmlns="" xmlns:a16="http://schemas.microsoft.com/office/drawing/2014/main" id="{2658D2B6-C1FE-47BD-B91A-CE19373D2F2B}"/>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0" name="正方形/長方形 1489">
                    <a:extLst>
                      <a:ext uri="{FF2B5EF4-FFF2-40B4-BE49-F238E27FC236}">
                        <a16:creationId xmlns="" xmlns:a16="http://schemas.microsoft.com/office/drawing/2014/main" id="{4203A883-9660-4528-B771-C5A623221F8D}"/>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1" name="正方形/長方形 1490">
                    <a:extLst>
                      <a:ext uri="{FF2B5EF4-FFF2-40B4-BE49-F238E27FC236}">
                        <a16:creationId xmlns="" xmlns:a16="http://schemas.microsoft.com/office/drawing/2014/main" id="{B7664BB7-3D3D-4431-9E31-847B45A93EBE}"/>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2" name="正方形/長方形 1491">
                    <a:extLst>
                      <a:ext uri="{FF2B5EF4-FFF2-40B4-BE49-F238E27FC236}">
                        <a16:creationId xmlns="" xmlns:a16="http://schemas.microsoft.com/office/drawing/2014/main" id="{1B00CBD4-D13F-4D18-9E7F-67489A39EF1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3" name="正方形/長方形 1492">
                    <a:extLst>
                      <a:ext uri="{FF2B5EF4-FFF2-40B4-BE49-F238E27FC236}">
                        <a16:creationId xmlns="" xmlns:a16="http://schemas.microsoft.com/office/drawing/2014/main" id="{A2A7ED00-7A4C-4982-84A4-A18C12DB84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4" name="正方形/長方形 1493">
                    <a:extLst>
                      <a:ext uri="{FF2B5EF4-FFF2-40B4-BE49-F238E27FC236}">
                        <a16:creationId xmlns="" xmlns:a16="http://schemas.microsoft.com/office/drawing/2014/main" id="{8EE7567B-93A8-4D8D-814A-B3B7A09C2D2E}"/>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5" name="正方形/長方形 1494">
                    <a:extLst>
                      <a:ext uri="{FF2B5EF4-FFF2-40B4-BE49-F238E27FC236}">
                        <a16:creationId xmlns="" xmlns:a16="http://schemas.microsoft.com/office/drawing/2014/main" id="{1B6731FF-05C4-40B4-9909-2C359B70B306}"/>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6" name="正方形/長方形 1495">
                    <a:extLst>
                      <a:ext uri="{FF2B5EF4-FFF2-40B4-BE49-F238E27FC236}">
                        <a16:creationId xmlns="" xmlns:a16="http://schemas.microsoft.com/office/drawing/2014/main" id="{33DD90DC-9005-472C-A3BB-18C9C1C4E09C}"/>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7" name="正方形/長方形 1496">
                    <a:extLst>
                      <a:ext uri="{FF2B5EF4-FFF2-40B4-BE49-F238E27FC236}">
                        <a16:creationId xmlns="" xmlns:a16="http://schemas.microsoft.com/office/drawing/2014/main" id="{58FF4EE5-813B-4294-B85E-70BEC177DA8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8" name="正方形/長方形 1497">
                    <a:extLst>
                      <a:ext uri="{FF2B5EF4-FFF2-40B4-BE49-F238E27FC236}">
                        <a16:creationId xmlns="" xmlns:a16="http://schemas.microsoft.com/office/drawing/2014/main" id="{99264950-2D3A-4FB1-86F3-192FFC8206B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9" name="正方形/長方形 1498">
                    <a:extLst>
                      <a:ext uri="{FF2B5EF4-FFF2-40B4-BE49-F238E27FC236}">
                        <a16:creationId xmlns="" xmlns:a16="http://schemas.microsoft.com/office/drawing/2014/main" id="{2913F890-902D-49CA-80A0-0F42405E61D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0" name="正方形/長方形 1499">
                    <a:extLst>
                      <a:ext uri="{FF2B5EF4-FFF2-40B4-BE49-F238E27FC236}">
                        <a16:creationId xmlns="" xmlns:a16="http://schemas.microsoft.com/office/drawing/2014/main" id="{6F83463E-CBFA-463B-8712-8EE0E5462C85}"/>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1" name="正方形/長方形 1500">
                    <a:extLst>
                      <a:ext uri="{FF2B5EF4-FFF2-40B4-BE49-F238E27FC236}">
                        <a16:creationId xmlns="" xmlns:a16="http://schemas.microsoft.com/office/drawing/2014/main" id="{CDC4F162-4680-403C-BFB1-7F2FC7CAB8E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2" name="正方形/長方形 1501">
                    <a:extLst>
                      <a:ext uri="{FF2B5EF4-FFF2-40B4-BE49-F238E27FC236}">
                        <a16:creationId xmlns="" xmlns:a16="http://schemas.microsoft.com/office/drawing/2014/main" id="{42FBF155-6B7D-470D-83EB-66354DE4B6F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3" name="正方形/長方形 1502">
                    <a:extLst>
                      <a:ext uri="{FF2B5EF4-FFF2-40B4-BE49-F238E27FC236}">
                        <a16:creationId xmlns="" xmlns:a16="http://schemas.microsoft.com/office/drawing/2014/main" id="{CB03982B-615A-4A6E-A717-F9674F2895D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4" name="正方形/長方形 1503">
                    <a:extLst>
                      <a:ext uri="{FF2B5EF4-FFF2-40B4-BE49-F238E27FC236}">
                        <a16:creationId xmlns="" xmlns:a16="http://schemas.microsoft.com/office/drawing/2014/main" id="{392FB387-9BF5-484E-B1A3-537DEBF30FE9}"/>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5" name="正方形/長方形 1504">
                    <a:extLst>
                      <a:ext uri="{FF2B5EF4-FFF2-40B4-BE49-F238E27FC236}">
                        <a16:creationId xmlns="" xmlns:a16="http://schemas.microsoft.com/office/drawing/2014/main" id="{EDAD961B-B17B-4ABE-8D91-75E6E8854CB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6" name="正方形/長方形 1505">
                    <a:extLst>
                      <a:ext uri="{FF2B5EF4-FFF2-40B4-BE49-F238E27FC236}">
                        <a16:creationId xmlns="" xmlns:a16="http://schemas.microsoft.com/office/drawing/2014/main" id="{1C4DEE14-DD6C-4834-AAAA-F4340E81863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7" name="正方形/長方形 1506">
                    <a:extLst>
                      <a:ext uri="{FF2B5EF4-FFF2-40B4-BE49-F238E27FC236}">
                        <a16:creationId xmlns="" xmlns:a16="http://schemas.microsoft.com/office/drawing/2014/main" id="{3E443608-9B2B-4E39-A3B0-B416FDE1DFC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8" name="正方形/長方形 1507">
                    <a:extLst>
                      <a:ext uri="{FF2B5EF4-FFF2-40B4-BE49-F238E27FC236}">
                        <a16:creationId xmlns="" xmlns:a16="http://schemas.microsoft.com/office/drawing/2014/main" id="{77FD4AFB-B7C1-4044-9299-B33A532589FB}"/>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9" name="正方形/長方形 1508">
                    <a:extLst>
                      <a:ext uri="{FF2B5EF4-FFF2-40B4-BE49-F238E27FC236}">
                        <a16:creationId xmlns="" xmlns:a16="http://schemas.microsoft.com/office/drawing/2014/main" id="{46DF6E91-DF24-454A-B6D1-8E6F6650D866}"/>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0" name="正方形/長方形 1509">
                    <a:extLst>
                      <a:ext uri="{FF2B5EF4-FFF2-40B4-BE49-F238E27FC236}">
                        <a16:creationId xmlns="" xmlns:a16="http://schemas.microsoft.com/office/drawing/2014/main" id="{15C351A2-92E1-48F1-BA53-01F39654A5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1" name="正方形/長方形 1510">
                    <a:extLst>
                      <a:ext uri="{FF2B5EF4-FFF2-40B4-BE49-F238E27FC236}">
                        <a16:creationId xmlns="" xmlns:a16="http://schemas.microsoft.com/office/drawing/2014/main" id="{FF8B1A1D-8DFB-423B-AE1E-E668575E58CB}"/>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2" name="正方形/長方形 1511">
                    <a:extLst>
                      <a:ext uri="{FF2B5EF4-FFF2-40B4-BE49-F238E27FC236}">
                        <a16:creationId xmlns="" xmlns:a16="http://schemas.microsoft.com/office/drawing/2014/main" id="{AD9D1799-0DCA-4A88-8FCA-875A2414E48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3" name="正方形/長方形 1512">
                    <a:extLst>
                      <a:ext uri="{FF2B5EF4-FFF2-40B4-BE49-F238E27FC236}">
                        <a16:creationId xmlns="" xmlns:a16="http://schemas.microsoft.com/office/drawing/2014/main" id="{5F1A1125-79FD-4345-A26D-5086BA7ABFC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4" name="正方形/長方形 1513">
                    <a:extLst>
                      <a:ext uri="{FF2B5EF4-FFF2-40B4-BE49-F238E27FC236}">
                        <a16:creationId xmlns="" xmlns:a16="http://schemas.microsoft.com/office/drawing/2014/main" id="{55E5A166-7173-4F44-AD57-38F1624EB16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5" name="正方形/長方形 1514">
                    <a:extLst>
                      <a:ext uri="{FF2B5EF4-FFF2-40B4-BE49-F238E27FC236}">
                        <a16:creationId xmlns="" xmlns:a16="http://schemas.microsoft.com/office/drawing/2014/main" id="{77F333F1-09D5-4012-8D8C-5B7299B73BA8}"/>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85" name="グループ化 1384">
                  <a:extLst>
                    <a:ext uri="{FF2B5EF4-FFF2-40B4-BE49-F238E27FC236}">
                      <a16:creationId xmlns="" xmlns:a16="http://schemas.microsoft.com/office/drawing/2014/main" id="{F2AE9921-2B01-4656-99BB-2B3AEDAC2C98}"/>
                    </a:ext>
                  </a:extLst>
                </p:cNvPr>
                <p:cNvGrpSpPr/>
                <p:nvPr/>
              </p:nvGrpSpPr>
              <p:grpSpPr>
                <a:xfrm>
                  <a:off x="1953309" y="2099432"/>
                  <a:ext cx="720000" cy="734400"/>
                  <a:chOff x="2908531" y="1323826"/>
                  <a:chExt cx="1447422" cy="1440000"/>
                </a:xfrm>
              </p:grpSpPr>
              <p:sp>
                <p:nvSpPr>
                  <p:cNvPr id="1386" name="正方形/長方形 1385">
                    <a:extLst>
                      <a:ext uri="{FF2B5EF4-FFF2-40B4-BE49-F238E27FC236}">
                        <a16:creationId xmlns="" xmlns:a16="http://schemas.microsoft.com/office/drawing/2014/main" id="{435C0A3C-FE1D-4A7E-B904-203B2DDA56B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7" name="正方形/長方形 1386">
                    <a:extLst>
                      <a:ext uri="{FF2B5EF4-FFF2-40B4-BE49-F238E27FC236}">
                        <a16:creationId xmlns="" xmlns:a16="http://schemas.microsoft.com/office/drawing/2014/main" id="{DBC9575F-B605-4D41-82AA-21AAA201BCC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8" name="正方形/長方形 1387">
                    <a:extLst>
                      <a:ext uri="{FF2B5EF4-FFF2-40B4-BE49-F238E27FC236}">
                        <a16:creationId xmlns="" xmlns:a16="http://schemas.microsoft.com/office/drawing/2014/main" id="{C1396FA4-FC7A-490A-8162-1A36FE027F9B}"/>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9" name="正方形/長方形 1388">
                    <a:extLst>
                      <a:ext uri="{FF2B5EF4-FFF2-40B4-BE49-F238E27FC236}">
                        <a16:creationId xmlns="" xmlns:a16="http://schemas.microsoft.com/office/drawing/2014/main" id="{67CE952E-7D13-4AE1-84E9-7F616D587C9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0" name="正方形/長方形 1389">
                    <a:extLst>
                      <a:ext uri="{FF2B5EF4-FFF2-40B4-BE49-F238E27FC236}">
                        <a16:creationId xmlns="" xmlns:a16="http://schemas.microsoft.com/office/drawing/2014/main" id="{6267BE3C-F682-41EF-BAB8-3CDE5663D572}"/>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1" name="正方形/長方形 1390">
                    <a:extLst>
                      <a:ext uri="{FF2B5EF4-FFF2-40B4-BE49-F238E27FC236}">
                        <a16:creationId xmlns="" xmlns:a16="http://schemas.microsoft.com/office/drawing/2014/main" id="{CE7578AC-5651-4807-A683-BA1519CABD6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2" name="正方形/長方形 1391">
                    <a:extLst>
                      <a:ext uri="{FF2B5EF4-FFF2-40B4-BE49-F238E27FC236}">
                        <a16:creationId xmlns="" xmlns:a16="http://schemas.microsoft.com/office/drawing/2014/main" id="{EE777311-0132-4518-86C0-D6A97964AE5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3" name="正方形/長方形 1392">
                    <a:extLst>
                      <a:ext uri="{FF2B5EF4-FFF2-40B4-BE49-F238E27FC236}">
                        <a16:creationId xmlns="" xmlns:a16="http://schemas.microsoft.com/office/drawing/2014/main" id="{4E3580BF-C1AF-43EE-A282-27D15F13FF30}"/>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4" name="正方形/長方形 1393">
                    <a:extLst>
                      <a:ext uri="{FF2B5EF4-FFF2-40B4-BE49-F238E27FC236}">
                        <a16:creationId xmlns="" xmlns:a16="http://schemas.microsoft.com/office/drawing/2014/main" id="{CB2752FE-3168-4693-B716-204885CA813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5" name="正方形/長方形 1394">
                    <a:extLst>
                      <a:ext uri="{FF2B5EF4-FFF2-40B4-BE49-F238E27FC236}">
                        <a16:creationId xmlns="" xmlns:a16="http://schemas.microsoft.com/office/drawing/2014/main" id="{F1580A54-9C3C-4A7A-BDE4-1BAC22270D7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6" name="正方形/長方形 1395">
                    <a:extLst>
                      <a:ext uri="{FF2B5EF4-FFF2-40B4-BE49-F238E27FC236}">
                        <a16:creationId xmlns="" xmlns:a16="http://schemas.microsoft.com/office/drawing/2014/main" id="{2C25FA8B-C3A1-4D85-9C2B-195D37B3D4B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7" name="正方形/長方形 1396">
                    <a:extLst>
                      <a:ext uri="{FF2B5EF4-FFF2-40B4-BE49-F238E27FC236}">
                        <a16:creationId xmlns="" xmlns:a16="http://schemas.microsoft.com/office/drawing/2014/main" id="{60C2E0F4-24B2-455C-A5BD-5A198F27E9E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8" name="正方形/長方形 1397">
                    <a:extLst>
                      <a:ext uri="{FF2B5EF4-FFF2-40B4-BE49-F238E27FC236}">
                        <a16:creationId xmlns="" xmlns:a16="http://schemas.microsoft.com/office/drawing/2014/main" id="{A053B70C-3068-4AF2-816E-4D0E4111F21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9" name="正方形/長方形 1398">
                    <a:extLst>
                      <a:ext uri="{FF2B5EF4-FFF2-40B4-BE49-F238E27FC236}">
                        <a16:creationId xmlns="" xmlns:a16="http://schemas.microsoft.com/office/drawing/2014/main" id="{5B772BF9-1C66-44C9-8283-18B59322AA00}"/>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0" name="正方形/長方形 1399">
                    <a:extLst>
                      <a:ext uri="{FF2B5EF4-FFF2-40B4-BE49-F238E27FC236}">
                        <a16:creationId xmlns="" xmlns:a16="http://schemas.microsoft.com/office/drawing/2014/main" id="{9E59FA81-124F-4283-88CE-0DF4B569283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1" name="正方形/長方形 1400">
                    <a:extLst>
                      <a:ext uri="{FF2B5EF4-FFF2-40B4-BE49-F238E27FC236}">
                        <a16:creationId xmlns="" xmlns:a16="http://schemas.microsoft.com/office/drawing/2014/main" id="{B4A33225-F301-4F8B-9797-3E2EEE72253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2" name="正方形/長方形 1401">
                    <a:extLst>
                      <a:ext uri="{FF2B5EF4-FFF2-40B4-BE49-F238E27FC236}">
                        <a16:creationId xmlns="" xmlns:a16="http://schemas.microsoft.com/office/drawing/2014/main" id="{35D881F8-ADED-41D4-A3CE-B1DC21ABC5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3" name="正方形/長方形 1402">
                    <a:extLst>
                      <a:ext uri="{FF2B5EF4-FFF2-40B4-BE49-F238E27FC236}">
                        <a16:creationId xmlns="" xmlns:a16="http://schemas.microsoft.com/office/drawing/2014/main" id="{0FB36FF9-7EB4-4AD9-A3A3-811012DB40E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4" name="正方形/長方形 1403">
                    <a:extLst>
                      <a:ext uri="{FF2B5EF4-FFF2-40B4-BE49-F238E27FC236}">
                        <a16:creationId xmlns="" xmlns:a16="http://schemas.microsoft.com/office/drawing/2014/main" id="{297D3716-0FFC-4DC4-B0F4-9E17B544469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5" name="正方形/長方形 1404">
                    <a:extLst>
                      <a:ext uri="{FF2B5EF4-FFF2-40B4-BE49-F238E27FC236}">
                        <a16:creationId xmlns="" xmlns:a16="http://schemas.microsoft.com/office/drawing/2014/main" id="{FA73A543-5D12-4961-9126-685043E6C1B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6" name="正方形/長方形 1405">
                    <a:extLst>
                      <a:ext uri="{FF2B5EF4-FFF2-40B4-BE49-F238E27FC236}">
                        <a16:creationId xmlns="" xmlns:a16="http://schemas.microsoft.com/office/drawing/2014/main" id="{85576DD5-CBC1-4C4E-9A8D-17AEBD256F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7" name="正方形/長方形 1406">
                    <a:extLst>
                      <a:ext uri="{FF2B5EF4-FFF2-40B4-BE49-F238E27FC236}">
                        <a16:creationId xmlns="" xmlns:a16="http://schemas.microsoft.com/office/drawing/2014/main" id="{815BD040-2AB1-4755-A774-061AE8A1B09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8" name="正方形/長方形 1407">
                    <a:extLst>
                      <a:ext uri="{FF2B5EF4-FFF2-40B4-BE49-F238E27FC236}">
                        <a16:creationId xmlns="" xmlns:a16="http://schemas.microsoft.com/office/drawing/2014/main" id="{D67C8833-2B86-49C3-823A-D62697E81CB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9" name="正方形/長方形 1408">
                    <a:extLst>
                      <a:ext uri="{FF2B5EF4-FFF2-40B4-BE49-F238E27FC236}">
                        <a16:creationId xmlns="" xmlns:a16="http://schemas.microsoft.com/office/drawing/2014/main" id="{60536BEB-2C23-4970-8DC0-0A6ECACDF1E9}"/>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0" name="正方形/長方形 1409">
                    <a:extLst>
                      <a:ext uri="{FF2B5EF4-FFF2-40B4-BE49-F238E27FC236}">
                        <a16:creationId xmlns="" xmlns:a16="http://schemas.microsoft.com/office/drawing/2014/main" id="{780E210E-AC6C-40E2-BD12-846FBEF4AB00}"/>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1" name="正方形/長方形 1410">
                    <a:extLst>
                      <a:ext uri="{FF2B5EF4-FFF2-40B4-BE49-F238E27FC236}">
                        <a16:creationId xmlns="" xmlns:a16="http://schemas.microsoft.com/office/drawing/2014/main" id="{1327ED6E-3C34-4455-A1D6-529F1470A074}"/>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2" name="正方形/長方形 1411">
                    <a:extLst>
                      <a:ext uri="{FF2B5EF4-FFF2-40B4-BE49-F238E27FC236}">
                        <a16:creationId xmlns="" xmlns:a16="http://schemas.microsoft.com/office/drawing/2014/main" id="{D0728B4B-7891-42D3-80E7-864E77D090E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3" name="正方形/長方形 1412">
                    <a:extLst>
                      <a:ext uri="{FF2B5EF4-FFF2-40B4-BE49-F238E27FC236}">
                        <a16:creationId xmlns="" xmlns:a16="http://schemas.microsoft.com/office/drawing/2014/main" id="{EDFC676E-40C8-4C97-ACB9-F6281D8EA82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4" name="正方形/長方形 1413">
                    <a:extLst>
                      <a:ext uri="{FF2B5EF4-FFF2-40B4-BE49-F238E27FC236}">
                        <a16:creationId xmlns="" xmlns:a16="http://schemas.microsoft.com/office/drawing/2014/main" id="{084B75FB-3373-45AB-8123-5A0BFAF5734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5" name="正方形/長方形 1414">
                    <a:extLst>
                      <a:ext uri="{FF2B5EF4-FFF2-40B4-BE49-F238E27FC236}">
                        <a16:creationId xmlns="" xmlns:a16="http://schemas.microsoft.com/office/drawing/2014/main" id="{B97A90D0-690D-4EC5-9E43-1449098FD39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6" name="正方形/長方形 1415">
                    <a:extLst>
                      <a:ext uri="{FF2B5EF4-FFF2-40B4-BE49-F238E27FC236}">
                        <a16:creationId xmlns="" xmlns:a16="http://schemas.microsoft.com/office/drawing/2014/main" id="{FA17C2CD-A657-463F-8EBC-372B59B2EA21}"/>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7" name="正方形/長方形 1416">
                    <a:extLst>
                      <a:ext uri="{FF2B5EF4-FFF2-40B4-BE49-F238E27FC236}">
                        <a16:creationId xmlns="" xmlns:a16="http://schemas.microsoft.com/office/drawing/2014/main" id="{1EE602ED-D955-4EB5-8DF2-7C32A675B541}"/>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8" name="正方形/長方形 1417">
                    <a:extLst>
                      <a:ext uri="{FF2B5EF4-FFF2-40B4-BE49-F238E27FC236}">
                        <a16:creationId xmlns="" xmlns:a16="http://schemas.microsoft.com/office/drawing/2014/main" id="{AD8E1A8E-D042-43A5-BC94-AE5E2356E70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9" name="正方形/長方形 1418">
                    <a:extLst>
                      <a:ext uri="{FF2B5EF4-FFF2-40B4-BE49-F238E27FC236}">
                        <a16:creationId xmlns="" xmlns:a16="http://schemas.microsoft.com/office/drawing/2014/main" id="{8BB8EC43-DF34-4029-839A-6200E96BC10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0" name="正方形/長方形 1419">
                    <a:extLst>
                      <a:ext uri="{FF2B5EF4-FFF2-40B4-BE49-F238E27FC236}">
                        <a16:creationId xmlns="" xmlns:a16="http://schemas.microsoft.com/office/drawing/2014/main" id="{25C92B7D-C311-4981-A3AD-8BAB4F58D14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1" name="正方形/長方形 1420">
                    <a:extLst>
                      <a:ext uri="{FF2B5EF4-FFF2-40B4-BE49-F238E27FC236}">
                        <a16:creationId xmlns="" xmlns:a16="http://schemas.microsoft.com/office/drawing/2014/main" id="{7A685A09-768F-40B5-9A65-42EA624CA6E5}"/>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2" name="正方形/長方形 1421">
                    <a:extLst>
                      <a:ext uri="{FF2B5EF4-FFF2-40B4-BE49-F238E27FC236}">
                        <a16:creationId xmlns="" xmlns:a16="http://schemas.microsoft.com/office/drawing/2014/main" id="{5502459D-0272-443F-9EAB-2D7BB0528D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3" name="正方形/長方形 1422">
                    <a:extLst>
                      <a:ext uri="{FF2B5EF4-FFF2-40B4-BE49-F238E27FC236}">
                        <a16:creationId xmlns="" xmlns:a16="http://schemas.microsoft.com/office/drawing/2014/main" id="{B7D6D393-96C2-4AFF-876A-CCDDACC15A69}"/>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4" name="正方形/長方形 1423">
                    <a:extLst>
                      <a:ext uri="{FF2B5EF4-FFF2-40B4-BE49-F238E27FC236}">
                        <a16:creationId xmlns="" xmlns:a16="http://schemas.microsoft.com/office/drawing/2014/main" id="{C08F0668-C678-4446-9918-DB13577E4330}"/>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5" name="正方形/長方形 1424">
                    <a:extLst>
                      <a:ext uri="{FF2B5EF4-FFF2-40B4-BE49-F238E27FC236}">
                        <a16:creationId xmlns="" xmlns:a16="http://schemas.microsoft.com/office/drawing/2014/main" id="{95858905-801C-4431-A907-50FBE7D80B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6" name="正方形/長方形 1425">
                    <a:extLst>
                      <a:ext uri="{FF2B5EF4-FFF2-40B4-BE49-F238E27FC236}">
                        <a16:creationId xmlns="" xmlns:a16="http://schemas.microsoft.com/office/drawing/2014/main" id="{C16AC379-6F74-4AA3-9AC8-B577D95A80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7" name="正方形/長方形 1426">
                    <a:extLst>
                      <a:ext uri="{FF2B5EF4-FFF2-40B4-BE49-F238E27FC236}">
                        <a16:creationId xmlns="" xmlns:a16="http://schemas.microsoft.com/office/drawing/2014/main" id="{8602E948-0D6E-48E6-A1D9-062F8DBB007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8" name="正方形/長方形 1427">
                    <a:extLst>
                      <a:ext uri="{FF2B5EF4-FFF2-40B4-BE49-F238E27FC236}">
                        <a16:creationId xmlns="" xmlns:a16="http://schemas.microsoft.com/office/drawing/2014/main" id="{9D53742B-BF62-4F82-AE02-3C048FE1DB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9" name="正方形/長方形 1428">
                    <a:extLst>
                      <a:ext uri="{FF2B5EF4-FFF2-40B4-BE49-F238E27FC236}">
                        <a16:creationId xmlns="" xmlns:a16="http://schemas.microsoft.com/office/drawing/2014/main" id="{BA4595B5-B1AD-4D30-B724-596322498D5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0" name="正方形/長方形 1429">
                    <a:extLst>
                      <a:ext uri="{FF2B5EF4-FFF2-40B4-BE49-F238E27FC236}">
                        <a16:creationId xmlns="" xmlns:a16="http://schemas.microsoft.com/office/drawing/2014/main" id="{893B616D-0ADE-4AD3-ADCA-51DCE9C8D8A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1" name="正方形/長方形 1430">
                    <a:extLst>
                      <a:ext uri="{FF2B5EF4-FFF2-40B4-BE49-F238E27FC236}">
                        <a16:creationId xmlns="" xmlns:a16="http://schemas.microsoft.com/office/drawing/2014/main" id="{2E445A7D-1BBF-4FD2-9EE3-217FBAAC115F}"/>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2" name="正方形/長方形 1431">
                    <a:extLst>
                      <a:ext uri="{FF2B5EF4-FFF2-40B4-BE49-F238E27FC236}">
                        <a16:creationId xmlns="" xmlns:a16="http://schemas.microsoft.com/office/drawing/2014/main" id="{0C90D577-B87F-4939-80F6-7BD486BF884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3" name="正方形/長方形 1432">
                    <a:extLst>
                      <a:ext uri="{FF2B5EF4-FFF2-40B4-BE49-F238E27FC236}">
                        <a16:creationId xmlns="" xmlns:a16="http://schemas.microsoft.com/office/drawing/2014/main" id="{044DCC78-D0D7-4CF8-9C10-CA974055143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4" name="正方形/長方形 1433">
                    <a:extLst>
                      <a:ext uri="{FF2B5EF4-FFF2-40B4-BE49-F238E27FC236}">
                        <a16:creationId xmlns="" xmlns:a16="http://schemas.microsoft.com/office/drawing/2014/main" id="{898B3763-B49F-4222-9AA9-92D8873EAE9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5" name="正方形/長方形 1434">
                    <a:extLst>
                      <a:ext uri="{FF2B5EF4-FFF2-40B4-BE49-F238E27FC236}">
                        <a16:creationId xmlns="" xmlns:a16="http://schemas.microsoft.com/office/drawing/2014/main" id="{F3D252AF-1486-4E74-93F4-E17CF9F9A716}"/>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6" name="正方形/長方形 1435">
                    <a:extLst>
                      <a:ext uri="{FF2B5EF4-FFF2-40B4-BE49-F238E27FC236}">
                        <a16:creationId xmlns="" xmlns:a16="http://schemas.microsoft.com/office/drawing/2014/main" id="{1F69C7E5-FE21-4D05-BF8B-A3ABD08A9A9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7" name="正方形/長方形 1436">
                    <a:extLst>
                      <a:ext uri="{FF2B5EF4-FFF2-40B4-BE49-F238E27FC236}">
                        <a16:creationId xmlns="" xmlns:a16="http://schemas.microsoft.com/office/drawing/2014/main" id="{CE36C332-5E28-44BA-9E36-5A9F3F54B0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8" name="正方形/長方形 1437">
                    <a:extLst>
                      <a:ext uri="{FF2B5EF4-FFF2-40B4-BE49-F238E27FC236}">
                        <a16:creationId xmlns="" xmlns:a16="http://schemas.microsoft.com/office/drawing/2014/main" id="{96F99109-EBBF-45BA-9FA7-631D9D46D02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9" name="正方形/長方形 1438">
                    <a:extLst>
                      <a:ext uri="{FF2B5EF4-FFF2-40B4-BE49-F238E27FC236}">
                        <a16:creationId xmlns="" xmlns:a16="http://schemas.microsoft.com/office/drawing/2014/main" id="{74508698-82D9-491B-A446-8C726003798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0" name="正方形/長方形 1439">
                    <a:extLst>
                      <a:ext uri="{FF2B5EF4-FFF2-40B4-BE49-F238E27FC236}">
                        <a16:creationId xmlns="" xmlns:a16="http://schemas.microsoft.com/office/drawing/2014/main" id="{6FB38131-D8A9-4D47-A8C2-656F8784A226}"/>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1" name="正方形/長方形 1440">
                    <a:extLst>
                      <a:ext uri="{FF2B5EF4-FFF2-40B4-BE49-F238E27FC236}">
                        <a16:creationId xmlns="" xmlns:a16="http://schemas.microsoft.com/office/drawing/2014/main" id="{6107DF0B-6490-48C5-A57A-759FF873222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2" name="正方形/長方形 1441">
                    <a:extLst>
                      <a:ext uri="{FF2B5EF4-FFF2-40B4-BE49-F238E27FC236}">
                        <a16:creationId xmlns="" xmlns:a16="http://schemas.microsoft.com/office/drawing/2014/main" id="{B9147812-F0E3-4ED9-BF7F-71D5700355B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3" name="正方形/長方形 1442">
                    <a:extLst>
                      <a:ext uri="{FF2B5EF4-FFF2-40B4-BE49-F238E27FC236}">
                        <a16:creationId xmlns="" xmlns:a16="http://schemas.microsoft.com/office/drawing/2014/main" id="{ADE11882-CDF4-45DC-9970-3176435CA570}"/>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4" name="正方形/長方形 1443">
                    <a:extLst>
                      <a:ext uri="{FF2B5EF4-FFF2-40B4-BE49-F238E27FC236}">
                        <a16:creationId xmlns="" xmlns:a16="http://schemas.microsoft.com/office/drawing/2014/main" id="{66D24886-E393-4A88-B4E5-2BE30E1DF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5" name="正方形/長方形 1444">
                    <a:extLst>
                      <a:ext uri="{FF2B5EF4-FFF2-40B4-BE49-F238E27FC236}">
                        <a16:creationId xmlns="" xmlns:a16="http://schemas.microsoft.com/office/drawing/2014/main" id="{BE9E7BF6-52B0-49AE-94AD-7CFB115BDE5A}"/>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6" name="正方形/長方形 1445">
                    <a:extLst>
                      <a:ext uri="{FF2B5EF4-FFF2-40B4-BE49-F238E27FC236}">
                        <a16:creationId xmlns="" xmlns:a16="http://schemas.microsoft.com/office/drawing/2014/main" id="{D1D8CE36-A30B-41E4-A682-7B7FF12E7B3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7" name="正方形/長方形 1446">
                    <a:extLst>
                      <a:ext uri="{FF2B5EF4-FFF2-40B4-BE49-F238E27FC236}">
                        <a16:creationId xmlns="" xmlns:a16="http://schemas.microsoft.com/office/drawing/2014/main" id="{93AFC52B-A9C3-4AF5-8EE2-1EF7262F14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8" name="正方形/長方形 1447">
                    <a:extLst>
                      <a:ext uri="{FF2B5EF4-FFF2-40B4-BE49-F238E27FC236}">
                        <a16:creationId xmlns="" xmlns:a16="http://schemas.microsoft.com/office/drawing/2014/main" id="{787470D6-F5BD-4809-8534-B1F2DEDC7C4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9" name="正方形/長方形 1448">
                    <a:extLst>
                      <a:ext uri="{FF2B5EF4-FFF2-40B4-BE49-F238E27FC236}">
                        <a16:creationId xmlns="" xmlns:a16="http://schemas.microsoft.com/office/drawing/2014/main" id="{B758C47A-8C2F-4433-BC9C-9F3C8605723A}"/>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0" name="正方形/長方形 1449">
                    <a:extLst>
                      <a:ext uri="{FF2B5EF4-FFF2-40B4-BE49-F238E27FC236}">
                        <a16:creationId xmlns="" xmlns:a16="http://schemas.microsoft.com/office/drawing/2014/main" id="{28A00E09-6B4A-41C6-A3A8-1430DD7274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1316" name="グループ化 1315">
              <a:extLst>
                <a:ext uri="{FF2B5EF4-FFF2-40B4-BE49-F238E27FC236}">
                  <a16:creationId xmlns="" xmlns:a16="http://schemas.microsoft.com/office/drawing/2014/main" id="{580B9CFD-3DD0-4D3F-8C56-400131136260}"/>
                </a:ext>
              </a:extLst>
            </p:cNvPr>
            <p:cNvGrpSpPr/>
            <p:nvPr/>
          </p:nvGrpSpPr>
          <p:grpSpPr>
            <a:xfrm>
              <a:off x="-1574096" y="1968803"/>
              <a:ext cx="720000" cy="734400"/>
              <a:chOff x="2908531" y="1323826"/>
              <a:chExt cx="1447422" cy="1440000"/>
            </a:xfrm>
          </p:grpSpPr>
          <p:sp>
            <p:nvSpPr>
              <p:cNvPr id="1317" name="正方形/長方形 1316">
                <a:extLst>
                  <a:ext uri="{FF2B5EF4-FFF2-40B4-BE49-F238E27FC236}">
                    <a16:creationId xmlns="" xmlns:a16="http://schemas.microsoft.com/office/drawing/2014/main" id="{302DBCB2-C3A5-4B41-8AD2-1A6734240C3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8" name="正方形/長方形 1317">
                <a:extLst>
                  <a:ext uri="{FF2B5EF4-FFF2-40B4-BE49-F238E27FC236}">
                    <a16:creationId xmlns="" xmlns:a16="http://schemas.microsoft.com/office/drawing/2014/main" id="{16448904-2DAD-4F6C-9703-BA13FF72970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9" name="正方形/長方形 1318">
                <a:extLst>
                  <a:ext uri="{FF2B5EF4-FFF2-40B4-BE49-F238E27FC236}">
                    <a16:creationId xmlns="" xmlns:a16="http://schemas.microsoft.com/office/drawing/2014/main" id="{DA8F0172-DFD3-4BEE-BCE9-B42A738B3EA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0" name="正方形/長方形 1319">
                <a:extLst>
                  <a:ext uri="{FF2B5EF4-FFF2-40B4-BE49-F238E27FC236}">
                    <a16:creationId xmlns="" xmlns:a16="http://schemas.microsoft.com/office/drawing/2014/main" id="{36DD20F8-CF37-491D-80FE-A3971E9DFE4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1" name="正方形/長方形 1320">
                <a:extLst>
                  <a:ext uri="{FF2B5EF4-FFF2-40B4-BE49-F238E27FC236}">
                    <a16:creationId xmlns="" xmlns:a16="http://schemas.microsoft.com/office/drawing/2014/main" id="{1ABE5896-14A0-408A-8598-FC8056C5998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2" name="正方形/長方形 1321">
                <a:extLst>
                  <a:ext uri="{FF2B5EF4-FFF2-40B4-BE49-F238E27FC236}">
                    <a16:creationId xmlns="" xmlns:a16="http://schemas.microsoft.com/office/drawing/2014/main" id="{FC7C3AF0-7263-40AD-9987-FD40217541FE}"/>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3" name="正方形/長方形 1322">
                <a:extLst>
                  <a:ext uri="{FF2B5EF4-FFF2-40B4-BE49-F238E27FC236}">
                    <a16:creationId xmlns="" xmlns:a16="http://schemas.microsoft.com/office/drawing/2014/main" id="{B13B136B-FA28-42B3-A2F3-8C2CC9CD052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4" name="正方形/長方形 1323">
                <a:extLst>
                  <a:ext uri="{FF2B5EF4-FFF2-40B4-BE49-F238E27FC236}">
                    <a16:creationId xmlns="" xmlns:a16="http://schemas.microsoft.com/office/drawing/2014/main" id="{37B33DC5-1DEF-48AE-BEF8-F3ACFD5289A1}"/>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5" name="正方形/長方形 1324">
                <a:extLst>
                  <a:ext uri="{FF2B5EF4-FFF2-40B4-BE49-F238E27FC236}">
                    <a16:creationId xmlns="" xmlns:a16="http://schemas.microsoft.com/office/drawing/2014/main" id="{0C4E8398-3F4B-4798-A9FC-80F41ED849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6" name="正方形/長方形 1325">
                <a:extLst>
                  <a:ext uri="{FF2B5EF4-FFF2-40B4-BE49-F238E27FC236}">
                    <a16:creationId xmlns="" xmlns:a16="http://schemas.microsoft.com/office/drawing/2014/main" id="{80E471EB-A635-452A-8579-E332737E699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7" name="正方形/長方形 1326">
                <a:extLst>
                  <a:ext uri="{FF2B5EF4-FFF2-40B4-BE49-F238E27FC236}">
                    <a16:creationId xmlns="" xmlns:a16="http://schemas.microsoft.com/office/drawing/2014/main" id="{E98A9FDD-5C35-40B6-8193-060B398A871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8" name="正方形/長方形 1327">
                <a:extLst>
                  <a:ext uri="{FF2B5EF4-FFF2-40B4-BE49-F238E27FC236}">
                    <a16:creationId xmlns="" xmlns:a16="http://schemas.microsoft.com/office/drawing/2014/main" id="{BDCC9945-6233-479C-8A62-0F820891D798}"/>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9" name="正方形/長方形 1328">
                <a:extLst>
                  <a:ext uri="{FF2B5EF4-FFF2-40B4-BE49-F238E27FC236}">
                    <a16:creationId xmlns="" xmlns:a16="http://schemas.microsoft.com/office/drawing/2014/main" id="{8C15DD45-3563-4D94-9C66-030FAA49CFEC}"/>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0" name="正方形/長方形 1329">
                <a:extLst>
                  <a:ext uri="{FF2B5EF4-FFF2-40B4-BE49-F238E27FC236}">
                    <a16:creationId xmlns="" xmlns:a16="http://schemas.microsoft.com/office/drawing/2014/main" id="{BCD27FFA-2642-446F-87BE-F291CC6A6518}"/>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1" name="正方形/長方形 1330">
                <a:extLst>
                  <a:ext uri="{FF2B5EF4-FFF2-40B4-BE49-F238E27FC236}">
                    <a16:creationId xmlns="" xmlns:a16="http://schemas.microsoft.com/office/drawing/2014/main" id="{35384632-1EA9-429B-A22F-9E730A1FAF0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2" name="正方形/長方形 1331">
                <a:extLst>
                  <a:ext uri="{FF2B5EF4-FFF2-40B4-BE49-F238E27FC236}">
                    <a16:creationId xmlns="" xmlns:a16="http://schemas.microsoft.com/office/drawing/2014/main" id="{460C06C1-98E0-428E-8E7E-33E0305FD6B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3" name="正方形/長方形 1332">
                <a:extLst>
                  <a:ext uri="{FF2B5EF4-FFF2-40B4-BE49-F238E27FC236}">
                    <a16:creationId xmlns="" xmlns:a16="http://schemas.microsoft.com/office/drawing/2014/main" id="{7F72E4EF-8DD8-4314-9A0D-3CB56C209DDA}"/>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4" name="正方形/長方形 1333">
                <a:extLst>
                  <a:ext uri="{FF2B5EF4-FFF2-40B4-BE49-F238E27FC236}">
                    <a16:creationId xmlns="" xmlns:a16="http://schemas.microsoft.com/office/drawing/2014/main" id="{9427882E-2B89-4849-A7DC-66F65F966E44}"/>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5" name="正方形/長方形 1334">
                <a:extLst>
                  <a:ext uri="{FF2B5EF4-FFF2-40B4-BE49-F238E27FC236}">
                    <a16:creationId xmlns="" xmlns:a16="http://schemas.microsoft.com/office/drawing/2014/main" id="{57A01D4F-B8B2-44F9-84BE-6E7552A1330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6" name="正方形/長方形 1335">
                <a:extLst>
                  <a:ext uri="{FF2B5EF4-FFF2-40B4-BE49-F238E27FC236}">
                    <a16:creationId xmlns="" xmlns:a16="http://schemas.microsoft.com/office/drawing/2014/main" id="{9EF667B4-548A-4837-9D82-AFF4E42D2F0D}"/>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7" name="正方形/長方形 1336">
                <a:extLst>
                  <a:ext uri="{FF2B5EF4-FFF2-40B4-BE49-F238E27FC236}">
                    <a16:creationId xmlns="" xmlns:a16="http://schemas.microsoft.com/office/drawing/2014/main" id="{C96ED0F5-190B-41C5-A728-7589B9DEAF9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8" name="正方形/長方形 1337">
                <a:extLst>
                  <a:ext uri="{FF2B5EF4-FFF2-40B4-BE49-F238E27FC236}">
                    <a16:creationId xmlns="" xmlns:a16="http://schemas.microsoft.com/office/drawing/2014/main" id="{C201221D-38E4-40EE-B102-A2F84F64E5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9" name="正方形/長方形 1338">
                <a:extLst>
                  <a:ext uri="{FF2B5EF4-FFF2-40B4-BE49-F238E27FC236}">
                    <a16:creationId xmlns="" xmlns:a16="http://schemas.microsoft.com/office/drawing/2014/main" id="{82DEEB96-BE28-4FB1-936E-F324DBBAF14B}"/>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0" name="正方形/長方形 1339">
                <a:extLst>
                  <a:ext uri="{FF2B5EF4-FFF2-40B4-BE49-F238E27FC236}">
                    <a16:creationId xmlns="" xmlns:a16="http://schemas.microsoft.com/office/drawing/2014/main" id="{062D1665-0F6B-44BD-9D29-2755C6245E7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1" name="正方形/長方形 1340">
                <a:extLst>
                  <a:ext uri="{FF2B5EF4-FFF2-40B4-BE49-F238E27FC236}">
                    <a16:creationId xmlns="" xmlns:a16="http://schemas.microsoft.com/office/drawing/2014/main" id="{F88EFD4E-AF5B-424A-AEA0-1871D47DEBFC}"/>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2" name="正方形/長方形 1341">
                <a:extLst>
                  <a:ext uri="{FF2B5EF4-FFF2-40B4-BE49-F238E27FC236}">
                    <a16:creationId xmlns="" xmlns:a16="http://schemas.microsoft.com/office/drawing/2014/main" id="{ECEFBC02-9540-407D-BEDD-7D26A3F5264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3" name="正方形/長方形 1342">
                <a:extLst>
                  <a:ext uri="{FF2B5EF4-FFF2-40B4-BE49-F238E27FC236}">
                    <a16:creationId xmlns="" xmlns:a16="http://schemas.microsoft.com/office/drawing/2014/main" id="{20BE88DA-02F7-4D08-A611-FF6E3FF76D48}"/>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4" name="正方形/長方形 1343">
                <a:extLst>
                  <a:ext uri="{FF2B5EF4-FFF2-40B4-BE49-F238E27FC236}">
                    <a16:creationId xmlns="" xmlns:a16="http://schemas.microsoft.com/office/drawing/2014/main" id="{072C5F91-39C1-4A90-81DF-B837EC78F27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5" name="正方形/長方形 1344">
                <a:extLst>
                  <a:ext uri="{FF2B5EF4-FFF2-40B4-BE49-F238E27FC236}">
                    <a16:creationId xmlns="" xmlns:a16="http://schemas.microsoft.com/office/drawing/2014/main" id="{70AD9C61-09C0-4E6C-A16C-9812BBBCAB6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6" name="正方形/長方形 1345">
                <a:extLst>
                  <a:ext uri="{FF2B5EF4-FFF2-40B4-BE49-F238E27FC236}">
                    <a16:creationId xmlns="" xmlns:a16="http://schemas.microsoft.com/office/drawing/2014/main" id="{A22201CA-B718-4BCC-BA14-35074DBEF54F}"/>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7" name="正方形/長方形 1346">
                <a:extLst>
                  <a:ext uri="{FF2B5EF4-FFF2-40B4-BE49-F238E27FC236}">
                    <a16:creationId xmlns="" xmlns:a16="http://schemas.microsoft.com/office/drawing/2014/main" id="{7C1E82A7-3541-4D11-BCB5-F3E31FDF361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8" name="正方形/長方形 1347">
                <a:extLst>
                  <a:ext uri="{FF2B5EF4-FFF2-40B4-BE49-F238E27FC236}">
                    <a16:creationId xmlns="" xmlns:a16="http://schemas.microsoft.com/office/drawing/2014/main" id="{4D15A943-6854-494B-9718-8BB947EB53C9}"/>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9" name="正方形/長方形 1348">
                <a:extLst>
                  <a:ext uri="{FF2B5EF4-FFF2-40B4-BE49-F238E27FC236}">
                    <a16:creationId xmlns="" xmlns:a16="http://schemas.microsoft.com/office/drawing/2014/main" id="{52EC8AAB-AB28-4F2F-AAEB-013F24A206FA}"/>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0" name="正方形/長方形 1349">
                <a:extLst>
                  <a:ext uri="{FF2B5EF4-FFF2-40B4-BE49-F238E27FC236}">
                    <a16:creationId xmlns="" xmlns:a16="http://schemas.microsoft.com/office/drawing/2014/main" id="{8F4ABD7D-5CB5-49AF-8A36-C4AEF35470A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1" name="正方形/長方形 1350">
                <a:extLst>
                  <a:ext uri="{FF2B5EF4-FFF2-40B4-BE49-F238E27FC236}">
                    <a16:creationId xmlns="" xmlns:a16="http://schemas.microsoft.com/office/drawing/2014/main" id="{2707BD95-C129-478B-9741-F0D7B779472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2" name="正方形/長方形 1351">
                <a:extLst>
                  <a:ext uri="{FF2B5EF4-FFF2-40B4-BE49-F238E27FC236}">
                    <a16:creationId xmlns="" xmlns:a16="http://schemas.microsoft.com/office/drawing/2014/main" id="{77C0443A-3161-4BE8-92E2-B00AAE4953F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3" name="正方形/長方形 1352">
                <a:extLst>
                  <a:ext uri="{FF2B5EF4-FFF2-40B4-BE49-F238E27FC236}">
                    <a16:creationId xmlns="" xmlns:a16="http://schemas.microsoft.com/office/drawing/2014/main" id="{011E6667-EF11-497D-902B-070CB27388F5}"/>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4" name="正方形/長方形 1353">
                <a:extLst>
                  <a:ext uri="{FF2B5EF4-FFF2-40B4-BE49-F238E27FC236}">
                    <a16:creationId xmlns="" xmlns:a16="http://schemas.microsoft.com/office/drawing/2014/main" id="{7AEA5FCD-9AF6-4FF5-9EFF-EAF96D42952F}"/>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5" name="正方形/長方形 1354">
                <a:extLst>
                  <a:ext uri="{FF2B5EF4-FFF2-40B4-BE49-F238E27FC236}">
                    <a16:creationId xmlns="" xmlns:a16="http://schemas.microsoft.com/office/drawing/2014/main" id="{B6BE2B03-CDF4-47F2-A6C5-B4125B2ABEAF}"/>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6" name="正方形/長方形 1355">
                <a:extLst>
                  <a:ext uri="{FF2B5EF4-FFF2-40B4-BE49-F238E27FC236}">
                    <a16:creationId xmlns="" xmlns:a16="http://schemas.microsoft.com/office/drawing/2014/main" id="{A6361AAC-E82D-4EBA-AFA4-E83B7289BCB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7" name="正方形/長方形 1356">
                <a:extLst>
                  <a:ext uri="{FF2B5EF4-FFF2-40B4-BE49-F238E27FC236}">
                    <a16:creationId xmlns="" xmlns:a16="http://schemas.microsoft.com/office/drawing/2014/main" id="{4312196D-ED69-44FF-BA31-7D5C3497356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8" name="正方形/長方形 1357">
                <a:extLst>
                  <a:ext uri="{FF2B5EF4-FFF2-40B4-BE49-F238E27FC236}">
                    <a16:creationId xmlns="" xmlns:a16="http://schemas.microsoft.com/office/drawing/2014/main" id="{DB365876-1513-4138-94CD-AF2DF961AB4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9" name="正方形/長方形 1358">
                <a:extLst>
                  <a:ext uri="{FF2B5EF4-FFF2-40B4-BE49-F238E27FC236}">
                    <a16:creationId xmlns="" xmlns:a16="http://schemas.microsoft.com/office/drawing/2014/main" id="{C290F62F-9792-4F5E-949F-625333FFA93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0" name="正方形/長方形 1359">
                <a:extLst>
                  <a:ext uri="{FF2B5EF4-FFF2-40B4-BE49-F238E27FC236}">
                    <a16:creationId xmlns="" xmlns:a16="http://schemas.microsoft.com/office/drawing/2014/main" id="{71152373-2D2E-4B34-ACEC-089CE0AA5AE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1" name="正方形/長方形 1360">
                <a:extLst>
                  <a:ext uri="{FF2B5EF4-FFF2-40B4-BE49-F238E27FC236}">
                    <a16:creationId xmlns="" xmlns:a16="http://schemas.microsoft.com/office/drawing/2014/main" id="{B4C013C0-4359-4FC7-8FE0-610BDC3CAD91}"/>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2" name="正方形/長方形 1361">
                <a:extLst>
                  <a:ext uri="{FF2B5EF4-FFF2-40B4-BE49-F238E27FC236}">
                    <a16:creationId xmlns="" xmlns:a16="http://schemas.microsoft.com/office/drawing/2014/main" id="{581E371A-FFB7-4B8E-9C8A-36A93805C9D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3" name="正方形/長方形 1362">
                <a:extLst>
                  <a:ext uri="{FF2B5EF4-FFF2-40B4-BE49-F238E27FC236}">
                    <a16:creationId xmlns="" xmlns:a16="http://schemas.microsoft.com/office/drawing/2014/main" id="{0CF562CC-601B-45BF-8677-92071085508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4" name="正方形/長方形 1363">
                <a:extLst>
                  <a:ext uri="{FF2B5EF4-FFF2-40B4-BE49-F238E27FC236}">
                    <a16:creationId xmlns="" xmlns:a16="http://schemas.microsoft.com/office/drawing/2014/main" id="{D6692FC0-D5D4-4C3E-AD56-D363C30BD5C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5" name="正方形/長方形 1364">
                <a:extLst>
                  <a:ext uri="{FF2B5EF4-FFF2-40B4-BE49-F238E27FC236}">
                    <a16:creationId xmlns="" xmlns:a16="http://schemas.microsoft.com/office/drawing/2014/main" id="{FF7E88E2-0281-4B25-B8F0-BE7D14023D8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6" name="正方形/長方形 1365">
                <a:extLst>
                  <a:ext uri="{FF2B5EF4-FFF2-40B4-BE49-F238E27FC236}">
                    <a16:creationId xmlns="" xmlns:a16="http://schemas.microsoft.com/office/drawing/2014/main" id="{0AC4D7BE-CEED-4E37-B739-02AE7BE944FD}"/>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7" name="正方形/長方形 1366">
                <a:extLst>
                  <a:ext uri="{FF2B5EF4-FFF2-40B4-BE49-F238E27FC236}">
                    <a16:creationId xmlns="" xmlns:a16="http://schemas.microsoft.com/office/drawing/2014/main" id="{BD3334B0-31B5-4A28-A38C-D52C96A1DC6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8" name="正方形/長方形 1367">
                <a:extLst>
                  <a:ext uri="{FF2B5EF4-FFF2-40B4-BE49-F238E27FC236}">
                    <a16:creationId xmlns="" xmlns:a16="http://schemas.microsoft.com/office/drawing/2014/main" id="{C4124060-5D45-4825-B38D-38DFB0391A9F}"/>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9" name="正方形/長方形 1368">
                <a:extLst>
                  <a:ext uri="{FF2B5EF4-FFF2-40B4-BE49-F238E27FC236}">
                    <a16:creationId xmlns="" xmlns:a16="http://schemas.microsoft.com/office/drawing/2014/main" id="{1A3B03AB-5741-42EA-8769-2AB681D8F69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0" name="正方形/長方形 1369">
                <a:extLst>
                  <a:ext uri="{FF2B5EF4-FFF2-40B4-BE49-F238E27FC236}">
                    <a16:creationId xmlns="" xmlns:a16="http://schemas.microsoft.com/office/drawing/2014/main" id="{78B3480C-2F55-41CC-AE9C-BD9EAE417DFC}"/>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1" name="正方形/長方形 1370">
                <a:extLst>
                  <a:ext uri="{FF2B5EF4-FFF2-40B4-BE49-F238E27FC236}">
                    <a16:creationId xmlns="" xmlns:a16="http://schemas.microsoft.com/office/drawing/2014/main" id="{3710B9C1-B044-42B8-BAF0-09840221A0F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2" name="正方形/長方形 1371">
                <a:extLst>
                  <a:ext uri="{FF2B5EF4-FFF2-40B4-BE49-F238E27FC236}">
                    <a16:creationId xmlns="" xmlns:a16="http://schemas.microsoft.com/office/drawing/2014/main" id="{C84769D6-E227-44CC-97DD-6F960B9394E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3" name="正方形/長方形 1372">
                <a:extLst>
                  <a:ext uri="{FF2B5EF4-FFF2-40B4-BE49-F238E27FC236}">
                    <a16:creationId xmlns="" xmlns:a16="http://schemas.microsoft.com/office/drawing/2014/main" id="{09E3ADA5-4C2D-4E8B-9750-09E64418281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4" name="正方形/長方形 1373">
                <a:extLst>
                  <a:ext uri="{FF2B5EF4-FFF2-40B4-BE49-F238E27FC236}">
                    <a16:creationId xmlns="" xmlns:a16="http://schemas.microsoft.com/office/drawing/2014/main" id="{83B9FE20-1DD7-47B5-A6D4-14C8D1E4D6BA}"/>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5" name="正方形/長方形 1374">
                <a:extLst>
                  <a:ext uri="{FF2B5EF4-FFF2-40B4-BE49-F238E27FC236}">
                    <a16:creationId xmlns="" xmlns:a16="http://schemas.microsoft.com/office/drawing/2014/main" id="{BE67130E-E7A4-4831-95F6-6C54D6480240}"/>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6" name="正方形/長方形 1375">
                <a:extLst>
                  <a:ext uri="{FF2B5EF4-FFF2-40B4-BE49-F238E27FC236}">
                    <a16:creationId xmlns="" xmlns:a16="http://schemas.microsoft.com/office/drawing/2014/main" id="{FE156628-84B1-48A3-9242-5255B6084BF8}"/>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7" name="正方形/長方形 1376">
                <a:extLst>
                  <a:ext uri="{FF2B5EF4-FFF2-40B4-BE49-F238E27FC236}">
                    <a16:creationId xmlns="" xmlns:a16="http://schemas.microsoft.com/office/drawing/2014/main" id="{4466109C-01CA-46E0-88E3-45B1AB12E573}"/>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8" name="正方形/長方形 1377">
                <a:extLst>
                  <a:ext uri="{FF2B5EF4-FFF2-40B4-BE49-F238E27FC236}">
                    <a16:creationId xmlns="" xmlns:a16="http://schemas.microsoft.com/office/drawing/2014/main" id="{6036DA4B-E21C-4ADC-AEEF-53D9240FEF7E}"/>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9" name="正方形/長方形 1378">
                <a:extLst>
                  <a:ext uri="{FF2B5EF4-FFF2-40B4-BE49-F238E27FC236}">
                    <a16:creationId xmlns="" xmlns:a16="http://schemas.microsoft.com/office/drawing/2014/main" id="{B8EB048F-E68D-4C6F-BBF0-36EAD3EF905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0" name="正方形/長方形 1379">
                <a:extLst>
                  <a:ext uri="{FF2B5EF4-FFF2-40B4-BE49-F238E27FC236}">
                    <a16:creationId xmlns="" xmlns:a16="http://schemas.microsoft.com/office/drawing/2014/main" id="{62517019-DF88-42CE-8C93-832238E6804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1" name="正方形/長方形 1380">
                <a:extLst>
                  <a:ext uri="{FF2B5EF4-FFF2-40B4-BE49-F238E27FC236}">
                    <a16:creationId xmlns="" xmlns:a16="http://schemas.microsoft.com/office/drawing/2014/main" id="{B3981DC3-609F-4AAE-9119-AB61703D582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522" name="グループ化 521"/>
          <p:cNvGrpSpPr/>
          <p:nvPr/>
        </p:nvGrpSpPr>
        <p:grpSpPr>
          <a:xfrm>
            <a:off x="6770161" y="1457865"/>
            <a:ext cx="1716852" cy="1565161"/>
            <a:chOff x="6365066" y="1059624"/>
            <a:chExt cx="1716852" cy="1565161"/>
          </a:xfrm>
        </p:grpSpPr>
        <p:sp>
          <p:nvSpPr>
            <p:cNvPr id="523" name="角丸四角形吹き出し 522"/>
            <p:cNvSpPr/>
            <p:nvPr/>
          </p:nvSpPr>
          <p:spPr>
            <a:xfrm>
              <a:off x="6365066" y="1059624"/>
              <a:ext cx="1716852" cy="1565161"/>
            </a:xfrm>
            <a:prstGeom prst="wedgeRoundRectCallout">
              <a:avLst>
                <a:gd name="adj1" fmla="val -40455"/>
                <a:gd name="adj2" fmla="val 6311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nvGrpSpPr>
            <p:cNvPr id="524" name="グループ化 523">
              <a:extLst>
                <a:ext uri="{FF2B5EF4-FFF2-40B4-BE49-F238E27FC236}">
                  <a16:creationId xmlns="" xmlns:a16="http://schemas.microsoft.com/office/drawing/2014/main" id="{466A8FC1-017E-48AC-B64B-A7234F31C0B7}"/>
                </a:ext>
              </a:extLst>
            </p:cNvPr>
            <p:cNvGrpSpPr/>
            <p:nvPr/>
          </p:nvGrpSpPr>
          <p:grpSpPr>
            <a:xfrm>
              <a:off x="6679192" y="1314677"/>
              <a:ext cx="1142542" cy="1080552"/>
              <a:chOff x="2908531" y="1323826"/>
              <a:chExt cx="1447422" cy="1440000"/>
            </a:xfrm>
          </p:grpSpPr>
          <p:sp>
            <p:nvSpPr>
              <p:cNvPr id="525" name="正方形/長方形 524">
                <a:extLst>
                  <a:ext uri="{FF2B5EF4-FFF2-40B4-BE49-F238E27FC236}">
                    <a16:creationId xmlns="" xmlns:a16="http://schemas.microsoft.com/office/drawing/2014/main" id="{C8E26B80-2ED0-473C-979C-BA5694CAF13B}"/>
                  </a:ext>
                </a:extLst>
              </p:cNvPr>
              <p:cNvSpPr/>
              <p:nvPr/>
            </p:nvSpPr>
            <p:spPr>
              <a:xfrm>
                <a:off x="2908531" y="1323826"/>
                <a:ext cx="1440000" cy="144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6" name="正方形/長方形 525">
                <a:extLst>
                  <a:ext uri="{FF2B5EF4-FFF2-40B4-BE49-F238E27FC236}">
                    <a16:creationId xmlns="" xmlns:a16="http://schemas.microsoft.com/office/drawing/2014/main" id="{D751E6D5-1702-4869-A1BB-FE9F2B29C0F9}"/>
                  </a:ext>
                </a:extLst>
              </p:cNvPr>
              <p:cNvSpPr/>
              <p:nvPr/>
            </p:nvSpPr>
            <p:spPr>
              <a:xfrm>
                <a:off x="2908531"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7" name="正方形/長方形 526">
                <a:extLst>
                  <a:ext uri="{FF2B5EF4-FFF2-40B4-BE49-F238E27FC236}">
                    <a16:creationId xmlns="" xmlns:a16="http://schemas.microsoft.com/office/drawing/2014/main" id="{654858D6-952E-4788-8AF9-C2055872E7A3}"/>
                  </a:ext>
                </a:extLst>
              </p:cNvPr>
              <p:cNvSpPr/>
              <p:nvPr/>
            </p:nvSpPr>
            <p:spPr>
              <a:xfrm>
                <a:off x="3092135"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8" name="正方形/長方形 527">
                <a:extLst>
                  <a:ext uri="{FF2B5EF4-FFF2-40B4-BE49-F238E27FC236}">
                    <a16:creationId xmlns="" xmlns:a16="http://schemas.microsoft.com/office/drawing/2014/main" id="{C4F9C352-92B6-4D26-9DC2-4C8E2DBA5E8B}"/>
                  </a:ext>
                </a:extLst>
              </p:cNvPr>
              <p:cNvSpPr/>
              <p:nvPr/>
            </p:nvSpPr>
            <p:spPr>
              <a:xfrm>
                <a:off x="2908531"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9" name="正方形/長方形 528">
                <a:extLst>
                  <a:ext uri="{FF2B5EF4-FFF2-40B4-BE49-F238E27FC236}">
                    <a16:creationId xmlns="" xmlns:a16="http://schemas.microsoft.com/office/drawing/2014/main" id="{1E34D1C2-A877-493E-9B40-2EE16B9D8F13}"/>
                  </a:ext>
                </a:extLst>
              </p:cNvPr>
              <p:cNvSpPr/>
              <p:nvPr/>
            </p:nvSpPr>
            <p:spPr>
              <a:xfrm>
                <a:off x="3092135"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0" name="正方形/長方形 529">
                <a:extLst>
                  <a:ext uri="{FF2B5EF4-FFF2-40B4-BE49-F238E27FC236}">
                    <a16:creationId xmlns="" xmlns:a16="http://schemas.microsoft.com/office/drawing/2014/main" id="{368E7E33-B572-4665-8AA1-3C87750A5357}"/>
                  </a:ext>
                </a:extLst>
              </p:cNvPr>
              <p:cNvSpPr/>
              <p:nvPr/>
            </p:nvSpPr>
            <p:spPr>
              <a:xfrm>
                <a:off x="2908531"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1" name="正方形/長方形 530">
                <a:extLst>
                  <a:ext uri="{FF2B5EF4-FFF2-40B4-BE49-F238E27FC236}">
                    <a16:creationId xmlns="" xmlns:a16="http://schemas.microsoft.com/office/drawing/2014/main" id="{5AF8CBB3-C861-4421-A963-751DB0904EA1}"/>
                  </a:ext>
                </a:extLst>
              </p:cNvPr>
              <p:cNvSpPr/>
              <p:nvPr/>
            </p:nvSpPr>
            <p:spPr>
              <a:xfrm>
                <a:off x="3092135"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2" name="正方形/長方形 531">
                <a:extLst>
                  <a:ext uri="{FF2B5EF4-FFF2-40B4-BE49-F238E27FC236}">
                    <a16:creationId xmlns="" xmlns:a16="http://schemas.microsoft.com/office/drawing/2014/main" id="{432A05AB-3DB5-46ED-B71D-4EACBAC36C6E}"/>
                  </a:ext>
                </a:extLst>
              </p:cNvPr>
              <p:cNvSpPr/>
              <p:nvPr/>
            </p:nvSpPr>
            <p:spPr>
              <a:xfrm>
                <a:off x="2908531"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3" name="正方形/長方形 532">
                <a:extLst>
                  <a:ext uri="{FF2B5EF4-FFF2-40B4-BE49-F238E27FC236}">
                    <a16:creationId xmlns="" xmlns:a16="http://schemas.microsoft.com/office/drawing/2014/main" id="{4B62589D-4821-4EFD-B840-5F5C42E78B70}"/>
                  </a:ext>
                </a:extLst>
              </p:cNvPr>
              <p:cNvSpPr/>
              <p:nvPr/>
            </p:nvSpPr>
            <p:spPr>
              <a:xfrm>
                <a:off x="3092135"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4" name="正方形/長方形 533">
                <a:extLst>
                  <a:ext uri="{FF2B5EF4-FFF2-40B4-BE49-F238E27FC236}">
                    <a16:creationId xmlns="" xmlns:a16="http://schemas.microsoft.com/office/drawing/2014/main" id="{09033EEF-4B53-4F1C-A75B-AA337A1497C6}"/>
                  </a:ext>
                </a:extLst>
              </p:cNvPr>
              <p:cNvSpPr/>
              <p:nvPr/>
            </p:nvSpPr>
            <p:spPr>
              <a:xfrm>
                <a:off x="2908531"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5" name="正方形/長方形 534">
                <a:extLst>
                  <a:ext uri="{FF2B5EF4-FFF2-40B4-BE49-F238E27FC236}">
                    <a16:creationId xmlns="" xmlns:a16="http://schemas.microsoft.com/office/drawing/2014/main" id="{92C0115D-4066-415B-82F5-A7DE2DCF0E99}"/>
                  </a:ext>
                </a:extLst>
              </p:cNvPr>
              <p:cNvSpPr/>
              <p:nvPr/>
            </p:nvSpPr>
            <p:spPr>
              <a:xfrm>
                <a:off x="3092135"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6" name="正方形/長方形 535">
                <a:extLst>
                  <a:ext uri="{FF2B5EF4-FFF2-40B4-BE49-F238E27FC236}">
                    <a16:creationId xmlns="" xmlns:a16="http://schemas.microsoft.com/office/drawing/2014/main" id="{D5EE4009-E38E-4864-BEC3-3EBE2721C289}"/>
                  </a:ext>
                </a:extLst>
              </p:cNvPr>
              <p:cNvSpPr/>
              <p:nvPr/>
            </p:nvSpPr>
            <p:spPr>
              <a:xfrm>
                <a:off x="2908531"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7" name="正方形/長方形 536">
                <a:extLst>
                  <a:ext uri="{FF2B5EF4-FFF2-40B4-BE49-F238E27FC236}">
                    <a16:creationId xmlns="" xmlns:a16="http://schemas.microsoft.com/office/drawing/2014/main" id="{FCBB83FD-0E09-423E-97A6-AD005BA5D383}"/>
                  </a:ext>
                </a:extLst>
              </p:cNvPr>
              <p:cNvSpPr/>
              <p:nvPr/>
            </p:nvSpPr>
            <p:spPr>
              <a:xfrm>
                <a:off x="3092135"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8" name="正方形/長方形 537">
                <a:extLst>
                  <a:ext uri="{FF2B5EF4-FFF2-40B4-BE49-F238E27FC236}">
                    <a16:creationId xmlns="" xmlns:a16="http://schemas.microsoft.com/office/drawing/2014/main" id="{4397B02A-339D-45F0-8056-17D26B4988F3}"/>
                  </a:ext>
                </a:extLst>
              </p:cNvPr>
              <p:cNvSpPr/>
              <p:nvPr/>
            </p:nvSpPr>
            <p:spPr>
              <a:xfrm>
                <a:off x="2908531"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9" name="正方形/長方形 538">
                <a:extLst>
                  <a:ext uri="{FF2B5EF4-FFF2-40B4-BE49-F238E27FC236}">
                    <a16:creationId xmlns="" xmlns:a16="http://schemas.microsoft.com/office/drawing/2014/main" id="{2B0CA84B-89DE-4765-8015-5EE3298814EB}"/>
                  </a:ext>
                </a:extLst>
              </p:cNvPr>
              <p:cNvSpPr/>
              <p:nvPr/>
            </p:nvSpPr>
            <p:spPr>
              <a:xfrm>
                <a:off x="3092135"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0" name="正方形/長方形 539">
                <a:extLst>
                  <a:ext uri="{FF2B5EF4-FFF2-40B4-BE49-F238E27FC236}">
                    <a16:creationId xmlns="" xmlns:a16="http://schemas.microsoft.com/office/drawing/2014/main" id="{BAFB1614-59A5-4780-8001-CC571F889CD1}"/>
                  </a:ext>
                </a:extLst>
              </p:cNvPr>
              <p:cNvSpPr/>
              <p:nvPr/>
            </p:nvSpPr>
            <p:spPr>
              <a:xfrm>
                <a:off x="2908531"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1" name="正方形/長方形 540">
                <a:extLst>
                  <a:ext uri="{FF2B5EF4-FFF2-40B4-BE49-F238E27FC236}">
                    <a16:creationId xmlns="" xmlns:a16="http://schemas.microsoft.com/office/drawing/2014/main" id="{5C5E7E2B-C7FB-40A3-A184-5FDFC085138A}"/>
                  </a:ext>
                </a:extLst>
              </p:cNvPr>
              <p:cNvSpPr/>
              <p:nvPr/>
            </p:nvSpPr>
            <p:spPr>
              <a:xfrm>
                <a:off x="3092135"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2" name="正方形/長方形 541">
                <a:extLst>
                  <a:ext uri="{FF2B5EF4-FFF2-40B4-BE49-F238E27FC236}">
                    <a16:creationId xmlns="" xmlns:a16="http://schemas.microsoft.com/office/drawing/2014/main" id="{19830E1A-145C-427A-A1B8-174B71E679CB}"/>
                  </a:ext>
                </a:extLst>
              </p:cNvPr>
              <p:cNvSpPr/>
              <p:nvPr/>
            </p:nvSpPr>
            <p:spPr>
              <a:xfrm>
                <a:off x="3272135"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3" name="正方形/長方形 542">
                <a:extLst>
                  <a:ext uri="{FF2B5EF4-FFF2-40B4-BE49-F238E27FC236}">
                    <a16:creationId xmlns="" xmlns:a16="http://schemas.microsoft.com/office/drawing/2014/main" id="{6A26978F-1B99-4869-9DCC-0052E47C3836}"/>
                  </a:ext>
                </a:extLst>
              </p:cNvPr>
              <p:cNvSpPr/>
              <p:nvPr/>
            </p:nvSpPr>
            <p:spPr>
              <a:xfrm>
                <a:off x="3455739"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4" name="正方形/長方形 543">
                <a:extLst>
                  <a:ext uri="{FF2B5EF4-FFF2-40B4-BE49-F238E27FC236}">
                    <a16:creationId xmlns="" xmlns:a16="http://schemas.microsoft.com/office/drawing/2014/main" id="{1C2EC62F-D01A-4B3D-AB7C-8CC22F703732}"/>
                  </a:ext>
                </a:extLst>
              </p:cNvPr>
              <p:cNvSpPr/>
              <p:nvPr/>
            </p:nvSpPr>
            <p:spPr>
              <a:xfrm>
                <a:off x="3272135"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5" name="正方形/長方形 544">
                <a:extLst>
                  <a:ext uri="{FF2B5EF4-FFF2-40B4-BE49-F238E27FC236}">
                    <a16:creationId xmlns="" xmlns:a16="http://schemas.microsoft.com/office/drawing/2014/main" id="{3E851B7A-2089-4193-B4DB-6CE753ABDF06}"/>
                  </a:ext>
                </a:extLst>
              </p:cNvPr>
              <p:cNvSpPr/>
              <p:nvPr/>
            </p:nvSpPr>
            <p:spPr>
              <a:xfrm>
                <a:off x="3455739"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6" name="正方形/長方形 545">
                <a:extLst>
                  <a:ext uri="{FF2B5EF4-FFF2-40B4-BE49-F238E27FC236}">
                    <a16:creationId xmlns="" xmlns:a16="http://schemas.microsoft.com/office/drawing/2014/main" id="{ED502061-33F7-4F33-974B-B54F722E48AB}"/>
                  </a:ext>
                </a:extLst>
              </p:cNvPr>
              <p:cNvSpPr/>
              <p:nvPr/>
            </p:nvSpPr>
            <p:spPr>
              <a:xfrm>
                <a:off x="3272135"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7" name="正方形/長方形 546">
                <a:extLst>
                  <a:ext uri="{FF2B5EF4-FFF2-40B4-BE49-F238E27FC236}">
                    <a16:creationId xmlns="" xmlns:a16="http://schemas.microsoft.com/office/drawing/2014/main" id="{C0A9E8B9-D189-4D21-B0CB-7FB3DD9110A7}"/>
                  </a:ext>
                </a:extLst>
              </p:cNvPr>
              <p:cNvSpPr/>
              <p:nvPr/>
            </p:nvSpPr>
            <p:spPr>
              <a:xfrm>
                <a:off x="3455739"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8" name="正方形/長方形 547">
                <a:extLst>
                  <a:ext uri="{FF2B5EF4-FFF2-40B4-BE49-F238E27FC236}">
                    <a16:creationId xmlns="" xmlns:a16="http://schemas.microsoft.com/office/drawing/2014/main" id="{FF266489-CF49-4F3E-AD85-1CFD55B19327}"/>
                  </a:ext>
                </a:extLst>
              </p:cNvPr>
              <p:cNvSpPr/>
              <p:nvPr/>
            </p:nvSpPr>
            <p:spPr>
              <a:xfrm>
                <a:off x="3272135"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9" name="正方形/長方形 548">
                <a:extLst>
                  <a:ext uri="{FF2B5EF4-FFF2-40B4-BE49-F238E27FC236}">
                    <a16:creationId xmlns="" xmlns:a16="http://schemas.microsoft.com/office/drawing/2014/main" id="{792F2A2F-2AB1-410A-B878-20620C2046FA}"/>
                  </a:ext>
                </a:extLst>
              </p:cNvPr>
              <p:cNvSpPr/>
              <p:nvPr/>
            </p:nvSpPr>
            <p:spPr>
              <a:xfrm>
                <a:off x="3455739"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0" name="正方形/長方形 549">
                <a:extLst>
                  <a:ext uri="{FF2B5EF4-FFF2-40B4-BE49-F238E27FC236}">
                    <a16:creationId xmlns="" xmlns:a16="http://schemas.microsoft.com/office/drawing/2014/main" id="{6CAD4108-9F21-47B7-BDEB-444BB811067D}"/>
                  </a:ext>
                </a:extLst>
              </p:cNvPr>
              <p:cNvSpPr/>
              <p:nvPr/>
            </p:nvSpPr>
            <p:spPr>
              <a:xfrm>
                <a:off x="3272135"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1" name="正方形/長方形 550">
                <a:extLst>
                  <a:ext uri="{FF2B5EF4-FFF2-40B4-BE49-F238E27FC236}">
                    <a16:creationId xmlns="" xmlns:a16="http://schemas.microsoft.com/office/drawing/2014/main" id="{8507196E-39DA-4A07-AEDE-A6A6BAE039DF}"/>
                  </a:ext>
                </a:extLst>
              </p:cNvPr>
              <p:cNvSpPr/>
              <p:nvPr/>
            </p:nvSpPr>
            <p:spPr>
              <a:xfrm>
                <a:off x="3455739"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2" name="正方形/長方形 551">
                <a:extLst>
                  <a:ext uri="{FF2B5EF4-FFF2-40B4-BE49-F238E27FC236}">
                    <a16:creationId xmlns="" xmlns:a16="http://schemas.microsoft.com/office/drawing/2014/main" id="{F8B0908E-7715-4DC4-A08D-05D22B6F579A}"/>
                  </a:ext>
                </a:extLst>
              </p:cNvPr>
              <p:cNvSpPr/>
              <p:nvPr/>
            </p:nvSpPr>
            <p:spPr>
              <a:xfrm>
                <a:off x="3272135"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3" name="正方形/長方形 552">
                <a:extLst>
                  <a:ext uri="{FF2B5EF4-FFF2-40B4-BE49-F238E27FC236}">
                    <a16:creationId xmlns="" xmlns:a16="http://schemas.microsoft.com/office/drawing/2014/main" id="{2D23805D-BC9D-42B2-BFE6-0DEED3287CF6}"/>
                  </a:ext>
                </a:extLst>
              </p:cNvPr>
              <p:cNvSpPr/>
              <p:nvPr/>
            </p:nvSpPr>
            <p:spPr>
              <a:xfrm>
                <a:off x="3455739"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4" name="正方形/長方形 553">
                <a:extLst>
                  <a:ext uri="{FF2B5EF4-FFF2-40B4-BE49-F238E27FC236}">
                    <a16:creationId xmlns="" xmlns:a16="http://schemas.microsoft.com/office/drawing/2014/main" id="{D21A83F4-39F9-4618-B31B-AA73D12EF742}"/>
                  </a:ext>
                </a:extLst>
              </p:cNvPr>
              <p:cNvSpPr/>
              <p:nvPr/>
            </p:nvSpPr>
            <p:spPr>
              <a:xfrm>
                <a:off x="3272135"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5" name="正方形/長方形 554">
                <a:extLst>
                  <a:ext uri="{FF2B5EF4-FFF2-40B4-BE49-F238E27FC236}">
                    <a16:creationId xmlns="" xmlns:a16="http://schemas.microsoft.com/office/drawing/2014/main" id="{5C6CA810-B9BD-49E0-88D6-86DF6B3F32E1}"/>
                  </a:ext>
                </a:extLst>
              </p:cNvPr>
              <p:cNvSpPr/>
              <p:nvPr/>
            </p:nvSpPr>
            <p:spPr>
              <a:xfrm>
                <a:off x="3455739"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6" name="正方形/長方形 555">
                <a:extLst>
                  <a:ext uri="{FF2B5EF4-FFF2-40B4-BE49-F238E27FC236}">
                    <a16:creationId xmlns="" xmlns:a16="http://schemas.microsoft.com/office/drawing/2014/main" id="{4EE20C6A-620E-49AD-9488-7557EE188D60}"/>
                  </a:ext>
                </a:extLst>
              </p:cNvPr>
              <p:cNvSpPr/>
              <p:nvPr/>
            </p:nvSpPr>
            <p:spPr>
              <a:xfrm>
                <a:off x="3272135"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7" name="正方形/長方形 556">
                <a:extLst>
                  <a:ext uri="{FF2B5EF4-FFF2-40B4-BE49-F238E27FC236}">
                    <a16:creationId xmlns="" xmlns:a16="http://schemas.microsoft.com/office/drawing/2014/main" id="{31FD3CAD-FACF-4D5A-A375-034692F1981A}"/>
                  </a:ext>
                </a:extLst>
              </p:cNvPr>
              <p:cNvSpPr/>
              <p:nvPr/>
            </p:nvSpPr>
            <p:spPr>
              <a:xfrm>
                <a:off x="3455739"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8" name="正方形/長方形 557">
                <a:extLst>
                  <a:ext uri="{FF2B5EF4-FFF2-40B4-BE49-F238E27FC236}">
                    <a16:creationId xmlns="" xmlns:a16="http://schemas.microsoft.com/office/drawing/2014/main" id="{86E70EB2-4731-4FB7-8D5A-282D340D9766}"/>
                  </a:ext>
                </a:extLst>
              </p:cNvPr>
              <p:cNvSpPr/>
              <p:nvPr/>
            </p:nvSpPr>
            <p:spPr>
              <a:xfrm>
                <a:off x="3636166"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9" name="正方形/長方形 558">
                <a:extLst>
                  <a:ext uri="{FF2B5EF4-FFF2-40B4-BE49-F238E27FC236}">
                    <a16:creationId xmlns="" xmlns:a16="http://schemas.microsoft.com/office/drawing/2014/main" id="{4122DEAA-57B6-471A-AEB5-75EC88DBB972}"/>
                  </a:ext>
                </a:extLst>
              </p:cNvPr>
              <p:cNvSpPr/>
              <p:nvPr/>
            </p:nvSpPr>
            <p:spPr>
              <a:xfrm>
                <a:off x="3819770"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0" name="正方形/長方形 559">
                <a:extLst>
                  <a:ext uri="{FF2B5EF4-FFF2-40B4-BE49-F238E27FC236}">
                    <a16:creationId xmlns="" xmlns:a16="http://schemas.microsoft.com/office/drawing/2014/main" id="{F3E58C6E-08E1-48AA-ACEC-9B5C4E02AF7D}"/>
                  </a:ext>
                </a:extLst>
              </p:cNvPr>
              <p:cNvSpPr/>
              <p:nvPr/>
            </p:nvSpPr>
            <p:spPr>
              <a:xfrm>
                <a:off x="3636166"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1" name="正方形/長方形 560">
                <a:extLst>
                  <a:ext uri="{FF2B5EF4-FFF2-40B4-BE49-F238E27FC236}">
                    <a16:creationId xmlns="" xmlns:a16="http://schemas.microsoft.com/office/drawing/2014/main" id="{A48CB6F4-E928-4C3A-A619-1E8A53ACBF8F}"/>
                  </a:ext>
                </a:extLst>
              </p:cNvPr>
              <p:cNvSpPr/>
              <p:nvPr/>
            </p:nvSpPr>
            <p:spPr>
              <a:xfrm>
                <a:off x="3819770"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2" name="正方形/長方形 561">
                <a:extLst>
                  <a:ext uri="{FF2B5EF4-FFF2-40B4-BE49-F238E27FC236}">
                    <a16:creationId xmlns="" xmlns:a16="http://schemas.microsoft.com/office/drawing/2014/main" id="{2ED834D5-0D14-4CBD-B6AB-4CB878EE8589}"/>
                  </a:ext>
                </a:extLst>
              </p:cNvPr>
              <p:cNvSpPr/>
              <p:nvPr/>
            </p:nvSpPr>
            <p:spPr>
              <a:xfrm>
                <a:off x="3636166"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3" name="正方形/長方形 562">
                <a:extLst>
                  <a:ext uri="{FF2B5EF4-FFF2-40B4-BE49-F238E27FC236}">
                    <a16:creationId xmlns="" xmlns:a16="http://schemas.microsoft.com/office/drawing/2014/main" id="{6EE21AB6-AD3B-4CFA-9920-73E26D50CE17}"/>
                  </a:ext>
                </a:extLst>
              </p:cNvPr>
              <p:cNvSpPr/>
              <p:nvPr/>
            </p:nvSpPr>
            <p:spPr>
              <a:xfrm>
                <a:off x="3819770"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4" name="正方形/長方形 563">
                <a:extLst>
                  <a:ext uri="{FF2B5EF4-FFF2-40B4-BE49-F238E27FC236}">
                    <a16:creationId xmlns="" xmlns:a16="http://schemas.microsoft.com/office/drawing/2014/main" id="{98E2402C-10F8-4F7A-9BAE-A5D9DC522FF5}"/>
                  </a:ext>
                </a:extLst>
              </p:cNvPr>
              <p:cNvSpPr/>
              <p:nvPr/>
            </p:nvSpPr>
            <p:spPr>
              <a:xfrm>
                <a:off x="3636166"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5" name="正方形/長方形 564">
                <a:extLst>
                  <a:ext uri="{FF2B5EF4-FFF2-40B4-BE49-F238E27FC236}">
                    <a16:creationId xmlns="" xmlns:a16="http://schemas.microsoft.com/office/drawing/2014/main" id="{FED803EC-D447-4B78-86A5-8ABBBBC94C6E}"/>
                  </a:ext>
                </a:extLst>
              </p:cNvPr>
              <p:cNvSpPr/>
              <p:nvPr/>
            </p:nvSpPr>
            <p:spPr>
              <a:xfrm>
                <a:off x="3819770"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6" name="正方形/長方形 565">
                <a:extLst>
                  <a:ext uri="{FF2B5EF4-FFF2-40B4-BE49-F238E27FC236}">
                    <a16:creationId xmlns="" xmlns:a16="http://schemas.microsoft.com/office/drawing/2014/main" id="{8646CF1D-8639-448C-A72D-C0A5603104FB}"/>
                  </a:ext>
                </a:extLst>
              </p:cNvPr>
              <p:cNvSpPr/>
              <p:nvPr/>
            </p:nvSpPr>
            <p:spPr>
              <a:xfrm>
                <a:off x="3636166"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7" name="正方形/長方形 566">
                <a:extLst>
                  <a:ext uri="{FF2B5EF4-FFF2-40B4-BE49-F238E27FC236}">
                    <a16:creationId xmlns="" xmlns:a16="http://schemas.microsoft.com/office/drawing/2014/main" id="{CC29BC7C-D961-43D9-8BB0-B64FBDC7EAD6}"/>
                  </a:ext>
                </a:extLst>
              </p:cNvPr>
              <p:cNvSpPr/>
              <p:nvPr/>
            </p:nvSpPr>
            <p:spPr>
              <a:xfrm>
                <a:off x="3819770"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8" name="正方形/長方形 567">
                <a:extLst>
                  <a:ext uri="{FF2B5EF4-FFF2-40B4-BE49-F238E27FC236}">
                    <a16:creationId xmlns="" xmlns:a16="http://schemas.microsoft.com/office/drawing/2014/main" id="{4162D7FC-0A55-49AE-BFAA-6F0D0311BD21}"/>
                  </a:ext>
                </a:extLst>
              </p:cNvPr>
              <p:cNvSpPr/>
              <p:nvPr/>
            </p:nvSpPr>
            <p:spPr>
              <a:xfrm>
                <a:off x="3636166"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9" name="正方形/長方形 568">
                <a:extLst>
                  <a:ext uri="{FF2B5EF4-FFF2-40B4-BE49-F238E27FC236}">
                    <a16:creationId xmlns="" xmlns:a16="http://schemas.microsoft.com/office/drawing/2014/main" id="{BD93AE90-0978-471E-A873-752CBD62069C}"/>
                  </a:ext>
                </a:extLst>
              </p:cNvPr>
              <p:cNvSpPr/>
              <p:nvPr/>
            </p:nvSpPr>
            <p:spPr>
              <a:xfrm>
                <a:off x="3819770"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0" name="正方形/長方形 569">
                <a:extLst>
                  <a:ext uri="{FF2B5EF4-FFF2-40B4-BE49-F238E27FC236}">
                    <a16:creationId xmlns="" xmlns:a16="http://schemas.microsoft.com/office/drawing/2014/main" id="{3EF13005-B147-4FA4-B323-F742BEDF4DBF}"/>
                  </a:ext>
                </a:extLst>
              </p:cNvPr>
              <p:cNvSpPr/>
              <p:nvPr/>
            </p:nvSpPr>
            <p:spPr>
              <a:xfrm>
                <a:off x="3636166"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1" name="正方形/長方形 570">
                <a:extLst>
                  <a:ext uri="{FF2B5EF4-FFF2-40B4-BE49-F238E27FC236}">
                    <a16:creationId xmlns="" xmlns:a16="http://schemas.microsoft.com/office/drawing/2014/main" id="{2D07D158-2E9B-42D7-AD54-EB4B80F3770E}"/>
                  </a:ext>
                </a:extLst>
              </p:cNvPr>
              <p:cNvSpPr/>
              <p:nvPr/>
            </p:nvSpPr>
            <p:spPr>
              <a:xfrm>
                <a:off x="3819770"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2" name="正方形/長方形 571">
                <a:extLst>
                  <a:ext uri="{FF2B5EF4-FFF2-40B4-BE49-F238E27FC236}">
                    <a16:creationId xmlns="" xmlns:a16="http://schemas.microsoft.com/office/drawing/2014/main" id="{EE4CEA61-1F0E-492E-8E97-8B7EDD6DBBCC}"/>
                  </a:ext>
                </a:extLst>
              </p:cNvPr>
              <p:cNvSpPr/>
              <p:nvPr/>
            </p:nvSpPr>
            <p:spPr>
              <a:xfrm>
                <a:off x="3636166"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3" name="正方形/長方形 572">
                <a:extLst>
                  <a:ext uri="{FF2B5EF4-FFF2-40B4-BE49-F238E27FC236}">
                    <a16:creationId xmlns="" xmlns:a16="http://schemas.microsoft.com/office/drawing/2014/main" id="{FFAFB2F2-DBC7-4B60-BBBE-5D68648613BE}"/>
                  </a:ext>
                </a:extLst>
              </p:cNvPr>
              <p:cNvSpPr/>
              <p:nvPr/>
            </p:nvSpPr>
            <p:spPr>
              <a:xfrm>
                <a:off x="3819770"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4" name="正方形/長方形 573">
                <a:extLst>
                  <a:ext uri="{FF2B5EF4-FFF2-40B4-BE49-F238E27FC236}">
                    <a16:creationId xmlns="" xmlns:a16="http://schemas.microsoft.com/office/drawing/2014/main" id="{AD56C81A-8F4B-4ED0-B611-8C7409CA9723}"/>
                  </a:ext>
                </a:extLst>
              </p:cNvPr>
              <p:cNvSpPr/>
              <p:nvPr/>
            </p:nvSpPr>
            <p:spPr>
              <a:xfrm>
                <a:off x="3992349"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5" name="正方形/長方形 574">
                <a:extLst>
                  <a:ext uri="{FF2B5EF4-FFF2-40B4-BE49-F238E27FC236}">
                    <a16:creationId xmlns="" xmlns:a16="http://schemas.microsoft.com/office/drawing/2014/main" id="{E33DA4C3-4C7D-40A3-BE24-3C685508EB16}"/>
                  </a:ext>
                </a:extLst>
              </p:cNvPr>
              <p:cNvSpPr/>
              <p:nvPr/>
            </p:nvSpPr>
            <p:spPr>
              <a:xfrm>
                <a:off x="4175953"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6" name="正方形/長方形 575">
                <a:extLst>
                  <a:ext uri="{FF2B5EF4-FFF2-40B4-BE49-F238E27FC236}">
                    <a16:creationId xmlns="" xmlns:a16="http://schemas.microsoft.com/office/drawing/2014/main" id="{DAA87FF5-4B61-4EC6-BA48-6EB24A4747E5}"/>
                  </a:ext>
                </a:extLst>
              </p:cNvPr>
              <p:cNvSpPr/>
              <p:nvPr/>
            </p:nvSpPr>
            <p:spPr>
              <a:xfrm>
                <a:off x="3992349"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7" name="正方形/長方形 576">
                <a:extLst>
                  <a:ext uri="{FF2B5EF4-FFF2-40B4-BE49-F238E27FC236}">
                    <a16:creationId xmlns="" xmlns:a16="http://schemas.microsoft.com/office/drawing/2014/main" id="{1788FDE7-EA8E-417F-B3A5-4E4C6E7944CE}"/>
                  </a:ext>
                </a:extLst>
              </p:cNvPr>
              <p:cNvSpPr/>
              <p:nvPr/>
            </p:nvSpPr>
            <p:spPr>
              <a:xfrm>
                <a:off x="4175953"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8" name="正方形/長方形 577">
                <a:extLst>
                  <a:ext uri="{FF2B5EF4-FFF2-40B4-BE49-F238E27FC236}">
                    <a16:creationId xmlns="" xmlns:a16="http://schemas.microsoft.com/office/drawing/2014/main" id="{228E8DCD-6C74-4339-AB5F-22DE9CCC2744}"/>
                  </a:ext>
                </a:extLst>
              </p:cNvPr>
              <p:cNvSpPr/>
              <p:nvPr/>
            </p:nvSpPr>
            <p:spPr>
              <a:xfrm>
                <a:off x="3992349"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9" name="正方形/長方形 578">
                <a:extLst>
                  <a:ext uri="{FF2B5EF4-FFF2-40B4-BE49-F238E27FC236}">
                    <a16:creationId xmlns="" xmlns:a16="http://schemas.microsoft.com/office/drawing/2014/main" id="{76F4D152-8B20-4754-A0EB-74569CDE544F}"/>
                  </a:ext>
                </a:extLst>
              </p:cNvPr>
              <p:cNvSpPr/>
              <p:nvPr/>
            </p:nvSpPr>
            <p:spPr>
              <a:xfrm>
                <a:off x="4175953"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0" name="正方形/長方形 579">
                <a:extLst>
                  <a:ext uri="{FF2B5EF4-FFF2-40B4-BE49-F238E27FC236}">
                    <a16:creationId xmlns="" xmlns:a16="http://schemas.microsoft.com/office/drawing/2014/main" id="{0B99ED64-E5BC-4EFF-8DE5-37BA0463B909}"/>
                  </a:ext>
                </a:extLst>
              </p:cNvPr>
              <p:cNvSpPr/>
              <p:nvPr/>
            </p:nvSpPr>
            <p:spPr>
              <a:xfrm>
                <a:off x="3992349"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1" name="正方形/長方形 580">
                <a:extLst>
                  <a:ext uri="{FF2B5EF4-FFF2-40B4-BE49-F238E27FC236}">
                    <a16:creationId xmlns="" xmlns:a16="http://schemas.microsoft.com/office/drawing/2014/main" id="{3D220E62-AB37-4F13-A999-5AA0B9818883}"/>
                  </a:ext>
                </a:extLst>
              </p:cNvPr>
              <p:cNvSpPr/>
              <p:nvPr/>
            </p:nvSpPr>
            <p:spPr>
              <a:xfrm>
                <a:off x="4175953"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2" name="正方形/長方形 581">
                <a:extLst>
                  <a:ext uri="{FF2B5EF4-FFF2-40B4-BE49-F238E27FC236}">
                    <a16:creationId xmlns="" xmlns:a16="http://schemas.microsoft.com/office/drawing/2014/main" id="{58F623F5-F867-4A30-8DF2-4531EB375AF8}"/>
                  </a:ext>
                </a:extLst>
              </p:cNvPr>
              <p:cNvSpPr/>
              <p:nvPr/>
            </p:nvSpPr>
            <p:spPr>
              <a:xfrm>
                <a:off x="3992349"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3" name="正方形/長方形 582">
                <a:extLst>
                  <a:ext uri="{FF2B5EF4-FFF2-40B4-BE49-F238E27FC236}">
                    <a16:creationId xmlns="" xmlns:a16="http://schemas.microsoft.com/office/drawing/2014/main" id="{64EB326D-FB95-4CB7-8C5A-7D84B8F89996}"/>
                  </a:ext>
                </a:extLst>
              </p:cNvPr>
              <p:cNvSpPr/>
              <p:nvPr/>
            </p:nvSpPr>
            <p:spPr>
              <a:xfrm>
                <a:off x="4175953"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4" name="正方形/長方形 583">
                <a:extLst>
                  <a:ext uri="{FF2B5EF4-FFF2-40B4-BE49-F238E27FC236}">
                    <a16:creationId xmlns="" xmlns:a16="http://schemas.microsoft.com/office/drawing/2014/main" id="{743088B2-5215-45F8-9BD5-D8C6FBEC54A8}"/>
                  </a:ext>
                </a:extLst>
              </p:cNvPr>
              <p:cNvSpPr/>
              <p:nvPr/>
            </p:nvSpPr>
            <p:spPr>
              <a:xfrm>
                <a:off x="3992349"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5" name="正方形/長方形 584">
                <a:extLst>
                  <a:ext uri="{FF2B5EF4-FFF2-40B4-BE49-F238E27FC236}">
                    <a16:creationId xmlns="" xmlns:a16="http://schemas.microsoft.com/office/drawing/2014/main" id="{1AB49BE2-07F3-4881-A551-4C253B963072}"/>
                  </a:ext>
                </a:extLst>
              </p:cNvPr>
              <p:cNvSpPr/>
              <p:nvPr/>
            </p:nvSpPr>
            <p:spPr>
              <a:xfrm>
                <a:off x="4175953"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6" name="正方形/長方形 585">
                <a:extLst>
                  <a:ext uri="{FF2B5EF4-FFF2-40B4-BE49-F238E27FC236}">
                    <a16:creationId xmlns="" xmlns:a16="http://schemas.microsoft.com/office/drawing/2014/main" id="{B3B4A5CB-1942-4A8D-BDEE-C49A928B0326}"/>
                  </a:ext>
                </a:extLst>
              </p:cNvPr>
              <p:cNvSpPr/>
              <p:nvPr/>
            </p:nvSpPr>
            <p:spPr>
              <a:xfrm>
                <a:off x="3992349"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7" name="正方形/長方形 586">
                <a:extLst>
                  <a:ext uri="{FF2B5EF4-FFF2-40B4-BE49-F238E27FC236}">
                    <a16:creationId xmlns="" xmlns:a16="http://schemas.microsoft.com/office/drawing/2014/main" id="{A1D90D4E-3E13-4510-8483-1BA8648108CB}"/>
                  </a:ext>
                </a:extLst>
              </p:cNvPr>
              <p:cNvSpPr/>
              <p:nvPr/>
            </p:nvSpPr>
            <p:spPr>
              <a:xfrm>
                <a:off x="4175953"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8" name="正方形/長方形 587">
                <a:extLst>
                  <a:ext uri="{FF2B5EF4-FFF2-40B4-BE49-F238E27FC236}">
                    <a16:creationId xmlns="" xmlns:a16="http://schemas.microsoft.com/office/drawing/2014/main" id="{D045CD13-C60A-4B42-A2C3-DADE813196CD}"/>
                  </a:ext>
                </a:extLst>
              </p:cNvPr>
              <p:cNvSpPr/>
              <p:nvPr/>
            </p:nvSpPr>
            <p:spPr>
              <a:xfrm>
                <a:off x="3992349"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9" name="正方形/長方形 588">
                <a:extLst>
                  <a:ext uri="{FF2B5EF4-FFF2-40B4-BE49-F238E27FC236}">
                    <a16:creationId xmlns="" xmlns:a16="http://schemas.microsoft.com/office/drawing/2014/main" id="{C375D42D-AB35-414B-B5CE-3E828A99D48C}"/>
                  </a:ext>
                </a:extLst>
              </p:cNvPr>
              <p:cNvSpPr/>
              <p:nvPr/>
            </p:nvSpPr>
            <p:spPr>
              <a:xfrm>
                <a:off x="4175953"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2097572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kumimoji="1" lang="ja-JP" altLang="en-US" dirty="0"/>
              <a:t>本論文の結果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3"/>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角丸四角形吹き出し 17"/>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19" name="グループ化 18"/>
          <p:cNvGrpSpPr/>
          <p:nvPr/>
        </p:nvGrpSpPr>
        <p:grpSpPr>
          <a:xfrm>
            <a:off x="7086600" y="4809926"/>
            <a:ext cx="1800000" cy="1800000"/>
            <a:chOff x="567609" y="2857500"/>
            <a:chExt cx="3600000" cy="3600000"/>
          </a:xfrm>
        </p:grpSpPr>
        <p:sp>
          <p:nvSpPr>
            <p:cNvPr id="20" name="正方形/長方形 19"/>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1" name="正方形/長方形 20"/>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61241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本論文の内容</a:t>
            </a:r>
          </a:p>
        </p:txBody>
      </p:sp>
      <p:sp>
        <p:nvSpPr>
          <p:cNvPr id="3" name="コンテンツ プレースホルダー 2"/>
          <p:cNvSpPr>
            <a:spLocks noGrp="1"/>
          </p:cNvSpPr>
          <p:nvPr>
            <p:ph idx="1"/>
          </p:nvPr>
        </p:nvSpPr>
        <p:spPr>
          <a:xfrm>
            <a:off x="822959" y="1625406"/>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モンテカルロ法に基づいた対戦アルゴリズムを作り，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Tree>
    <p:extLst>
      <p:ext uri="{BB962C8B-B14F-4D97-AF65-F5344CB8AC3E}">
        <p14:creationId xmlns:p14="http://schemas.microsoft.com/office/powerpoint/2010/main" val="1926100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対戦アルゴリズム</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grpSp>
        <p:nvGrpSpPr>
          <p:cNvPr id="46" name="グループ化 45"/>
          <p:cNvGrpSpPr/>
          <p:nvPr/>
        </p:nvGrpSpPr>
        <p:grpSpPr>
          <a:xfrm>
            <a:off x="1315893" y="2334301"/>
            <a:ext cx="6512215" cy="2214164"/>
            <a:chOff x="1300016" y="2404058"/>
            <a:chExt cx="6512215" cy="2214164"/>
          </a:xfrm>
        </p:grpSpPr>
        <p:sp>
          <p:nvSpPr>
            <p:cNvPr id="47" name="楕円 45">
              <a:extLst>
                <a:ext uri="{FF2B5EF4-FFF2-40B4-BE49-F238E27FC236}">
                  <a16:creationId xmlns=""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8" name="直線コネクタ 47">
              <a:extLst>
                <a:ext uri="{FF2B5EF4-FFF2-40B4-BE49-F238E27FC236}">
                  <a16:creationId xmlns="" xmlns:a16="http://schemas.microsoft.com/office/drawing/2014/main" id="{3BDA5F92-AA65-4534-B21E-D5CA8660A090}"/>
                </a:ext>
              </a:extLst>
            </p:cNvPr>
            <p:cNvCxnSpPr>
              <a:cxnSpLocks/>
              <a:endCxn id="47"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 xmlns:a16="http://schemas.microsoft.com/office/drawing/2014/main" id="{C0E5B93D-D118-4B7F-AE93-FB67A63FAEA8}"/>
                </a:ext>
              </a:extLst>
            </p:cNvPr>
            <p:cNvCxnSpPr>
              <a:cxnSpLocks/>
              <a:stCxn id="47"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0" name="楕円 53">
              <a:extLst>
                <a:ext uri="{FF2B5EF4-FFF2-40B4-BE49-F238E27FC236}">
                  <a16:creationId xmlns=""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1" name="楕円 54">
              <a:extLst>
                <a:ext uri="{FF2B5EF4-FFF2-40B4-BE49-F238E27FC236}">
                  <a16:creationId xmlns=""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2" name="楕円 55">
              <a:extLst>
                <a:ext uri="{FF2B5EF4-FFF2-40B4-BE49-F238E27FC236}">
                  <a16:creationId xmlns=""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3" name="楕円 58">
              <a:extLst>
                <a:ext uri="{FF2B5EF4-FFF2-40B4-BE49-F238E27FC236}">
                  <a16:creationId xmlns=""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54" name="直線コネクタ 53">
              <a:extLst>
                <a:ext uri="{FF2B5EF4-FFF2-40B4-BE49-F238E27FC236}">
                  <a16:creationId xmlns="" xmlns:a16="http://schemas.microsoft.com/office/drawing/2014/main" id="{925E01E6-CC2A-4EFF-AACE-BF94CE84A6E8}"/>
                </a:ext>
              </a:extLst>
            </p:cNvPr>
            <p:cNvCxnSpPr>
              <a:cxnSpLocks/>
              <a:stCxn id="47" idx="4"/>
              <a:endCxn id="52"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 xmlns:a16="http://schemas.microsoft.com/office/drawing/2014/main" id="{1DEBCD05-0739-4712-8E97-1703C736C933}"/>
                </a:ext>
              </a:extLst>
            </p:cNvPr>
            <p:cNvCxnSpPr>
              <a:cxnSpLocks/>
              <a:stCxn id="47" idx="4"/>
              <a:endCxn id="53"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65">
              <a:extLst>
                <a:ext uri="{FF2B5EF4-FFF2-40B4-BE49-F238E27FC236}">
                  <a16:creationId xmlns=""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7" name="楕円 66">
              <a:extLst>
                <a:ext uri="{FF2B5EF4-FFF2-40B4-BE49-F238E27FC236}">
                  <a16:creationId xmlns=""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8" name="楕円 67">
              <a:extLst>
                <a:ext uri="{FF2B5EF4-FFF2-40B4-BE49-F238E27FC236}">
                  <a16:creationId xmlns=""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68">
              <a:extLst>
                <a:ext uri="{FF2B5EF4-FFF2-40B4-BE49-F238E27FC236}">
                  <a16:creationId xmlns=""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0" name="楕円 69">
              <a:extLst>
                <a:ext uri="{FF2B5EF4-FFF2-40B4-BE49-F238E27FC236}">
                  <a16:creationId xmlns=""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70">
              <a:extLst>
                <a:ext uri="{FF2B5EF4-FFF2-40B4-BE49-F238E27FC236}">
                  <a16:creationId xmlns=""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2" name="楕円 71">
              <a:extLst>
                <a:ext uri="{FF2B5EF4-FFF2-40B4-BE49-F238E27FC236}">
                  <a16:creationId xmlns=""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72">
              <a:extLst>
                <a:ext uri="{FF2B5EF4-FFF2-40B4-BE49-F238E27FC236}">
                  <a16:creationId xmlns=""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73">
              <a:extLst>
                <a:ext uri="{FF2B5EF4-FFF2-40B4-BE49-F238E27FC236}">
                  <a16:creationId xmlns=""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5" name="楕円 74">
              <a:extLst>
                <a:ext uri="{FF2B5EF4-FFF2-40B4-BE49-F238E27FC236}">
                  <a16:creationId xmlns=""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6" name="楕円 75">
              <a:extLst>
                <a:ext uri="{FF2B5EF4-FFF2-40B4-BE49-F238E27FC236}">
                  <a16:creationId xmlns=""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76">
              <a:extLst>
                <a:ext uri="{FF2B5EF4-FFF2-40B4-BE49-F238E27FC236}">
                  <a16:creationId xmlns=""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77">
              <a:extLst>
                <a:ext uri="{FF2B5EF4-FFF2-40B4-BE49-F238E27FC236}">
                  <a16:creationId xmlns=""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78">
              <a:extLst>
                <a:ext uri="{FF2B5EF4-FFF2-40B4-BE49-F238E27FC236}">
                  <a16:creationId xmlns=""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79">
              <a:extLst>
                <a:ext uri="{FF2B5EF4-FFF2-40B4-BE49-F238E27FC236}">
                  <a16:creationId xmlns=""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80">
              <a:extLst>
                <a:ext uri="{FF2B5EF4-FFF2-40B4-BE49-F238E27FC236}">
                  <a16:creationId xmlns=""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2" name="直線コネクタ 71">
              <a:extLst>
                <a:ext uri="{FF2B5EF4-FFF2-40B4-BE49-F238E27FC236}">
                  <a16:creationId xmlns="" xmlns:a16="http://schemas.microsoft.com/office/drawing/2014/main" id="{98036078-8DD0-40FC-BAE6-8F7EE5B2AB5B}"/>
                </a:ext>
              </a:extLst>
            </p:cNvPr>
            <p:cNvCxnSpPr>
              <a:cxnSpLocks/>
              <a:stCxn id="50" idx="4"/>
              <a:endCxn id="5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 xmlns:a16="http://schemas.microsoft.com/office/drawing/2014/main" id="{01020577-7E10-4FD7-AA4A-D2F10FA2F7A9}"/>
                </a:ext>
              </a:extLst>
            </p:cNvPr>
            <p:cNvCxnSpPr>
              <a:cxnSpLocks/>
              <a:stCxn id="50" idx="4"/>
              <a:endCxn id="6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a:extLst>
                <a:ext uri="{FF2B5EF4-FFF2-40B4-BE49-F238E27FC236}">
                  <a16:creationId xmlns="" xmlns:a16="http://schemas.microsoft.com/office/drawing/2014/main" id="{9A4F71BE-E4A6-4B55-B105-D6439D99C531}"/>
                </a:ext>
              </a:extLst>
            </p:cNvPr>
            <p:cNvCxnSpPr>
              <a:cxnSpLocks/>
              <a:stCxn id="50" idx="4"/>
              <a:endCxn id="6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a:extLst>
                <a:ext uri="{FF2B5EF4-FFF2-40B4-BE49-F238E27FC236}">
                  <a16:creationId xmlns="" xmlns:a16="http://schemas.microsoft.com/office/drawing/2014/main" id="{CCA707DD-7095-48E6-8185-BADFD2FAA17A}"/>
                </a:ext>
              </a:extLst>
            </p:cNvPr>
            <p:cNvCxnSpPr>
              <a:cxnSpLocks/>
              <a:stCxn id="50" idx="4"/>
              <a:endCxn id="6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a:extLst>
                <a:ext uri="{FF2B5EF4-FFF2-40B4-BE49-F238E27FC236}">
                  <a16:creationId xmlns="" xmlns:a16="http://schemas.microsoft.com/office/drawing/2014/main" id="{42FD5333-DC33-44BF-A92C-D508572D47EC}"/>
                </a:ext>
              </a:extLst>
            </p:cNvPr>
            <p:cNvCxnSpPr>
              <a:cxnSpLocks/>
              <a:stCxn id="52" idx="4"/>
              <a:endCxn id="5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 xmlns:a16="http://schemas.microsoft.com/office/drawing/2014/main" id="{E158FE35-6984-4CEB-92AA-8F0FCDFB4C35}"/>
                </a:ext>
              </a:extLst>
            </p:cNvPr>
            <p:cNvCxnSpPr>
              <a:cxnSpLocks/>
              <a:stCxn id="52" idx="4"/>
              <a:endCxn id="6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a:extLst>
                <a:ext uri="{FF2B5EF4-FFF2-40B4-BE49-F238E27FC236}">
                  <a16:creationId xmlns="" xmlns:a16="http://schemas.microsoft.com/office/drawing/2014/main" id="{B6A0256F-8F11-415D-821F-761E0326F8CC}"/>
                </a:ext>
              </a:extLst>
            </p:cNvPr>
            <p:cNvCxnSpPr>
              <a:cxnSpLocks/>
              <a:stCxn id="52" idx="4"/>
              <a:endCxn id="6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 xmlns:a16="http://schemas.microsoft.com/office/drawing/2014/main" id="{462B1297-0E66-4A76-A8BC-C167050BA96C}"/>
                </a:ext>
              </a:extLst>
            </p:cNvPr>
            <p:cNvCxnSpPr>
              <a:cxnSpLocks/>
              <a:stCxn id="52" idx="4"/>
              <a:endCxn id="7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0" name="直線コネクタ 79">
              <a:extLst>
                <a:ext uri="{FF2B5EF4-FFF2-40B4-BE49-F238E27FC236}">
                  <a16:creationId xmlns="" xmlns:a16="http://schemas.microsoft.com/office/drawing/2014/main" id="{2E254509-BC6E-44C2-B494-E257A440FC6B}"/>
                </a:ext>
              </a:extLst>
            </p:cNvPr>
            <p:cNvCxnSpPr>
              <a:cxnSpLocks/>
              <a:stCxn id="53" idx="4"/>
              <a:endCxn id="5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1" name="直線コネクタ 80">
              <a:extLst>
                <a:ext uri="{FF2B5EF4-FFF2-40B4-BE49-F238E27FC236}">
                  <a16:creationId xmlns="" xmlns:a16="http://schemas.microsoft.com/office/drawing/2014/main" id="{CD2042C4-D293-4C17-AB9C-B84BBEA43A37}"/>
                </a:ext>
              </a:extLst>
            </p:cNvPr>
            <p:cNvCxnSpPr>
              <a:cxnSpLocks/>
              <a:stCxn id="53" idx="4"/>
              <a:endCxn id="6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 xmlns:a16="http://schemas.microsoft.com/office/drawing/2014/main" id="{1F62BFB9-8F61-4DB0-8048-841508AFD3A2}"/>
                </a:ext>
              </a:extLst>
            </p:cNvPr>
            <p:cNvCxnSpPr>
              <a:cxnSpLocks/>
              <a:stCxn id="53" idx="4"/>
              <a:endCxn id="6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 xmlns:a16="http://schemas.microsoft.com/office/drawing/2014/main" id="{DF204CD9-5DB9-4AA4-9C43-25C9001C0BFF}"/>
                </a:ext>
              </a:extLst>
            </p:cNvPr>
            <p:cNvCxnSpPr>
              <a:cxnSpLocks/>
              <a:stCxn id="53" idx="4"/>
              <a:endCxn id="7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 xmlns:a16="http://schemas.microsoft.com/office/drawing/2014/main" id="{ED9E23E5-CADA-46DD-89AE-66FFCFA4B954}"/>
                </a:ext>
              </a:extLst>
            </p:cNvPr>
            <p:cNvCxnSpPr>
              <a:cxnSpLocks/>
              <a:stCxn id="51" idx="4"/>
              <a:endCxn id="5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 xmlns:a16="http://schemas.microsoft.com/office/drawing/2014/main" id="{31CCBF65-91A5-44D4-9C9F-959F7D7DCBB4}"/>
                </a:ext>
              </a:extLst>
            </p:cNvPr>
            <p:cNvCxnSpPr>
              <a:cxnSpLocks/>
              <a:stCxn id="51" idx="4"/>
              <a:endCxn id="6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a:extLst>
                <a:ext uri="{FF2B5EF4-FFF2-40B4-BE49-F238E27FC236}">
                  <a16:creationId xmlns="" xmlns:a16="http://schemas.microsoft.com/office/drawing/2014/main" id="{E4B6EA9B-D3AF-4065-987E-00B0A24A6844}"/>
                </a:ext>
              </a:extLst>
            </p:cNvPr>
            <p:cNvCxnSpPr>
              <a:cxnSpLocks/>
              <a:stCxn id="51" idx="4"/>
              <a:endCxn id="6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a:extLst>
                <a:ext uri="{FF2B5EF4-FFF2-40B4-BE49-F238E27FC236}">
                  <a16:creationId xmlns="" xmlns:a16="http://schemas.microsoft.com/office/drawing/2014/main" id="{51840487-F56C-44FC-A5D6-CA5FFE7728C6}"/>
                </a:ext>
              </a:extLst>
            </p:cNvPr>
            <p:cNvCxnSpPr>
              <a:cxnSpLocks/>
              <a:stCxn id="51" idx="4"/>
              <a:endCxn id="6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88" name="グループ化 87">
              <a:extLst>
                <a:ext uri="{FF2B5EF4-FFF2-40B4-BE49-F238E27FC236}">
                  <a16:creationId xmlns=""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03" name="円/楕円 105">
                <a:extLst>
                  <a:ext uri="{FF2B5EF4-FFF2-40B4-BE49-F238E27FC236}">
                    <a16:creationId xmlns=""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4" name="円/楕円 106">
                <a:extLst>
                  <a:ext uri="{FF2B5EF4-FFF2-40B4-BE49-F238E27FC236}">
                    <a16:creationId xmlns=""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5" name="円/楕円 107">
                <a:extLst>
                  <a:ext uri="{FF2B5EF4-FFF2-40B4-BE49-F238E27FC236}">
                    <a16:creationId xmlns=""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89" name="グループ化 88">
              <a:extLst>
                <a:ext uri="{FF2B5EF4-FFF2-40B4-BE49-F238E27FC236}">
                  <a16:creationId xmlns=""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00" name="円/楕円 105">
                <a:extLst>
                  <a:ext uri="{FF2B5EF4-FFF2-40B4-BE49-F238E27FC236}">
                    <a16:creationId xmlns=""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円/楕円 106">
                <a:extLst>
                  <a:ext uri="{FF2B5EF4-FFF2-40B4-BE49-F238E27FC236}">
                    <a16:creationId xmlns=""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円/楕円 107">
                <a:extLst>
                  <a:ext uri="{FF2B5EF4-FFF2-40B4-BE49-F238E27FC236}">
                    <a16:creationId xmlns=""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97" name="円/楕円 105">
                <a:extLst>
                  <a:ext uri="{FF2B5EF4-FFF2-40B4-BE49-F238E27FC236}">
                    <a16:creationId xmlns=""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円/楕円 106">
                <a:extLst>
                  <a:ext uri="{FF2B5EF4-FFF2-40B4-BE49-F238E27FC236}">
                    <a16:creationId xmlns=""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9" name="円/楕円 107">
                <a:extLst>
                  <a:ext uri="{FF2B5EF4-FFF2-40B4-BE49-F238E27FC236}">
                    <a16:creationId xmlns=""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94" name="円/楕円 105">
                <a:extLst>
                  <a:ext uri="{FF2B5EF4-FFF2-40B4-BE49-F238E27FC236}">
                    <a16:creationId xmlns=""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106">
                <a:extLst>
                  <a:ext uri="{FF2B5EF4-FFF2-40B4-BE49-F238E27FC236}">
                    <a16:creationId xmlns=""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107">
                <a:extLst>
                  <a:ext uri="{FF2B5EF4-FFF2-40B4-BE49-F238E27FC236}">
                    <a16:creationId xmlns=""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sp>
        <p:nvSpPr>
          <p:cNvPr id="144" name="コンテンツ プレースホルダー 2"/>
          <p:cNvSpPr txBox="1">
            <a:spLocks/>
          </p:cNvSpPr>
          <p:nvPr/>
        </p:nvSpPr>
        <p:spPr>
          <a:xfrm>
            <a:off x="2505769" y="5965523"/>
            <a:ext cx="4132463" cy="55305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u="sng" dirty="0"/>
              <a:t>どう探索していくか？</a:t>
            </a:r>
            <a:endParaRPr lang="en-US" altLang="ja-JP" sz="3600" u="sng" dirty="0"/>
          </a:p>
        </p:txBody>
      </p:sp>
      <p:grpSp>
        <p:nvGrpSpPr>
          <p:cNvPr id="166" name="グループ化 165"/>
          <p:cNvGrpSpPr/>
          <p:nvPr/>
        </p:nvGrpSpPr>
        <p:grpSpPr>
          <a:xfrm>
            <a:off x="977641" y="4693143"/>
            <a:ext cx="7188718" cy="360000"/>
            <a:chOff x="977641" y="4693143"/>
            <a:chExt cx="7188718" cy="360000"/>
          </a:xfrm>
        </p:grpSpPr>
        <p:sp>
          <p:nvSpPr>
            <p:cNvPr id="108" name="楕円 199">
              <a:extLst>
                <a:ext uri="{FF2B5EF4-FFF2-40B4-BE49-F238E27FC236}">
                  <a16:creationId xmlns="" xmlns:a16="http://schemas.microsoft.com/office/drawing/2014/main" id="{1E83E09D-014B-4535-A8DB-103C3725A51E}"/>
                </a:ext>
              </a:extLst>
            </p:cNvPr>
            <p:cNvSpPr/>
            <p:nvPr/>
          </p:nvSpPr>
          <p:spPr>
            <a:xfrm>
              <a:off x="97764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9" name="楕円 210">
              <a:extLst>
                <a:ext uri="{FF2B5EF4-FFF2-40B4-BE49-F238E27FC236}">
                  <a16:creationId xmlns="" xmlns:a16="http://schemas.microsoft.com/office/drawing/2014/main" id="{5E84E067-308D-4F9D-BE2B-0E5D62C769B9}"/>
                </a:ext>
              </a:extLst>
            </p:cNvPr>
            <p:cNvSpPr/>
            <p:nvPr/>
          </p:nvSpPr>
          <p:spPr>
            <a:xfrm>
              <a:off x="1108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211">
              <a:extLst>
                <a:ext uri="{FF2B5EF4-FFF2-40B4-BE49-F238E27FC236}">
                  <a16:creationId xmlns="" xmlns:a16="http://schemas.microsoft.com/office/drawing/2014/main" id="{92698FB7-4B1B-4EE5-AFD5-1253684A66E3}"/>
                </a:ext>
              </a:extLst>
            </p:cNvPr>
            <p:cNvSpPr/>
            <p:nvPr/>
          </p:nvSpPr>
          <p:spPr>
            <a:xfrm>
              <a:off x="12704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212">
              <a:extLst>
                <a:ext uri="{FF2B5EF4-FFF2-40B4-BE49-F238E27FC236}">
                  <a16:creationId xmlns="" xmlns:a16="http://schemas.microsoft.com/office/drawing/2014/main" id="{6329E060-39C7-4B82-8F96-FCD3154D9622}"/>
                </a:ext>
              </a:extLst>
            </p:cNvPr>
            <p:cNvSpPr/>
            <p:nvPr/>
          </p:nvSpPr>
          <p:spPr>
            <a:xfrm>
              <a:off x="1401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112" name="グループ化 111">
              <a:extLst>
                <a:ext uri="{FF2B5EF4-FFF2-40B4-BE49-F238E27FC236}">
                  <a16:creationId xmlns="" xmlns:a16="http://schemas.microsoft.com/office/drawing/2014/main" id="{3E19F77A-E8BF-4130-A378-947350711FD9}"/>
                </a:ext>
              </a:extLst>
            </p:cNvPr>
            <p:cNvGrpSpPr/>
            <p:nvPr/>
          </p:nvGrpSpPr>
          <p:grpSpPr>
            <a:xfrm rot="16200000">
              <a:off x="4481219" y="4382465"/>
              <a:ext cx="70947" cy="981354"/>
              <a:chOff x="992298" y="2865227"/>
              <a:chExt cx="45721" cy="311919"/>
            </a:xfrm>
          </p:grpSpPr>
          <p:sp>
            <p:nvSpPr>
              <p:cNvPr id="141" name="円/楕円 93">
                <a:extLst>
                  <a:ext uri="{FF2B5EF4-FFF2-40B4-BE49-F238E27FC236}">
                    <a16:creationId xmlns=""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円/楕円 94">
                <a:extLst>
                  <a:ext uri="{FF2B5EF4-FFF2-40B4-BE49-F238E27FC236}">
                    <a16:creationId xmlns=""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円/楕円 95">
                <a:extLst>
                  <a:ext uri="{FF2B5EF4-FFF2-40B4-BE49-F238E27FC236}">
                    <a16:creationId xmlns=""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楕円 217">
              <a:extLst>
                <a:ext uri="{FF2B5EF4-FFF2-40B4-BE49-F238E27FC236}">
                  <a16:creationId xmlns="" xmlns:a16="http://schemas.microsoft.com/office/drawing/2014/main" id="{548C273A-DE8B-458A-ADD5-DD3E315BA33D}"/>
                </a:ext>
              </a:extLst>
            </p:cNvPr>
            <p:cNvSpPr/>
            <p:nvPr/>
          </p:nvSpPr>
          <p:spPr>
            <a:xfrm>
              <a:off x="151479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218">
              <a:extLst>
                <a:ext uri="{FF2B5EF4-FFF2-40B4-BE49-F238E27FC236}">
                  <a16:creationId xmlns="" xmlns:a16="http://schemas.microsoft.com/office/drawing/2014/main" id="{B434954F-F54D-4462-9DE1-A5FAC4DC512A}"/>
                </a:ext>
              </a:extLst>
            </p:cNvPr>
            <p:cNvSpPr/>
            <p:nvPr/>
          </p:nvSpPr>
          <p:spPr>
            <a:xfrm>
              <a:off x="1645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219">
              <a:extLst>
                <a:ext uri="{FF2B5EF4-FFF2-40B4-BE49-F238E27FC236}">
                  <a16:creationId xmlns="" xmlns:a16="http://schemas.microsoft.com/office/drawing/2014/main" id="{1A65D73F-CEA2-4EDC-A1F1-B9B4EB9F5E88}"/>
                </a:ext>
              </a:extLst>
            </p:cNvPr>
            <p:cNvSpPr/>
            <p:nvPr/>
          </p:nvSpPr>
          <p:spPr>
            <a:xfrm>
              <a:off x="180761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220">
              <a:extLst>
                <a:ext uri="{FF2B5EF4-FFF2-40B4-BE49-F238E27FC236}">
                  <a16:creationId xmlns="" xmlns:a16="http://schemas.microsoft.com/office/drawing/2014/main" id="{DCA76345-EBDF-4FBE-8939-C68F658E616A}"/>
                </a:ext>
              </a:extLst>
            </p:cNvPr>
            <p:cNvSpPr/>
            <p:nvPr/>
          </p:nvSpPr>
          <p:spPr>
            <a:xfrm>
              <a:off x="1938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221">
              <a:extLst>
                <a:ext uri="{FF2B5EF4-FFF2-40B4-BE49-F238E27FC236}">
                  <a16:creationId xmlns="" xmlns:a16="http://schemas.microsoft.com/office/drawing/2014/main" id="{959ADC3F-5AC4-4AFC-89B4-D0FE1B2BBE1E}"/>
                </a:ext>
              </a:extLst>
            </p:cNvPr>
            <p:cNvSpPr/>
            <p:nvPr/>
          </p:nvSpPr>
          <p:spPr>
            <a:xfrm>
              <a:off x="207450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222">
              <a:extLst>
                <a:ext uri="{FF2B5EF4-FFF2-40B4-BE49-F238E27FC236}">
                  <a16:creationId xmlns="" xmlns:a16="http://schemas.microsoft.com/office/drawing/2014/main" id="{821092A8-2A63-4AED-9F86-A863B5028314}"/>
                </a:ext>
              </a:extLst>
            </p:cNvPr>
            <p:cNvSpPr/>
            <p:nvPr/>
          </p:nvSpPr>
          <p:spPr>
            <a:xfrm>
              <a:off x="220553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223">
              <a:extLst>
                <a:ext uri="{FF2B5EF4-FFF2-40B4-BE49-F238E27FC236}">
                  <a16:creationId xmlns="" xmlns:a16="http://schemas.microsoft.com/office/drawing/2014/main" id="{9F6C8268-DB6C-4E76-808C-90406B12CCC5}"/>
                </a:ext>
              </a:extLst>
            </p:cNvPr>
            <p:cNvSpPr/>
            <p:nvPr/>
          </p:nvSpPr>
          <p:spPr>
            <a:xfrm>
              <a:off x="23673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224">
              <a:extLst>
                <a:ext uri="{FF2B5EF4-FFF2-40B4-BE49-F238E27FC236}">
                  <a16:creationId xmlns="" xmlns:a16="http://schemas.microsoft.com/office/drawing/2014/main" id="{CF63FE18-5FE8-45ED-B11D-D1C3CF03CDC4}"/>
                </a:ext>
              </a:extLst>
            </p:cNvPr>
            <p:cNvSpPr/>
            <p:nvPr/>
          </p:nvSpPr>
          <p:spPr>
            <a:xfrm>
              <a:off x="24983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225">
              <a:extLst>
                <a:ext uri="{FF2B5EF4-FFF2-40B4-BE49-F238E27FC236}">
                  <a16:creationId xmlns="" xmlns:a16="http://schemas.microsoft.com/office/drawing/2014/main" id="{A93887EF-29A8-4AEE-9993-1172FC44D948}"/>
                </a:ext>
              </a:extLst>
            </p:cNvPr>
            <p:cNvSpPr/>
            <p:nvPr/>
          </p:nvSpPr>
          <p:spPr>
            <a:xfrm>
              <a:off x="261165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226">
              <a:extLst>
                <a:ext uri="{FF2B5EF4-FFF2-40B4-BE49-F238E27FC236}">
                  <a16:creationId xmlns="" xmlns:a16="http://schemas.microsoft.com/office/drawing/2014/main" id="{D2B08B25-02BF-4641-BF7A-83335BE0430D}"/>
                </a:ext>
              </a:extLst>
            </p:cNvPr>
            <p:cNvSpPr/>
            <p:nvPr/>
          </p:nvSpPr>
          <p:spPr>
            <a:xfrm>
              <a:off x="274268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227">
              <a:extLst>
                <a:ext uri="{FF2B5EF4-FFF2-40B4-BE49-F238E27FC236}">
                  <a16:creationId xmlns="" xmlns:a16="http://schemas.microsoft.com/office/drawing/2014/main" id="{AF366139-C254-4366-BDDB-14F94FFD23E2}"/>
                </a:ext>
              </a:extLst>
            </p:cNvPr>
            <p:cNvSpPr/>
            <p:nvPr/>
          </p:nvSpPr>
          <p:spPr>
            <a:xfrm>
              <a:off x="290447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228">
              <a:extLst>
                <a:ext uri="{FF2B5EF4-FFF2-40B4-BE49-F238E27FC236}">
                  <a16:creationId xmlns="" xmlns:a16="http://schemas.microsoft.com/office/drawing/2014/main" id="{9155C424-E30F-4598-88A3-2EC7C760089D}"/>
                </a:ext>
              </a:extLst>
            </p:cNvPr>
            <p:cNvSpPr/>
            <p:nvPr/>
          </p:nvSpPr>
          <p:spPr>
            <a:xfrm>
              <a:off x="303550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229">
              <a:extLst>
                <a:ext uri="{FF2B5EF4-FFF2-40B4-BE49-F238E27FC236}">
                  <a16:creationId xmlns="" xmlns:a16="http://schemas.microsoft.com/office/drawing/2014/main" id="{DE4F7AFF-67CB-4C3B-9D5B-B28455879295}"/>
                </a:ext>
              </a:extLst>
            </p:cNvPr>
            <p:cNvSpPr/>
            <p:nvPr/>
          </p:nvSpPr>
          <p:spPr>
            <a:xfrm>
              <a:off x="314881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230">
              <a:extLst>
                <a:ext uri="{FF2B5EF4-FFF2-40B4-BE49-F238E27FC236}">
                  <a16:creationId xmlns="" xmlns:a16="http://schemas.microsoft.com/office/drawing/2014/main" id="{CE2B2204-292D-4EE1-961E-9FE3A7629319}"/>
                </a:ext>
              </a:extLst>
            </p:cNvPr>
            <p:cNvSpPr/>
            <p:nvPr/>
          </p:nvSpPr>
          <p:spPr>
            <a:xfrm>
              <a:off x="327984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231">
              <a:extLst>
                <a:ext uri="{FF2B5EF4-FFF2-40B4-BE49-F238E27FC236}">
                  <a16:creationId xmlns="" xmlns:a16="http://schemas.microsoft.com/office/drawing/2014/main" id="{F32CC7A3-D680-40BD-B464-E704E2B04277}"/>
                </a:ext>
              </a:extLst>
            </p:cNvPr>
            <p:cNvSpPr/>
            <p:nvPr/>
          </p:nvSpPr>
          <p:spPr>
            <a:xfrm>
              <a:off x="344163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232">
              <a:extLst>
                <a:ext uri="{FF2B5EF4-FFF2-40B4-BE49-F238E27FC236}">
                  <a16:creationId xmlns="" xmlns:a16="http://schemas.microsoft.com/office/drawing/2014/main" id="{74B6FCDB-DE9F-4E7E-8D12-62CA6C8AD453}"/>
                </a:ext>
              </a:extLst>
            </p:cNvPr>
            <p:cNvSpPr/>
            <p:nvPr/>
          </p:nvSpPr>
          <p:spPr>
            <a:xfrm>
              <a:off x="357266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233">
              <a:extLst>
                <a:ext uri="{FF2B5EF4-FFF2-40B4-BE49-F238E27FC236}">
                  <a16:creationId xmlns="" xmlns:a16="http://schemas.microsoft.com/office/drawing/2014/main" id="{6DACDF7F-5908-4392-8667-06886984543F}"/>
                </a:ext>
              </a:extLst>
            </p:cNvPr>
            <p:cNvSpPr/>
            <p:nvPr/>
          </p:nvSpPr>
          <p:spPr>
            <a:xfrm>
              <a:off x="36859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234">
              <a:extLst>
                <a:ext uri="{FF2B5EF4-FFF2-40B4-BE49-F238E27FC236}">
                  <a16:creationId xmlns="" xmlns:a16="http://schemas.microsoft.com/office/drawing/2014/main" id="{DE105588-E33A-42BA-8CA4-8D6F0FB746FA}"/>
                </a:ext>
              </a:extLst>
            </p:cNvPr>
            <p:cNvSpPr/>
            <p:nvPr/>
          </p:nvSpPr>
          <p:spPr>
            <a:xfrm>
              <a:off x="38169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235">
              <a:extLst>
                <a:ext uri="{FF2B5EF4-FFF2-40B4-BE49-F238E27FC236}">
                  <a16:creationId xmlns="" xmlns:a16="http://schemas.microsoft.com/office/drawing/2014/main" id="{D8FC2A30-963B-4DA0-9216-304AB4B29D7E}"/>
                </a:ext>
              </a:extLst>
            </p:cNvPr>
            <p:cNvSpPr/>
            <p:nvPr/>
          </p:nvSpPr>
          <p:spPr>
            <a:xfrm>
              <a:off x="397878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236">
              <a:extLst>
                <a:ext uri="{FF2B5EF4-FFF2-40B4-BE49-F238E27FC236}">
                  <a16:creationId xmlns="" xmlns:a16="http://schemas.microsoft.com/office/drawing/2014/main" id="{3AB319B9-FAB6-40A7-82B1-CC916594B955}"/>
                </a:ext>
              </a:extLst>
            </p:cNvPr>
            <p:cNvSpPr/>
            <p:nvPr/>
          </p:nvSpPr>
          <p:spPr>
            <a:xfrm>
              <a:off x="410981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237">
              <a:extLst>
                <a:ext uri="{FF2B5EF4-FFF2-40B4-BE49-F238E27FC236}">
                  <a16:creationId xmlns="" xmlns:a16="http://schemas.microsoft.com/office/drawing/2014/main" id="{C46E9C25-4CB1-41F1-A464-321D060E56B4}"/>
                </a:ext>
              </a:extLst>
            </p:cNvPr>
            <p:cNvSpPr/>
            <p:nvPr/>
          </p:nvSpPr>
          <p:spPr>
            <a:xfrm>
              <a:off x="4245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238">
              <a:extLst>
                <a:ext uri="{FF2B5EF4-FFF2-40B4-BE49-F238E27FC236}">
                  <a16:creationId xmlns="" xmlns:a16="http://schemas.microsoft.com/office/drawing/2014/main" id="{3751E5EB-D141-44EE-B294-21F41CDA830F}"/>
                </a:ext>
              </a:extLst>
            </p:cNvPr>
            <p:cNvSpPr/>
            <p:nvPr/>
          </p:nvSpPr>
          <p:spPr>
            <a:xfrm>
              <a:off x="437670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239">
              <a:extLst>
                <a:ext uri="{FF2B5EF4-FFF2-40B4-BE49-F238E27FC236}">
                  <a16:creationId xmlns="" xmlns:a16="http://schemas.microsoft.com/office/drawing/2014/main" id="{6E5AC0F3-B884-457E-8EBC-90BB1E19354E}"/>
                </a:ext>
              </a:extLst>
            </p:cNvPr>
            <p:cNvSpPr/>
            <p:nvPr/>
          </p:nvSpPr>
          <p:spPr>
            <a:xfrm>
              <a:off x="4538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240">
              <a:extLst>
                <a:ext uri="{FF2B5EF4-FFF2-40B4-BE49-F238E27FC236}">
                  <a16:creationId xmlns="" xmlns:a16="http://schemas.microsoft.com/office/drawing/2014/main" id="{0CB3FF28-F455-4993-8040-C6F9E566C312}"/>
                </a:ext>
              </a:extLst>
            </p:cNvPr>
            <p:cNvSpPr/>
            <p:nvPr/>
          </p:nvSpPr>
          <p:spPr>
            <a:xfrm>
              <a:off x="466952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241">
              <a:extLst>
                <a:ext uri="{FF2B5EF4-FFF2-40B4-BE49-F238E27FC236}">
                  <a16:creationId xmlns="" xmlns:a16="http://schemas.microsoft.com/office/drawing/2014/main" id="{5D46CB84-EAD5-452B-AC9A-ED4032F951E3}"/>
                </a:ext>
              </a:extLst>
            </p:cNvPr>
            <p:cNvSpPr/>
            <p:nvPr/>
          </p:nvSpPr>
          <p:spPr>
            <a:xfrm>
              <a:off x="4782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242">
              <a:extLst>
                <a:ext uri="{FF2B5EF4-FFF2-40B4-BE49-F238E27FC236}">
                  <a16:creationId xmlns="" xmlns:a16="http://schemas.microsoft.com/office/drawing/2014/main" id="{CC8D8821-6524-4A62-849E-83E456CDAF2D}"/>
                </a:ext>
              </a:extLst>
            </p:cNvPr>
            <p:cNvSpPr/>
            <p:nvPr/>
          </p:nvSpPr>
          <p:spPr>
            <a:xfrm>
              <a:off x="49138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243">
              <a:extLst>
                <a:ext uri="{FF2B5EF4-FFF2-40B4-BE49-F238E27FC236}">
                  <a16:creationId xmlns="" xmlns:a16="http://schemas.microsoft.com/office/drawing/2014/main" id="{DB463C82-6BFB-444C-8310-6B26C0C43BD6}"/>
                </a:ext>
              </a:extLst>
            </p:cNvPr>
            <p:cNvSpPr/>
            <p:nvPr/>
          </p:nvSpPr>
          <p:spPr>
            <a:xfrm>
              <a:off x="5075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244">
              <a:extLst>
                <a:ext uri="{FF2B5EF4-FFF2-40B4-BE49-F238E27FC236}">
                  <a16:creationId xmlns="" xmlns:a16="http://schemas.microsoft.com/office/drawing/2014/main" id="{59BCC856-B050-4EE8-B96A-A131BADD822E}"/>
                </a:ext>
              </a:extLst>
            </p:cNvPr>
            <p:cNvSpPr/>
            <p:nvPr/>
          </p:nvSpPr>
          <p:spPr>
            <a:xfrm>
              <a:off x="520667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243">
              <a:extLst>
                <a:ext uri="{FF2B5EF4-FFF2-40B4-BE49-F238E27FC236}">
                  <a16:creationId xmlns="" xmlns:a16="http://schemas.microsoft.com/office/drawing/2014/main" id="{DB463C82-6BFB-444C-8310-6B26C0C43BD6}"/>
                </a:ext>
              </a:extLst>
            </p:cNvPr>
            <p:cNvSpPr/>
            <p:nvPr/>
          </p:nvSpPr>
          <p:spPr>
            <a:xfrm>
              <a:off x="528541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2" name="楕円 244">
              <a:extLst>
                <a:ext uri="{FF2B5EF4-FFF2-40B4-BE49-F238E27FC236}">
                  <a16:creationId xmlns="" xmlns:a16="http://schemas.microsoft.com/office/drawing/2014/main" id="{59BCC856-B050-4EE8-B96A-A131BADD822E}"/>
                </a:ext>
              </a:extLst>
            </p:cNvPr>
            <p:cNvSpPr/>
            <p:nvPr/>
          </p:nvSpPr>
          <p:spPr>
            <a:xfrm>
              <a:off x="54164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229">
              <a:extLst>
                <a:ext uri="{FF2B5EF4-FFF2-40B4-BE49-F238E27FC236}">
                  <a16:creationId xmlns="" xmlns:a16="http://schemas.microsoft.com/office/drawing/2014/main" id="{DE4F7AFF-67CB-4C3B-9D5B-B28455879295}"/>
                </a:ext>
              </a:extLst>
            </p:cNvPr>
            <p:cNvSpPr/>
            <p:nvPr/>
          </p:nvSpPr>
          <p:spPr>
            <a:xfrm>
              <a:off x="574849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3" name="楕円 244">
              <a:extLst>
                <a:ext uri="{FF2B5EF4-FFF2-40B4-BE49-F238E27FC236}">
                  <a16:creationId xmlns="" xmlns:a16="http://schemas.microsoft.com/office/drawing/2014/main" id="{59BCC856-B050-4EE8-B96A-A131BADD822E}"/>
                </a:ext>
              </a:extLst>
            </p:cNvPr>
            <p:cNvSpPr/>
            <p:nvPr/>
          </p:nvSpPr>
          <p:spPr>
            <a:xfrm>
              <a:off x="551473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4" name="楕円 243">
              <a:extLst>
                <a:ext uri="{FF2B5EF4-FFF2-40B4-BE49-F238E27FC236}">
                  <a16:creationId xmlns="" xmlns:a16="http://schemas.microsoft.com/office/drawing/2014/main" id="{DB463C82-6BFB-444C-8310-6B26C0C43BD6}"/>
                </a:ext>
              </a:extLst>
            </p:cNvPr>
            <p:cNvSpPr/>
            <p:nvPr/>
          </p:nvSpPr>
          <p:spPr>
            <a:xfrm>
              <a:off x="559347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5" name="楕円 244">
              <a:extLst>
                <a:ext uri="{FF2B5EF4-FFF2-40B4-BE49-F238E27FC236}">
                  <a16:creationId xmlns="" xmlns:a16="http://schemas.microsoft.com/office/drawing/2014/main" id="{59BCC856-B050-4EE8-B96A-A131BADD822E}"/>
                </a:ext>
              </a:extLst>
            </p:cNvPr>
            <p:cNvSpPr/>
            <p:nvPr/>
          </p:nvSpPr>
          <p:spPr>
            <a:xfrm>
              <a:off x="572450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230">
              <a:extLst>
                <a:ext uri="{FF2B5EF4-FFF2-40B4-BE49-F238E27FC236}">
                  <a16:creationId xmlns="" xmlns:a16="http://schemas.microsoft.com/office/drawing/2014/main" id="{CE2B2204-292D-4EE1-961E-9FE3A7629319}"/>
                </a:ext>
              </a:extLst>
            </p:cNvPr>
            <p:cNvSpPr/>
            <p:nvPr/>
          </p:nvSpPr>
          <p:spPr>
            <a:xfrm>
              <a:off x="587952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7" name="楕円 231">
              <a:extLst>
                <a:ext uri="{FF2B5EF4-FFF2-40B4-BE49-F238E27FC236}">
                  <a16:creationId xmlns="" xmlns:a16="http://schemas.microsoft.com/office/drawing/2014/main" id="{F32CC7A3-D680-40BD-B464-E704E2B04277}"/>
                </a:ext>
              </a:extLst>
            </p:cNvPr>
            <p:cNvSpPr/>
            <p:nvPr/>
          </p:nvSpPr>
          <p:spPr>
            <a:xfrm>
              <a:off x="604131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232">
              <a:extLst>
                <a:ext uri="{FF2B5EF4-FFF2-40B4-BE49-F238E27FC236}">
                  <a16:creationId xmlns="" xmlns:a16="http://schemas.microsoft.com/office/drawing/2014/main" id="{74B6FCDB-DE9F-4E7E-8D12-62CA6C8AD453}"/>
                </a:ext>
              </a:extLst>
            </p:cNvPr>
            <p:cNvSpPr/>
            <p:nvPr/>
          </p:nvSpPr>
          <p:spPr>
            <a:xfrm>
              <a:off x="617234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233">
              <a:extLst>
                <a:ext uri="{FF2B5EF4-FFF2-40B4-BE49-F238E27FC236}">
                  <a16:creationId xmlns="" xmlns:a16="http://schemas.microsoft.com/office/drawing/2014/main" id="{6DACDF7F-5908-4392-8667-06886984543F}"/>
                </a:ext>
              </a:extLst>
            </p:cNvPr>
            <p:cNvSpPr/>
            <p:nvPr/>
          </p:nvSpPr>
          <p:spPr>
            <a:xfrm>
              <a:off x="62856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234">
              <a:extLst>
                <a:ext uri="{FF2B5EF4-FFF2-40B4-BE49-F238E27FC236}">
                  <a16:creationId xmlns="" xmlns:a16="http://schemas.microsoft.com/office/drawing/2014/main" id="{DE105588-E33A-42BA-8CA4-8D6F0FB746FA}"/>
                </a:ext>
              </a:extLst>
            </p:cNvPr>
            <p:cNvSpPr/>
            <p:nvPr/>
          </p:nvSpPr>
          <p:spPr>
            <a:xfrm>
              <a:off x="64166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235">
              <a:extLst>
                <a:ext uri="{FF2B5EF4-FFF2-40B4-BE49-F238E27FC236}">
                  <a16:creationId xmlns="" xmlns:a16="http://schemas.microsoft.com/office/drawing/2014/main" id="{D8FC2A30-963B-4DA0-9216-304AB4B29D7E}"/>
                </a:ext>
              </a:extLst>
            </p:cNvPr>
            <p:cNvSpPr/>
            <p:nvPr/>
          </p:nvSpPr>
          <p:spPr>
            <a:xfrm>
              <a:off x="657846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236">
              <a:extLst>
                <a:ext uri="{FF2B5EF4-FFF2-40B4-BE49-F238E27FC236}">
                  <a16:creationId xmlns="" xmlns:a16="http://schemas.microsoft.com/office/drawing/2014/main" id="{3AB319B9-FAB6-40A7-82B1-CC916594B955}"/>
                </a:ext>
              </a:extLst>
            </p:cNvPr>
            <p:cNvSpPr/>
            <p:nvPr/>
          </p:nvSpPr>
          <p:spPr>
            <a:xfrm>
              <a:off x="670949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237">
              <a:extLst>
                <a:ext uri="{FF2B5EF4-FFF2-40B4-BE49-F238E27FC236}">
                  <a16:creationId xmlns="" xmlns:a16="http://schemas.microsoft.com/office/drawing/2014/main" id="{C46E9C25-4CB1-41F1-A464-321D060E56B4}"/>
                </a:ext>
              </a:extLst>
            </p:cNvPr>
            <p:cNvSpPr/>
            <p:nvPr/>
          </p:nvSpPr>
          <p:spPr>
            <a:xfrm>
              <a:off x="684535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238">
              <a:extLst>
                <a:ext uri="{FF2B5EF4-FFF2-40B4-BE49-F238E27FC236}">
                  <a16:creationId xmlns="" xmlns:a16="http://schemas.microsoft.com/office/drawing/2014/main" id="{3751E5EB-D141-44EE-B294-21F41CDA830F}"/>
                </a:ext>
              </a:extLst>
            </p:cNvPr>
            <p:cNvSpPr/>
            <p:nvPr/>
          </p:nvSpPr>
          <p:spPr>
            <a:xfrm>
              <a:off x="697638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239">
              <a:extLst>
                <a:ext uri="{FF2B5EF4-FFF2-40B4-BE49-F238E27FC236}">
                  <a16:creationId xmlns="" xmlns:a16="http://schemas.microsoft.com/office/drawing/2014/main" id="{6E5AC0F3-B884-457E-8EBC-90BB1E19354E}"/>
                </a:ext>
              </a:extLst>
            </p:cNvPr>
            <p:cNvSpPr/>
            <p:nvPr/>
          </p:nvSpPr>
          <p:spPr>
            <a:xfrm>
              <a:off x="71381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240">
              <a:extLst>
                <a:ext uri="{FF2B5EF4-FFF2-40B4-BE49-F238E27FC236}">
                  <a16:creationId xmlns="" xmlns:a16="http://schemas.microsoft.com/office/drawing/2014/main" id="{0CB3FF28-F455-4993-8040-C6F9E566C312}"/>
                </a:ext>
              </a:extLst>
            </p:cNvPr>
            <p:cNvSpPr/>
            <p:nvPr/>
          </p:nvSpPr>
          <p:spPr>
            <a:xfrm>
              <a:off x="726920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241">
              <a:extLst>
                <a:ext uri="{FF2B5EF4-FFF2-40B4-BE49-F238E27FC236}">
                  <a16:creationId xmlns="" xmlns:a16="http://schemas.microsoft.com/office/drawing/2014/main" id="{5D46CB84-EAD5-452B-AC9A-ED4032F951E3}"/>
                </a:ext>
              </a:extLst>
            </p:cNvPr>
            <p:cNvSpPr/>
            <p:nvPr/>
          </p:nvSpPr>
          <p:spPr>
            <a:xfrm>
              <a:off x="738250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242">
              <a:extLst>
                <a:ext uri="{FF2B5EF4-FFF2-40B4-BE49-F238E27FC236}">
                  <a16:creationId xmlns="" xmlns:a16="http://schemas.microsoft.com/office/drawing/2014/main" id="{CC8D8821-6524-4A62-849E-83E456CDAF2D}"/>
                </a:ext>
              </a:extLst>
            </p:cNvPr>
            <p:cNvSpPr/>
            <p:nvPr/>
          </p:nvSpPr>
          <p:spPr>
            <a:xfrm>
              <a:off x="751353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243">
              <a:extLst>
                <a:ext uri="{FF2B5EF4-FFF2-40B4-BE49-F238E27FC236}">
                  <a16:creationId xmlns="" xmlns:a16="http://schemas.microsoft.com/office/drawing/2014/main" id="{DB463C82-6BFB-444C-8310-6B26C0C43BD6}"/>
                </a:ext>
              </a:extLst>
            </p:cNvPr>
            <p:cNvSpPr/>
            <p:nvPr/>
          </p:nvSpPr>
          <p:spPr>
            <a:xfrm>
              <a:off x="767532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244">
              <a:extLst>
                <a:ext uri="{FF2B5EF4-FFF2-40B4-BE49-F238E27FC236}">
                  <a16:creationId xmlns="" xmlns:a16="http://schemas.microsoft.com/office/drawing/2014/main" id="{59BCC856-B050-4EE8-B96A-A131BADD822E}"/>
                </a:ext>
              </a:extLst>
            </p:cNvPr>
            <p:cNvSpPr/>
            <p:nvPr/>
          </p:nvSpPr>
          <p:spPr>
            <a:xfrm>
              <a:off x="780635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
        <p:nvSpPr>
          <p:cNvPr id="167" name="コンテンツ プレースホルダー 2"/>
          <p:cNvSpPr txBox="1">
            <a:spLocks/>
          </p:cNvSpPr>
          <p:nvPr/>
        </p:nvSpPr>
        <p:spPr>
          <a:xfrm>
            <a:off x="832887" y="799547"/>
            <a:ext cx="7533873"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ゲーム終了まで完全に先読みすれば必ず勝てる</a:t>
            </a:r>
          </a:p>
        </p:txBody>
      </p:sp>
      <p:sp>
        <p:nvSpPr>
          <p:cNvPr id="168"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16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しかし</a:t>
            </a:r>
            <a:r>
              <a:rPr lang="en-US" altLang="ja-JP" dirty="0"/>
              <a:t>…</a:t>
            </a:r>
            <a:endParaRPr lang="ja-JP" altLang="en-US" dirty="0"/>
          </a:p>
        </p:txBody>
      </p:sp>
      <p:sp>
        <p:nvSpPr>
          <p:cNvPr id="170" name="コンテンツ プレースホルダー 2"/>
          <p:cNvSpPr txBox="1">
            <a:spLocks/>
          </p:cNvSpPr>
          <p:nvPr/>
        </p:nvSpPr>
        <p:spPr>
          <a:xfrm>
            <a:off x="800478" y="527011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完全な先読みは</a:t>
            </a:r>
            <a:r>
              <a:rPr lang="ja-JP" altLang="en-US" dirty="0" smtClean="0">
                <a:solidFill>
                  <a:schemeClr val="accent5"/>
                </a:solidFill>
              </a:rPr>
              <a:t>不可能</a:t>
            </a:r>
            <a:endParaRPr lang="ja-JP" altLang="en-US" dirty="0">
              <a:solidFill>
                <a:schemeClr val="accent5"/>
              </a:solidFill>
            </a:endParaRPr>
          </a:p>
        </p:txBody>
      </p:sp>
    </p:spTree>
    <p:extLst>
      <p:ext uri="{BB962C8B-B14F-4D97-AF65-F5344CB8AC3E}">
        <p14:creationId xmlns:p14="http://schemas.microsoft.com/office/powerpoint/2010/main" val="136805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5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left)">
                                      <p:cBhvr>
                                        <p:cTn id="17" dur="500"/>
                                        <p:tgtEl>
                                          <p:spTgt spid="1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fade">
                                      <p:cBhvr>
                                        <p:cTn id="22" dur="500"/>
                                        <p:tgtEl>
                                          <p:spTgt spid="1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0"/>
                                        </p:tgtEl>
                                        <p:attrNameLst>
                                          <p:attrName>style.visibility</p:attrName>
                                        </p:attrNameLst>
                                      </p:cBhvr>
                                      <p:to>
                                        <p:strVal val="visible"/>
                                      </p:to>
                                    </p:set>
                                    <p:animEffect transition="in" filter="fade">
                                      <p:cBhvr>
                                        <p:cTn id="27" dur="500"/>
                                        <p:tgtEl>
                                          <p:spTgt spid="17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68" grpId="0"/>
      <p:bldP spid="169" grpId="0"/>
      <p:bldP spid="17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6987541" cy="3146781"/>
          </a:xfrm>
        </p:spPr>
        <p:txBody>
          <a:bodyPr>
            <a:noAutofit/>
          </a:bodyPr>
          <a:lstStyle/>
          <a:p>
            <a:endParaRPr lang="en-US" altLang="ja-JP" dirty="0">
              <a:solidFill>
                <a:schemeClr val="accent5"/>
              </a:solidFill>
            </a:endParaRPr>
          </a:p>
          <a:p>
            <a:r>
              <a:rPr lang="ja-JP" altLang="en-US" dirty="0">
                <a:solidFill>
                  <a:schemeClr val="accent5"/>
                </a:solidFill>
              </a:rPr>
              <a:t>数手先</a:t>
            </a:r>
            <a:r>
              <a:rPr lang="ja-JP" altLang="en-US" dirty="0"/>
              <a:t>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solidFill>
                  <a:schemeClr val="accent5"/>
                </a:solidFill>
              </a:rPr>
              <a:t>数手先</a:t>
            </a:r>
            <a:r>
              <a:rPr lang="ja-JP" altLang="en-US" dirty="0"/>
              <a:t>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お互いの操作を</a:t>
            </a:r>
            <a:r>
              <a:rPr lang="ja-JP" altLang="en-US" dirty="0">
                <a:solidFill>
                  <a:schemeClr val="accent5"/>
                </a:solidFill>
              </a:rPr>
              <a:t>数手先</a:t>
            </a:r>
            <a:r>
              <a:rPr lang="ja-JP" altLang="en-US" dirty="0"/>
              <a:t>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100" name="グループ化 99"/>
          <p:cNvGrpSpPr/>
          <p:nvPr/>
        </p:nvGrpSpPr>
        <p:grpSpPr>
          <a:xfrm>
            <a:off x="7797978" y="4453545"/>
            <a:ext cx="1201066" cy="1142878"/>
            <a:chOff x="7473978" y="1094950"/>
            <a:chExt cx="1080000" cy="1080000"/>
          </a:xfrm>
        </p:grpSpPr>
        <p:sp>
          <p:nvSpPr>
            <p:cNvPr id="101" name="正方形/長方形 100"/>
            <p:cNvSpPr/>
            <p:nvPr/>
          </p:nvSpPr>
          <p:spPr>
            <a:xfrm>
              <a:off x="7473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815036" y="5603577"/>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cxnSp>
        <p:nvCxnSpPr>
          <p:cNvPr id="16" name="直線矢印コネクタ 15">
            <a:extLst>
              <a:ext uri="{FF2B5EF4-FFF2-40B4-BE49-F238E27FC236}">
                <a16:creationId xmlns="" xmlns:a16="http://schemas.microsoft.com/office/drawing/2014/main" id="{CC01A4B0-7271-4E54-A240-5B87071590E3}"/>
              </a:ext>
            </a:extLst>
          </p:cNvPr>
          <p:cNvCxnSpPr>
            <a:cxnSpLocks/>
          </p:cNvCxnSpPr>
          <p:nvPr/>
        </p:nvCxnSpPr>
        <p:spPr>
          <a:xfrm flipH="1" flipV="1">
            <a:off x="7086600" y="3452464"/>
            <a:ext cx="1035378" cy="870490"/>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楕円 87">
            <a:extLst>
              <a:ext uri="{FF2B5EF4-FFF2-40B4-BE49-F238E27FC236}">
                <a16:creationId xmlns="" xmlns:a16="http://schemas.microsoft.com/office/drawing/2014/main" id="{87B8357F-CCA5-4E08-A8A8-FB4D70C36B56}"/>
              </a:ext>
            </a:extLst>
          </p:cNvPr>
          <p:cNvSpPr/>
          <p:nvPr/>
        </p:nvSpPr>
        <p:spPr>
          <a:xfrm>
            <a:off x="4133203" y="1763956"/>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5" name="グループ化 4"/>
          <p:cNvGrpSpPr/>
          <p:nvPr/>
        </p:nvGrpSpPr>
        <p:grpSpPr>
          <a:xfrm>
            <a:off x="1041219" y="2123956"/>
            <a:ext cx="7807954" cy="1288620"/>
            <a:chOff x="1041219" y="2123956"/>
            <a:chExt cx="7807954" cy="1288620"/>
          </a:xfrm>
        </p:grpSpPr>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7635932" y="3012466"/>
              <a:ext cx="1213241"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6924702" y="2402908"/>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9" name="直線コネクタ 88">
              <a:extLst>
                <a:ext uri="{FF2B5EF4-FFF2-40B4-BE49-F238E27FC236}">
                  <a16:creationId xmlns="" xmlns:a16="http://schemas.microsoft.com/office/drawing/2014/main" id="{9A627C5E-384C-41B4-90EC-9670005E1C86}"/>
                </a:ext>
              </a:extLst>
            </p:cNvPr>
            <p:cNvCxnSpPr>
              <a:cxnSpLocks/>
              <a:endCxn id="88" idx="4"/>
            </p:cNvCxnSpPr>
            <p:nvPr/>
          </p:nvCxnSpPr>
          <p:spPr>
            <a:xfrm flipH="1" flipV="1">
              <a:off x="4313203"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 xmlns:a16="http://schemas.microsoft.com/office/drawing/2014/main" id="{6A8CF7FC-AB5E-47BC-8F88-5A391E0082A2}"/>
                </a:ext>
              </a:extLst>
            </p:cNvPr>
            <p:cNvCxnSpPr>
              <a:cxnSpLocks/>
              <a:stCxn id="88" idx="4"/>
            </p:cNvCxnSpPr>
            <p:nvPr/>
          </p:nvCxnSpPr>
          <p:spPr>
            <a:xfrm flipH="1">
              <a:off x="2025925"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楕円 90">
              <a:extLst>
                <a:ext uri="{FF2B5EF4-FFF2-40B4-BE49-F238E27FC236}">
                  <a16:creationId xmlns="" xmlns:a16="http://schemas.microsoft.com/office/drawing/2014/main" id="{08C89B98-43D7-4559-8C51-3E01760A24D2}"/>
                </a:ext>
              </a:extLst>
            </p:cNvPr>
            <p:cNvSpPr/>
            <p:nvPr/>
          </p:nvSpPr>
          <p:spPr>
            <a:xfrm>
              <a:off x="1845925" y="2442060"/>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2" name="楕円 91">
              <a:extLst>
                <a:ext uri="{FF2B5EF4-FFF2-40B4-BE49-F238E27FC236}">
                  <a16:creationId xmlns="" xmlns:a16="http://schemas.microsoft.com/office/drawing/2014/main" id="{1B53A187-D8A7-47C6-91C5-534AD105F606}"/>
                </a:ext>
              </a:extLst>
            </p:cNvPr>
            <p:cNvSpPr/>
            <p:nvPr/>
          </p:nvSpPr>
          <p:spPr>
            <a:xfrm>
              <a:off x="6420481" y="244206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3" name="楕円 92">
              <a:extLst>
                <a:ext uri="{FF2B5EF4-FFF2-40B4-BE49-F238E27FC236}">
                  <a16:creationId xmlns="" xmlns:a16="http://schemas.microsoft.com/office/drawing/2014/main" id="{DC840E2E-F208-49B8-97EB-C58FC4365FCD}"/>
                </a:ext>
              </a:extLst>
            </p:cNvPr>
            <p:cNvSpPr/>
            <p:nvPr/>
          </p:nvSpPr>
          <p:spPr>
            <a:xfrm>
              <a:off x="3446125" y="2442060"/>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7" name="楕円 96">
              <a:extLst>
                <a:ext uri="{FF2B5EF4-FFF2-40B4-BE49-F238E27FC236}">
                  <a16:creationId xmlns="" xmlns:a16="http://schemas.microsoft.com/office/drawing/2014/main" id="{76FA0E0E-5A05-478D-B34E-02B650CA0F91}"/>
                </a:ext>
              </a:extLst>
            </p:cNvPr>
            <p:cNvSpPr/>
            <p:nvPr/>
          </p:nvSpPr>
          <p:spPr>
            <a:xfrm>
              <a:off x="4820281" y="244206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98" name="直線コネクタ 97">
              <a:extLst>
                <a:ext uri="{FF2B5EF4-FFF2-40B4-BE49-F238E27FC236}">
                  <a16:creationId xmlns="" xmlns:a16="http://schemas.microsoft.com/office/drawing/2014/main" id="{CA968423-25F5-40F1-A0C0-CF363D5DEFD9}"/>
                </a:ext>
              </a:extLst>
            </p:cNvPr>
            <p:cNvCxnSpPr>
              <a:cxnSpLocks/>
              <a:stCxn id="88" idx="4"/>
              <a:endCxn id="93" idx="0"/>
            </p:cNvCxnSpPr>
            <p:nvPr/>
          </p:nvCxnSpPr>
          <p:spPr>
            <a:xfrm flipH="1">
              <a:off x="3626125" y="2123956"/>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 xmlns:a16="http://schemas.microsoft.com/office/drawing/2014/main" id="{39266C7D-4A46-49B4-9179-51B87F6F2A6C}"/>
                </a:ext>
              </a:extLst>
            </p:cNvPr>
            <p:cNvCxnSpPr>
              <a:cxnSpLocks/>
              <a:stCxn id="88" idx="4"/>
              <a:endCxn id="97" idx="0"/>
            </p:cNvCxnSpPr>
            <p:nvPr/>
          </p:nvCxnSpPr>
          <p:spPr>
            <a:xfrm>
              <a:off x="4313203" y="2123956"/>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楕円 116">
              <a:extLst>
                <a:ext uri="{FF2B5EF4-FFF2-40B4-BE49-F238E27FC236}">
                  <a16:creationId xmlns="" xmlns:a16="http://schemas.microsoft.com/office/drawing/2014/main" id="{7254C953-A04B-4EDD-B87B-D679589BFBA6}"/>
                </a:ext>
              </a:extLst>
            </p:cNvPr>
            <p:cNvSpPr/>
            <p:nvPr/>
          </p:nvSpPr>
          <p:spPr>
            <a:xfrm>
              <a:off x="1041219"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17">
              <a:extLst>
                <a:ext uri="{FF2B5EF4-FFF2-40B4-BE49-F238E27FC236}">
                  <a16:creationId xmlns="" xmlns:a16="http://schemas.microsoft.com/office/drawing/2014/main" id="{98651F8C-396A-41FB-90F5-DBCCF2AD8B91}"/>
                </a:ext>
              </a:extLst>
            </p:cNvPr>
            <p:cNvSpPr/>
            <p:nvPr/>
          </p:nvSpPr>
          <p:spPr>
            <a:xfrm>
              <a:off x="5987840" y="3017034"/>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18">
              <a:extLst>
                <a:ext uri="{FF2B5EF4-FFF2-40B4-BE49-F238E27FC236}">
                  <a16:creationId xmlns="" xmlns:a16="http://schemas.microsoft.com/office/drawing/2014/main" id="{A13D4E56-DCFB-41F9-B7D5-1B4BCCCF78E4}"/>
                </a:ext>
              </a:extLst>
            </p:cNvPr>
            <p:cNvSpPr/>
            <p:nvPr/>
          </p:nvSpPr>
          <p:spPr>
            <a:xfrm>
              <a:off x="2682075"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37">
              <a:extLst>
                <a:ext uri="{FF2B5EF4-FFF2-40B4-BE49-F238E27FC236}">
                  <a16:creationId xmlns="" xmlns:a16="http://schemas.microsoft.com/office/drawing/2014/main" id="{2FEF834B-EA34-424F-B9F7-0ECB4D37FE57}"/>
                </a:ext>
              </a:extLst>
            </p:cNvPr>
            <p:cNvSpPr/>
            <p:nvPr/>
          </p:nvSpPr>
          <p:spPr>
            <a:xfrm>
              <a:off x="4340702" y="3025430"/>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38">
              <a:extLst>
                <a:ext uri="{FF2B5EF4-FFF2-40B4-BE49-F238E27FC236}">
                  <a16:creationId xmlns="" xmlns:a16="http://schemas.microsoft.com/office/drawing/2014/main" id="{128A1654-33EB-4550-946A-982AB1570FB9}"/>
                </a:ext>
              </a:extLst>
            </p:cNvPr>
            <p:cNvSpPr/>
            <p:nvPr/>
          </p:nvSpPr>
          <p:spPr>
            <a:xfrm>
              <a:off x="1445269" y="302509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39">
              <a:extLst>
                <a:ext uri="{FF2B5EF4-FFF2-40B4-BE49-F238E27FC236}">
                  <a16:creationId xmlns="" xmlns:a16="http://schemas.microsoft.com/office/drawing/2014/main" id="{2A545CC8-1367-477A-966B-0A7A73EEBD91}"/>
                </a:ext>
              </a:extLst>
            </p:cNvPr>
            <p:cNvSpPr/>
            <p:nvPr/>
          </p:nvSpPr>
          <p:spPr>
            <a:xfrm>
              <a:off x="6391890"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40">
              <a:extLst>
                <a:ext uri="{FF2B5EF4-FFF2-40B4-BE49-F238E27FC236}">
                  <a16:creationId xmlns="" xmlns:a16="http://schemas.microsoft.com/office/drawing/2014/main" id="{AEE6AAF2-EB77-4F02-9885-38776E6C8FB1}"/>
                </a:ext>
              </a:extLst>
            </p:cNvPr>
            <p:cNvSpPr/>
            <p:nvPr/>
          </p:nvSpPr>
          <p:spPr>
            <a:xfrm>
              <a:off x="3086125" y="3025092"/>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41">
              <a:extLst>
                <a:ext uri="{FF2B5EF4-FFF2-40B4-BE49-F238E27FC236}">
                  <a16:creationId xmlns="" xmlns:a16="http://schemas.microsoft.com/office/drawing/2014/main" id="{7DA94B52-3229-413F-B090-237E3EE8AC34}"/>
                </a:ext>
              </a:extLst>
            </p:cNvPr>
            <p:cNvSpPr/>
            <p:nvPr/>
          </p:nvSpPr>
          <p:spPr>
            <a:xfrm>
              <a:off x="4744752"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42">
              <a:extLst>
                <a:ext uri="{FF2B5EF4-FFF2-40B4-BE49-F238E27FC236}">
                  <a16:creationId xmlns="" xmlns:a16="http://schemas.microsoft.com/office/drawing/2014/main" id="{839207FD-368D-438A-94BC-52D2940CCBE2}"/>
                </a:ext>
              </a:extLst>
            </p:cNvPr>
            <p:cNvSpPr/>
            <p:nvPr/>
          </p:nvSpPr>
          <p:spPr>
            <a:xfrm>
              <a:off x="1842763"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43">
              <a:extLst>
                <a:ext uri="{FF2B5EF4-FFF2-40B4-BE49-F238E27FC236}">
                  <a16:creationId xmlns="" xmlns:a16="http://schemas.microsoft.com/office/drawing/2014/main" id="{BD9CB80A-517A-4769-B2CE-0E90C0CA0B04}"/>
                </a:ext>
              </a:extLst>
            </p:cNvPr>
            <p:cNvSpPr/>
            <p:nvPr/>
          </p:nvSpPr>
          <p:spPr>
            <a:xfrm>
              <a:off x="6789384"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44">
              <a:extLst>
                <a:ext uri="{FF2B5EF4-FFF2-40B4-BE49-F238E27FC236}">
                  <a16:creationId xmlns="" xmlns:a16="http://schemas.microsoft.com/office/drawing/2014/main" id="{A0F8086F-7AC0-458C-BAFA-5D6E0B9A38AB}"/>
                </a:ext>
              </a:extLst>
            </p:cNvPr>
            <p:cNvSpPr/>
            <p:nvPr/>
          </p:nvSpPr>
          <p:spPr>
            <a:xfrm>
              <a:off x="3483619"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45">
              <a:extLst>
                <a:ext uri="{FF2B5EF4-FFF2-40B4-BE49-F238E27FC236}">
                  <a16:creationId xmlns="" xmlns:a16="http://schemas.microsoft.com/office/drawing/2014/main" id="{14EA8649-70DA-42ED-909E-CC0722C78B31}"/>
                </a:ext>
              </a:extLst>
            </p:cNvPr>
            <p:cNvSpPr/>
            <p:nvPr/>
          </p:nvSpPr>
          <p:spPr>
            <a:xfrm>
              <a:off x="5142246"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46">
              <a:extLst>
                <a:ext uri="{FF2B5EF4-FFF2-40B4-BE49-F238E27FC236}">
                  <a16:creationId xmlns="" xmlns:a16="http://schemas.microsoft.com/office/drawing/2014/main" id="{2205AD42-377A-4FFB-BB43-5FEC51C824FA}"/>
                </a:ext>
              </a:extLst>
            </p:cNvPr>
            <p:cNvSpPr/>
            <p:nvPr/>
          </p:nvSpPr>
          <p:spPr>
            <a:xfrm>
              <a:off x="2246813" y="303009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47">
              <a:extLst>
                <a:ext uri="{FF2B5EF4-FFF2-40B4-BE49-F238E27FC236}">
                  <a16:creationId xmlns="" xmlns:a16="http://schemas.microsoft.com/office/drawing/2014/main" id="{1E52E5E3-118E-46C5-A5A3-494049060B5D}"/>
                </a:ext>
              </a:extLst>
            </p:cNvPr>
            <p:cNvSpPr/>
            <p:nvPr/>
          </p:nvSpPr>
          <p:spPr>
            <a:xfrm>
              <a:off x="7193434" y="303590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48">
              <a:extLst>
                <a:ext uri="{FF2B5EF4-FFF2-40B4-BE49-F238E27FC236}">
                  <a16:creationId xmlns="" xmlns:a16="http://schemas.microsoft.com/office/drawing/2014/main" id="{00C1175F-4449-4767-929D-8491EC12EE1F}"/>
                </a:ext>
              </a:extLst>
            </p:cNvPr>
            <p:cNvSpPr/>
            <p:nvPr/>
          </p:nvSpPr>
          <p:spPr>
            <a:xfrm>
              <a:off x="3905440" y="3032521"/>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49">
              <a:extLst>
                <a:ext uri="{FF2B5EF4-FFF2-40B4-BE49-F238E27FC236}">
                  <a16:creationId xmlns="" xmlns:a16="http://schemas.microsoft.com/office/drawing/2014/main" id="{90C260DB-6143-44F2-9963-53AF9FA498AF}"/>
                </a:ext>
              </a:extLst>
            </p:cNvPr>
            <p:cNvSpPr/>
            <p:nvPr/>
          </p:nvSpPr>
          <p:spPr>
            <a:xfrm>
              <a:off x="5549690" y="3032628"/>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51" name="直線コネクタ 150">
              <a:extLst>
                <a:ext uri="{FF2B5EF4-FFF2-40B4-BE49-F238E27FC236}">
                  <a16:creationId xmlns="" xmlns:a16="http://schemas.microsoft.com/office/drawing/2014/main" id="{EBE2E9D6-0860-4CFD-BE92-96EE41EFCC2A}"/>
                </a:ext>
              </a:extLst>
            </p:cNvPr>
            <p:cNvCxnSpPr>
              <a:cxnSpLocks/>
              <a:stCxn id="91" idx="4"/>
              <a:endCxn id="117" idx="0"/>
            </p:cNvCxnSpPr>
            <p:nvPr/>
          </p:nvCxnSpPr>
          <p:spPr>
            <a:xfrm flipH="1">
              <a:off x="1221219" y="2802060"/>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2" name="直線コネクタ 151">
              <a:extLst>
                <a:ext uri="{FF2B5EF4-FFF2-40B4-BE49-F238E27FC236}">
                  <a16:creationId xmlns="" xmlns:a16="http://schemas.microsoft.com/office/drawing/2014/main" id="{2D6457CD-C939-4EFC-8A56-920C1B14428F}"/>
                </a:ext>
              </a:extLst>
            </p:cNvPr>
            <p:cNvCxnSpPr>
              <a:cxnSpLocks/>
              <a:stCxn id="91" idx="4"/>
              <a:endCxn id="139" idx="0"/>
            </p:cNvCxnSpPr>
            <p:nvPr/>
          </p:nvCxnSpPr>
          <p:spPr>
            <a:xfrm flipH="1">
              <a:off x="1625269" y="2802060"/>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3" name="直線コネクタ 152">
              <a:extLst>
                <a:ext uri="{FF2B5EF4-FFF2-40B4-BE49-F238E27FC236}">
                  <a16:creationId xmlns="" xmlns:a16="http://schemas.microsoft.com/office/drawing/2014/main" id="{6B965FF8-B115-4FFD-A30D-98A6934F98C2}"/>
                </a:ext>
              </a:extLst>
            </p:cNvPr>
            <p:cNvCxnSpPr>
              <a:cxnSpLocks/>
              <a:stCxn id="91" idx="4"/>
              <a:endCxn id="143" idx="0"/>
            </p:cNvCxnSpPr>
            <p:nvPr/>
          </p:nvCxnSpPr>
          <p:spPr>
            <a:xfrm flipH="1">
              <a:off x="2022763" y="2802060"/>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4" name="直線コネクタ 153">
              <a:extLst>
                <a:ext uri="{FF2B5EF4-FFF2-40B4-BE49-F238E27FC236}">
                  <a16:creationId xmlns="" xmlns:a16="http://schemas.microsoft.com/office/drawing/2014/main" id="{E2CAFEF4-7373-47A4-808C-3050468BA373}"/>
                </a:ext>
              </a:extLst>
            </p:cNvPr>
            <p:cNvCxnSpPr>
              <a:cxnSpLocks/>
              <a:stCxn id="91" idx="4"/>
              <a:endCxn id="147" idx="0"/>
            </p:cNvCxnSpPr>
            <p:nvPr/>
          </p:nvCxnSpPr>
          <p:spPr>
            <a:xfrm>
              <a:off x="2025925" y="2802060"/>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5" name="直線コネクタ 154">
              <a:extLst>
                <a:ext uri="{FF2B5EF4-FFF2-40B4-BE49-F238E27FC236}">
                  <a16:creationId xmlns="" xmlns:a16="http://schemas.microsoft.com/office/drawing/2014/main" id="{F62EF0A0-2C32-4752-965B-C65E6EF91582}"/>
                </a:ext>
              </a:extLst>
            </p:cNvPr>
            <p:cNvCxnSpPr>
              <a:cxnSpLocks/>
              <a:stCxn id="93" idx="4"/>
              <a:endCxn id="119" idx="0"/>
            </p:cNvCxnSpPr>
            <p:nvPr/>
          </p:nvCxnSpPr>
          <p:spPr>
            <a:xfrm flipH="1">
              <a:off x="2862075" y="2802060"/>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a:extLst>
                <a:ext uri="{FF2B5EF4-FFF2-40B4-BE49-F238E27FC236}">
                  <a16:creationId xmlns="" xmlns:a16="http://schemas.microsoft.com/office/drawing/2014/main" id="{1D1FF205-6C02-4C4E-AE1B-3658DA198BE7}"/>
                </a:ext>
              </a:extLst>
            </p:cNvPr>
            <p:cNvCxnSpPr>
              <a:cxnSpLocks/>
              <a:stCxn id="93" idx="4"/>
              <a:endCxn id="141" idx="0"/>
            </p:cNvCxnSpPr>
            <p:nvPr/>
          </p:nvCxnSpPr>
          <p:spPr>
            <a:xfrm flipH="1">
              <a:off x="3266125" y="2802060"/>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a:extLst>
                <a:ext uri="{FF2B5EF4-FFF2-40B4-BE49-F238E27FC236}">
                  <a16:creationId xmlns="" xmlns:a16="http://schemas.microsoft.com/office/drawing/2014/main" id="{1F22F27F-70F0-4E57-AFEA-8FBC98BFFC1C}"/>
                </a:ext>
              </a:extLst>
            </p:cNvPr>
            <p:cNvCxnSpPr>
              <a:cxnSpLocks/>
              <a:stCxn id="93" idx="4"/>
              <a:endCxn id="145" idx="0"/>
            </p:cNvCxnSpPr>
            <p:nvPr/>
          </p:nvCxnSpPr>
          <p:spPr>
            <a:xfrm>
              <a:off x="3626125" y="2802060"/>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a:extLst>
                <a:ext uri="{FF2B5EF4-FFF2-40B4-BE49-F238E27FC236}">
                  <a16:creationId xmlns="" xmlns:a16="http://schemas.microsoft.com/office/drawing/2014/main" id="{50586F93-9062-488B-AEAF-C7C08B8241F1}"/>
                </a:ext>
              </a:extLst>
            </p:cNvPr>
            <p:cNvCxnSpPr>
              <a:cxnSpLocks/>
              <a:stCxn id="93" idx="4"/>
              <a:endCxn id="149" idx="0"/>
            </p:cNvCxnSpPr>
            <p:nvPr/>
          </p:nvCxnSpPr>
          <p:spPr>
            <a:xfrm>
              <a:off x="3626125" y="2802060"/>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9" name="直線コネクタ 158">
              <a:extLst>
                <a:ext uri="{FF2B5EF4-FFF2-40B4-BE49-F238E27FC236}">
                  <a16:creationId xmlns="" xmlns:a16="http://schemas.microsoft.com/office/drawing/2014/main" id="{F2A5DE47-594A-4D9A-BD6D-0A2FBDB7836A}"/>
                </a:ext>
              </a:extLst>
            </p:cNvPr>
            <p:cNvCxnSpPr>
              <a:cxnSpLocks/>
              <a:stCxn id="97" idx="4"/>
              <a:endCxn id="138" idx="0"/>
            </p:cNvCxnSpPr>
            <p:nvPr/>
          </p:nvCxnSpPr>
          <p:spPr>
            <a:xfrm flipH="1">
              <a:off x="4520702" y="2802060"/>
              <a:ext cx="479579" cy="2233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0" name="直線コネクタ 159">
              <a:extLst>
                <a:ext uri="{FF2B5EF4-FFF2-40B4-BE49-F238E27FC236}">
                  <a16:creationId xmlns="" xmlns:a16="http://schemas.microsoft.com/office/drawing/2014/main" id="{81E4CE7B-2BFB-4456-A44A-5759BBEC8F20}"/>
                </a:ext>
              </a:extLst>
            </p:cNvPr>
            <p:cNvCxnSpPr>
              <a:cxnSpLocks/>
              <a:stCxn id="97" idx="4"/>
              <a:endCxn id="142" idx="0"/>
            </p:cNvCxnSpPr>
            <p:nvPr/>
          </p:nvCxnSpPr>
          <p:spPr>
            <a:xfrm flipH="1">
              <a:off x="4924752" y="2802060"/>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a:extLst>
                <a:ext uri="{FF2B5EF4-FFF2-40B4-BE49-F238E27FC236}">
                  <a16:creationId xmlns="" xmlns:a16="http://schemas.microsoft.com/office/drawing/2014/main" id="{40E19E27-4507-4917-B0A6-A29F716FB325}"/>
                </a:ext>
              </a:extLst>
            </p:cNvPr>
            <p:cNvCxnSpPr>
              <a:cxnSpLocks/>
              <a:stCxn id="97" idx="4"/>
              <a:endCxn id="146" idx="0"/>
            </p:cNvCxnSpPr>
            <p:nvPr/>
          </p:nvCxnSpPr>
          <p:spPr>
            <a:xfrm>
              <a:off x="5000281" y="2802060"/>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a:extLst>
                <a:ext uri="{FF2B5EF4-FFF2-40B4-BE49-F238E27FC236}">
                  <a16:creationId xmlns="" xmlns:a16="http://schemas.microsoft.com/office/drawing/2014/main" id="{96C3C574-1032-4DD3-ACAC-C7768F129500}"/>
                </a:ext>
              </a:extLst>
            </p:cNvPr>
            <p:cNvCxnSpPr>
              <a:cxnSpLocks/>
              <a:stCxn id="97" idx="4"/>
              <a:endCxn id="150" idx="0"/>
            </p:cNvCxnSpPr>
            <p:nvPr/>
          </p:nvCxnSpPr>
          <p:spPr>
            <a:xfrm>
              <a:off x="5000281" y="2802060"/>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a:extLst>
                <a:ext uri="{FF2B5EF4-FFF2-40B4-BE49-F238E27FC236}">
                  <a16:creationId xmlns="" xmlns:a16="http://schemas.microsoft.com/office/drawing/2014/main" id="{B034A415-1CD2-440C-B646-C624A17C376C}"/>
                </a:ext>
              </a:extLst>
            </p:cNvPr>
            <p:cNvCxnSpPr>
              <a:cxnSpLocks/>
              <a:stCxn id="92" idx="4"/>
              <a:endCxn id="118" idx="0"/>
            </p:cNvCxnSpPr>
            <p:nvPr/>
          </p:nvCxnSpPr>
          <p:spPr>
            <a:xfrm flipH="1">
              <a:off x="6167840" y="2802060"/>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a:extLst>
                <a:ext uri="{FF2B5EF4-FFF2-40B4-BE49-F238E27FC236}">
                  <a16:creationId xmlns="" xmlns:a16="http://schemas.microsoft.com/office/drawing/2014/main" id="{D4B3906C-8DCF-4519-8D29-7A5B815938B7}"/>
                </a:ext>
              </a:extLst>
            </p:cNvPr>
            <p:cNvCxnSpPr>
              <a:cxnSpLocks/>
              <a:stCxn id="92" idx="4"/>
              <a:endCxn id="140" idx="0"/>
            </p:cNvCxnSpPr>
            <p:nvPr/>
          </p:nvCxnSpPr>
          <p:spPr>
            <a:xfrm flipH="1">
              <a:off x="6571890" y="2802060"/>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7" name="直線コネクタ 166">
              <a:extLst>
                <a:ext uri="{FF2B5EF4-FFF2-40B4-BE49-F238E27FC236}">
                  <a16:creationId xmlns="" xmlns:a16="http://schemas.microsoft.com/office/drawing/2014/main" id="{B084CACB-36EB-45B4-996F-830FFE629090}"/>
                </a:ext>
              </a:extLst>
            </p:cNvPr>
            <p:cNvCxnSpPr>
              <a:cxnSpLocks/>
              <a:stCxn id="92" idx="4"/>
              <a:endCxn id="144" idx="0"/>
            </p:cNvCxnSpPr>
            <p:nvPr/>
          </p:nvCxnSpPr>
          <p:spPr>
            <a:xfrm>
              <a:off x="6600481" y="2802060"/>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a:extLst>
                <a:ext uri="{FF2B5EF4-FFF2-40B4-BE49-F238E27FC236}">
                  <a16:creationId xmlns="" xmlns:a16="http://schemas.microsoft.com/office/drawing/2014/main" id="{83F854E3-512A-47D1-BFA8-7A35F6D66C5D}"/>
                </a:ext>
              </a:extLst>
            </p:cNvPr>
            <p:cNvCxnSpPr>
              <a:cxnSpLocks/>
              <a:stCxn id="92" idx="4"/>
              <a:endCxn id="148" idx="0"/>
            </p:cNvCxnSpPr>
            <p:nvPr/>
          </p:nvCxnSpPr>
          <p:spPr>
            <a:xfrm>
              <a:off x="6600481" y="2802060"/>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cxnSp>
        <p:nvCxnSpPr>
          <p:cNvPr id="107" name="直線コネクタ 106"/>
          <p:cNvCxnSpPr/>
          <p:nvPr/>
        </p:nvCxnSpPr>
        <p:spPr>
          <a:xfrm>
            <a:off x="754189" y="3636826"/>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2" name="グループ化 11"/>
          <p:cNvGrpSpPr/>
          <p:nvPr/>
        </p:nvGrpSpPr>
        <p:grpSpPr>
          <a:xfrm>
            <a:off x="1813691" y="3502613"/>
            <a:ext cx="4974199" cy="339003"/>
            <a:chOff x="1813691" y="3502613"/>
            <a:chExt cx="4974199" cy="339003"/>
          </a:xfrm>
        </p:grpSpPr>
        <p:grpSp>
          <p:nvGrpSpPr>
            <p:cNvPr id="11" name="グループ化 10"/>
            <p:cNvGrpSpPr/>
            <p:nvPr/>
          </p:nvGrpSpPr>
          <p:grpSpPr>
            <a:xfrm>
              <a:off x="1813691" y="3502613"/>
              <a:ext cx="72000" cy="339003"/>
              <a:chOff x="1813691" y="3502613"/>
              <a:chExt cx="72000" cy="339003"/>
            </a:xfrm>
          </p:grpSpPr>
          <p:sp>
            <p:nvSpPr>
              <p:cNvPr id="9" name="円/楕円 8"/>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円/楕円 16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円/楕円 16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9" name="グループ化 168"/>
            <p:cNvGrpSpPr/>
            <p:nvPr/>
          </p:nvGrpSpPr>
          <p:grpSpPr>
            <a:xfrm>
              <a:off x="3446125" y="3502613"/>
              <a:ext cx="72000" cy="339003"/>
              <a:chOff x="1813691" y="3502613"/>
              <a:chExt cx="72000" cy="339003"/>
            </a:xfrm>
          </p:grpSpPr>
          <p:sp>
            <p:nvSpPr>
              <p:cNvPr id="170" name="円/楕円 169"/>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円/楕円 17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円/楕円 17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3" name="グループ化 172"/>
            <p:cNvGrpSpPr/>
            <p:nvPr/>
          </p:nvGrpSpPr>
          <p:grpSpPr>
            <a:xfrm>
              <a:off x="5104752" y="3502613"/>
              <a:ext cx="72000" cy="339003"/>
              <a:chOff x="1813691" y="3502613"/>
              <a:chExt cx="72000" cy="339003"/>
            </a:xfrm>
          </p:grpSpPr>
          <p:sp>
            <p:nvSpPr>
              <p:cNvPr id="174" name="円/楕円 173"/>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円/楕円 174"/>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円/楕円 175"/>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7" name="グループ化 176"/>
            <p:cNvGrpSpPr/>
            <p:nvPr/>
          </p:nvGrpSpPr>
          <p:grpSpPr>
            <a:xfrm>
              <a:off x="6715890" y="3502613"/>
              <a:ext cx="72000" cy="339003"/>
              <a:chOff x="1813691" y="3502613"/>
              <a:chExt cx="72000" cy="339003"/>
            </a:xfrm>
          </p:grpSpPr>
          <p:sp>
            <p:nvSpPr>
              <p:cNvPr id="178" name="円/楕円 177"/>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円/楕円 178"/>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円/楕円 179"/>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367237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left)">
                                      <p:cBhvr>
                                        <p:cTn id="29" dur="500"/>
                                        <p:tgtEl>
                                          <p:spTgt spid="10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500"/>
                                        <p:tgtEl>
                                          <p:spTgt spid="3">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par>
                                <p:cTn id="38" presetID="22" presetClass="entr" presetSubtype="1"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7" grpId="0"/>
      <p:bldP spid="7" grpId="0"/>
      <p:bldP spid="8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solidFill>
                  <a:srgbClr val="FF0000"/>
                </a:solidFill>
                <a:effectLst>
                  <a:reflection blurRad="6350" stA="53000" endA="300" endPos="35500" dir="5400000" sy="-90000" algn="bl" rotWithShape="0"/>
                </a:effectLst>
              </a:rPr>
              <a:t>モンテカルロ法</a:t>
            </a:r>
            <a:endParaRPr lang="en-US" altLang="ja-JP" sz="6000" dirty="0">
              <a:ln w="0"/>
              <a:solidFill>
                <a:srgbClr val="FF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60028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8" name="コンテンツ プレースホルダー 2">
            <a:extLst>
              <a:ext uri="{FF2B5EF4-FFF2-40B4-BE49-F238E27FC236}">
                <a16:creationId xmlns=""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406449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2056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4747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000" dirty="0">
                <a:solidFill>
                  <a:schemeClr val="accent5"/>
                </a:solidFill>
              </a:rPr>
              <a:t>最終的に勝てるのかは分からない</a:t>
            </a:r>
            <a:endParaRPr lang="en-US" altLang="ja-JP" sz="30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2"/>
            <a:ext cx="8032286" cy="1639982"/>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sz="3000" dirty="0"/>
              <a:t>モンテカルロ法の対戦アルゴリズム</a:t>
            </a:r>
            <a:endParaRPr lang="en-US" altLang="ja-JP" sz="3000" dirty="0"/>
          </a:p>
          <a:p>
            <a:r>
              <a:rPr lang="ja-JP" altLang="en-US" sz="3000" smtClean="0"/>
              <a:t>ランダムに，</a:t>
            </a:r>
            <a:r>
              <a:rPr lang="ja-JP" altLang="en-US" sz="3000" dirty="0"/>
              <a:t>ゲーム終了時まで探索を行う</a:t>
            </a:r>
            <a:endParaRPr lang="en-US" altLang="ja-JP" sz="3000" dirty="0"/>
          </a:p>
          <a:p>
            <a:r>
              <a:rPr lang="ja-JP" altLang="en-US" dirty="0"/>
              <a:t>　　　　</a:t>
            </a:r>
            <a:r>
              <a:rPr lang="ja-JP" altLang="en-US" sz="3200" dirty="0">
                <a:solidFill>
                  <a:srgbClr val="FF0000"/>
                </a:solidFill>
              </a:rPr>
              <a:t>最終的に勝てる可能性の高い操作を選べる</a:t>
            </a:r>
            <a:endParaRPr lang="ja-JP" altLang="en-US" dirty="0"/>
          </a:p>
        </p:txBody>
      </p:sp>
      <p:sp>
        <p:nvSpPr>
          <p:cNvPr id="91" name="右矢印 90"/>
          <p:cNvSpPr/>
          <p:nvPr/>
        </p:nvSpPr>
        <p:spPr>
          <a:xfrm>
            <a:off x="1065007" y="4855881"/>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58" name="グループ化 57"/>
          <p:cNvGrpSpPr/>
          <p:nvPr/>
        </p:nvGrpSpPr>
        <p:grpSpPr>
          <a:xfrm>
            <a:off x="5645714" y="5727209"/>
            <a:ext cx="3008673" cy="982093"/>
            <a:chOff x="872075" y="1381310"/>
            <a:chExt cx="6012158" cy="2033693"/>
          </a:xfrm>
        </p:grpSpPr>
        <p:sp>
          <p:nvSpPr>
            <p:cNvPr id="60" name="二等辺三角形 59"/>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円/楕円 60"/>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2" name="直線コネクタ 61"/>
            <p:cNvCxnSpPr>
              <a:stCxn id="66" idx="1"/>
              <a:endCxn id="61"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61" idx="4"/>
              <a:endCxn id="69"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67" idx="0"/>
              <a:endCxn id="61"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5" name="直線コネクタ 64"/>
            <p:cNvCxnSpPr>
              <a:stCxn id="68" idx="0"/>
              <a:endCxn id="61"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円/楕円 65"/>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7" name="円/楕円 66"/>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8" name="円/楕円 67"/>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9" name="円/楕円 68"/>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0" name="二等辺三角形 69"/>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1" name="二等辺三角形 70"/>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2" name="二等辺三角形 71"/>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grpSp>
        <p:nvGrpSpPr>
          <p:cNvPr id="5" name="グループ化 4"/>
          <p:cNvGrpSpPr/>
          <p:nvPr/>
        </p:nvGrpSpPr>
        <p:grpSpPr>
          <a:xfrm>
            <a:off x="5607753" y="6495609"/>
            <a:ext cx="3046634" cy="323803"/>
            <a:chOff x="65536" y="6172228"/>
            <a:chExt cx="4406770" cy="350244"/>
          </a:xfrm>
        </p:grpSpPr>
        <p:sp>
          <p:nvSpPr>
            <p:cNvPr id="73" name="円/楕円 72"/>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乗算記号 80"/>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2" name="乗算記号 81"/>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3" name="乗算記号 82"/>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4" name="乗算記号 83"/>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5" name="乗算記号 84"/>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5787276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a:xfrm>
            <a:off x="822960" y="758816"/>
            <a:ext cx="7649832" cy="1422772"/>
          </a:xfrm>
        </p:spPr>
        <p:txBody>
          <a:bodyPr>
            <a:noAutofit/>
          </a:bodyPr>
          <a:lstStyle/>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回ずつ対戦を行い，各選択肢の</a:t>
            </a:r>
            <a:r>
              <a:rPr kumimoji="1" lang="ja-JP" altLang="en-US" dirty="0">
                <a:solidFill>
                  <a:srgbClr val="00B050"/>
                </a:solidFill>
              </a:rPr>
              <a:t>プレイアウト数</a:t>
            </a:r>
            <a:r>
              <a:rPr kumimoji="1" lang="en-US" altLang="ja-JP" dirty="0">
                <a:solidFill>
                  <a:srgbClr val="00B050"/>
                </a:solidFill>
              </a:rPr>
              <a:t>750</a:t>
            </a:r>
            <a:r>
              <a:rPr kumimoji="1" lang="ja-JP" altLang="en-US" dirty="0">
                <a:solidFill>
                  <a:srgbClr val="00B050"/>
                </a:solidFill>
              </a:rPr>
              <a:t>回</a:t>
            </a:r>
            <a:r>
              <a:rPr kumimoji="1" lang="ja-JP" altLang="en-US" dirty="0"/>
              <a:t>での</a:t>
            </a:r>
            <a:r>
              <a:rPr kumimoji="1" lang="ja-JP" altLang="en-US" dirty="0">
                <a:solidFill>
                  <a:srgbClr val="FF0000"/>
                </a:solidFill>
              </a:rPr>
              <a:t>モンテカルロ法の勝率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63537072"/>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9</a:t>
                          </a:r>
                          <a:r>
                            <a:rPr kumimoji="1" lang="ja-JP" altLang="en-US" sz="3200" dirty="0"/>
                            <a:t>手読み</a:t>
                          </a:r>
                          <a:endParaRPr kumimoji="1" lang="en-US" altLang="ja-JP" sz="3200" dirty="0"/>
                        </a:p>
                      </a:txBody>
                      <a:tcPr/>
                    </a:tc>
                    <a:extLst>
                      <a:ext uri="{0D108BD9-81ED-4DB2-BD59-A6C34878D82A}">
                        <a16:rowId xmlns=""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63537072"/>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smtClean="0"/>
                            <a:t>9</a:t>
                          </a:r>
                          <a:r>
                            <a:rPr kumimoji="1" lang="ja-JP" altLang="en-US" sz="3200" dirty="0" smtClean="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 xmlns:a16="http://schemas.microsoft.com/office/drawing/2014/main" val="20000"/>
                    </a:ext>
                  </a:extLst>
                </a:gridCol>
                <a:gridCol w="4491097">
                  <a:extLst>
                    <a:ext uri="{9D8B030D-6E8A-4147-A177-3AD203B41FA5}">
                      <a16:colId xmlns=""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130953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aphicFrame>
        <p:nvGraphicFramePr>
          <p:cNvPr id="5" name="コンテンツ プレースホルダー 11"/>
          <p:cNvGraphicFramePr>
            <a:graphicFrameLocks/>
          </p:cNvGraphicFramePr>
          <p:nvPr>
            <p:extLst>
              <p:ext uri="{D42A27DB-BD31-4B8C-83A1-F6EECF244321}">
                <p14:modId xmlns:p14="http://schemas.microsoft.com/office/powerpoint/2010/main" val="236769267"/>
              </p:ext>
            </p:extLst>
          </p:nvPr>
        </p:nvGraphicFramePr>
        <p:xfrm>
          <a:off x="1187516" y="1684420"/>
          <a:ext cx="6814687" cy="4783755"/>
        </p:xfrm>
        <a:graphic>
          <a:graphicData uri="http://schemas.openxmlformats.org/drawingml/2006/chart">
            <c:chart xmlns:c="http://schemas.openxmlformats.org/drawingml/2006/chart" xmlns:r="http://schemas.openxmlformats.org/officeDocument/2006/relationships" r:id="rId3"/>
          </a:graphicData>
        </a:graphic>
      </p:graphicFrame>
      <p:sp>
        <p:nvSpPr>
          <p:cNvPr id="8" name="コンテンツ プレースホルダー 2"/>
          <p:cNvSpPr txBox="1">
            <a:spLocks/>
          </p:cNvSpPr>
          <p:nvPr/>
        </p:nvSpPr>
        <p:spPr>
          <a:xfrm>
            <a:off x="822959" y="758817"/>
            <a:ext cx="7974531" cy="92560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9</a:t>
            </a:r>
            <a:r>
              <a:rPr lang="ja-JP" altLang="en-US" dirty="0"/>
              <a:t>手読みに対する勝率は</a:t>
            </a:r>
            <a:r>
              <a:rPr lang="en-US" altLang="ja-JP" dirty="0"/>
              <a:t>6</a:t>
            </a:r>
            <a:r>
              <a:rPr lang="ja-JP" altLang="en-US" dirty="0"/>
              <a:t>割を超えている</a:t>
            </a:r>
          </a:p>
        </p:txBody>
      </p:sp>
    </p:spTree>
    <p:extLst>
      <p:ext uri="{BB962C8B-B14F-4D97-AF65-F5344CB8AC3E}">
        <p14:creationId xmlns:p14="http://schemas.microsoft.com/office/powerpoint/2010/main" val="3138133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7" name="コンテンツ プレースホルダー 2"/>
          <p:cNvSpPr txBox="1">
            <a:spLocks/>
          </p:cNvSpPr>
          <p:nvPr/>
        </p:nvSpPr>
        <p:spPr>
          <a:xfrm>
            <a:off x="822959" y="758816"/>
            <a:ext cx="7974531"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時間をかけているから強いのではないか？</a:t>
            </a:r>
          </a:p>
        </p:txBody>
      </p:sp>
      <p:graphicFrame>
        <p:nvGraphicFramePr>
          <p:cNvPr id="8" name="コンテンツ プレースホルダー 11"/>
          <p:cNvGraphicFramePr>
            <a:graphicFrameLocks/>
          </p:cNvGraphicFramePr>
          <p:nvPr>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00618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aphicFrame>
        <p:nvGraphicFramePr>
          <p:cNvPr id="6" name="コンテンツ プレースホルダー 6"/>
          <p:cNvGraphicFramePr>
            <a:graphicFrameLocks noGrp="1"/>
          </p:cNvGraphicFramePr>
          <p:nvPr>
            <p:ph idx="1"/>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59" y="758816"/>
            <a:ext cx="7974531"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時間をかけているから強いのではないか？</a:t>
            </a:r>
          </a:p>
        </p:txBody>
      </p:sp>
      <p:graphicFrame>
        <p:nvGraphicFramePr>
          <p:cNvPr id="8" name="コンテンツ プレースホルダー 11"/>
          <p:cNvGraphicFramePr>
            <a:graphicFrameLocks/>
          </p:cNvGraphicFramePr>
          <p:nvPr>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grpSp>
        <p:nvGrpSpPr>
          <p:cNvPr id="13" name="グループ化 12"/>
          <p:cNvGrpSpPr/>
          <p:nvPr/>
        </p:nvGrpSpPr>
        <p:grpSpPr>
          <a:xfrm>
            <a:off x="4735629" y="2796141"/>
            <a:ext cx="4292867" cy="2839451"/>
            <a:chOff x="4735629" y="2796141"/>
            <a:chExt cx="4292867" cy="2839451"/>
          </a:xfrm>
          <a:effectLst>
            <a:outerShdw blurRad="50800" dist="38100" dir="2700000" algn="tl" rotWithShape="0">
              <a:prstClr val="black">
                <a:alpha val="40000"/>
              </a:prstClr>
            </a:outerShdw>
          </a:effectLst>
        </p:grpSpPr>
        <p:sp>
          <p:nvSpPr>
            <p:cNvPr id="3" name="正方形/長方形 2"/>
            <p:cNvSpPr/>
            <p:nvPr/>
          </p:nvSpPr>
          <p:spPr>
            <a:xfrm>
              <a:off x="4735629" y="2796141"/>
              <a:ext cx="4292867" cy="283945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 name="正方形/長方形 8"/>
            <p:cNvSpPr/>
            <p:nvPr/>
          </p:nvSpPr>
          <p:spPr>
            <a:xfrm>
              <a:off x="5881035" y="5226518"/>
              <a:ext cx="760396" cy="409074"/>
            </a:xfrm>
            <a:prstGeom prst="rect">
              <a:avLst/>
            </a:prstGeom>
            <a:solidFill>
              <a:srgbClr val="00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 name="正方形/長方形 9"/>
            <p:cNvSpPr/>
            <p:nvPr/>
          </p:nvSpPr>
          <p:spPr>
            <a:xfrm>
              <a:off x="7310387" y="3099335"/>
              <a:ext cx="760396" cy="2536257"/>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テキスト ボックス 10"/>
            <p:cNvSpPr txBox="1"/>
            <p:nvPr/>
          </p:nvSpPr>
          <p:spPr>
            <a:xfrm>
              <a:off x="6261233" y="3108607"/>
              <a:ext cx="1241658" cy="1446550"/>
            </a:xfrm>
            <a:prstGeom prst="rect">
              <a:avLst/>
            </a:prstGeom>
            <a:noFill/>
          </p:spPr>
          <p:txBody>
            <a:bodyPr wrap="square" rtlCol="0">
              <a:spAutoFit/>
            </a:bodyPr>
            <a:lstStyle/>
            <a:p>
              <a:r>
                <a:rPr kumimoji="1" lang="ja-JP" altLang="en-US" sz="8800" dirty="0"/>
                <a:t>？</a:t>
              </a:r>
            </a:p>
          </p:txBody>
        </p:sp>
      </p:grpSp>
    </p:spTree>
    <p:extLst>
      <p:ext uri="{BB962C8B-B14F-4D97-AF65-F5344CB8AC3E}">
        <p14:creationId xmlns:p14="http://schemas.microsoft.com/office/powerpoint/2010/main" val="44390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 xmlns:a16="http://schemas.microsoft.com/office/drawing/2014/main" id="{9EC13191-13AB-45F5-979A-130FC0BF3B7F}"/>
                  </a:ext>
                </a:extLst>
              </p:cNvPr>
              <p:cNvSpPr txBox="1"/>
              <p:nvPr/>
            </p:nvSpPr>
            <p:spPr>
              <a:xfrm>
                <a:off x="423686" y="804141"/>
                <a:ext cx="4328314" cy="1384995"/>
              </a:xfrm>
              <a:prstGeom prst="rect">
                <a:avLst/>
              </a:prstGeom>
              <a:noFill/>
              <a:ln w="28575">
                <a:solidFill>
                  <a:srgbClr val="0066FF"/>
                </a:solidFill>
              </a:ln>
            </p:spPr>
            <p:txBody>
              <a:bodyPr wrap="square" rtlCol="0">
                <a:spAutoFit/>
              </a:bodyPr>
              <a:lstStyle/>
              <a:p>
                <a:r>
                  <a:rPr lang="en-US" altLang="ja-JP" sz="2800" dirty="0"/>
                  <a:t>9</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9</m:t>
                          </m:r>
                        </m:sup>
                      </m:sSup>
                      <m:r>
                        <a:rPr lang="en-US" altLang="ja-JP" sz="2800" b="0" i="1" smtClean="0">
                          <a:latin typeface="Cambria Math" panose="02040503050406030204" pitchFamily="18" charset="0"/>
                        </a:rPr>
                        <m:t>=</m:t>
                      </m:r>
                      <m:r>
                        <a:rPr lang="en-US" altLang="ja-JP" sz="2800" b="0" i="1" smtClean="0">
                          <a:solidFill>
                            <a:srgbClr val="0066FF"/>
                          </a:solidFill>
                          <a:latin typeface="Cambria Math" panose="02040503050406030204" pitchFamily="18" charset="0"/>
                        </a:rPr>
                        <m:t>349524</m:t>
                      </m:r>
                    </m:oMath>
                  </m:oMathPara>
                </a14:m>
                <a:endParaRPr lang="en-US" altLang="ja-JP" sz="2800" b="0" dirty="0">
                  <a:solidFill>
                    <a:srgbClr val="0066FF"/>
                  </a:solidFill>
                </a:endParaRPr>
              </a:p>
              <a:p>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 xmlns:a16="http://schemas.microsoft.com/office/drawing/2014/main" xmlns:a14="http://schemas.microsoft.com/office/drawing/2010/main" id="{9EC13191-13AB-45F5-979A-130FC0BF3B7F}"/>
                  </a:ext>
                </a:extLst>
              </p:cNvPr>
              <p:cNvSpPr txBox="1">
                <a:spLocks noRot="1" noChangeAspect="1" noMove="1" noResize="1" noEditPoints="1" noAdjustHandles="1" noChangeArrowheads="1" noChangeShapeType="1" noTextEdit="1"/>
              </p:cNvSpPr>
              <p:nvPr/>
            </p:nvSpPr>
            <p:spPr>
              <a:xfrm>
                <a:off x="423686" y="804141"/>
                <a:ext cx="4328314" cy="1384995"/>
              </a:xfrm>
              <a:prstGeom prst="rect">
                <a:avLst/>
              </a:prstGeom>
              <a:blipFill rotWithShape="0">
                <a:blip r:embed="rId2"/>
                <a:stretch>
                  <a:fillRect l="-2657" t="-5172" b="-8621"/>
                </a:stretch>
              </a:blipFill>
              <a:ln w="28575">
                <a:solidFill>
                  <a:srgbClr val="0066FF"/>
                </a:solidFill>
              </a:ln>
            </p:spPr>
            <p:txBody>
              <a:bodyPr/>
              <a:lstStyle/>
              <a:p>
                <a:r>
                  <a:rPr lang="ja-JP" altLang="en-US">
                    <a:noFill/>
                  </a:rPr>
                  <a:t> </a:t>
                </a:r>
              </a:p>
            </p:txBody>
          </p:sp>
        </mc:Fallback>
      </mc:AlternateContent>
      <p:grpSp>
        <p:nvGrpSpPr>
          <p:cNvPr id="3" name="グループ化 2"/>
          <p:cNvGrpSpPr/>
          <p:nvPr/>
        </p:nvGrpSpPr>
        <p:grpSpPr>
          <a:xfrm>
            <a:off x="1300016" y="2404058"/>
            <a:ext cx="7350880" cy="2214164"/>
            <a:chOff x="1300016" y="2404058"/>
            <a:chExt cx="7350880" cy="2214164"/>
          </a:xfrm>
        </p:grpSpPr>
        <p:sp>
          <p:nvSpPr>
            <p:cNvPr id="46" name="楕円 45">
              <a:extLst>
                <a:ext uri="{FF2B5EF4-FFF2-40B4-BE49-F238E27FC236}">
                  <a16:creationId xmlns=""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7" name="直線コネクタ 46">
              <a:extLst>
                <a:ext uri="{FF2B5EF4-FFF2-40B4-BE49-F238E27FC236}">
                  <a16:creationId xmlns="" xmlns:a16="http://schemas.microsoft.com/office/drawing/2014/main" id="{3BDA5F92-AA65-4534-B21E-D5CA8660A090}"/>
                </a:ext>
              </a:extLst>
            </p:cNvPr>
            <p:cNvCxnSpPr>
              <a:cxnSpLocks/>
              <a:endCxn id="46"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 xmlns:a16="http://schemas.microsoft.com/office/drawing/2014/main" id="{C0E5B93D-D118-4B7F-AE93-FB67A63FAEA8}"/>
                </a:ext>
              </a:extLst>
            </p:cNvPr>
            <p:cNvCxnSpPr>
              <a:cxnSpLocks/>
              <a:stCxn id="46"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5" name="楕円 54">
              <a:extLst>
                <a:ext uri="{FF2B5EF4-FFF2-40B4-BE49-F238E27FC236}">
                  <a16:creationId xmlns=""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6" name="楕円 55">
              <a:extLst>
                <a:ext uri="{FF2B5EF4-FFF2-40B4-BE49-F238E27FC236}">
                  <a16:creationId xmlns=""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58">
              <a:extLst>
                <a:ext uri="{FF2B5EF4-FFF2-40B4-BE49-F238E27FC236}">
                  <a16:creationId xmlns=""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1" name="直線コネクタ 10">
              <a:extLst>
                <a:ext uri="{FF2B5EF4-FFF2-40B4-BE49-F238E27FC236}">
                  <a16:creationId xmlns="" xmlns:a16="http://schemas.microsoft.com/office/drawing/2014/main" id="{925E01E6-CC2A-4EFF-AACE-BF94CE84A6E8}"/>
                </a:ext>
              </a:extLst>
            </p:cNvPr>
            <p:cNvCxnSpPr>
              <a:cxnSpLocks/>
              <a:stCxn id="46" idx="4"/>
              <a:endCxn id="56"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 xmlns:a16="http://schemas.microsoft.com/office/drawing/2014/main" id="{1DEBCD05-0739-4712-8E97-1703C736C933}"/>
                </a:ext>
              </a:extLst>
            </p:cNvPr>
            <p:cNvCxnSpPr>
              <a:cxnSpLocks/>
              <a:stCxn id="46" idx="4"/>
              <a:endCxn id="59"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楕円 65">
              <a:extLst>
                <a:ext uri="{FF2B5EF4-FFF2-40B4-BE49-F238E27FC236}">
                  <a16:creationId xmlns=""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66">
              <a:extLst>
                <a:ext uri="{FF2B5EF4-FFF2-40B4-BE49-F238E27FC236}">
                  <a16:creationId xmlns=""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67">
              <a:extLst>
                <a:ext uri="{FF2B5EF4-FFF2-40B4-BE49-F238E27FC236}">
                  <a16:creationId xmlns=""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68">
              <a:extLst>
                <a:ext uri="{FF2B5EF4-FFF2-40B4-BE49-F238E27FC236}">
                  <a16:creationId xmlns=""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69">
              <a:extLst>
                <a:ext uri="{FF2B5EF4-FFF2-40B4-BE49-F238E27FC236}">
                  <a16:creationId xmlns=""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70">
              <a:extLst>
                <a:ext uri="{FF2B5EF4-FFF2-40B4-BE49-F238E27FC236}">
                  <a16:creationId xmlns=""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2" name="楕円 71">
              <a:extLst>
                <a:ext uri="{FF2B5EF4-FFF2-40B4-BE49-F238E27FC236}">
                  <a16:creationId xmlns=""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3" name="楕円 72">
              <a:extLst>
                <a:ext uri="{FF2B5EF4-FFF2-40B4-BE49-F238E27FC236}">
                  <a16:creationId xmlns=""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4" name="楕円 73">
              <a:extLst>
                <a:ext uri="{FF2B5EF4-FFF2-40B4-BE49-F238E27FC236}">
                  <a16:creationId xmlns=""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5" name="楕円 74">
              <a:extLst>
                <a:ext uri="{FF2B5EF4-FFF2-40B4-BE49-F238E27FC236}">
                  <a16:creationId xmlns=""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6" name="楕円 75">
              <a:extLst>
                <a:ext uri="{FF2B5EF4-FFF2-40B4-BE49-F238E27FC236}">
                  <a16:creationId xmlns=""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7" name="楕円 76">
              <a:extLst>
                <a:ext uri="{FF2B5EF4-FFF2-40B4-BE49-F238E27FC236}">
                  <a16:creationId xmlns=""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8" name="楕円 77">
              <a:extLst>
                <a:ext uri="{FF2B5EF4-FFF2-40B4-BE49-F238E27FC236}">
                  <a16:creationId xmlns=""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9" name="楕円 78">
              <a:extLst>
                <a:ext uri="{FF2B5EF4-FFF2-40B4-BE49-F238E27FC236}">
                  <a16:creationId xmlns=""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0" name="楕円 79">
              <a:extLst>
                <a:ext uri="{FF2B5EF4-FFF2-40B4-BE49-F238E27FC236}">
                  <a16:creationId xmlns=""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1" name="楕円 80">
              <a:extLst>
                <a:ext uri="{FF2B5EF4-FFF2-40B4-BE49-F238E27FC236}">
                  <a16:creationId xmlns=""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 xmlns:a16="http://schemas.microsoft.com/office/drawing/2014/main" id="{98036078-8DD0-40FC-BAE6-8F7EE5B2AB5B}"/>
                </a:ext>
              </a:extLst>
            </p:cNvPr>
            <p:cNvCxnSpPr>
              <a:cxnSpLocks/>
              <a:stCxn id="54" idx="4"/>
              <a:endCxn id="6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 xmlns:a16="http://schemas.microsoft.com/office/drawing/2014/main" id="{01020577-7E10-4FD7-AA4A-D2F10FA2F7A9}"/>
                </a:ext>
              </a:extLst>
            </p:cNvPr>
            <p:cNvCxnSpPr>
              <a:cxnSpLocks/>
              <a:stCxn id="54" idx="4"/>
              <a:endCxn id="7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 xmlns:a16="http://schemas.microsoft.com/office/drawing/2014/main" id="{9A4F71BE-E4A6-4B55-B105-D6439D99C531}"/>
                </a:ext>
              </a:extLst>
            </p:cNvPr>
            <p:cNvCxnSpPr>
              <a:cxnSpLocks/>
              <a:stCxn id="54" idx="4"/>
              <a:endCxn id="7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 xmlns:a16="http://schemas.microsoft.com/office/drawing/2014/main" id="{CCA707DD-7095-48E6-8185-BADFD2FAA17A}"/>
                </a:ext>
              </a:extLst>
            </p:cNvPr>
            <p:cNvCxnSpPr>
              <a:cxnSpLocks/>
              <a:stCxn id="54" idx="4"/>
              <a:endCxn id="7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a:extLst>
                <a:ext uri="{FF2B5EF4-FFF2-40B4-BE49-F238E27FC236}">
                  <a16:creationId xmlns="" xmlns:a16="http://schemas.microsoft.com/office/drawing/2014/main" id="{42FD5333-DC33-44BF-A92C-D508572D47EC}"/>
                </a:ext>
              </a:extLst>
            </p:cNvPr>
            <p:cNvCxnSpPr>
              <a:cxnSpLocks/>
              <a:stCxn id="56" idx="4"/>
              <a:endCxn id="6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 xmlns:a16="http://schemas.microsoft.com/office/drawing/2014/main" id="{E158FE35-6984-4CEB-92AA-8F0FCDFB4C35}"/>
                </a:ext>
              </a:extLst>
            </p:cNvPr>
            <p:cNvCxnSpPr>
              <a:cxnSpLocks/>
              <a:stCxn id="56" idx="4"/>
              <a:endCxn id="7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 xmlns:a16="http://schemas.microsoft.com/office/drawing/2014/main" id="{B6A0256F-8F11-415D-821F-761E0326F8CC}"/>
                </a:ext>
              </a:extLst>
            </p:cNvPr>
            <p:cNvCxnSpPr>
              <a:cxnSpLocks/>
              <a:stCxn id="56" idx="4"/>
              <a:endCxn id="7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 xmlns:a16="http://schemas.microsoft.com/office/drawing/2014/main" id="{462B1297-0E66-4A76-A8BC-C167050BA96C}"/>
                </a:ext>
              </a:extLst>
            </p:cNvPr>
            <p:cNvCxnSpPr>
              <a:cxnSpLocks/>
              <a:stCxn id="56" idx="4"/>
              <a:endCxn id="8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 xmlns:a16="http://schemas.microsoft.com/office/drawing/2014/main" id="{2E254509-BC6E-44C2-B494-E257A440FC6B}"/>
                </a:ext>
              </a:extLst>
            </p:cNvPr>
            <p:cNvCxnSpPr>
              <a:cxnSpLocks/>
              <a:stCxn id="59" idx="4"/>
              <a:endCxn id="6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 xmlns:a16="http://schemas.microsoft.com/office/drawing/2014/main" id="{CD2042C4-D293-4C17-AB9C-B84BBEA43A37}"/>
                </a:ext>
              </a:extLst>
            </p:cNvPr>
            <p:cNvCxnSpPr>
              <a:cxnSpLocks/>
              <a:stCxn id="59" idx="4"/>
              <a:endCxn id="7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 xmlns:a16="http://schemas.microsoft.com/office/drawing/2014/main" id="{1F62BFB9-8F61-4DB0-8048-841508AFD3A2}"/>
                </a:ext>
              </a:extLst>
            </p:cNvPr>
            <p:cNvCxnSpPr>
              <a:cxnSpLocks/>
              <a:stCxn id="59" idx="4"/>
              <a:endCxn id="7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 xmlns:a16="http://schemas.microsoft.com/office/drawing/2014/main" id="{DF204CD9-5DB9-4AA4-9C43-25C9001C0BFF}"/>
                </a:ext>
              </a:extLst>
            </p:cNvPr>
            <p:cNvCxnSpPr>
              <a:cxnSpLocks/>
              <a:stCxn id="59" idx="4"/>
              <a:endCxn id="8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 xmlns:a16="http://schemas.microsoft.com/office/drawing/2014/main" id="{ED9E23E5-CADA-46DD-89AE-66FFCFA4B954}"/>
                </a:ext>
              </a:extLst>
            </p:cNvPr>
            <p:cNvCxnSpPr>
              <a:cxnSpLocks/>
              <a:stCxn id="55" idx="4"/>
              <a:endCxn id="6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a:extLst>
                <a:ext uri="{FF2B5EF4-FFF2-40B4-BE49-F238E27FC236}">
                  <a16:creationId xmlns="" xmlns:a16="http://schemas.microsoft.com/office/drawing/2014/main" id="{31CCBF65-91A5-44D4-9C9F-959F7D7DCBB4}"/>
                </a:ext>
              </a:extLst>
            </p:cNvPr>
            <p:cNvCxnSpPr>
              <a:cxnSpLocks/>
              <a:stCxn id="55" idx="4"/>
              <a:endCxn id="7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a:extLst>
                <a:ext uri="{FF2B5EF4-FFF2-40B4-BE49-F238E27FC236}">
                  <a16:creationId xmlns="" xmlns:a16="http://schemas.microsoft.com/office/drawing/2014/main" id="{E4B6EA9B-D3AF-4065-987E-00B0A24A6844}"/>
                </a:ext>
              </a:extLst>
            </p:cNvPr>
            <p:cNvCxnSpPr>
              <a:cxnSpLocks/>
              <a:stCxn id="55" idx="4"/>
              <a:endCxn id="7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a:extLst>
                <a:ext uri="{FF2B5EF4-FFF2-40B4-BE49-F238E27FC236}">
                  <a16:creationId xmlns="" xmlns:a16="http://schemas.microsoft.com/office/drawing/2014/main" id="{51840487-F56C-44FC-A5D6-CA5FFE7728C6}"/>
                </a:ext>
              </a:extLst>
            </p:cNvPr>
            <p:cNvCxnSpPr>
              <a:cxnSpLocks/>
              <a:stCxn id="55" idx="4"/>
              <a:endCxn id="7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64" name="円/楕円 105">
                <a:extLst>
                  <a:ext uri="{FF2B5EF4-FFF2-40B4-BE49-F238E27FC236}">
                    <a16:creationId xmlns=""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06">
                <a:extLst>
                  <a:ext uri="{FF2B5EF4-FFF2-40B4-BE49-F238E27FC236}">
                    <a16:creationId xmlns=""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07">
                <a:extLst>
                  <a:ext uri="{FF2B5EF4-FFF2-40B4-BE49-F238E27FC236}">
                    <a16:creationId xmlns=""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68" name="円/楕円 105">
                <a:extLst>
                  <a:ext uri="{FF2B5EF4-FFF2-40B4-BE49-F238E27FC236}">
                    <a16:creationId xmlns=""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06">
                <a:extLst>
                  <a:ext uri="{FF2B5EF4-FFF2-40B4-BE49-F238E27FC236}">
                    <a16:creationId xmlns=""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07">
                <a:extLst>
                  <a:ext uri="{FF2B5EF4-FFF2-40B4-BE49-F238E27FC236}">
                    <a16:creationId xmlns=""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172" name="円/楕円 105">
                <a:extLst>
                  <a:ext uri="{FF2B5EF4-FFF2-40B4-BE49-F238E27FC236}">
                    <a16:creationId xmlns=""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06">
                <a:extLst>
                  <a:ext uri="{FF2B5EF4-FFF2-40B4-BE49-F238E27FC236}">
                    <a16:creationId xmlns=""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07">
                <a:extLst>
                  <a:ext uri="{FF2B5EF4-FFF2-40B4-BE49-F238E27FC236}">
                    <a16:creationId xmlns=""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176" name="円/楕円 105">
                <a:extLst>
                  <a:ext uri="{FF2B5EF4-FFF2-40B4-BE49-F238E27FC236}">
                    <a16:creationId xmlns=""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06">
                <a:extLst>
                  <a:ext uri="{FF2B5EF4-FFF2-40B4-BE49-F238E27FC236}">
                    <a16:creationId xmlns=""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07">
                <a:extLst>
                  <a:ext uri="{FF2B5EF4-FFF2-40B4-BE49-F238E27FC236}">
                    <a16:creationId xmlns=""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 xmlns:a16="http://schemas.microsoft.com/office/drawing/2014/main" id="{45AB86D5-98D1-49B4-B3D5-B0AFDB16AEC9}"/>
                    </a:ext>
                  </a:extLst>
                </p:cNvPr>
                <p:cNvSpPr txBox="1"/>
                <p:nvPr/>
              </p:nvSpPr>
              <p:spPr>
                <a:xfrm>
                  <a:off x="8177690" y="3000552"/>
                  <a:ext cx="473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4</m:t>
                        </m:r>
                      </m:oMath>
                    </m:oMathPara>
                  </a14:m>
                  <a:endParaRPr kumimoji="1" lang="en-US" altLang="ja-JP" sz="2800" b="0" dirty="0"/>
                </a:p>
              </p:txBody>
            </p:sp>
          </mc:Choice>
          <mc:Fallback xmlns="">
            <p:sp>
              <p:nvSpPr>
                <p:cNvPr id="197" name="テキスト ボックス 196">
                  <a:extLst>
                    <a:ext uri="{FF2B5EF4-FFF2-40B4-BE49-F238E27FC236}">
                      <a16:creationId xmlns:a16="http://schemas.microsoft.com/office/drawing/2014/main" id="{45AB86D5-98D1-49B4-B3D5-B0AFDB16AEC9}"/>
                    </a:ext>
                  </a:extLst>
                </p:cNvPr>
                <p:cNvSpPr txBox="1">
                  <a:spLocks noRot="1" noChangeAspect="1" noMove="1" noResize="1" noEditPoints="1" noAdjustHandles="1" noChangeArrowheads="1" noChangeShapeType="1" noTextEdit="1"/>
                </p:cNvSpPr>
                <p:nvPr/>
              </p:nvSpPr>
              <p:spPr>
                <a:xfrm>
                  <a:off x="8177690" y="3000552"/>
                  <a:ext cx="473206"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8" name="テキスト ボックス 197">
                  <a:extLst>
                    <a:ext uri="{FF2B5EF4-FFF2-40B4-BE49-F238E27FC236}">
                      <a16:creationId xmlns="" xmlns:a16="http://schemas.microsoft.com/office/drawing/2014/main" id="{4203B433-CC0A-4A4E-B901-B1287A31DC1B}"/>
                    </a:ext>
                  </a:extLst>
                </p:cNvPr>
                <p:cNvSpPr txBox="1"/>
                <p:nvPr/>
              </p:nvSpPr>
              <p:spPr>
                <a:xfrm>
                  <a:off x="8215618" y="3579158"/>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2</m:t>
                            </m:r>
                          </m:sup>
                        </m:sSup>
                      </m:oMath>
                    </m:oMathPara>
                  </a14:m>
                  <a:endParaRPr kumimoji="1" lang="en-US" altLang="ja-JP" sz="2800" b="0" dirty="0"/>
                </a:p>
              </p:txBody>
            </p:sp>
          </mc:Choice>
          <mc:Fallback xmlns="">
            <p:sp>
              <p:nvSpPr>
                <p:cNvPr id="198" name="テキスト ボックス 197">
                  <a:extLst>
                    <a:ext uri="{FF2B5EF4-FFF2-40B4-BE49-F238E27FC236}">
                      <a16:creationId xmlns:a16="http://schemas.microsoft.com/office/drawing/2014/main" id="{4203B433-CC0A-4A4E-B901-B1287A31DC1B}"/>
                    </a:ext>
                  </a:extLst>
                </p:cNvPr>
                <p:cNvSpPr txBox="1">
                  <a:spLocks noRot="1" noChangeAspect="1" noMove="1" noResize="1" noEditPoints="1" noAdjustHandles="1" noChangeArrowheads="1" noChangeShapeType="1" noTextEdit="1"/>
                </p:cNvSpPr>
                <p:nvPr/>
              </p:nvSpPr>
              <p:spPr>
                <a:xfrm>
                  <a:off x="8215618" y="3579158"/>
                  <a:ext cx="294758" cy="523220"/>
                </a:xfrm>
                <a:prstGeom prst="rect">
                  <a:avLst/>
                </a:prstGeom>
                <a:blipFill>
                  <a:blip r:embed="rId4"/>
                  <a:stretch>
                    <a:fillRect r="-41667"/>
                  </a:stretch>
                </a:blipFill>
              </p:spPr>
              <p:txBody>
                <a:bodyPr/>
                <a:lstStyle/>
                <a:p>
                  <a:r>
                    <a:rPr lang="ja-JP" altLang="en-US">
                      <a:noFill/>
                    </a:rPr>
                    <a:t> </a:t>
                  </a:r>
                </a:p>
              </p:txBody>
            </p:sp>
          </mc:Fallback>
        </mc:AlternateContent>
      </p:grpSp>
      <p:grpSp>
        <p:nvGrpSpPr>
          <p:cNvPr id="246" name="グループ化 245">
            <a:extLst>
              <a:ext uri="{FF2B5EF4-FFF2-40B4-BE49-F238E27FC236}">
                <a16:creationId xmlns="" xmlns:a16="http://schemas.microsoft.com/office/drawing/2014/main" id="{B26F8C2E-0EB9-460D-9330-20A3EDF18D70}"/>
              </a:ext>
            </a:extLst>
          </p:cNvPr>
          <p:cNvGrpSpPr/>
          <p:nvPr/>
        </p:nvGrpSpPr>
        <p:grpSpPr>
          <a:xfrm>
            <a:off x="940016" y="4892569"/>
            <a:ext cx="7570360" cy="523220"/>
            <a:chOff x="940016" y="4892569"/>
            <a:chExt cx="7570360" cy="523220"/>
          </a:xfrm>
        </p:grpSpPr>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 xmlns:a16="http://schemas.microsoft.com/office/drawing/2014/main" id="{CB93060D-1688-4C94-9F0C-7F9E7C5F1D13}"/>
                    </a:ext>
                  </a:extLst>
                </p:cNvPr>
                <p:cNvSpPr txBox="1"/>
                <p:nvPr/>
              </p:nvSpPr>
              <p:spPr>
                <a:xfrm>
                  <a:off x="8215618" y="4892569"/>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9</m:t>
                            </m:r>
                          </m:sup>
                        </m:sSup>
                      </m:oMath>
                    </m:oMathPara>
                  </a14:m>
                  <a:endParaRPr kumimoji="1" lang="en-US" altLang="ja-JP" sz="2800" b="0" dirty="0"/>
                </a:p>
              </p:txBody>
            </p:sp>
          </mc:Choice>
          <mc:Fallback xmlns="">
            <p:sp>
              <p:nvSpPr>
                <p:cNvPr id="199" name="テキスト ボックス 198">
                  <a:extLst>
                    <a:ext uri="{FF2B5EF4-FFF2-40B4-BE49-F238E27FC236}">
                      <a16:creationId xmlns="" xmlns:a16="http://schemas.microsoft.com/office/drawing/2014/main" xmlns:a14="http://schemas.microsoft.com/office/drawing/2010/main" id="{CB93060D-1688-4C94-9F0C-7F9E7C5F1D13}"/>
                    </a:ext>
                  </a:extLst>
                </p:cNvPr>
                <p:cNvSpPr txBox="1">
                  <a:spLocks noRot="1" noChangeAspect="1" noMove="1" noResize="1" noEditPoints="1" noAdjustHandles="1" noChangeArrowheads="1" noChangeShapeType="1" noTextEdit="1"/>
                </p:cNvSpPr>
                <p:nvPr/>
              </p:nvSpPr>
              <p:spPr>
                <a:xfrm>
                  <a:off x="8215618" y="4892569"/>
                  <a:ext cx="294758" cy="523220"/>
                </a:xfrm>
                <a:prstGeom prst="rect">
                  <a:avLst/>
                </a:prstGeom>
                <a:blipFill rotWithShape="0">
                  <a:blip r:embed="rId5"/>
                  <a:stretch>
                    <a:fillRect r="-41667"/>
                  </a:stretch>
                </a:blipFill>
              </p:spPr>
              <p:txBody>
                <a:bodyPr/>
                <a:lstStyle/>
                <a:p>
                  <a:r>
                    <a:rPr lang="ja-JP" altLang="en-US">
                      <a:noFill/>
                    </a:rPr>
                    <a:t> </a:t>
                  </a:r>
                </a:p>
              </p:txBody>
            </p:sp>
          </mc:Fallback>
        </mc:AlternateContent>
        <p:sp>
          <p:nvSpPr>
            <p:cNvPr id="200" name="楕円 199">
              <a:extLst>
                <a:ext uri="{FF2B5EF4-FFF2-40B4-BE49-F238E27FC236}">
                  <a16:creationId xmlns="" xmlns:a16="http://schemas.microsoft.com/office/drawing/2014/main" id="{1E83E09D-014B-4535-A8DB-103C3725A51E}"/>
                </a:ext>
              </a:extLst>
            </p:cNvPr>
            <p:cNvSpPr/>
            <p:nvPr/>
          </p:nvSpPr>
          <p:spPr>
            <a:xfrm>
              <a:off x="94001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1" name="楕円 210">
              <a:extLst>
                <a:ext uri="{FF2B5EF4-FFF2-40B4-BE49-F238E27FC236}">
                  <a16:creationId xmlns="" xmlns:a16="http://schemas.microsoft.com/office/drawing/2014/main" id="{5E84E067-308D-4F9D-BE2B-0E5D62C769B9}"/>
                </a:ext>
              </a:extLst>
            </p:cNvPr>
            <p:cNvSpPr/>
            <p:nvPr/>
          </p:nvSpPr>
          <p:spPr>
            <a:xfrm>
              <a:off x="107104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2" name="楕円 211">
              <a:extLst>
                <a:ext uri="{FF2B5EF4-FFF2-40B4-BE49-F238E27FC236}">
                  <a16:creationId xmlns="" xmlns:a16="http://schemas.microsoft.com/office/drawing/2014/main" id="{92698FB7-4B1B-4EE5-AFD5-1253684A66E3}"/>
                </a:ext>
              </a:extLst>
            </p:cNvPr>
            <p:cNvSpPr/>
            <p:nvPr/>
          </p:nvSpPr>
          <p:spPr>
            <a:xfrm>
              <a:off x="123283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3" name="楕円 212">
              <a:extLst>
                <a:ext uri="{FF2B5EF4-FFF2-40B4-BE49-F238E27FC236}">
                  <a16:creationId xmlns="" xmlns:a16="http://schemas.microsoft.com/office/drawing/2014/main" id="{6329E060-39C7-4B82-8F96-FCD3154D9622}"/>
                </a:ext>
              </a:extLst>
            </p:cNvPr>
            <p:cNvSpPr/>
            <p:nvPr/>
          </p:nvSpPr>
          <p:spPr>
            <a:xfrm>
              <a:off x="136386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214" name="グループ化 213">
              <a:extLst>
                <a:ext uri="{FF2B5EF4-FFF2-40B4-BE49-F238E27FC236}">
                  <a16:creationId xmlns="" xmlns:a16="http://schemas.microsoft.com/office/drawing/2014/main" id="{3E19F77A-E8BF-4130-A378-947350711FD9}"/>
                </a:ext>
              </a:extLst>
            </p:cNvPr>
            <p:cNvGrpSpPr/>
            <p:nvPr/>
          </p:nvGrpSpPr>
          <p:grpSpPr>
            <a:xfrm rot="16200000">
              <a:off x="4443594" y="4663501"/>
              <a:ext cx="70947" cy="981354"/>
              <a:chOff x="992298" y="2865227"/>
              <a:chExt cx="45721" cy="311919"/>
            </a:xfrm>
          </p:grpSpPr>
          <p:sp>
            <p:nvSpPr>
              <p:cNvPr id="215" name="円/楕円 93">
                <a:extLst>
                  <a:ext uri="{FF2B5EF4-FFF2-40B4-BE49-F238E27FC236}">
                    <a16:creationId xmlns=""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94">
                <a:extLst>
                  <a:ext uri="{FF2B5EF4-FFF2-40B4-BE49-F238E27FC236}">
                    <a16:creationId xmlns=""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95">
                <a:extLst>
                  <a:ext uri="{FF2B5EF4-FFF2-40B4-BE49-F238E27FC236}">
                    <a16:creationId xmlns=""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8" name="楕円 217">
              <a:extLst>
                <a:ext uri="{FF2B5EF4-FFF2-40B4-BE49-F238E27FC236}">
                  <a16:creationId xmlns="" xmlns:a16="http://schemas.microsoft.com/office/drawing/2014/main" id="{548C273A-DE8B-458A-ADD5-DD3E315BA33D}"/>
                </a:ext>
              </a:extLst>
            </p:cNvPr>
            <p:cNvSpPr/>
            <p:nvPr/>
          </p:nvSpPr>
          <p:spPr>
            <a:xfrm>
              <a:off x="147717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9" name="楕円 218">
              <a:extLst>
                <a:ext uri="{FF2B5EF4-FFF2-40B4-BE49-F238E27FC236}">
                  <a16:creationId xmlns="" xmlns:a16="http://schemas.microsoft.com/office/drawing/2014/main" id="{B434954F-F54D-4462-9DE1-A5FAC4DC512A}"/>
                </a:ext>
              </a:extLst>
            </p:cNvPr>
            <p:cNvSpPr/>
            <p:nvPr/>
          </p:nvSpPr>
          <p:spPr>
            <a:xfrm>
              <a:off x="16082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0" name="楕円 219">
              <a:extLst>
                <a:ext uri="{FF2B5EF4-FFF2-40B4-BE49-F238E27FC236}">
                  <a16:creationId xmlns="" xmlns:a16="http://schemas.microsoft.com/office/drawing/2014/main" id="{1A65D73F-CEA2-4EDC-A1F1-B9B4EB9F5E88}"/>
                </a:ext>
              </a:extLst>
            </p:cNvPr>
            <p:cNvSpPr/>
            <p:nvPr/>
          </p:nvSpPr>
          <p:spPr>
            <a:xfrm>
              <a:off x="176999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1" name="楕円 220">
              <a:extLst>
                <a:ext uri="{FF2B5EF4-FFF2-40B4-BE49-F238E27FC236}">
                  <a16:creationId xmlns="" xmlns:a16="http://schemas.microsoft.com/office/drawing/2014/main" id="{DCA76345-EBDF-4FBE-8939-C68F658E616A}"/>
                </a:ext>
              </a:extLst>
            </p:cNvPr>
            <p:cNvSpPr/>
            <p:nvPr/>
          </p:nvSpPr>
          <p:spPr>
            <a:xfrm>
              <a:off x="190102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2" name="楕円 221">
              <a:extLst>
                <a:ext uri="{FF2B5EF4-FFF2-40B4-BE49-F238E27FC236}">
                  <a16:creationId xmlns="" xmlns:a16="http://schemas.microsoft.com/office/drawing/2014/main" id="{959ADC3F-5AC4-4AFC-89B4-D0FE1B2BBE1E}"/>
                </a:ext>
              </a:extLst>
            </p:cNvPr>
            <p:cNvSpPr/>
            <p:nvPr/>
          </p:nvSpPr>
          <p:spPr>
            <a:xfrm>
              <a:off x="203687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3" name="楕円 222">
              <a:extLst>
                <a:ext uri="{FF2B5EF4-FFF2-40B4-BE49-F238E27FC236}">
                  <a16:creationId xmlns="" xmlns:a16="http://schemas.microsoft.com/office/drawing/2014/main" id="{821092A8-2A63-4AED-9F86-A863B5028314}"/>
                </a:ext>
              </a:extLst>
            </p:cNvPr>
            <p:cNvSpPr/>
            <p:nvPr/>
          </p:nvSpPr>
          <p:spPr>
            <a:xfrm>
              <a:off x="216790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4" name="楕円 223">
              <a:extLst>
                <a:ext uri="{FF2B5EF4-FFF2-40B4-BE49-F238E27FC236}">
                  <a16:creationId xmlns="" xmlns:a16="http://schemas.microsoft.com/office/drawing/2014/main" id="{9F6C8268-DB6C-4E76-808C-90406B12CCC5}"/>
                </a:ext>
              </a:extLst>
            </p:cNvPr>
            <p:cNvSpPr/>
            <p:nvPr/>
          </p:nvSpPr>
          <p:spPr>
            <a:xfrm>
              <a:off x="23297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5" name="楕円 224">
              <a:extLst>
                <a:ext uri="{FF2B5EF4-FFF2-40B4-BE49-F238E27FC236}">
                  <a16:creationId xmlns="" xmlns:a16="http://schemas.microsoft.com/office/drawing/2014/main" id="{CF63FE18-5FE8-45ED-B11D-D1C3CF03CDC4}"/>
                </a:ext>
              </a:extLst>
            </p:cNvPr>
            <p:cNvSpPr/>
            <p:nvPr/>
          </p:nvSpPr>
          <p:spPr>
            <a:xfrm>
              <a:off x="246073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6" name="楕円 225">
              <a:extLst>
                <a:ext uri="{FF2B5EF4-FFF2-40B4-BE49-F238E27FC236}">
                  <a16:creationId xmlns="" xmlns:a16="http://schemas.microsoft.com/office/drawing/2014/main" id="{A93887EF-29A8-4AEE-9993-1172FC44D948}"/>
                </a:ext>
              </a:extLst>
            </p:cNvPr>
            <p:cNvSpPr/>
            <p:nvPr/>
          </p:nvSpPr>
          <p:spPr>
            <a:xfrm>
              <a:off x="257403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7" name="楕円 226">
              <a:extLst>
                <a:ext uri="{FF2B5EF4-FFF2-40B4-BE49-F238E27FC236}">
                  <a16:creationId xmlns="" xmlns:a16="http://schemas.microsoft.com/office/drawing/2014/main" id="{D2B08B25-02BF-4641-BF7A-83335BE0430D}"/>
                </a:ext>
              </a:extLst>
            </p:cNvPr>
            <p:cNvSpPr/>
            <p:nvPr/>
          </p:nvSpPr>
          <p:spPr>
            <a:xfrm>
              <a:off x="270506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8" name="楕円 227">
              <a:extLst>
                <a:ext uri="{FF2B5EF4-FFF2-40B4-BE49-F238E27FC236}">
                  <a16:creationId xmlns="" xmlns:a16="http://schemas.microsoft.com/office/drawing/2014/main" id="{AF366139-C254-4366-BDDB-14F94FFD23E2}"/>
                </a:ext>
              </a:extLst>
            </p:cNvPr>
            <p:cNvSpPr/>
            <p:nvPr/>
          </p:nvSpPr>
          <p:spPr>
            <a:xfrm>
              <a:off x="286685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9" name="楕円 228">
              <a:extLst>
                <a:ext uri="{FF2B5EF4-FFF2-40B4-BE49-F238E27FC236}">
                  <a16:creationId xmlns="" xmlns:a16="http://schemas.microsoft.com/office/drawing/2014/main" id="{9155C424-E30F-4598-88A3-2EC7C760089D}"/>
                </a:ext>
              </a:extLst>
            </p:cNvPr>
            <p:cNvSpPr/>
            <p:nvPr/>
          </p:nvSpPr>
          <p:spPr>
            <a:xfrm>
              <a:off x="299788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0" name="楕円 229">
              <a:extLst>
                <a:ext uri="{FF2B5EF4-FFF2-40B4-BE49-F238E27FC236}">
                  <a16:creationId xmlns="" xmlns:a16="http://schemas.microsoft.com/office/drawing/2014/main" id="{DE4F7AFF-67CB-4C3B-9D5B-B28455879295}"/>
                </a:ext>
              </a:extLst>
            </p:cNvPr>
            <p:cNvSpPr/>
            <p:nvPr/>
          </p:nvSpPr>
          <p:spPr>
            <a:xfrm>
              <a:off x="571086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1" name="楕円 230">
              <a:extLst>
                <a:ext uri="{FF2B5EF4-FFF2-40B4-BE49-F238E27FC236}">
                  <a16:creationId xmlns="" xmlns:a16="http://schemas.microsoft.com/office/drawing/2014/main" id="{CE2B2204-292D-4EE1-961E-9FE3A7629319}"/>
                </a:ext>
              </a:extLst>
            </p:cNvPr>
            <p:cNvSpPr/>
            <p:nvPr/>
          </p:nvSpPr>
          <p:spPr>
            <a:xfrm>
              <a:off x="584189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2" name="楕円 231">
              <a:extLst>
                <a:ext uri="{FF2B5EF4-FFF2-40B4-BE49-F238E27FC236}">
                  <a16:creationId xmlns="" xmlns:a16="http://schemas.microsoft.com/office/drawing/2014/main" id="{F32CC7A3-D680-40BD-B464-E704E2B04277}"/>
                </a:ext>
              </a:extLst>
            </p:cNvPr>
            <p:cNvSpPr/>
            <p:nvPr/>
          </p:nvSpPr>
          <p:spPr>
            <a:xfrm>
              <a:off x="600368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3" name="楕円 232">
              <a:extLst>
                <a:ext uri="{FF2B5EF4-FFF2-40B4-BE49-F238E27FC236}">
                  <a16:creationId xmlns="" xmlns:a16="http://schemas.microsoft.com/office/drawing/2014/main" id="{74B6FCDB-DE9F-4E7E-8D12-62CA6C8AD453}"/>
                </a:ext>
              </a:extLst>
            </p:cNvPr>
            <p:cNvSpPr/>
            <p:nvPr/>
          </p:nvSpPr>
          <p:spPr>
            <a:xfrm>
              <a:off x="613471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4" name="楕円 233">
              <a:extLst>
                <a:ext uri="{FF2B5EF4-FFF2-40B4-BE49-F238E27FC236}">
                  <a16:creationId xmlns="" xmlns:a16="http://schemas.microsoft.com/office/drawing/2014/main" id="{6DACDF7F-5908-4392-8667-06886984543F}"/>
                </a:ext>
              </a:extLst>
            </p:cNvPr>
            <p:cNvSpPr/>
            <p:nvPr/>
          </p:nvSpPr>
          <p:spPr>
            <a:xfrm>
              <a:off x="624802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5" name="楕円 234">
              <a:extLst>
                <a:ext uri="{FF2B5EF4-FFF2-40B4-BE49-F238E27FC236}">
                  <a16:creationId xmlns="" xmlns:a16="http://schemas.microsoft.com/office/drawing/2014/main" id="{DE105588-E33A-42BA-8CA4-8D6F0FB746FA}"/>
                </a:ext>
              </a:extLst>
            </p:cNvPr>
            <p:cNvSpPr/>
            <p:nvPr/>
          </p:nvSpPr>
          <p:spPr>
            <a:xfrm>
              <a:off x="63790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6" name="楕円 235">
              <a:extLst>
                <a:ext uri="{FF2B5EF4-FFF2-40B4-BE49-F238E27FC236}">
                  <a16:creationId xmlns="" xmlns:a16="http://schemas.microsoft.com/office/drawing/2014/main" id="{D8FC2A30-963B-4DA0-9216-304AB4B29D7E}"/>
                </a:ext>
              </a:extLst>
            </p:cNvPr>
            <p:cNvSpPr/>
            <p:nvPr/>
          </p:nvSpPr>
          <p:spPr>
            <a:xfrm>
              <a:off x="654084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7" name="楕円 236">
              <a:extLst>
                <a:ext uri="{FF2B5EF4-FFF2-40B4-BE49-F238E27FC236}">
                  <a16:creationId xmlns="" xmlns:a16="http://schemas.microsoft.com/office/drawing/2014/main" id="{3AB319B9-FAB6-40A7-82B1-CC916594B955}"/>
                </a:ext>
              </a:extLst>
            </p:cNvPr>
            <p:cNvSpPr/>
            <p:nvPr/>
          </p:nvSpPr>
          <p:spPr>
            <a:xfrm>
              <a:off x="667187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8" name="楕円 237">
              <a:extLst>
                <a:ext uri="{FF2B5EF4-FFF2-40B4-BE49-F238E27FC236}">
                  <a16:creationId xmlns="" xmlns:a16="http://schemas.microsoft.com/office/drawing/2014/main" id="{C46E9C25-4CB1-41F1-A464-321D060E56B4}"/>
                </a:ext>
              </a:extLst>
            </p:cNvPr>
            <p:cNvSpPr/>
            <p:nvPr/>
          </p:nvSpPr>
          <p:spPr>
            <a:xfrm>
              <a:off x="680772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9" name="楕円 238">
              <a:extLst>
                <a:ext uri="{FF2B5EF4-FFF2-40B4-BE49-F238E27FC236}">
                  <a16:creationId xmlns="" xmlns:a16="http://schemas.microsoft.com/office/drawing/2014/main" id="{3751E5EB-D141-44EE-B294-21F41CDA830F}"/>
                </a:ext>
              </a:extLst>
            </p:cNvPr>
            <p:cNvSpPr/>
            <p:nvPr/>
          </p:nvSpPr>
          <p:spPr>
            <a:xfrm>
              <a:off x="693875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0" name="楕円 239">
              <a:extLst>
                <a:ext uri="{FF2B5EF4-FFF2-40B4-BE49-F238E27FC236}">
                  <a16:creationId xmlns="" xmlns:a16="http://schemas.microsoft.com/office/drawing/2014/main" id="{6E5AC0F3-B884-457E-8EBC-90BB1E19354E}"/>
                </a:ext>
              </a:extLst>
            </p:cNvPr>
            <p:cNvSpPr/>
            <p:nvPr/>
          </p:nvSpPr>
          <p:spPr>
            <a:xfrm>
              <a:off x="71005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1" name="楕円 240">
              <a:extLst>
                <a:ext uri="{FF2B5EF4-FFF2-40B4-BE49-F238E27FC236}">
                  <a16:creationId xmlns="" xmlns:a16="http://schemas.microsoft.com/office/drawing/2014/main" id="{0CB3FF28-F455-4993-8040-C6F9E566C312}"/>
                </a:ext>
              </a:extLst>
            </p:cNvPr>
            <p:cNvSpPr/>
            <p:nvPr/>
          </p:nvSpPr>
          <p:spPr>
            <a:xfrm>
              <a:off x="723158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2" name="楕円 241">
              <a:extLst>
                <a:ext uri="{FF2B5EF4-FFF2-40B4-BE49-F238E27FC236}">
                  <a16:creationId xmlns="" xmlns:a16="http://schemas.microsoft.com/office/drawing/2014/main" id="{5D46CB84-EAD5-452B-AC9A-ED4032F951E3}"/>
                </a:ext>
              </a:extLst>
            </p:cNvPr>
            <p:cNvSpPr/>
            <p:nvPr/>
          </p:nvSpPr>
          <p:spPr>
            <a:xfrm>
              <a:off x="734488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3" name="楕円 242">
              <a:extLst>
                <a:ext uri="{FF2B5EF4-FFF2-40B4-BE49-F238E27FC236}">
                  <a16:creationId xmlns="" xmlns:a16="http://schemas.microsoft.com/office/drawing/2014/main" id="{CC8D8821-6524-4A62-849E-83E456CDAF2D}"/>
                </a:ext>
              </a:extLst>
            </p:cNvPr>
            <p:cNvSpPr/>
            <p:nvPr/>
          </p:nvSpPr>
          <p:spPr>
            <a:xfrm>
              <a:off x="747591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4" name="楕円 243">
              <a:extLst>
                <a:ext uri="{FF2B5EF4-FFF2-40B4-BE49-F238E27FC236}">
                  <a16:creationId xmlns="" xmlns:a16="http://schemas.microsoft.com/office/drawing/2014/main" id="{DB463C82-6BFB-444C-8310-6B26C0C43BD6}"/>
                </a:ext>
              </a:extLst>
            </p:cNvPr>
            <p:cNvSpPr/>
            <p:nvPr/>
          </p:nvSpPr>
          <p:spPr>
            <a:xfrm>
              <a:off x="763770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5" name="楕円 244">
              <a:extLst>
                <a:ext uri="{FF2B5EF4-FFF2-40B4-BE49-F238E27FC236}">
                  <a16:creationId xmlns="" xmlns:a16="http://schemas.microsoft.com/office/drawing/2014/main" id="{59BCC856-B050-4EE8-B96A-A131BADD822E}"/>
                </a:ext>
              </a:extLst>
            </p:cNvPr>
            <p:cNvSpPr/>
            <p:nvPr/>
          </p:nvSpPr>
          <p:spPr>
            <a:xfrm>
              <a:off x="776873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261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46"/>
                                        </p:tgtEl>
                                        <p:attrNameLst>
                                          <p:attrName>style.visibility</p:attrName>
                                        </p:attrNameLst>
                                      </p:cBhvr>
                                      <p:to>
                                        <p:strVal val="visible"/>
                                      </p:to>
                                    </p:set>
                                    <p:animEffect transition="in" filter="wipe(up)">
                                      <p:cBhvr>
                                        <p:cTn id="11"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 xmlns:a16="http://schemas.microsoft.com/office/drawing/2014/main" id="{1AEE1133-C277-41A0-B4B9-AD0643541C33}"/>
                  </a:ext>
                </a:extLst>
              </p:cNvPr>
              <p:cNvSpPr txBox="1"/>
              <p:nvPr/>
            </p:nvSpPr>
            <p:spPr>
              <a:xfrm>
                <a:off x="423686" y="806220"/>
                <a:ext cx="8198911" cy="3539430"/>
              </a:xfrm>
              <a:prstGeom prst="rect">
                <a:avLst/>
              </a:prstGeom>
              <a:noFill/>
              <a:ln w="38100">
                <a:solidFill>
                  <a:srgbClr val="FF0000"/>
                </a:solidFill>
              </a:ln>
            </p:spPr>
            <p:txBody>
              <a:bodyPr wrap="none" rtlCol="0">
                <a:spAutoFit/>
              </a:bodyPr>
              <a:lstStyle/>
              <a:p>
                <a:r>
                  <a:rPr kumimoji="1" lang="ja-JP" altLang="en-US" sz="2800" dirty="0"/>
                  <a:t>モンテカルロ法</a:t>
                </a:r>
                <a:r>
                  <a:rPr kumimoji="1" lang="ja-JP" altLang="en-US" sz="2800" dirty="0">
                    <a:solidFill>
                      <a:srgbClr val="00B050"/>
                    </a:solidFill>
                  </a:rPr>
                  <a:t>プレイアウト</a:t>
                </a:r>
                <a:r>
                  <a:rPr lang="ja-JP" altLang="en-US" sz="2800" dirty="0">
                    <a:solidFill>
                      <a:srgbClr val="00B050"/>
                    </a:solidFill>
                  </a:rPr>
                  <a:t>数</a:t>
                </a:r>
                <a:r>
                  <a:rPr kumimoji="1" lang="en-US" altLang="ja-JP" sz="2800" dirty="0">
                    <a:solidFill>
                      <a:srgbClr val="00B050"/>
                    </a:solidFill>
                  </a:rPr>
                  <a:t>750</a:t>
                </a:r>
                <a:r>
                  <a:rPr kumimoji="1" lang="ja-JP" altLang="en-US" sz="2800" dirty="0">
                    <a:solidFill>
                      <a:srgbClr val="00B050"/>
                    </a:solidFill>
                  </a:rPr>
                  <a:t>回</a:t>
                </a:r>
                <a:endParaRPr lang="en-US" altLang="ja-JP" sz="2800" i="1" dirty="0">
                  <a:solidFill>
                    <a:srgbClr val="00B050"/>
                  </a:solidFill>
                  <a:latin typeface="Cambria Math" panose="02040503050406030204" pitchFamily="18" charset="0"/>
                </a:endParaRPr>
              </a:p>
              <a:p>
                <a:r>
                  <a:rPr lang="ja-JP" altLang="en-US" sz="2800" dirty="0">
                    <a:latin typeface="Cambria Math" panose="02040503050406030204" pitchFamily="18" charset="0"/>
                  </a:rPr>
                  <a:t>プレイアウトに必要な操作の数はゲームの進み具合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solidFill>
                      <a:schemeClr val="accent2"/>
                    </a:solidFill>
                    <a:latin typeface="Cambria Math" panose="02040503050406030204" pitchFamily="18" charset="0"/>
                  </a:rPr>
                  <a:t>100</a:t>
                </a:r>
                <a:r>
                  <a:rPr lang="ja-JP" altLang="en-US" sz="2800" b="0" dirty="0">
                    <a:latin typeface="Cambria Math" panose="02040503050406030204" pitchFamily="18" charset="0"/>
                  </a:rPr>
                  <a:t>回</a:t>
                </a:r>
                <a:endParaRPr lang="en-US" altLang="ja-JP" sz="2800" dirty="0">
                  <a:latin typeface="Cambria Math" panose="02040503050406030204" pitchFamily="18" charset="0"/>
                </a:endParaRPr>
              </a:p>
              <a:p>
                <a:r>
                  <a:rPr lang="ja-JP" altLang="en-US" sz="2800" dirty="0">
                    <a:latin typeface="Cambria Math" panose="02040503050406030204" pitchFamily="18" charset="0"/>
                  </a:rPr>
                  <a:t>従って，最大でも</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solidFill>
                            <a:srgbClr val="00B050"/>
                          </a:solidFill>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m:t>
                      </m:r>
                      <m:r>
                        <a:rPr lang="en-US" altLang="ja-JP" sz="2800" b="0" i="1" smtClean="0">
                          <a:solidFill>
                            <a:schemeClr val="accent2"/>
                          </a:solidFill>
                          <a:latin typeface="Cambria Math" panose="02040503050406030204" pitchFamily="18" charset="0"/>
                          <a:ea typeface="Cambria Math" panose="02040503050406030204" pitchFamily="18" charset="0"/>
                        </a:rPr>
                        <m:t>100</m:t>
                      </m:r>
                      <m:r>
                        <a:rPr lang="en-US" altLang="ja-JP" sz="2800" b="0" i="1" smtClean="0">
                          <a:latin typeface="Cambria Math" panose="02040503050406030204" pitchFamily="18" charset="0"/>
                          <a:ea typeface="Cambria Math" panose="02040503050406030204" pitchFamily="18" charset="0"/>
                        </a:rPr>
                        <m:t>=</m:t>
                      </m:r>
                      <m:r>
                        <a:rPr lang="en-US" altLang="ja-JP" sz="2800" b="0" i="1" smtClean="0">
                          <a:solidFill>
                            <a:srgbClr val="FF0000"/>
                          </a:solidFill>
                          <a:latin typeface="Cambria Math" panose="02040503050406030204" pitchFamily="18" charset="0"/>
                          <a:ea typeface="Cambria Math" panose="02040503050406030204" pitchFamily="18" charset="0"/>
                        </a:rPr>
                        <m:t>300000</m:t>
                      </m:r>
                    </m:oMath>
                  </m:oMathPara>
                </a14:m>
                <a:endParaRPr lang="en-US" altLang="ja-JP" sz="280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程度の盤面を読んでいる．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 xmlns:a16="http://schemas.microsoft.com/office/drawing/2014/main" xmlns:a14="http://schemas.microsoft.com/office/drawing/2010/main" id="{1AEE1133-C277-41A0-B4B9-AD0643541C33}"/>
                  </a:ext>
                </a:extLst>
              </p:cNvPr>
              <p:cNvSpPr txBox="1">
                <a:spLocks noRot="1" noChangeAspect="1" noMove="1" noResize="1" noEditPoints="1" noAdjustHandles="1" noChangeArrowheads="1" noChangeShapeType="1" noTextEdit="1"/>
              </p:cNvSpPr>
              <p:nvPr/>
            </p:nvSpPr>
            <p:spPr>
              <a:xfrm>
                <a:off x="423686" y="806220"/>
                <a:ext cx="8198911" cy="3539430"/>
              </a:xfrm>
              <a:prstGeom prst="rect">
                <a:avLst/>
              </a:prstGeom>
              <a:blipFill rotWithShape="0">
                <a:blip r:embed="rId2"/>
                <a:stretch>
                  <a:fillRect l="-1333" t="-1704" b="-2726"/>
                </a:stretch>
              </a:blipFill>
              <a:ln w="38100">
                <a:solidFill>
                  <a:srgbClr val="FF0000"/>
                </a:solidFill>
              </a:ln>
            </p:spPr>
            <p:txBody>
              <a:bodyPr/>
              <a:lstStyle/>
              <a:p>
                <a:r>
                  <a:rPr lang="ja-JP" altLang="en-US">
                    <a:noFill/>
                  </a:rPr>
                  <a:t> </a:t>
                </a:r>
              </a:p>
            </p:txBody>
          </p:sp>
        </mc:Fallback>
      </mc:AlternateContent>
      <p:grpSp>
        <p:nvGrpSpPr>
          <p:cNvPr id="91" name="グループ化 90">
            <a:extLst>
              <a:ext uri="{FF2B5EF4-FFF2-40B4-BE49-F238E27FC236}">
                <a16:creationId xmlns="" xmlns:a16="http://schemas.microsoft.com/office/drawing/2014/main" id="{10246EF2-59EE-4ED0-908C-918A5A3B8F57}"/>
              </a:ext>
            </a:extLst>
          </p:cNvPr>
          <p:cNvGrpSpPr/>
          <p:nvPr/>
        </p:nvGrpSpPr>
        <p:grpSpPr>
          <a:xfrm>
            <a:off x="348862" y="4447076"/>
            <a:ext cx="1737763" cy="2272135"/>
            <a:chOff x="-92154" y="4459539"/>
            <a:chExt cx="1737763" cy="2272135"/>
          </a:xfrm>
        </p:grpSpPr>
        <p:sp>
          <p:nvSpPr>
            <p:cNvPr id="7" name="楕円 6">
              <a:extLst>
                <a:ext uri="{FF2B5EF4-FFF2-40B4-BE49-F238E27FC236}">
                  <a16:creationId xmlns="" xmlns:a16="http://schemas.microsoft.com/office/drawing/2014/main" id="{5604AD16-C4D9-4D42-9776-FE45F04C0F6C}"/>
                </a:ext>
              </a:extLst>
            </p:cNvPr>
            <p:cNvSpPr/>
            <p:nvPr/>
          </p:nvSpPr>
          <p:spPr>
            <a:xfrm>
              <a:off x="1105609"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 name="直線コネクタ 7">
              <a:extLst>
                <a:ext uri="{FF2B5EF4-FFF2-40B4-BE49-F238E27FC236}">
                  <a16:creationId xmlns="" xmlns:a16="http://schemas.microsoft.com/office/drawing/2014/main" id="{DB2D4719-9D49-465F-8CD4-41A46E9E6F50}"/>
                </a:ext>
              </a:extLst>
            </p:cNvPr>
            <p:cNvCxnSpPr>
              <a:cxnSpLocks/>
              <a:stCxn id="11" idx="0"/>
              <a:endCxn id="7" idx="4"/>
            </p:cNvCxnSpPr>
            <p:nvPr/>
          </p:nvCxnSpPr>
          <p:spPr>
            <a:xfrm flipH="1" flipV="1">
              <a:off x="1285609" y="4819539"/>
              <a:ext cx="180000" cy="1079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楕円 10">
              <a:extLst>
                <a:ext uri="{FF2B5EF4-FFF2-40B4-BE49-F238E27FC236}">
                  <a16:creationId xmlns="" xmlns:a16="http://schemas.microsoft.com/office/drawing/2014/main" id="{6D8BB0FE-B8D8-4429-9353-C5B2D4631679}"/>
                </a:ext>
              </a:extLst>
            </p:cNvPr>
            <p:cNvSpPr/>
            <p:nvPr/>
          </p:nvSpPr>
          <p:spPr>
            <a:xfrm>
              <a:off x="1285609" y="492744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1">
              <a:extLst>
                <a:ext uri="{FF2B5EF4-FFF2-40B4-BE49-F238E27FC236}">
                  <a16:creationId xmlns="" xmlns:a16="http://schemas.microsoft.com/office/drawing/2014/main" id="{36A99ACC-688F-4F91-AE1D-F57B94A77BD8}"/>
                </a:ext>
              </a:extLst>
            </p:cNvPr>
            <p:cNvSpPr/>
            <p:nvPr/>
          </p:nvSpPr>
          <p:spPr>
            <a:xfrm>
              <a:off x="1285609" y="601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 name="楕円 12">
              <a:extLst>
                <a:ext uri="{FF2B5EF4-FFF2-40B4-BE49-F238E27FC236}">
                  <a16:creationId xmlns="" xmlns:a16="http://schemas.microsoft.com/office/drawing/2014/main" id="{54E67D27-7F0A-4260-82EA-7EA3013CB052}"/>
                </a:ext>
              </a:extLst>
            </p:cNvPr>
            <p:cNvSpPr/>
            <p:nvPr/>
          </p:nvSpPr>
          <p:spPr>
            <a:xfrm>
              <a:off x="889660" y="637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6" name="直線コネクタ 15">
              <a:extLst>
                <a:ext uri="{FF2B5EF4-FFF2-40B4-BE49-F238E27FC236}">
                  <a16:creationId xmlns="" xmlns:a16="http://schemas.microsoft.com/office/drawing/2014/main" id="{198B9AD2-DA55-46A7-960C-7CD713671083}"/>
                </a:ext>
              </a:extLst>
            </p:cNvPr>
            <p:cNvCxnSpPr>
              <a:cxnSpLocks/>
              <a:endCxn id="11" idx="4"/>
            </p:cNvCxnSpPr>
            <p:nvPr/>
          </p:nvCxnSpPr>
          <p:spPr>
            <a:xfrm flipV="1">
              <a:off x="1285609" y="5287445"/>
              <a:ext cx="180000" cy="338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 xmlns:a16="http://schemas.microsoft.com/office/drawing/2014/main" id="{47BA5854-58A4-4EDD-9460-93D1641B8E56}"/>
                </a:ext>
              </a:extLst>
            </p:cNvPr>
            <p:cNvCxnSpPr>
              <a:cxnSpLocks/>
              <a:stCxn id="12" idx="0"/>
            </p:cNvCxnSpPr>
            <p:nvPr/>
          </p:nvCxnSpPr>
          <p:spPr>
            <a:xfrm flipH="1" flipV="1">
              <a:off x="1338331" y="5921674"/>
              <a:ext cx="127278" cy="9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 xmlns:a16="http://schemas.microsoft.com/office/drawing/2014/main" id="{0BF382E0-BBCD-46EC-BBC2-222DC4A606A3}"/>
                </a:ext>
              </a:extLst>
            </p:cNvPr>
            <p:cNvCxnSpPr>
              <a:cxnSpLocks/>
              <a:stCxn id="12" idx="3"/>
              <a:endCxn id="13" idx="0"/>
            </p:cNvCxnSpPr>
            <p:nvPr/>
          </p:nvCxnSpPr>
          <p:spPr>
            <a:xfrm flipH="1">
              <a:off x="1069660" y="6318953"/>
              <a:ext cx="268670" cy="5272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 name="グループ化 14">
              <a:extLst>
                <a:ext uri="{FF2B5EF4-FFF2-40B4-BE49-F238E27FC236}">
                  <a16:creationId xmlns="" xmlns:a16="http://schemas.microsoft.com/office/drawing/2014/main" id="{4EF94ABD-7FCA-4FC9-A783-841CA3A54E90}"/>
                </a:ext>
              </a:extLst>
            </p:cNvPr>
            <p:cNvGrpSpPr/>
            <p:nvPr/>
          </p:nvGrpSpPr>
          <p:grpSpPr>
            <a:xfrm>
              <a:off x="1267609" y="5434395"/>
              <a:ext cx="108000" cy="360000"/>
              <a:chOff x="992298" y="2865227"/>
              <a:chExt cx="45721" cy="311919"/>
            </a:xfrm>
          </p:grpSpPr>
          <p:sp>
            <p:nvSpPr>
              <p:cNvPr id="17" name="円/楕円 105">
                <a:extLst>
                  <a:ext uri="{FF2B5EF4-FFF2-40B4-BE49-F238E27FC236}">
                    <a16:creationId xmlns="" xmlns:a16="http://schemas.microsoft.com/office/drawing/2014/main" id="{E341203D-5292-4056-81F0-49152D6411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06">
                <a:extLst>
                  <a:ext uri="{FF2B5EF4-FFF2-40B4-BE49-F238E27FC236}">
                    <a16:creationId xmlns="" xmlns:a16="http://schemas.microsoft.com/office/drawing/2014/main" id="{4821317F-B90A-49B6-B692-1C47F48B4BB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07">
                <a:extLst>
                  <a:ext uri="{FF2B5EF4-FFF2-40B4-BE49-F238E27FC236}">
                    <a16:creationId xmlns="" xmlns:a16="http://schemas.microsoft.com/office/drawing/2014/main" id="{2553FBE6-25ED-467E-9D9A-6A8C42EB19CA}"/>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78" name="直線矢印コネクタ 77">
              <a:extLst>
                <a:ext uri="{FF2B5EF4-FFF2-40B4-BE49-F238E27FC236}">
                  <a16:creationId xmlns="" xmlns:a16="http://schemas.microsoft.com/office/drawing/2014/main" id="{3AF2F50F-C43B-4A4A-85E3-C1B83FCD0AEC}"/>
                </a:ext>
              </a:extLst>
            </p:cNvPr>
            <p:cNvCxnSpPr>
              <a:cxnSpLocks/>
            </p:cNvCxnSpPr>
            <p:nvPr/>
          </p:nvCxnSpPr>
          <p:spPr>
            <a:xfrm flipH="1">
              <a:off x="777240" y="4830000"/>
              <a:ext cx="36000" cy="168105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2" name="テキスト ボックス 81">
              <a:extLst>
                <a:ext uri="{FF2B5EF4-FFF2-40B4-BE49-F238E27FC236}">
                  <a16:creationId xmlns="" xmlns:a16="http://schemas.microsoft.com/office/drawing/2014/main" id="{E19E10CD-924A-495D-861A-6F3127FEC686}"/>
                </a:ext>
              </a:extLst>
            </p:cNvPr>
            <p:cNvSpPr txBox="1"/>
            <p:nvPr/>
          </p:nvSpPr>
          <p:spPr>
            <a:xfrm>
              <a:off x="-92154" y="5205878"/>
              <a:ext cx="935637" cy="769441"/>
            </a:xfrm>
            <a:prstGeom prst="rect">
              <a:avLst/>
            </a:prstGeom>
            <a:noFill/>
          </p:spPr>
          <p:txBody>
            <a:bodyPr wrap="square" rtlCol="0">
              <a:spAutoFit/>
            </a:bodyPr>
            <a:lstStyle/>
            <a:p>
              <a:r>
                <a:rPr lang="ja-JP" altLang="en-US" sz="2000" dirty="0"/>
                <a:t>およそ</a:t>
              </a:r>
              <a:endParaRPr lang="en-US" altLang="ja-JP" sz="2000" dirty="0"/>
            </a:p>
            <a:p>
              <a:r>
                <a:rPr lang="en-US" altLang="ja-JP" sz="2400" dirty="0">
                  <a:solidFill>
                    <a:schemeClr val="accent2"/>
                  </a:solidFill>
                </a:rPr>
                <a:t>100</a:t>
              </a:r>
              <a:r>
                <a:rPr lang="ja-JP" altLang="en-US" sz="2000" dirty="0"/>
                <a:t>回</a:t>
              </a:r>
            </a:p>
          </p:txBody>
        </p:sp>
      </p:grpSp>
      <p:grpSp>
        <p:nvGrpSpPr>
          <p:cNvPr id="3" name="グループ化 2"/>
          <p:cNvGrpSpPr/>
          <p:nvPr/>
        </p:nvGrpSpPr>
        <p:grpSpPr>
          <a:xfrm>
            <a:off x="2688458" y="4447076"/>
            <a:ext cx="4225668" cy="2054173"/>
            <a:chOff x="2688458" y="4447076"/>
            <a:chExt cx="4225668" cy="2054173"/>
          </a:xfrm>
        </p:grpSpPr>
        <p:sp>
          <p:nvSpPr>
            <p:cNvPr id="23" name="楕円 22">
              <a:extLst>
                <a:ext uri="{FF2B5EF4-FFF2-40B4-BE49-F238E27FC236}">
                  <a16:creationId xmlns="" xmlns:a16="http://schemas.microsoft.com/office/drawing/2014/main" id="{69938BCF-668E-4D1A-9FF0-4D260FF07073}"/>
                </a:ext>
              </a:extLst>
            </p:cNvPr>
            <p:cNvSpPr/>
            <p:nvPr/>
          </p:nvSpPr>
          <p:spPr>
            <a:xfrm>
              <a:off x="2688458" y="444973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 xmlns:a16="http://schemas.microsoft.com/office/drawing/2014/main" id="{76F99A86-7B20-4F9A-8668-29B84A1AA808}"/>
                </a:ext>
              </a:extLst>
            </p:cNvPr>
            <p:cNvSpPr/>
            <p:nvPr/>
          </p:nvSpPr>
          <p:spPr>
            <a:xfrm>
              <a:off x="2750575" y="614124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6" name="直線コネクタ 25">
              <a:extLst>
                <a:ext uri="{FF2B5EF4-FFF2-40B4-BE49-F238E27FC236}">
                  <a16:creationId xmlns="" xmlns:a16="http://schemas.microsoft.com/office/drawing/2014/main" id="{5C94F673-E06C-48C1-9F30-2F1F56031F5E}"/>
                </a:ext>
              </a:extLst>
            </p:cNvPr>
            <p:cNvCxnSpPr>
              <a:cxnSpLocks/>
              <a:endCxn id="23" idx="4"/>
            </p:cNvCxnSpPr>
            <p:nvPr/>
          </p:nvCxnSpPr>
          <p:spPr>
            <a:xfrm flipV="1">
              <a:off x="2778453" y="4809733"/>
              <a:ext cx="90005" cy="309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 xmlns:a16="http://schemas.microsoft.com/office/drawing/2014/main" id="{5C8A697A-C402-4ACD-B301-9CBB020FCB06}"/>
                </a:ext>
              </a:extLst>
            </p:cNvPr>
            <p:cNvCxnSpPr>
              <a:cxnSpLocks/>
              <a:stCxn id="24" idx="0"/>
            </p:cNvCxnSpPr>
            <p:nvPr/>
          </p:nvCxnSpPr>
          <p:spPr>
            <a:xfrm flipH="1" flipV="1">
              <a:off x="2725074" y="5911868"/>
              <a:ext cx="205501" cy="22938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 xmlns:a16="http://schemas.microsoft.com/office/drawing/2014/main" id="{E5707DE8-C9B0-4ED0-A336-55E3205FA97B}"/>
                </a:ext>
              </a:extLst>
            </p:cNvPr>
            <p:cNvGrpSpPr/>
            <p:nvPr/>
          </p:nvGrpSpPr>
          <p:grpSpPr>
            <a:xfrm>
              <a:off x="2754000" y="5277640"/>
              <a:ext cx="114458" cy="515794"/>
              <a:chOff x="992298" y="2865227"/>
              <a:chExt cx="45721" cy="311919"/>
            </a:xfrm>
          </p:grpSpPr>
          <p:sp>
            <p:nvSpPr>
              <p:cNvPr id="31" name="円/楕円 105">
                <a:extLst>
                  <a:ext uri="{FF2B5EF4-FFF2-40B4-BE49-F238E27FC236}">
                    <a16:creationId xmlns="" xmlns:a16="http://schemas.microsoft.com/office/drawing/2014/main" id="{DFE370BA-8C51-4F00-852E-4F9C47022B1F}"/>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106">
                <a:extLst>
                  <a:ext uri="{FF2B5EF4-FFF2-40B4-BE49-F238E27FC236}">
                    <a16:creationId xmlns="" xmlns:a16="http://schemas.microsoft.com/office/drawing/2014/main" id="{FD4E9467-AE6D-424A-9B4B-4E4AC91E640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107">
                <a:extLst>
                  <a:ext uri="{FF2B5EF4-FFF2-40B4-BE49-F238E27FC236}">
                    <a16:creationId xmlns="" xmlns:a16="http://schemas.microsoft.com/office/drawing/2014/main" id="{C8923B95-D835-4F85-A94F-8A45BF063093}"/>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 xmlns:a16="http://schemas.microsoft.com/office/drawing/2014/main" id="{87B93A35-4604-4065-94B9-691D8017D2D2}"/>
                </a:ext>
              </a:extLst>
            </p:cNvPr>
            <p:cNvGrpSpPr/>
            <p:nvPr/>
          </p:nvGrpSpPr>
          <p:grpSpPr>
            <a:xfrm rot="5400000">
              <a:off x="3756545" y="5450888"/>
              <a:ext cx="108000" cy="468000"/>
              <a:chOff x="992298" y="2865227"/>
              <a:chExt cx="45721" cy="311919"/>
            </a:xfrm>
          </p:grpSpPr>
          <p:sp>
            <p:nvSpPr>
              <p:cNvPr id="35" name="円/楕円 105">
                <a:extLst>
                  <a:ext uri="{FF2B5EF4-FFF2-40B4-BE49-F238E27FC236}">
                    <a16:creationId xmlns="" xmlns:a16="http://schemas.microsoft.com/office/drawing/2014/main" id="{8093BBD5-225D-4D5B-B2CF-5FD5F760696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 xmlns:a16="http://schemas.microsoft.com/office/drawing/2014/main" id="{B52D0EF0-289A-4BF0-919A-409A6E3BCCA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 xmlns:a16="http://schemas.microsoft.com/office/drawing/2014/main" id="{B27E1B6D-97DB-413D-8B77-EF328824AC5F}"/>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 xmlns:a16="http://schemas.microsoft.com/office/drawing/2014/main" id="{8BB5F591-F3EF-42D7-A5A7-A9B235E5DA61}"/>
                </a:ext>
              </a:extLst>
            </p:cNvPr>
            <p:cNvSpPr/>
            <p:nvPr/>
          </p:nvSpPr>
          <p:spPr>
            <a:xfrm>
              <a:off x="4360888" y="444707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9" name="直線コネクタ 38">
              <a:extLst>
                <a:ext uri="{FF2B5EF4-FFF2-40B4-BE49-F238E27FC236}">
                  <a16:creationId xmlns="" xmlns:a16="http://schemas.microsoft.com/office/drawing/2014/main" id="{413B700F-1C47-49B5-9881-84F00F25D3C8}"/>
                </a:ext>
              </a:extLst>
            </p:cNvPr>
            <p:cNvCxnSpPr>
              <a:cxnSpLocks/>
              <a:stCxn id="40" idx="0"/>
              <a:endCxn id="38" idx="4"/>
            </p:cNvCxnSpPr>
            <p:nvPr/>
          </p:nvCxnSpPr>
          <p:spPr>
            <a:xfrm flipH="1" flipV="1">
              <a:off x="4540888" y="4807076"/>
              <a:ext cx="343378" cy="21575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0" name="楕円 39">
              <a:extLst>
                <a:ext uri="{FF2B5EF4-FFF2-40B4-BE49-F238E27FC236}">
                  <a16:creationId xmlns="" xmlns:a16="http://schemas.microsoft.com/office/drawing/2014/main" id="{4E6E752E-9F6C-4396-99F7-802D731F4984}"/>
                </a:ext>
              </a:extLst>
            </p:cNvPr>
            <p:cNvSpPr/>
            <p:nvPr/>
          </p:nvSpPr>
          <p:spPr>
            <a:xfrm>
              <a:off x="4704266" y="50228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1" name="直線コネクタ 40">
              <a:extLst>
                <a:ext uri="{FF2B5EF4-FFF2-40B4-BE49-F238E27FC236}">
                  <a16:creationId xmlns="" xmlns:a16="http://schemas.microsoft.com/office/drawing/2014/main" id="{559ED13C-BF4B-4203-98A1-E512A3AEEFAC}"/>
                </a:ext>
              </a:extLst>
            </p:cNvPr>
            <p:cNvCxnSpPr>
              <a:cxnSpLocks/>
              <a:stCxn id="42" idx="0"/>
            </p:cNvCxnSpPr>
            <p:nvPr/>
          </p:nvCxnSpPr>
          <p:spPr>
            <a:xfrm flipV="1">
              <a:off x="4489028" y="5382834"/>
              <a:ext cx="395238" cy="1312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楕円 41">
              <a:extLst>
                <a:ext uri="{FF2B5EF4-FFF2-40B4-BE49-F238E27FC236}">
                  <a16:creationId xmlns="" xmlns:a16="http://schemas.microsoft.com/office/drawing/2014/main" id="{90323142-11C9-40BC-B332-FFED73D87CBB}"/>
                </a:ext>
              </a:extLst>
            </p:cNvPr>
            <p:cNvSpPr/>
            <p:nvPr/>
          </p:nvSpPr>
          <p:spPr>
            <a:xfrm>
              <a:off x="4309028" y="551406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3" name="直線コネクタ 42">
              <a:extLst>
                <a:ext uri="{FF2B5EF4-FFF2-40B4-BE49-F238E27FC236}">
                  <a16:creationId xmlns="" xmlns:a16="http://schemas.microsoft.com/office/drawing/2014/main" id="{8C82CA5D-E339-47F9-BC53-BB06C233F6B3}"/>
                </a:ext>
              </a:extLst>
            </p:cNvPr>
            <p:cNvCxnSpPr>
              <a:cxnSpLocks/>
              <a:stCxn id="44" idx="0"/>
              <a:endCxn id="42" idx="4"/>
            </p:cNvCxnSpPr>
            <p:nvPr/>
          </p:nvCxnSpPr>
          <p:spPr>
            <a:xfrm flipH="1" flipV="1">
              <a:off x="4489028" y="5874060"/>
              <a:ext cx="276860" cy="13484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4" name="楕円 43">
              <a:extLst>
                <a:ext uri="{FF2B5EF4-FFF2-40B4-BE49-F238E27FC236}">
                  <a16:creationId xmlns="" xmlns:a16="http://schemas.microsoft.com/office/drawing/2014/main" id="{BF462BF9-E241-4BC7-88E3-5036DC639E13}"/>
                </a:ext>
              </a:extLst>
            </p:cNvPr>
            <p:cNvSpPr/>
            <p:nvPr/>
          </p:nvSpPr>
          <p:spPr>
            <a:xfrm>
              <a:off x="4585888" y="600890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60">
              <a:extLst>
                <a:ext uri="{FF2B5EF4-FFF2-40B4-BE49-F238E27FC236}">
                  <a16:creationId xmlns="" xmlns:a16="http://schemas.microsoft.com/office/drawing/2014/main" id="{05EE7C9C-5E7F-4575-8F20-5168819767EF}"/>
                </a:ext>
              </a:extLst>
            </p:cNvPr>
            <p:cNvSpPr/>
            <p:nvPr/>
          </p:nvSpPr>
          <p:spPr>
            <a:xfrm>
              <a:off x="5535082" y="444811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2" name="直線コネクタ 61">
              <a:extLst>
                <a:ext uri="{FF2B5EF4-FFF2-40B4-BE49-F238E27FC236}">
                  <a16:creationId xmlns="" xmlns:a16="http://schemas.microsoft.com/office/drawing/2014/main" id="{6EFDEB5E-4B43-4C87-8764-4448B0A1A606}"/>
                </a:ext>
              </a:extLst>
            </p:cNvPr>
            <p:cNvCxnSpPr>
              <a:cxnSpLocks/>
              <a:stCxn id="63" idx="0"/>
              <a:endCxn id="61" idx="4"/>
            </p:cNvCxnSpPr>
            <p:nvPr/>
          </p:nvCxnSpPr>
          <p:spPr>
            <a:xfrm flipV="1">
              <a:off x="5612161" y="4808118"/>
              <a:ext cx="102921" cy="332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 xmlns:a16="http://schemas.microsoft.com/office/drawing/2014/main" id="{EB9D3BAD-0291-4F3A-BC0A-947BB3B202E5}"/>
                </a:ext>
              </a:extLst>
            </p:cNvPr>
            <p:cNvSpPr/>
            <p:nvPr/>
          </p:nvSpPr>
          <p:spPr>
            <a:xfrm>
              <a:off x="5432161" y="514089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8" name="直線矢印コネクタ 87">
              <a:extLst>
                <a:ext uri="{FF2B5EF4-FFF2-40B4-BE49-F238E27FC236}">
                  <a16:creationId xmlns="" xmlns:a16="http://schemas.microsoft.com/office/drawing/2014/main" id="{52124EFA-89BF-4AAE-9EAD-C425FAABF0C3}"/>
                </a:ext>
              </a:extLst>
            </p:cNvPr>
            <p:cNvCxnSpPr>
              <a:cxnSpLocks/>
            </p:cNvCxnSpPr>
            <p:nvPr/>
          </p:nvCxnSpPr>
          <p:spPr>
            <a:xfrm>
              <a:off x="6142397" y="4797657"/>
              <a:ext cx="0" cy="39575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0" name="正方形/長方形 89">
              <a:extLst>
                <a:ext uri="{FF2B5EF4-FFF2-40B4-BE49-F238E27FC236}">
                  <a16:creationId xmlns="" xmlns:a16="http://schemas.microsoft.com/office/drawing/2014/main" id="{1C10C7BC-3C0D-4478-90DE-482C02EF28C2}"/>
                </a:ext>
              </a:extLst>
            </p:cNvPr>
            <p:cNvSpPr/>
            <p:nvPr/>
          </p:nvSpPr>
          <p:spPr>
            <a:xfrm>
              <a:off x="6219476" y="4778698"/>
              <a:ext cx="694650" cy="400110"/>
            </a:xfrm>
            <a:prstGeom prst="rect">
              <a:avLst/>
            </a:prstGeom>
          </p:spPr>
          <p:txBody>
            <a:bodyPr wrap="square">
              <a:spAutoFit/>
            </a:bodyPr>
            <a:lstStyle/>
            <a:p>
              <a:r>
                <a:rPr lang="en-US" altLang="ja-JP" sz="2000" dirty="0"/>
                <a:t>1</a:t>
              </a:r>
              <a:r>
                <a:rPr lang="ja-JP" altLang="en-US" sz="2000" dirty="0"/>
                <a:t>回</a:t>
              </a:r>
            </a:p>
          </p:txBody>
        </p:sp>
      </p:grpSp>
    </p:spTree>
    <p:extLst>
      <p:ext uri="{BB962C8B-B14F-4D97-AF65-F5344CB8AC3E}">
        <p14:creationId xmlns:p14="http://schemas.microsoft.com/office/powerpoint/2010/main" val="215964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up)">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 xmlns:a16="http://schemas.microsoft.com/office/drawing/2014/main" id="{9EC13191-13AB-45F5-979A-130FC0BF3B7F}"/>
                  </a:ext>
                </a:extLst>
              </p:cNvPr>
              <p:cNvSpPr txBox="1"/>
              <p:nvPr/>
            </p:nvSpPr>
            <p:spPr>
              <a:xfrm>
                <a:off x="822960" y="828065"/>
                <a:ext cx="2123547" cy="954107"/>
              </a:xfrm>
              <a:prstGeom prst="rect">
                <a:avLst/>
              </a:prstGeom>
              <a:noFill/>
              <a:ln w="28575">
                <a:solidFill>
                  <a:srgbClr val="0066FF"/>
                </a:solidFill>
              </a:ln>
            </p:spPr>
            <p:txBody>
              <a:bodyPr wrap="square" rtlCol="0">
                <a:spAutoFit/>
              </a:bodyPr>
              <a:lstStyle/>
              <a:p>
                <a:r>
                  <a:rPr lang="en-US" altLang="ja-JP" sz="2800" dirty="0"/>
                  <a:t>9</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r>
                        <a:rPr lang="en-US" altLang="ja-JP" sz="2800" i="1" smtClean="0">
                          <a:solidFill>
                            <a:srgbClr val="0066FF"/>
                          </a:solidFill>
                          <a:latin typeface="Cambria Math" panose="02040503050406030204" pitchFamily="18" charset="0"/>
                        </a:rPr>
                        <m:t>349524</m:t>
                      </m:r>
                    </m:oMath>
                  </m:oMathPara>
                </a14:m>
                <a:endParaRPr lang="en-US" altLang="ja-JP" sz="2800" dirty="0">
                  <a:solidFill>
                    <a:srgbClr val="0066FF"/>
                  </a:solidFill>
                </a:endParaRPr>
              </a:p>
            </p:txBody>
          </p:sp>
        </mc:Choice>
        <mc:Fallback xmlns="">
          <p:sp>
            <p:nvSpPr>
              <p:cNvPr id="8" name="テキスト ボックス 7">
                <a:extLst>
                  <a:ext uri="{FF2B5EF4-FFF2-40B4-BE49-F238E27FC236}">
                    <a16:creationId xmlns:a16="http://schemas.microsoft.com/office/drawing/2014/main" xmlns="" xmlns:a14="http://schemas.microsoft.com/office/drawing/2010/main" id="{9EC13191-13AB-45F5-979A-130FC0BF3B7F}"/>
                  </a:ext>
                </a:extLst>
              </p:cNvPr>
              <p:cNvSpPr txBox="1">
                <a:spLocks noRot="1" noChangeAspect="1" noMove="1" noResize="1" noEditPoints="1" noAdjustHandles="1" noChangeArrowheads="1" noChangeShapeType="1" noTextEdit="1"/>
              </p:cNvSpPr>
              <p:nvPr/>
            </p:nvSpPr>
            <p:spPr>
              <a:xfrm>
                <a:off x="822960" y="828065"/>
                <a:ext cx="2123547" cy="954107"/>
              </a:xfrm>
              <a:prstGeom prst="rect">
                <a:avLst/>
              </a:prstGeom>
              <a:blipFill rotWithShape="0">
                <a:blip r:embed="rId2"/>
                <a:stretch>
                  <a:fillRect l="-5099" t="-7453"/>
                </a:stretch>
              </a:blipFill>
              <a:ln w="28575">
                <a:solidFill>
                  <a:srgbClr val="0066FF"/>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 xmlns:a16="http://schemas.microsoft.com/office/drawing/2014/main" id="{1AEE1133-C277-41A0-B4B9-AD0643541C33}"/>
                  </a:ext>
                </a:extLst>
              </p:cNvPr>
              <p:cNvSpPr txBox="1"/>
              <p:nvPr/>
            </p:nvSpPr>
            <p:spPr>
              <a:xfrm>
                <a:off x="3476957" y="828065"/>
                <a:ext cx="5170005" cy="954107"/>
              </a:xfrm>
              <a:prstGeom prst="rect">
                <a:avLst/>
              </a:prstGeom>
              <a:noFill/>
              <a:ln w="38100">
                <a:solidFill>
                  <a:srgbClr val="FF0000"/>
                </a:solidFill>
              </a:ln>
            </p:spPr>
            <p:txBody>
              <a:bodyPr wrap="none" rtlCol="0">
                <a:spAutoFit/>
              </a:bodyPr>
              <a:lstStyle/>
              <a:p>
                <a:r>
                  <a:rPr kumimoji="1" lang="ja-JP" altLang="en-US" sz="2800" dirty="0"/>
                  <a:t>モンテカルロ法</a:t>
                </a:r>
                <a:r>
                  <a:rPr kumimoji="1" lang="ja-JP" altLang="en-US" sz="2800" dirty="0">
                    <a:solidFill>
                      <a:srgbClr val="00B050"/>
                    </a:solidFill>
                  </a:rPr>
                  <a:t>プレイアウト</a:t>
                </a:r>
                <a:r>
                  <a:rPr kumimoji="1" lang="en-US" altLang="ja-JP" sz="2800" dirty="0">
                    <a:solidFill>
                      <a:srgbClr val="00B050"/>
                    </a:solidFill>
                  </a:rPr>
                  <a:t>750</a:t>
                </a:r>
                <a:r>
                  <a:rPr kumimoji="1" lang="ja-JP" altLang="en-US" sz="2800" dirty="0">
                    <a:solidFill>
                      <a:srgbClr val="00B050"/>
                    </a:solidFill>
                  </a:rPr>
                  <a:t>回</a:t>
                </a:r>
                <a:endParaRPr kumimoji="1" lang="en-US" altLang="ja-JP" sz="2800" dirty="0">
                  <a:solidFill>
                    <a:srgbClr val="00B050"/>
                  </a:solidFill>
                </a:endParaRPr>
              </a:p>
              <a:p>
                <a:pPr algn="ctr"/>
                <a:r>
                  <a:rPr kumimoji="1" lang="ja-JP" altLang="en-US" sz="2800" b="1" dirty="0"/>
                  <a:t>最大でも</a:t>
                </a:r>
                <a:r>
                  <a:rPr kumimoji="1" lang="ja-JP" altLang="en-US" sz="2800" dirty="0"/>
                  <a:t>およそ</a:t>
                </a:r>
                <a14:m>
                  <m:oMath xmlns:m="http://schemas.openxmlformats.org/officeDocument/2006/math">
                    <m:r>
                      <a:rPr lang="en-US" altLang="ja-JP" sz="2800" b="0" i="0" smtClean="0">
                        <a:solidFill>
                          <a:srgbClr val="FF0000"/>
                        </a:solidFill>
                        <a:latin typeface="Cambria Math" panose="02040503050406030204" pitchFamily="18" charset="0"/>
                        <a:ea typeface="Cambria Math" panose="02040503050406030204" pitchFamily="18" charset="0"/>
                      </a:rPr>
                      <m:t>30</m:t>
                    </m:r>
                    <m:r>
                      <a:rPr lang="en-US" altLang="ja-JP" sz="2800" b="0" i="1" smtClean="0">
                        <a:solidFill>
                          <a:srgbClr val="FF0000"/>
                        </a:solidFill>
                        <a:latin typeface="Cambria Math" panose="02040503050406030204" pitchFamily="18" charset="0"/>
                        <a:ea typeface="Cambria Math" panose="02040503050406030204" pitchFamily="18" charset="0"/>
                      </a:rPr>
                      <m:t>0000</m:t>
                    </m:r>
                  </m:oMath>
                </a14:m>
                <a:endParaRPr lang="en-US" altLang="ja-JP" sz="2800" dirty="0">
                  <a:solidFill>
                    <a:srgbClr val="FF0000"/>
                  </a:solidFill>
                  <a:latin typeface="Cambria Math" panose="02040503050406030204" pitchFamily="18" charset="0"/>
                  <a:ea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xmlns:a14="http://schemas.microsoft.com/office/drawing/2010/main" xmlns="" id="{1AEE1133-C277-41A0-B4B9-AD0643541C33}"/>
                  </a:ext>
                </a:extLst>
              </p:cNvPr>
              <p:cNvSpPr txBox="1">
                <a:spLocks noRot="1" noChangeAspect="1" noMove="1" noResize="1" noEditPoints="1" noAdjustHandles="1" noChangeArrowheads="1" noChangeShapeType="1" noTextEdit="1"/>
              </p:cNvSpPr>
              <p:nvPr/>
            </p:nvSpPr>
            <p:spPr>
              <a:xfrm>
                <a:off x="3476957" y="828065"/>
                <a:ext cx="5170005" cy="954107"/>
              </a:xfrm>
              <a:prstGeom prst="rect">
                <a:avLst/>
              </a:prstGeom>
              <a:blipFill rotWithShape="0">
                <a:blip r:embed="rId3"/>
                <a:stretch>
                  <a:fillRect l="-1991" t="-6790" r="-585" b="-12963"/>
                </a:stretch>
              </a:blipFill>
              <a:ln w="38100">
                <a:solidFill>
                  <a:srgbClr val="FF0000"/>
                </a:solidFill>
              </a:ln>
            </p:spPr>
            <p:txBody>
              <a:bodyPr/>
              <a:lstStyle/>
              <a:p>
                <a:r>
                  <a:rPr lang="ja-JP" altLang="en-US">
                    <a:noFill/>
                  </a:rPr>
                  <a:t> </a:t>
                </a:r>
              </a:p>
            </p:txBody>
          </p:sp>
        </mc:Fallback>
      </mc:AlternateContent>
      <p:graphicFrame>
        <p:nvGraphicFramePr>
          <p:cNvPr id="12" name="コンテンツ プレースホルダー 6"/>
          <p:cNvGraphicFramePr>
            <a:graphicFrameLocks noGrp="1"/>
          </p:cNvGraphicFramePr>
          <p:nvPr>
            <p:ph idx="1"/>
            <p:extLst>
              <p:ext uri="{D42A27DB-BD31-4B8C-83A1-F6EECF244321}">
                <p14:modId xmlns:p14="http://schemas.microsoft.com/office/powerpoint/2010/main" val="2120288138"/>
              </p:ext>
            </p:extLst>
          </p:nvPr>
        </p:nvGraphicFramePr>
        <p:xfrm>
          <a:off x="822326" y="1917906"/>
          <a:ext cx="7824636" cy="42422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006444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graphicFrame>
        <p:nvGraphicFramePr>
          <p:cNvPr id="6" name="コンテンツ プレースホルダー 6"/>
          <p:cNvGraphicFramePr>
            <a:graphicFrameLocks noGrp="1"/>
          </p:cNvGraphicFramePr>
          <p:nvPr>
            <p:ph idx="1"/>
            <p:extLst>
              <p:ext uri="{D42A27DB-BD31-4B8C-83A1-F6EECF244321}">
                <p14:modId xmlns:p14="http://schemas.microsoft.com/office/powerpoint/2010/main" val="2379015327"/>
              </p:ext>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計算量は変わらず高い勝率を記録している．</a:t>
            </a:r>
          </a:p>
        </p:txBody>
      </p:sp>
      <p:graphicFrame>
        <p:nvGraphicFramePr>
          <p:cNvPr id="8" name="コンテンツ プレースホルダー 11"/>
          <p:cNvGraphicFramePr>
            <a:graphicFrameLocks/>
          </p:cNvGraphicFramePr>
          <p:nvPr>
            <p:extLst>
              <p:ext uri="{D42A27DB-BD31-4B8C-83A1-F6EECF244321}">
                <p14:modId xmlns:p14="http://schemas.microsoft.com/office/powerpoint/2010/main" val="2444035974"/>
              </p:ext>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298999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
        <p:nvSpPr>
          <p:cNvPr id="7" name="コンテンツ プレースホルダー 2"/>
          <p:cNvSpPr txBox="1">
            <a:spLocks/>
          </p:cNvSpPr>
          <p:nvPr/>
        </p:nvSpPr>
        <p:spPr>
          <a:xfrm>
            <a:off x="822959" y="1625406"/>
            <a:ext cx="7784593" cy="40509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smtClean="0">
                <a:solidFill>
                  <a:srgbClr val="00B050"/>
                </a:solidFill>
              </a:rPr>
              <a:t>理論的な結果</a:t>
            </a:r>
            <a:endParaRPr lang="en-US" altLang="ja-JP" dirty="0" smtClean="0">
              <a:solidFill>
                <a:srgbClr val="00B050"/>
              </a:solidFill>
            </a:endParaRPr>
          </a:p>
          <a:p>
            <a:r>
              <a:rPr lang="ja-JP" altLang="en-US" dirty="0" smtClean="0"/>
              <a:t>二人用</a:t>
            </a:r>
            <a:r>
              <a:rPr lang="en-US" altLang="ja-JP" dirty="0" smtClean="0"/>
              <a:t>Flood-It</a:t>
            </a:r>
            <a:r>
              <a:rPr lang="ja-JP" altLang="en-US" dirty="0" smtClean="0"/>
              <a:t>で与えられる盤面に対して，</a:t>
            </a:r>
            <a:endParaRPr lang="en-US" altLang="ja-JP" dirty="0" smtClean="0"/>
          </a:p>
          <a:p>
            <a:r>
              <a:rPr lang="ja-JP" altLang="en-US" dirty="0" smtClean="0"/>
              <a:t>必勝法を求めることは難しいことを示した．</a:t>
            </a:r>
            <a:endParaRPr lang="en-US" altLang="ja-JP" dirty="0" smtClean="0"/>
          </a:p>
          <a:p>
            <a:endParaRPr lang="en-US" altLang="ja-JP" dirty="0" smtClean="0"/>
          </a:p>
          <a:p>
            <a:pPr marL="457200" indent="-457200">
              <a:buFont typeface="Arial" panose="020B0604020202020204" pitchFamily="34" charset="0"/>
              <a:buChar char="•"/>
            </a:pPr>
            <a:r>
              <a:rPr lang="ja-JP" altLang="en-US" dirty="0" smtClean="0">
                <a:solidFill>
                  <a:srgbClr val="7030A0"/>
                </a:solidFill>
              </a:rPr>
              <a:t>実験的な結果</a:t>
            </a:r>
            <a:endParaRPr lang="en-US" altLang="ja-JP" dirty="0" smtClean="0">
              <a:solidFill>
                <a:srgbClr val="7030A0"/>
              </a:solidFill>
            </a:endParaRPr>
          </a:p>
          <a:p>
            <a:r>
              <a:rPr lang="ja-JP" altLang="en-US" dirty="0" smtClean="0"/>
              <a:t>モンテカルロ法に基づいた対戦アルゴリズムを作り，</a:t>
            </a:r>
            <a:endParaRPr lang="en-US" altLang="ja-JP" dirty="0" smtClean="0"/>
          </a:p>
          <a:p>
            <a:r>
              <a:rPr lang="ja-JP" altLang="en-US" dirty="0" smtClean="0"/>
              <a:t>実験をすることで既存手法よりも良い手法である</a:t>
            </a:r>
            <a:endParaRPr lang="en-US" altLang="ja-JP" dirty="0" smtClean="0"/>
          </a:p>
          <a:p>
            <a:r>
              <a:rPr lang="ja-JP" altLang="en-US" dirty="0" smtClean="0"/>
              <a:t>ことを示した．</a:t>
            </a:r>
            <a:endParaRPr lang="ja-JP" altLang="en-US" dirty="0"/>
          </a:p>
        </p:txBody>
      </p:sp>
    </p:spTree>
    <p:extLst>
      <p:ext uri="{BB962C8B-B14F-4D97-AF65-F5344CB8AC3E}">
        <p14:creationId xmlns:p14="http://schemas.microsoft.com/office/powerpoint/2010/main" val="20524059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kumimoji="1" lang="ja-JP" altLang="en-US" dirty="0"/>
              <a:t>まとめと今後の課題</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368000842"/>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1610495758"/>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3"/>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角丸四角形吹き出し 17"/>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19" name="グループ化 18"/>
          <p:cNvGrpSpPr/>
          <p:nvPr/>
        </p:nvGrpSpPr>
        <p:grpSpPr>
          <a:xfrm>
            <a:off x="7086600" y="4809926"/>
            <a:ext cx="1800000" cy="1800000"/>
            <a:chOff x="567609" y="2857500"/>
            <a:chExt cx="3600000" cy="3600000"/>
          </a:xfrm>
        </p:grpSpPr>
        <p:sp>
          <p:nvSpPr>
            <p:cNvPr id="20" name="正方形/長方形 19"/>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1" name="正方形/長方形 20"/>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7" name="角丸四角形吹き出し 16"/>
          <p:cNvSpPr/>
          <p:nvPr/>
        </p:nvSpPr>
        <p:spPr>
          <a:xfrm>
            <a:off x="865584" y="3905389"/>
            <a:ext cx="2295728" cy="1223859"/>
          </a:xfrm>
          <a:prstGeom prst="wedgeRoundRectCallout">
            <a:avLst>
              <a:gd name="adj1" fmla="val 74578"/>
              <a:gd name="adj2" fmla="val -59759"/>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4</a:t>
            </a:r>
            <a:r>
              <a:rPr kumimoji="1" lang="ja-JP" altLang="en-US" sz="2800" dirty="0"/>
              <a:t>色で難しいと言いたい</a:t>
            </a:r>
          </a:p>
        </p:txBody>
      </p:sp>
    </p:spTree>
    <p:extLst>
      <p:ext uri="{BB962C8B-B14F-4D97-AF65-F5344CB8AC3E}">
        <p14:creationId xmlns:p14="http://schemas.microsoft.com/office/powerpoint/2010/main" val="17088013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まとめと今後の課題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graphicFrame>
        <p:nvGraphicFramePr>
          <p:cNvPr id="6" name="コンテンツ プレースホルダー 6"/>
          <p:cNvGraphicFramePr>
            <a:graphicFrameLocks noGrp="1"/>
          </p:cNvGraphicFramePr>
          <p:nvPr>
            <p:ph idx="1"/>
            <p:extLst>
              <p:ext uri="{D42A27DB-BD31-4B8C-83A1-F6EECF244321}">
                <p14:modId xmlns:p14="http://schemas.microsoft.com/office/powerpoint/2010/main" val="1709187017"/>
              </p:ext>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計算量を抑えつつ勝率を上げる工夫をしたい．</a:t>
            </a:r>
            <a:endParaRPr lang="en-US" altLang="ja-JP" dirty="0"/>
          </a:p>
        </p:txBody>
      </p:sp>
      <p:graphicFrame>
        <p:nvGraphicFramePr>
          <p:cNvPr id="8" name="コンテンツ プレースホルダー 11"/>
          <p:cNvGraphicFramePr>
            <a:graphicFrameLocks/>
          </p:cNvGraphicFramePr>
          <p:nvPr>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6300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 xmlns:a16="http://schemas.microsoft.com/office/drawing/2014/main" val="20000"/>
                    </a:ext>
                  </a:extLst>
                </a:gridCol>
                <a:gridCol w="4183380">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a:xfrm>
            <a:off x="822959" y="1625406"/>
            <a:ext cx="7784593"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モンテカルロ法に基づいた対戦アルゴリズムを作り，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Tree>
    <p:extLst>
      <p:ext uri="{BB962C8B-B14F-4D97-AF65-F5344CB8AC3E}">
        <p14:creationId xmlns:p14="http://schemas.microsoft.com/office/powerpoint/2010/main" val="16445643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Tree>
    <p:extLst>
      <p:ext uri="{BB962C8B-B14F-4D97-AF65-F5344CB8AC3E}">
        <p14:creationId xmlns:p14="http://schemas.microsoft.com/office/powerpoint/2010/main" val="4141524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 name="テキスト ボックス 2">
            <a:extLst>
              <a:ext uri="{FF2B5EF4-FFF2-40B4-BE49-F238E27FC236}">
                <a16:creationId xmlns="" xmlns:a16="http://schemas.microsoft.com/office/drawing/2014/main"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4991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 xmlns:a16="http://schemas.microsoft.com/office/drawing/2014/main"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03924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 xmlns:a16="http://schemas.microsoft.com/office/drawing/2014/main"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47372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9">
                                            <p:txEl>
                                              <p:pRg st="0" end="0"/>
                                            </p:txEl>
                                          </p:spTgt>
                                        </p:tgtEl>
                                        <p:attrNameLst>
                                          <p:attrName>style.color</p:attrName>
                                        </p:attrNameLst>
                                      </p:cBhvr>
                                      <p:to>
                                        <a:srgbClr val="FF0000"/>
                                      </p:to>
                                    </p:animClr>
                                    <p:animClr clrSpc="rgb" dir="cw">
                                      <p:cBhvr>
                                        <p:cTn id="19" dur="500" fill="hold"/>
                                        <p:tgtEl>
                                          <p:spTgt spid="9">
                                            <p:txEl>
                                              <p:pRg st="0" end="0"/>
                                            </p:txEl>
                                          </p:spTgt>
                                        </p:tgtEl>
                                        <p:attrNameLst>
                                          <p:attrName>fillcolor</p:attrName>
                                        </p:attrNameLst>
                                      </p:cBhvr>
                                      <p:to>
                                        <a:srgbClr val="FF0000"/>
                                      </p:to>
                                    </p:animClr>
                                    <p:set>
                                      <p:cBhvr>
                                        <p:cTn id="20" dur="500" fill="hold"/>
                                        <p:tgtEl>
                                          <p:spTgt spid="9">
                                            <p:txEl>
                                              <p:pRg st="0" end="0"/>
                                            </p:txEl>
                                          </p:spTgt>
                                        </p:tgtEl>
                                        <p:attrNameLst>
                                          <p:attrName>fill.type</p:attrName>
                                        </p:attrNameLst>
                                      </p:cBhvr>
                                      <p:to>
                                        <p:strVal val="solid"/>
                                      </p:to>
                                    </p:set>
                                    <p:set>
                                      <p:cBhvr>
                                        <p:cTn id="21" dur="500" fill="hold"/>
                                        <p:tgtEl>
                                          <p:spTgt spid="9">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 xmlns:a16="http://schemas.microsoft.com/office/drawing/2014/main"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0102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これを選ぶ</a:t>
            </a:r>
          </a:p>
        </p:txBody>
      </p:sp>
      <p:sp>
        <p:nvSpPr>
          <p:cNvPr id="39" name="テキスト ボックス 38">
            <a:extLst>
              <a:ext uri="{FF2B5EF4-FFF2-40B4-BE49-F238E27FC236}">
                <a16:creationId xmlns="" xmlns:a16="http://schemas.microsoft.com/office/drawing/2014/main"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92235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 xmlns:a16="http://schemas.microsoft.com/office/drawing/2014/main"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 xmlns:a16="http://schemas.microsoft.com/office/drawing/2014/main"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 xmlns:a16="http://schemas.microsoft.com/office/drawing/2014/main"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 xmlns:a16="http://schemas.microsoft.com/office/drawing/2014/main"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 xmlns:a16="http://schemas.microsoft.com/office/drawing/2014/main"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 xmlns:a16="http://schemas.microsoft.com/office/drawing/2014/main"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 xmlns:a16="http://schemas.microsoft.com/office/drawing/2014/main"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 xmlns:a16="http://schemas.microsoft.com/office/drawing/2014/main"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 xmlns:a16="http://schemas.microsoft.com/office/drawing/2014/main"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 xmlns:a16="http://schemas.microsoft.com/office/drawing/2014/main"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 xmlns:a16="http://schemas.microsoft.com/office/drawing/2014/main"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 xmlns:a16="http://schemas.microsoft.com/office/drawing/2014/main"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 xmlns:a16="http://schemas.microsoft.com/office/drawing/2014/main"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 xmlns:a16="http://schemas.microsoft.com/office/drawing/2014/main"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 xmlns:a16="http://schemas.microsoft.com/office/drawing/2014/main"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 xmlns:a16="http://schemas.microsoft.com/office/drawing/2014/main"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 xmlns:a16="http://schemas.microsoft.com/office/drawing/2014/main"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 xmlns:a16="http://schemas.microsoft.com/office/drawing/2014/main"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 xmlns:a16="http://schemas.microsoft.com/office/drawing/2014/main"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 xmlns:a16="http://schemas.microsoft.com/office/drawing/2014/main"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 xmlns:a16="http://schemas.microsoft.com/office/drawing/2014/main"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 xmlns:a16="http://schemas.microsoft.com/office/drawing/2014/main"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 xmlns:a16="http://schemas.microsoft.com/office/drawing/2014/main"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 xmlns:a16="http://schemas.microsoft.com/office/drawing/2014/main"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 xmlns:a16="http://schemas.microsoft.com/office/drawing/2014/main"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 xmlns:a16="http://schemas.microsoft.com/office/drawing/2014/main"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 xmlns:a16="http://schemas.microsoft.com/office/drawing/2014/main"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 xmlns:a16="http://schemas.microsoft.com/office/drawing/2014/main"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 xmlns:a16="http://schemas.microsoft.com/office/drawing/2014/main"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 xmlns:a16="http://schemas.microsoft.com/office/drawing/2014/main"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 xmlns:a16="http://schemas.microsoft.com/office/drawing/2014/main"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 xmlns:a16="http://schemas.microsoft.com/office/drawing/2014/main"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 xmlns:a16="http://schemas.microsoft.com/office/drawing/2014/main"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 xmlns:a16="http://schemas.microsoft.com/office/drawing/2014/main"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 xmlns:a16="http://schemas.microsoft.com/office/drawing/2014/main"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 xmlns:a16="http://schemas.microsoft.com/office/drawing/2014/main"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 xmlns:a16="http://schemas.microsoft.com/office/drawing/2014/main"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 xmlns:a16="http://schemas.microsoft.com/office/drawing/2014/main"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 xmlns:a16="http://schemas.microsoft.com/office/drawing/2014/main"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 xmlns:a16="http://schemas.microsoft.com/office/drawing/2014/main"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 xmlns:a16="http://schemas.microsoft.com/office/drawing/2014/main"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 xmlns:a16="http://schemas.microsoft.com/office/drawing/2014/main"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 xmlns:a16="http://schemas.microsoft.com/office/drawing/2014/main"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 xmlns:a16="http://schemas.microsoft.com/office/drawing/2014/main"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 xmlns:a16="http://schemas.microsoft.com/office/drawing/2014/main"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 xmlns:a16="http://schemas.microsoft.com/office/drawing/2014/main"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 xmlns:a16="http://schemas.microsoft.com/office/drawing/2014/main"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 xmlns:a16="http://schemas.microsoft.com/office/drawing/2014/main"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 xmlns:a16="http://schemas.microsoft.com/office/drawing/2014/main"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 xmlns:a16="http://schemas.microsoft.com/office/drawing/2014/main"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 xmlns:a16="http://schemas.microsoft.com/office/drawing/2014/main"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 xmlns:a16="http://schemas.microsoft.com/office/drawing/2014/main"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 xmlns:a16="http://schemas.microsoft.com/office/drawing/2014/main"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 xmlns:a16="http://schemas.microsoft.com/office/drawing/2014/main"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 xmlns:a16="http://schemas.microsoft.com/office/drawing/2014/main"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 xmlns:a16="http://schemas.microsoft.com/office/drawing/2014/main"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 xmlns:a16="http://schemas.microsoft.com/office/drawing/2014/main"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 xmlns:a16="http://schemas.microsoft.com/office/drawing/2014/main"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 xmlns:a16="http://schemas.microsoft.com/office/drawing/2014/main"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 xmlns:a16="http://schemas.microsoft.com/office/drawing/2014/main"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 xmlns:a16="http://schemas.microsoft.com/office/drawing/2014/main"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 xmlns:a16="http://schemas.microsoft.com/office/drawing/2014/main"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 xmlns:a16="http://schemas.microsoft.com/office/drawing/2014/main"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 xmlns:a16="http://schemas.microsoft.com/office/drawing/2014/main"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25957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0"/>
                                        </p:tgtEl>
                                        <p:attrNameLst>
                                          <p:attrName>style.visibility</p:attrName>
                                        </p:attrNameLst>
                                      </p:cBhvr>
                                      <p:to>
                                        <p:strVal val="visible"/>
                                      </p:to>
                                    </p:set>
                                    <p:animEffect transition="in" filter="fade">
                                      <p:cBhvr>
                                        <p:cTn id="26" dur="500"/>
                                        <p:tgtEl>
                                          <p:spTgt spid="34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41"/>
                                        </p:tgtEl>
                                        <p:attrNameLst>
                                          <p:attrName>style.visibility</p:attrName>
                                        </p:attrNameLst>
                                      </p:cBhvr>
                                      <p:to>
                                        <p:strVal val="visible"/>
                                      </p:to>
                                    </p:set>
                                    <p:animEffect transition="in" filter="fade">
                                      <p:cBhvr>
                                        <p:cTn id="31" dur="500"/>
                                        <p:tgtEl>
                                          <p:spTgt spid="341"/>
                                        </p:tgtEl>
                                      </p:cBhvr>
                                    </p:animEffect>
                                  </p:childTnLst>
                                </p:cTn>
                              </p:par>
                              <p:par>
                                <p:cTn id="32" presetID="22" presetClass="entr" presetSubtype="8" fill="hold" nodeType="withEffect">
                                  <p:stCondLst>
                                    <p:cond delay="0"/>
                                  </p:stCondLst>
                                  <p:childTnLst>
                                    <p:set>
                                      <p:cBhvr>
                                        <p:cTn id="33" dur="1" fill="hold">
                                          <p:stCondLst>
                                            <p:cond delay="0"/>
                                          </p:stCondLst>
                                        </p:cTn>
                                        <p:tgtEl>
                                          <p:spTgt spid="342"/>
                                        </p:tgtEl>
                                        <p:attrNameLst>
                                          <p:attrName>style.visibility</p:attrName>
                                        </p:attrNameLst>
                                      </p:cBhvr>
                                      <p:to>
                                        <p:strVal val="visible"/>
                                      </p:to>
                                    </p:set>
                                    <p:animEffect transition="in" filter="wipe(left)">
                                      <p:cBhvr>
                                        <p:cTn id="34"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xmlns:a14="http://schemas.microsoft.com/office/drawing/2010/main" val="20000"/>
                        </a:ext>
                      </a:extLst>
                    </a:gridCol>
                    <a:gridCol w="2310260">
                      <a:extLst>
                        <a:ext uri="{9D8B030D-6E8A-4147-A177-3AD203B41FA5}">
                          <a16:colId xmlns:a16="http://schemas.microsoft.com/office/drawing/2014/main" xmlns="" xmlns:a14="http://schemas.microsoft.com/office/drawing/2010/main" val="20001"/>
                        </a:ext>
                      </a:extLst>
                    </a:gridCol>
                    <a:gridCol w="2310260">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944880">
                    <a:tc>
                      <a:txBody>
                        <a:bodyPr/>
                        <a:lstStyle/>
                        <a:p>
                          <a:endParaRPr lang="ja-JP"/>
                        </a:p>
                      </a:txBody>
                      <a:tcPr>
                        <a:blipFill rotWithShape="0">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xmlns:a14="http://schemas.microsoft.com/office/drawing/2010/main" val="10001"/>
                      </a:ext>
                    </a:extLst>
                  </a:tr>
                  <a:tr h="944880">
                    <a:tc>
                      <a:txBody>
                        <a:bodyPr/>
                        <a:lstStyle/>
                        <a:p>
                          <a:endParaRPr lang="ja-JP"/>
                        </a:p>
                      </a:txBody>
                      <a:tcPr>
                        <a:blipFill rotWithShape="0">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xmlns:a14="http://schemas.microsoft.com/office/drawing/2010/main" val="10002"/>
                      </a:ext>
                    </a:extLst>
                  </a:tr>
                  <a:tr h="944880">
                    <a:tc>
                      <a:txBody>
                        <a:bodyPr/>
                        <a:lstStyle/>
                        <a:p>
                          <a:endParaRPr lang="ja-JP"/>
                        </a:p>
                      </a:txBody>
                      <a:tcPr>
                        <a:blipFill rotWithShape="0">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68" name="角丸四角形吹き出し 67"/>
          <p:cNvSpPr/>
          <p:nvPr/>
        </p:nvSpPr>
        <p:spPr>
          <a:xfrm>
            <a:off x="6578798" y="4174276"/>
            <a:ext cx="2197865" cy="722963"/>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2</a:t>
            </a:r>
            <a:r>
              <a:rPr kumimoji="1" lang="ja-JP" altLang="en-US" sz="2800" dirty="0"/>
              <a:t>色だと簡単</a:t>
            </a:r>
          </a:p>
        </p:txBody>
      </p:sp>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6"/>
            <a:ext cx="7897529" cy="1113840"/>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本論文の内容</a:t>
            </a:r>
          </a:p>
        </p:txBody>
      </p:sp>
      <p:sp>
        <p:nvSpPr>
          <p:cNvPr id="3" name="コンテンツ プレースホルダー 2"/>
          <p:cNvSpPr>
            <a:spLocks noGrp="1"/>
          </p:cNvSpPr>
          <p:nvPr>
            <p:ph idx="1"/>
          </p:nvPr>
        </p:nvSpPr>
        <p:spPr>
          <a:xfrm>
            <a:off x="822959" y="1625406"/>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モンテカルロ法に基づいた対戦アルゴリズムを作り，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Tree>
    <p:extLst>
      <p:ext uri="{BB962C8B-B14F-4D97-AF65-F5344CB8AC3E}">
        <p14:creationId xmlns:p14="http://schemas.microsoft.com/office/powerpoint/2010/main" val="421758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endParaRPr lang="en-US" altLang="ja-JP" dirty="0"/>
          </a:p>
        </p:txBody>
      </p:sp>
      <p:sp>
        <p:nvSpPr>
          <p:cNvPr id="2" name="タイトル 1">
            <a:extLst>
              <a:ext uri="{FF2B5EF4-FFF2-40B4-BE49-F238E27FC236}">
                <a16:creationId xmlns="" xmlns:a16="http://schemas.microsoft.com/office/drawing/2014/main"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 xmlns:a16="http://schemas.microsoft.com/office/drawing/2014/main" id="{2EE84A0E-C162-43BE-9803-6B082716F1B2}"/>
              </a:ext>
            </a:extLst>
          </p:cNvPr>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 xmlns:a16="http://schemas.microsoft.com/office/drawing/2014/main"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 xmlns:a16="http://schemas.microsoft.com/office/drawing/2014/main" val="20000"/>
                        </a:ext>
                      </a:extLst>
                    </a:gridCol>
                    <a:gridCol w="2916283">
                      <a:extLst>
                        <a:ext uri="{9D8B030D-6E8A-4147-A177-3AD203B41FA5}">
                          <a16:colId xmlns="" xmlns:a16="http://schemas.microsoft.com/office/drawing/2014/main"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 xmlns:a16="http://schemas.microsoft.com/office/drawing/2014/main" val="10001"/>
                      </a:ext>
                    </a:extLst>
                  </a:tr>
                </a:tbl>
              </a:graphicData>
            </a:graphic>
          </p:graphicFrame>
        </mc:Choice>
        <mc:Fallback xmlns="">
          <p:graphicFrame>
            <p:nvGraphicFramePr>
              <p:cNvPr id="8" name="コンテンツ プレースホルダー 4">
                <a:extLst>
                  <a:ext uri="{FF2B5EF4-FFF2-40B4-BE49-F238E27FC236}">
                    <a16:creationId xmlns:a16="http://schemas.microsoft.com/office/drawing/2014/main" xmlns:a14="http://schemas.microsoft.com/office/drawing/2010/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a14="http://schemas.microsoft.com/office/drawing/2010/main" xmlns="" val="20000"/>
                        </a:ext>
                      </a:extLst>
                    </a:gridCol>
                    <a:gridCol w="2916283">
                      <a:extLst>
                        <a:ext uri="{9D8B030D-6E8A-4147-A177-3AD203B41FA5}">
                          <a16:colId xmlns:a16="http://schemas.microsoft.com/office/drawing/2014/main" xmlns:a14="http://schemas.microsoft.com/office/drawing/2010/main" xmlns=""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a14="http://schemas.microsoft.com/office/drawing/2010/main" xmlns="" val="10000"/>
                      </a:ext>
                    </a:extLst>
                  </a:tr>
                  <a:tr h="2358750">
                    <a:tc>
                      <a:txBody>
                        <a:bodyPr/>
                        <a:lstStyle/>
                        <a:p>
                          <a:endParaRPr lang="ja-JP"/>
                        </a:p>
                      </a:txBody>
                      <a:tcPr>
                        <a:blipFill rotWithShape="0">
                          <a:blip r:embed="rId2"/>
                          <a:stretch>
                            <a:fillRect l="-112" t="-25258" r="-53966" b="-515"/>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9" name="コンテンツ プレースホルダー 2">
            <a:extLst>
              <a:ext uri="{FF2B5EF4-FFF2-40B4-BE49-F238E27FC236}">
                <a16:creationId xmlns="" xmlns:a16="http://schemas.microsoft.com/office/drawing/2014/main"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822959" y="5002032"/>
            <a:ext cx="3495041" cy="1767068"/>
            <a:chOff x="599823" y="3105828"/>
            <a:chExt cx="7944354" cy="3240000"/>
          </a:xfrm>
        </p:grpSpPr>
        <p:cxnSp>
          <p:nvCxnSpPr>
            <p:cNvPr id="6" name="直線コネクタ 5">
              <a:extLst>
                <a:ext uri="{FF2B5EF4-FFF2-40B4-BE49-F238E27FC236}">
                  <a16:creationId xmlns="" xmlns:a16="http://schemas.microsoft.com/office/drawing/2014/main" id="{9D5757A3-4452-4919-83E6-B7B8110911E4}"/>
                </a:ext>
              </a:extLst>
            </p:cNvPr>
            <p:cNvCxnSpPr>
              <a:cxnSpLocks/>
              <a:stCxn id="59" idx="4"/>
              <a:endCxn id="63" idx="0"/>
            </p:cNvCxnSpPr>
            <p:nvPr/>
          </p:nvCxnSpPr>
          <p:spPr>
            <a:xfrm>
              <a:off x="7626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 xmlns:a16="http://schemas.microsoft.com/office/drawing/2014/main" id="{99384BF3-97B7-4405-B266-0ACEC5462D37}"/>
                </a:ext>
              </a:extLst>
            </p:cNvPr>
            <p:cNvCxnSpPr>
              <a:cxnSpLocks/>
              <a:stCxn id="64" idx="4"/>
              <a:endCxn id="68" idx="0"/>
            </p:cNvCxnSpPr>
            <p:nvPr/>
          </p:nvCxnSpPr>
          <p:spPr>
            <a:xfrm>
              <a:off x="8274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 xmlns:a16="http://schemas.microsoft.com/office/drawing/2014/main" id="{6627B5D7-394D-4D77-A139-AF8D0D1CFC58}"/>
                </a:ext>
              </a:extLst>
            </p:cNvPr>
            <p:cNvCxnSpPr>
              <a:cxnSpLocks/>
              <a:stCxn id="49" idx="6"/>
              <a:endCxn id="68" idx="2"/>
            </p:cNvCxnSpPr>
            <p:nvPr/>
          </p:nvCxnSpPr>
          <p:spPr>
            <a:xfrm>
              <a:off x="5952177" y="6018516"/>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 xmlns:a16="http://schemas.microsoft.com/office/drawing/2014/main" id="{09C8680A-62E6-4B81-8D4D-062E6740D495}"/>
                </a:ext>
              </a:extLst>
            </p:cNvPr>
            <p:cNvCxnSpPr>
              <a:cxnSpLocks/>
              <a:stCxn id="48" idx="6"/>
              <a:endCxn id="67" idx="2"/>
            </p:cNvCxnSpPr>
            <p:nvPr/>
          </p:nvCxnSpPr>
          <p:spPr>
            <a:xfrm>
              <a:off x="5952177" y="5372172"/>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9E23E653-70A9-4AC1-8AE6-5EDF750EC15A}"/>
                </a:ext>
              </a:extLst>
            </p:cNvPr>
            <p:cNvCxnSpPr>
              <a:cxnSpLocks/>
              <a:stCxn id="47" idx="6"/>
              <a:endCxn id="66" idx="2"/>
            </p:cNvCxnSpPr>
            <p:nvPr/>
          </p:nvCxnSpPr>
          <p:spPr>
            <a:xfrm>
              <a:off x="5952177" y="4725828"/>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 xmlns:a16="http://schemas.microsoft.com/office/drawing/2014/main" id="{FA98E4C6-EA5B-4CF5-A3E9-026FA4F8FFAB}"/>
                </a:ext>
              </a:extLst>
            </p:cNvPr>
            <p:cNvCxnSpPr>
              <a:cxnSpLocks/>
              <a:stCxn id="55" idx="4"/>
              <a:endCxn id="58" idx="0"/>
            </p:cNvCxnSpPr>
            <p:nvPr/>
          </p:nvCxnSpPr>
          <p:spPr>
            <a:xfrm>
              <a:off x="6978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 xmlns:a16="http://schemas.microsoft.com/office/drawing/2014/main" id="{354FCEC6-D073-488D-84A5-339CAF404D69}"/>
                </a:ext>
              </a:extLst>
            </p:cNvPr>
            <p:cNvCxnSpPr>
              <a:cxnSpLocks/>
              <a:stCxn id="46" idx="6"/>
              <a:endCxn id="65" idx="2"/>
            </p:cNvCxnSpPr>
            <p:nvPr/>
          </p:nvCxnSpPr>
          <p:spPr>
            <a:xfrm>
              <a:off x="5952177" y="4077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 xmlns:a16="http://schemas.microsoft.com/office/drawing/2014/main" id="{CAF5F06A-62DD-4515-A308-664C7C19DF14}"/>
                </a:ext>
              </a:extLst>
            </p:cNvPr>
            <p:cNvSpPr/>
            <p:nvPr/>
          </p:nvSpPr>
          <p:spPr>
            <a:xfrm>
              <a:off x="6708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 xmlns:a16="http://schemas.microsoft.com/office/drawing/2014/main" id="{439191A5-0CF9-4607-AEF2-979823DA2B71}"/>
                </a:ext>
              </a:extLst>
            </p:cNvPr>
            <p:cNvCxnSpPr>
              <a:cxnSpLocks/>
              <a:stCxn id="45" idx="6"/>
              <a:endCxn id="64" idx="2"/>
            </p:cNvCxnSpPr>
            <p:nvPr/>
          </p:nvCxnSpPr>
          <p:spPr>
            <a:xfrm>
              <a:off x="5952177" y="3429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3B2F1349-7B46-4195-B337-4F79EC0A541E}"/>
                </a:ext>
              </a:extLst>
            </p:cNvPr>
            <p:cNvCxnSpPr>
              <a:cxnSpLocks/>
              <a:stCxn id="45" idx="4"/>
              <a:endCxn id="49" idx="0"/>
            </p:cNvCxnSpPr>
            <p:nvPr/>
          </p:nvCxnSpPr>
          <p:spPr>
            <a:xfrm>
              <a:off x="5682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 xmlns:a16="http://schemas.microsoft.com/office/drawing/2014/main" id="{2269F720-6D91-4FD1-83A9-1EC7AB3A2EE7}"/>
                </a:ext>
              </a:extLst>
            </p:cNvPr>
            <p:cNvCxnSpPr>
              <a:cxnSpLocks/>
              <a:stCxn id="50" idx="4"/>
              <a:endCxn id="54" idx="0"/>
            </p:cNvCxnSpPr>
            <p:nvPr/>
          </p:nvCxnSpPr>
          <p:spPr>
            <a:xfrm>
              <a:off x="6330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 xmlns:a16="http://schemas.microsoft.com/office/drawing/2014/main"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 xmlns:a16="http://schemas.microsoft.com/office/drawing/2014/main"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 xmlns:a16="http://schemas.microsoft.com/office/drawing/2014/main" id="{9F731302-CDAD-4109-9678-5238D0E93073}"/>
                </a:ext>
              </a:extLst>
            </p:cNvPr>
            <p:cNvSpPr/>
            <p:nvPr/>
          </p:nvSpPr>
          <p:spPr>
            <a:xfrm>
              <a:off x="5412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 xmlns:a16="http://schemas.microsoft.com/office/drawing/2014/main" id="{8DE5CC2E-6BD5-41D2-9BEA-FA4801492C04}"/>
                </a:ext>
              </a:extLst>
            </p:cNvPr>
            <p:cNvSpPr/>
            <p:nvPr/>
          </p:nvSpPr>
          <p:spPr>
            <a:xfrm>
              <a:off x="5412177" y="3807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 xmlns:a16="http://schemas.microsoft.com/office/drawing/2014/main" id="{DA81B0B3-5819-4895-BD0C-67623E4FF08A}"/>
                </a:ext>
              </a:extLst>
            </p:cNvPr>
            <p:cNvSpPr/>
            <p:nvPr/>
          </p:nvSpPr>
          <p:spPr>
            <a:xfrm>
              <a:off x="5412177" y="4455828"/>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 xmlns:a16="http://schemas.microsoft.com/office/drawing/2014/main" id="{832F675F-7CE8-4D49-984D-7FCB862A9D50}"/>
                </a:ext>
              </a:extLst>
            </p:cNvPr>
            <p:cNvSpPr/>
            <p:nvPr/>
          </p:nvSpPr>
          <p:spPr>
            <a:xfrm>
              <a:off x="5412177" y="5102172"/>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 xmlns:a16="http://schemas.microsoft.com/office/drawing/2014/main" id="{2D1A92E7-64C3-4807-A876-D40ADEAD8475}"/>
                </a:ext>
              </a:extLst>
            </p:cNvPr>
            <p:cNvSpPr/>
            <p:nvPr/>
          </p:nvSpPr>
          <p:spPr>
            <a:xfrm>
              <a:off x="5412177" y="5748516"/>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 xmlns:a16="http://schemas.microsoft.com/office/drawing/2014/main" id="{E3EDD4A3-2C13-40A6-8CAA-328458F7DEA2}"/>
                </a:ext>
              </a:extLst>
            </p:cNvPr>
            <p:cNvSpPr/>
            <p:nvPr/>
          </p:nvSpPr>
          <p:spPr>
            <a:xfrm>
              <a:off x="6060177" y="3159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 xmlns:a16="http://schemas.microsoft.com/office/drawing/2014/main" id="{D8D17298-EB72-46AB-A032-69E21307D5A2}"/>
                </a:ext>
              </a:extLst>
            </p:cNvPr>
            <p:cNvSpPr/>
            <p:nvPr/>
          </p:nvSpPr>
          <p:spPr>
            <a:xfrm>
              <a:off x="6060177" y="3807000"/>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 xmlns:a16="http://schemas.microsoft.com/office/drawing/2014/main" id="{1719E95F-10D2-4FA0-8D9F-0ED4E26F0DDB}"/>
                </a:ext>
              </a:extLst>
            </p:cNvPr>
            <p:cNvSpPr/>
            <p:nvPr/>
          </p:nvSpPr>
          <p:spPr>
            <a:xfrm>
              <a:off x="6060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 xmlns:a16="http://schemas.microsoft.com/office/drawing/2014/main" id="{9DD8463C-B9A0-470A-AF9C-B4CAE6BAC386}"/>
                </a:ext>
              </a:extLst>
            </p:cNvPr>
            <p:cNvSpPr/>
            <p:nvPr/>
          </p:nvSpPr>
          <p:spPr>
            <a:xfrm>
              <a:off x="6060177" y="5102172"/>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 xmlns:a16="http://schemas.microsoft.com/office/drawing/2014/main" id="{C0979B31-B2FD-4360-9C51-C8D3897D3A2A}"/>
                </a:ext>
              </a:extLst>
            </p:cNvPr>
            <p:cNvSpPr/>
            <p:nvPr/>
          </p:nvSpPr>
          <p:spPr>
            <a:xfrm>
              <a:off x="6060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 xmlns:a16="http://schemas.microsoft.com/office/drawing/2014/main" id="{02429D70-F678-49A9-8EDB-4DB032778F17}"/>
                </a:ext>
              </a:extLst>
            </p:cNvPr>
            <p:cNvSpPr/>
            <p:nvPr/>
          </p:nvSpPr>
          <p:spPr>
            <a:xfrm>
              <a:off x="6708177" y="3159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 xmlns:a16="http://schemas.microsoft.com/office/drawing/2014/main" id="{A271B694-F533-4348-BD45-A77E8C27C080}"/>
                </a:ext>
              </a:extLst>
            </p:cNvPr>
            <p:cNvSpPr/>
            <p:nvPr/>
          </p:nvSpPr>
          <p:spPr>
            <a:xfrm>
              <a:off x="6708177" y="4455828"/>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 xmlns:a16="http://schemas.microsoft.com/office/drawing/2014/main" id="{0A62E3A6-B410-4B1C-A5E2-0739C4CEA58D}"/>
                </a:ext>
              </a:extLst>
            </p:cNvPr>
            <p:cNvSpPr/>
            <p:nvPr/>
          </p:nvSpPr>
          <p:spPr>
            <a:xfrm>
              <a:off x="6708177" y="5102172"/>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 xmlns:a16="http://schemas.microsoft.com/office/drawing/2014/main" id="{B43B509A-EFED-4F43-843B-71E2651BED84}"/>
                </a:ext>
              </a:extLst>
            </p:cNvPr>
            <p:cNvSpPr/>
            <p:nvPr/>
          </p:nvSpPr>
          <p:spPr>
            <a:xfrm>
              <a:off x="6708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 xmlns:a16="http://schemas.microsoft.com/office/drawing/2014/main" id="{0FE73DAF-91C2-4471-A782-4D410A98695A}"/>
                </a:ext>
              </a:extLst>
            </p:cNvPr>
            <p:cNvSpPr/>
            <p:nvPr/>
          </p:nvSpPr>
          <p:spPr>
            <a:xfrm>
              <a:off x="7356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 xmlns:a16="http://schemas.microsoft.com/office/drawing/2014/main" id="{4853A309-9E16-40EC-B69A-4D62BFF3D2C5}"/>
                </a:ext>
              </a:extLst>
            </p:cNvPr>
            <p:cNvSpPr/>
            <p:nvPr/>
          </p:nvSpPr>
          <p:spPr>
            <a:xfrm>
              <a:off x="7356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 xmlns:a16="http://schemas.microsoft.com/office/drawing/2014/main" id="{732BD0FF-C606-4828-B947-A1D78B46E2D6}"/>
                </a:ext>
              </a:extLst>
            </p:cNvPr>
            <p:cNvSpPr/>
            <p:nvPr/>
          </p:nvSpPr>
          <p:spPr>
            <a:xfrm>
              <a:off x="7356177" y="4455828"/>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 xmlns:a16="http://schemas.microsoft.com/office/drawing/2014/main" id="{B686966C-E84D-4453-B888-F66BAC7D5699}"/>
                </a:ext>
              </a:extLst>
            </p:cNvPr>
            <p:cNvSpPr/>
            <p:nvPr/>
          </p:nvSpPr>
          <p:spPr>
            <a:xfrm>
              <a:off x="7356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 xmlns:a16="http://schemas.microsoft.com/office/drawing/2014/main" id="{915C6F1F-841B-494D-B97B-050107B8D405}"/>
                </a:ext>
              </a:extLst>
            </p:cNvPr>
            <p:cNvSpPr/>
            <p:nvPr/>
          </p:nvSpPr>
          <p:spPr>
            <a:xfrm>
              <a:off x="7356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 xmlns:a16="http://schemas.microsoft.com/office/drawing/2014/main" id="{3A6DEC22-2FD8-46FC-A4A0-75CB4CB8D4AB}"/>
                </a:ext>
              </a:extLst>
            </p:cNvPr>
            <p:cNvSpPr/>
            <p:nvPr/>
          </p:nvSpPr>
          <p:spPr>
            <a:xfrm>
              <a:off x="8004177" y="3159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 xmlns:a16="http://schemas.microsoft.com/office/drawing/2014/main" id="{C34CA9B6-7CED-4CEF-9E02-406755B73A97}"/>
                </a:ext>
              </a:extLst>
            </p:cNvPr>
            <p:cNvSpPr/>
            <p:nvPr/>
          </p:nvSpPr>
          <p:spPr>
            <a:xfrm>
              <a:off x="8004177" y="3807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 xmlns:a16="http://schemas.microsoft.com/office/drawing/2014/main" id="{D0C7CC2B-DB9F-46FC-84D6-584DAE291EBF}"/>
                </a:ext>
              </a:extLst>
            </p:cNvPr>
            <p:cNvSpPr/>
            <p:nvPr/>
          </p:nvSpPr>
          <p:spPr>
            <a:xfrm>
              <a:off x="8004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 xmlns:a16="http://schemas.microsoft.com/office/drawing/2014/main" id="{44EF5624-8D81-480E-8D3D-002AD3B922C0}"/>
                </a:ext>
              </a:extLst>
            </p:cNvPr>
            <p:cNvSpPr/>
            <p:nvPr/>
          </p:nvSpPr>
          <p:spPr>
            <a:xfrm>
              <a:off x="8004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 xmlns:a16="http://schemas.microsoft.com/office/drawing/2014/main" id="{39D56DBB-BB37-4F86-8457-6B6D81DF7F99}"/>
                </a:ext>
              </a:extLst>
            </p:cNvPr>
            <p:cNvSpPr/>
            <p:nvPr/>
          </p:nvSpPr>
          <p:spPr>
            <a:xfrm>
              <a:off x="8004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 xmlns:a16="http://schemas.microsoft.com/office/drawing/2014/main"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4912360" y="5311302"/>
            <a:ext cx="3454400"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2881084" y="4948125"/>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2381454" y="4900452"/>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2381454" y="4900452"/>
                <a:ext cx="576297" cy="461665"/>
              </a:xfrm>
              <a:prstGeom prst="rect">
                <a:avLst/>
              </a:prstGeom>
              <a:blipFill rotWithShape="0">
                <a:blip r:embed="rId3"/>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4314931" y="6338757"/>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4314931" y="6338757"/>
                <a:ext cx="576297" cy="461665"/>
              </a:xfrm>
              <a:prstGeom prst="rect">
                <a:avLst/>
              </a:prstGeom>
              <a:blipFill rotWithShape="0">
                <a:blip r:embed="rId4"/>
                <a:stretch>
                  <a:fillRect b="-1316"/>
                </a:stretch>
              </a:blipFill>
            </p:spPr>
            <p:txBody>
              <a:bodyPr/>
              <a:lstStyle/>
              <a:p>
                <a:r>
                  <a:rPr lang="ja-JP" altLang="en-US">
                    <a:noFill/>
                  </a:rPr>
                  <a:t> </a:t>
                </a:r>
              </a:p>
            </p:txBody>
          </p:sp>
        </mc:Fallback>
      </mc:AlternateContent>
      <p:sp>
        <p:nvSpPr>
          <p:cNvPr id="163" name="円/楕円 162"/>
          <p:cNvSpPr/>
          <p:nvPr/>
        </p:nvSpPr>
        <p:spPr>
          <a:xfrm>
            <a:off x="4009899" y="6367190"/>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3923921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2800" dirty="0" smtClean="0"/>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11167</TotalTime>
  <Words>2304</Words>
  <Application>Microsoft Office PowerPoint</Application>
  <PresentationFormat>画面に合わせる (4:3)</PresentationFormat>
  <Paragraphs>658</Paragraphs>
  <Slides>47</Slides>
  <Notes>17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47</vt:i4>
      </vt:variant>
    </vt:vector>
  </HeadingPairs>
  <TitlesOfParts>
    <vt:vector size="53" baseType="lpstr">
      <vt:lpstr>ＭＳ Ｐゴシック</vt:lpstr>
      <vt:lpstr>Arial</vt:lpstr>
      <vt:lpstr>Calibri</vt:lpstr>
      <vt:lpstr>Cambria Math</vt:lpstr>
      <vt:lpstr>Times New Roman</vt:lpstr>
      <vt:lpstr>Office Theme</vt:lpstr>
      <vt:lpstr>モンテカルロ法に基づく 領地拡大型ゲームの 対戦アルゴリズムに 関する研究</vt:lpstr>
      <vt:lpstr>Flood-It　とは</vt:lpstr>
      <vt:lpstr>Flood-It　とは</vt:lpstr>
      <vt:lpstr>Flood-It　とは</vt:lpstr>
      <vt:lpstr>既知の結果</vt:lpstr>
      <vt:lpstr>二人用Flood-It</vt:lpstr>
      <vt:lpstr>二人用Flood-It</vt:lpstr>
      <vt:lpstr>本論文の内容</vt:lpstr>
      <vt:lpstr>問題として定義</vt:lpstr>
      <vt:lpstr>既存の結果</vt:lpstr>
      <vt:lpstr>本論文の結果</vt:lpstr>
      <vt:lpstr>証明の流れ</vt:lpstr>
      <vt:lpstr>最短共通上位列問題とは</vt:lpstr>
      <vt:lpstr>アイデア</vt:lpstr>
      <vt:lpstr>アイデア</vt:lpstr>
      <vt:lpstr>アイデア</vt:lpstr>
      <vt:lpstr>インスタンスのイメージ</vt:lpstr>
      <vt:lpstr>アイデア</vt:lpstr>
      <vt:lpstr>インスタンスのイメージ</vt:lpstr>
      <vt:lpstr>本論文の結果</vt:lpstr>
      <vt:lpstr>本論文の内容</vt:lpstr>
      <vt:lpstr>対戦アルゴリズム</vt:lpstr>
      <vt:lpstr>既存のアルゴリズム</vt:lpstr>
      <vt:lpstr>アルゴリズムの特徴</vt:lpstr>
      <vt:lpstr>モンテカルロ法　とは</vt:lpstr>
      <vt:lpstr>モンテカルロ法　とは</vt:lpstr>
      <vt:lpstr>モンテカルロ法　とは</vt:lpstr>
      <vt:lpstr>アルゴリズムの特徴</vt:lpstr>
      <vt:lpstr>実験</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まとめ</vt:lpstr>
      <vt:lpstr>まとめと今後の課題</vt:lpstr>
      <vt:lpstr>まとめと今後の課題</vt:lpstr>
      <vt:lpstr>まとめ</vt:lpstr>
      <vt:lpstr>PowerPoint プレゼンテーション</vt:lpstr>
      <vt:lpstr>minimax法</vt:lpstr>
      <vt:lpstr>minimax法</vt:lpstr>
      <vt:lpstr>minimax法</vt:lpstr>
      <vt:lpstr>minimax法</vt:lpstr>
      <vt:lpstr>minimax法</vt:lpstr>
      <vt:lpstr>minimax法の特徴</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620</cp:revision>
  <cp:lastPrinted>2019-02-07T03:59:06Z</cp:lastPrinted>
  <dcterms:created xsi:type="dcterms:W3CDTF">2018-10-26T05:41:54Z</dcterms:created>
  <dcterms:modified xsi:type="dcterms:W3CDTF">2019-03-04T05:39:40Z</dcterms:modified>
</cp:coreProperties>
</file>