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data20.xml" ContentType="application/vnd.openxmlformats-officedocument.drawingml.diagramData+xml"/>
  <Override PartName="/ppt/diagrams/data40.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57" r:id="rId3"/>
    <p:sldId id="277" r:id="rId4"/>
    <p:sldId id="278" r:id="rId5"/>
    <p:sldId id="259" r:id="rId6"/>
    <p:sldId id="279" r:id="rId7"/>
    <p:sldId id="370" r:id="rId8"/>
    <p:sldId id="372" r:id="rId9"/>
    <p:sldId id="356" r:id="rId10"/>
    <p:sldId id="261" r:id="rId11"/>
    <p:sldId id="263" r:id="rId12"/>
    <p:sldId id="299" r:id="rId13"/>
    <p:sldId id="281" r:id="rId14"/>
    <p:sldId id="272" r:id="rId15"/>
    <p:sldId id="273" r:id="rId16"/>
    <p:sldId id="274" r:id="rId17"/>
    <p:sldId id="313" r:id="rId18"/>
    <p:sldId id="376" r:id="rId19"/>
    <p:sldId id="287" r:id="rId20"/>
    <p:sldId id="365" r:id="rId21"/>
    <p:sldId id="348" r:id="rId22"/>
    <p:sldId id="347" r:id="rId23"/>
    <p:sldId id="310" r:id="rId24"/>
    <p:sldId id="355" r:id="rId25"/>
    <p:sldId id="349" r:id="rId26"/>
    <p:sldId id="350" r:id="rId27"/>
    <p:sldId id="351" r:id="rId28"/>
    <p:sldId id="353" r:id="rId29"/>
    <p:sldId id="320" r:id="rId30"/>
    <p:sldId id="373" r:id="rId31"/>
    <p:sldId id="362" r:id="rId32"/>
    <p:sldId id="344" r:id="rId33"/>
    <p:sldId id="312" r:id="rId34"/>
    <p:sldId id="304" r:id="rId35"/>
    <p:sldId id="341" r:id="rId36"/>
    <p:sldId id="342" r:id="rId37"/>
    <p:sldId id="327" r:id="rId38"/>
    <p:sldId id="326" r:id="rId39"/>
    <p:sldId id="328" r:id="rId40"/>
    <p:sldId id="330" r:id="rId41"/>
    <p:sldId id="377" r:id="rId42"/>
    <p:sldId id="339" r:id="rId43"/>
    <p:sldId id="329" r:id="rId44"/>
    <p:sldId id="331" r:id="rId45"/>
    <p:sldId id="332" r:id="rId46"/>
    <p:sldId id="334" r:id="rId47"/>
    <p:sldId id="336" r:id="rId48"/>
    <p:sldId id="335" r:id="rId49"/>
    <p:sldId id="337" r:id="rId50"/>
    <p:sldId id="338" r:id="rId51"/>
    <p:sldId id="340" r:id="rId52"/>
  </p:sldIdLst>
  <p:sldSz cx="9144000" cy="6858000" type="screen4x3"/>
  <p:notesSz cx="9926638" cy="67976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7171FF"/>
    <a:srgbClr val="00DA00"/>
    <a:srgbClr val="FF5D5D"/>
    <a:srgbClr val="E8FF0F"/>
    <a:srgbClr val="009900"/>
    <a:srgbClr val="3B3BFF"/>
    <a:srgbClr val="D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7" autoAdjust="0"/>
    <p:restoredTop sz="86443" autoAdjust="0"/>
  </p:normalViewPr>
  <p:slideViewPr>
    <p:cSldViewPr>
      <p:cViewPr varScale="1">
        <p:scale>
          <a:sx n="100" d="100"/>
          <a:sy n="100" d="100"/>
        </p:scale>
        <p:origin x="87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2" Type="http://schemas.openxmlformats.org/officeDocument/2006/relationships/image" Target="../media/image331.png"/><Relationship Id="rId1" Type="http://schemas.openxmlformats.org/officeDocument/2006/relationships/image" Target="../media/image310.png"/></Relationships>
</file>

<file path=ppt/diagrams/_rels/data20.xml.rels><?xml version="1.0" encoding="UTF-8" standalone="yes"?>
<Relationships xmlns="http://schemas.openxmlformats.org/package/2006/relationships"><Relationship Id="rId2" Type="http://schemas.openxmlformats.org/officeDocument/2006/relationships/image" Target="../media/image650.png"/><Relationship Id="rId1" Type="http://schemas.openxmlformats.org/officeDocument/2006/relationships/image" Target="../media/image642.png"/></Relationships>
</file>

<file path=ppt/diagrams/_rels/data40.xml.rels><?xml version="1.0" encoding="UTF-8" standalone="yes"?>
<Relationships xmlns="http://schemas.openxmlformats.org/package/2006/relationships"><Relationship Id="rId2" Type="http://schemas.openxmlformats.org/officeDocument/2006/relationships/image" Target="../media/image650.png"/><Relationship Id="rId1" Type="http://schemas.openxmlformats.org/officeDocument/2006/relationships/image" Target="../media/image64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6F57D-41C7-4DA4-8EBF-13F9DBDB2A1F}" type="doc">
      <dgm:prSet loTypeId="urn:microsoft.com/office/officeart/2005/8/layout/process2"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66995E6C-53B4-452F-87F2-D25E0DDBC3C8}">
          <dgm:prSet phldrT="[テキスト]"/>
          <dgm:spPr>
            <a:solidFill>
              <a:srgbClr val="FFC000"/>
            </a:solidFill>
          </dgm:spPr>
          <dgm:t>
            <a:bodyPr/>
            <a:lstStyle/>
            <a:p>
              <a:r>
                <a:rPr kumimoji="1" lang="ja-JP" altLang="en-US" dirty="0" smtClean="0">
                  <a:solidFill>
                    <a:schemeClr val="tx1"/>
                  </a:solidFill>
                </a:rPr>
                <a:t>縮約木</a:t>
              </a:r>
              <a14:m>
                <m:oMath xmlns:m="http://schemas.openxmlformats.org/officeDocument/2006/math">
                  <m:sSup>
                    <m:sSupPr>
                      <m:ctrlPr>
                        <a:rPr lang="en-US" altLang="ja-JP" i="1" dirty="0" smtClean="0">
                          <a:solidFill>
                            <a:schemeClr val="tx1"/>
                          </a:solidFill>
                          <a:latin typeface="Cambria Math" panose="02040503050406030204" pitchFamily="18" charset="0"/>
                        </a:rPr>
                      </m:ctrlPr>
                    </m:sSupPr>
                    <m:e>
                      <m:r>
                        <a:rPr lang="en-US" altLang="ja-JP" i="1" dirty="0">
                          <a:solidFill>
                            <a:schemeClr val="tx1"/>
                          </a:solidFill>
                          <a:latin typeface="Cambria Math"/>
                        </a:rPr>
                        <m:t>𝑇</m:t>
                      </m:r>
                    </m:e>
                    <m:sup>
                      <m:r>
                        <a:rPr lang="en-US" altLang="ja-JP" i="1" dirty="0">
                          <a:solidFill>
                            <a:schemeClr val="tx1"/>
                          </a:solidFill>
                          <a:latin typeface="Cambria Math"/>
                        </a:rPr>
                        <m:t>′</m:t>
                      </m:r>
                    </m:sup>
                  </m:sSup>
                </m:oMath>
              </a14:m>
              <a:r>
                <a:rPr kumimoji="1" lang="ja-JP" altLang="en-US" dirty="0" smtClean="0">
                  <a:solidFill>
                    <a:schemeClr val="tx1"/>
                  </a:solidFill>
                </a:rPr>
                <a:t>を作る</a:t>
              </a:r>
              <a:endParaRPr kumimoji="1" lang="ja-JP" altLang="en-US" dirty="0">
                <a:solidFill>
                  <a:schemeClr val="tx1"/>
                </a:solidFill>
              </a:endParaRPr>
            </a:p>
          </dgm:t>
        </dgm:pt>
      </mc:Choice>
      <mc:Fallback xmlns="">
        <dgm:pt modelId="{66995E6C-53B4-452F-87F2-D25E0DDBC3C8}">
          <dgm:prSet phldrT="[テキスト]"/>
          <dgm:spPr>
            <a:solidFill>
              <a:srgbClr val="FFC000"/>
            </a:solidFill>
          </dgm:spPr>
          <dgm:t>
            <a:bodyPr/>
            <a:lstStyle/>
            <a:p>
              <a:r>
                <a:rPr kumimoji="1" lang="ja-JP" altLang="en-US" dirty="0" smtClean="0">
                  <a:solidFill>
                    <a:schemeClr val="tx1"/>
                  </a:solidFill>
                </a:rPr>
                <a:t>縮約木</a:t>
              </a:r>
              <a:r>
                <a:rPr lang="en-US" altLang="ja-JP" i="0" dirty="0">
                  <a:solidFill>
                    <a:schemeClr val="tx1"/>
                  </a:solidFill>
                  <a:latin typeface="Cambria Math"/>
                </a:rPr>
                <a:t>𝑇</a:t>
              </a:r>
              <a:r>
                <a:rPr lang="en-US" altLang="ja-JP" i="0" dirty="0" smtClean="0">
                  <a:solidFill>
                    <a:schemeClr val="tx1"/>
                  </a:solidFill>
                  <a:latin typeface="Cambria Math" panose="02040503050406030204" pitchFamily="18" charset="0"/>
                </a:rPr>
                <a:t>^</a:t>
              </a:r>
              <a:r>
                <a:rPr lang="en-US" altLang="ja-JP" i="0" dirty="0">
                  <a:solidFill>
                    <a:schemeClr val="tx1"/>
                  </a:solidFill>
                  <a:latin typeface="Cambria Math"/>
                </a:rPr>
                <a:t>′</a:t>
              </a:r>
              <a:r>
                <a:rPr kumimoji="1" lang="ja-JP" altLang="en-US" dirty="0" smtClean="0">
                  <a:solidFill>
                    <a:schemeClr val="tx1"/>
                  </a:solidFill>
                </a:rPr>
                <a:t>を作る</a:t>
              </a:r>
              <a:endParaRPr kumimoji="1" lang="ja-JP" altLang="en-US" dirty="0">
                <a:solidFill>
                  <a:schemeClr val="tx1"/>
                </a:solidFill>
              </a:endParaRPr>
            </a:p>
          </dgm:t>
        </dgm:pt>
      </mc:Fallback>
    </mc:AlternateContent>
    <dgm:pt modelId="{BAE89EF0-3891-49C4-BC83-1F1192EDB818}" type="parTrans" cxnId="{BCBB8E29-31F4-4B5A-B1D4-C8BF0F57B36B}">
      <dgm:prSet/>
      <dgm:spPr/>
      <dgm:t>
        <a:bodyPr/>
        <a:lstStyle/>
        <a:p>
          <a:endParaRPr kumimoji="1" lang="ja-JP" altLang="en-US"/>
        </a:p>
      </dgm:t>
    </dgm:pt>
    <dgm:pt modelId="{38F75DB0-10BD-45C3-A747-74E92AB2976B}" type="sibTrans" cxnId="{BCBB8E29-31F4-4B5A-B1D4-C8BF0F57B36B}">
      <dgm:prSet/>
      <dgm:spPr/>
      <dgm:t>
        <a:bodyPr/>
        <a:lstStyle/>
        <a:p>
          <a:endParaRPr kumimoji="1" lang="ja-JP" altLang="en-US"/>
        </a:p>
      </dgm:t>
    </dgm:pt>
    <mc:AlternateContent xmlns:mc="http://schemas.openxmlformats.org/markup-compatibility/2006" xmlns:a14="http://schemas.microsoft.com/office/drawing/2010/main">
      <mc:Choice Requires="a14">
        <dgm:pt modelId="{5641A985-D86F-4D41-A3ED-5ECE690CEC29}">
          <dgm:prSet phldrT="[テキスト]"/>
          <dgm:spPr>
            <a:solidFill>
              <a:srgbClr val="FFC000"/>
            </a:solidFill>
          </dgm:spPr>
          <dgm:t>
            <a:bodyPr/>
            <a:lstStyle/>
            <a:p>
              <a14:m>
                <m:oMath xmlns:m="http://schemas.openxmlformats.org/officeDocument/2006/math">
                  <m:sSup>
                    <m:sSupPr>
                      <m:ctrlPr>
                        <a:rPr lang="en-US" altLang="ja-JP" i="1" dirty="0" smtClean="0">
                          <a:solidFill>
                            <a:schemeClr val="tx1"/>
                          </a:solidFill>
                          <a:latin typeface="Cambria Math" panose="02040503050406030204" pitchFamily="18" charset="0"/>
                        </a:rPr>
                      </m:ctrlPr>
                    </m:sSupPr>
                    <m:e>
                      <m:r>
                        <a:rPr lang="en-US" altLang="ja-JP" i="1" dirty="0">
                          <a:solidFill>
                            <a:schemeClr val="tx1"/>
                          </a:solidFill>
                          <a:latin typeface="Cambria Math"/>
                        </a:rPr>
                        <m:t>𝑇</m:t>
                      </m:r>
                    </m:e>
                    <m:sup>
                      <m:r>
                        <a:rPr lang="en-US" altLang="ja-JP" i="1" dirty="0">
                          <a:solidFill>
                            <a:schemeClr val="tx1"/>
                          </a:solidFill>
                          <a:latin typeface="Cambria Math"/>
                        </a:rPr>
                        <m:t>′</m:t>
                      </m:r>
                    </m:sup>
                  </m:sSup>
                </m:oMath>
              </a14:m>
              <a:r>
                <a:rPr kumimoji="1" lang="ja-JP" altLang="en-US" dirty="0" smtClean="0">
                  <a:solidFill>
                    <a:schemeClr val="tx1"/>
                  </a:solidFill>
                </a:rPr>
                <a:t>の最小操作列を求める</a:t>
              </a:r>
              <a:endParaRPr kumimoji="1" lang="ja-JP" altLang="en-US" dirty="0">
                <a:solidFill>
                  <a:schemeClr val="tx1"/>
                </a:solidFill>
              </a:endParaRPr>
            </a:p>
          </dgm:t>
        </dgm:pt>
      </mc:Choice>
      <mc:Fallback xmlns="">
        <dgm:pt modelId="{5641A985-D86F-4D41-A3ED-5ECE690CEC29}">
          <dgm:prSet phldrT="[テキスト]"/>
          <dgm:spPr>
            <a:solidFill>
              <a:srgbClr val="FFC000"/>
            </a:solidFill>
          </dgm:spPr>
          <dgm:t>
            <a:bodyPr/>
            <a:lstStyle/>
            <a:p>
              <a:r>
                <a:rPr lang="en-US" altLang="ja-JP" i="0" dirty="0">
                  <a:solidFill>
                    <a:schemeClr val="tx1"/>
                  </a:solidFill>
                  <a:latin typeface="Cambria Math"/>
                </a:rPr>
                <a:t>𝑇</a:t>
              </a:r>
              <a:r>
                <a:rPr lang="en-US" altLang="ja-JP" i="0" dirty="0" smtClean="0">
                  <a:solidFill>
                    <a:schemeClr val="tx1"/>
                  </a:solidFill>
                  <a:latin typeface="Cambria Math" panose="02040503050406030204" pitchFamily="18" charset="0"/>
                </a:rPr>
                <a:t>^</a:t>
              </a:r>
              <a:r>
                <a:rPr lang="en-US" altLang="ja-JP" i="0" dirty="0">
                  <a:solidFill>
                    <a:schemeClr val="tx1"/>
                  </a:solidFill>
                  <a:latin typeface="Cambria Math"/>
                </a:rPr>
                <a:t>′</a:t>
              </a:r>
              <a:r>
                <a:rPr kumimoji="1" lang="ja-JP" altLang="en-US" dirty="0" smtClean="0">
                  <a:solidFill>
                    <a:schemeClr val="tx1"/>
                  </a:solidFill>
                </a:rPr>
                <a:t>の最小操作列を求める</a:t>
              </a:r>
              <a:endParaRPr kumimoji="1" lang="ja-JP" altLang="en-US" dirty="0">
                <a:solidFill>
                  <a:schemeClr val="tx1"/>
                </a:solidFill>
              </a:endParaRPr>
            </a:p>
          </dgm:t>
        </dgm:pt>
      </mc:Fallback>
    </mc:AlternateContent>
    <dgm:pt modelId="{20C7EE97-0202-481C-B4FA-62FEEA2C48C0}" type="parTrans" cxnId="{43ECA34A-5A4D-4DA2-9A53-77A7C727C23B}">
      <dgm:prSet/>
      <dgm:spPr/>
      <dgm:t>
        <a:bodyPr/>
        <a:lstStyle/>
        <a:p>
          <a:endParaRPr kumimoji="1" lang="ja-JP" altLang="en-US"/>
        </a:p>
      </dgm:t>
    </dgm:pt>
    <dgm:pt modelId="{CDBD413C-5D7C-408C-B167-43505154E942}" type="sibTrans" cxnId="{43ECA34A-5A4D-4DA2-9A53-77A7C727C23B}">
      <dgm:prSet/>
      <dgm:spPr/>
      <dgm:t>
        <a:bodyPr/>
        <a:lstStyle/>
        <a:p>
          <a:endParaRPr kumimoji="1" lang="ja-JP" altLang="en-US"/>
        </a:p>
      </dgm:t>
    </dgm:pt>
    <dgm:pt modelId="{0E77B58E-66FA-4FB3-B9D4-09B2EC9AE2E3}" type="pres">
      <dgm:prSet presAssocID="{91D6F57D-41C7-4DA4-8EBF-13F9DBDB2A1F}" presName="linearFlow" presStyleCnt="0">
        <dgm:presLayoutVars>
          <dgm:resizeHandles val="exact"/>
        </dgm:presLayoutVars>
      </dgm:prSet>
      <dgm:spPr/>
    </dgm:pt>
    <dgm:pt modelId="{37446A53-443A-4F5B-85A1-19812A6D7ABC}" type="pres">
      <dgm:prSet presAssocID="{66995E6C-53B4-452F-87F2-D25E0DDBC3C8}" presName="node" presStyleLbl="node1" presStyleIdx="0" presStyleCnt="2" custScaleX="333333" custLinFactNeighborY="-37706">
        <dgm:presLayoutVars>
          <dgm:bulletEnabled val="1"/>
        </dgm:presLayoutVars>
      </dgm:prSet>
      <dgm:spPr/>
      <dgm:t>
        <a:bodyPr/>
        <a:lstStyle/>
        <a:p>
          <a:endParaRPr kumimoji="1" lang="ja-JP" altLang="en-US"/>
        </a:p>
      </dgm:t>
    </dgm:pt>
    <dgm:pt modelId="{9A92CC64-4DC3-475E-82B7-1D8DBEE1D738}" type="pres">
      <dgm:prSet presAssocID="{38F75DB0-10BD-45C3-A747-74E92AB2976B}" presName="sibTrans" presStyleLbl="sibTrans2D1" presStyleIdx="0" presStyleCnt="1"/>
      <dgm:spPr/>
      <dgm:t>
        <a:bodyPr/>
        <a:lstStyle/>
        <a:p>
          <a:endParaRPr kumimoji="1" lang="ja-JP" altLang="en-US"/>
        </a:p>
      </dgm:t>
    </dgm:pt>
    <dgm:pt modelId="{23077AB1-2446-4964-90DA-FD2B107800F1}" type="pres">
      <dgm:prSet presAssocID="{38F75DB0-10BD-45C3-A747-74E92AB2976B}" presName="connectorText" presStyleLbl="sibTrans2D1" presStyleIdx="0" presStyleCnt="1"/>
      <dgm:spPr/>
      <dgm:t>
        <a:bodyPr/>
        <a:lstStyle/>
        <a:p>
          <a:endParaRPr kumimoji="1" lang="ja-JP" altLang="en-US"/>
        </a:p>
      </dgm:t>
    </dgm:pt>
    <dgm:pt modelId="{5CF1911C-BA37-4EF7-9AF7-1D41877A54AF}" type="pres">
      <dgm:prSet presAssocID="{5641A985-D86F-4D41-A3ED-5ECE690CEC29}" presName="node" presStyleLbl="node1" presStyleIdx="1" presStyleCnt="2" custScaleX="333333">
        <dgm:presLayoutVars>
          <dgm:bulletEnabled val="1"/>
        </dgm:presLayoutVars>
      </dgm:prSet>
      <dgm:spPr/>
      <dgm:t>
        <a:bodyPr/>
        <a:lstStyle/>
        <a:p>
          <a:endParaRPr kumimoji="1" lang="ja-JP" altLang="en-US"/>
        </a:p>
      </dgm:t>
    </dgm:pt>
  </dgm:ptLst>
  <dgm:cxnLst>
    <dgm:cxn modelId="{6612A8C7-9172-4456-A88D-E22C95F5F2E9}" type="presOf" srcId="{91D6F57D-41C7-4DA4-8EBF-13F9DBDB2A1F}" destId="{0E77B58E-66FA-4FB3-B9D4-09B2EC9AE2E3}" srcOrd="0" destOrd="0" presId="urn:microsoft.com/office/officeart/2005/8/layout/process2"/>
    <dgm:cxn modelId="{F1486780-96D2-482D-BF79-7E641626E9DE}" type="presOf" srcId="{38F75DB0-10BD-45C3-A747-74E92AB2976B}" destId="{23077AB1-2446-4964-90DA-FD2B107800F1}" srcOrd="1" destOrd="0" presId="urn:microsoft.com/office/officeart/2005/8/layout/process2"/>
    <dgm:cxn modelId="{BCBB8E29-31F4-4B5A-B1D4-C8BF0F57B36B}" srcId="{91D6F57D-41C7-4DA4-8EBF-13F9DBDB2A1F}" destId="{66995E6C-53B4-452F-87F2-D25E0DDBC3C8}" srcOrd="0" destOrd="0" parTransId="{BAE89EF0-3891-49C4-BC83-1F1192EDB818}" sibTransId="{38F75DB0-10BD-45C3-A747-74E92AB2976B}"/>
    <dgm:cxn modelId="{264AC9D2-23FE-41A2-AF60-D44F5E18C15C}" type="presOf" srcId="{38F75DB0-10BD-45C3-A747-74E92AB2976B}" destId="{9A92CC64-4DC3-475E-82B7-1D8DBEE1D738}" srcOrd="0" destOrd="0" presId="urn:microsoft.com/office/officeart/2005/8/layout/process2"/>
    <dgm:cxn modelId="{A1DDD9E3-21E5-4D0A-9523-1E6220201A1D}" type="presOf" srcId="{66995E6C-53B4-452F-87F2-D25E0DDBC3C8}" destId="{37446A53-443A-4F5B-85A1-19812A6D7ABC}" srcOrd="0" destOrd="0" presId="urn:microsoft.com/office/officeart/2005/8/layout/process2"/>
    <dgm:cxn modelId="{6DBFB5A1-9272-4134-AD95-327684A9699B}" type="presOf" srcId="{5641A985-D86F-4D41-A3ED-5ECE690CEC29}" destId="{5CF1911C-BA37-4EF7-9AF7-1D41877A54AF}" srcOrd="0" destOrd="0" presId="urn:microsoft.com/office/officeart/2005/8/layout/process2"/>
    <dgm:cxn modelId="{43ECA34A-5A4D-4DA2-9A53-77A7C727C23B}" srcId="{91D6F57D-41C7-4DA4-8EBF-13F9DBDB2A1F}" destId="{5641A985-D86F-4D41-A3ED-5ECE690CEC29}" srcOrd="1" destOrd="0" parTransId="{20C7EE97-0202-481C-B4FA-62FEEA2C48C0}" sibTransId="{CDBD413C-5D7C-408C-B167-43505154E942}"/>
    <dgm:cxn modelId="{C480196A-183A-4230-BD2E-3729028FAAFD}" type="presParOf" srcId="{0E77B58E-66FA-4FB3-B9D4-09B2EC9AE2E3}" destId="{37446A53-443A-4F5B-85A1-19812A6D7ABC}" srcOrd="0" destOrd="0" presId="urn:microsoft.com/office/officeart/2005/8/layout/process2"/>
    <dgm:cxn modelId="{F08A30A1-035B-4A62-A61A-69C232212126}" type="presParOf" srcId="{0E77B58E-66FA-4FB3-B9D4-09B2EC9AE2E3}" destId="{9A92CC64-4DC3-475E-82B7-1D8DBEE1D738}" srcOrd="1" destOrd="0" presId="urn:microsoft.com/office/officeart/2005/8/layout/process2"/>
    <dgm:cxn modelId="{3F2DC578-0A31-4A71-8AF9-26041B0652A2}" type="presParOf" srcId="{9A92CC64-4DC3-475E-82B7-1D8DBEE1D738}" destId="{23077AB1-2446-4964-90DA-FD2B107800F1}" srcOrd="0" destOrd="0" presId="urn:microsoft.com/office/officeart/2005/8/layout/process2"/>
    <dgm:cxn modelId="{79578CAC-E099-4BD7-AC57-43734732775F}" type="presParOf" srcId="{0E77B58E-66FA-4FB3-B9D4-09B2EC9AE2E3}" destId="{5CF1911C-BA37-4EF7-9AF7-1D41877A54AF}" srcOrd="2"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D6F57D-41C7-4DA4-8EBF-13F9DBDB2A1F}" type="doc">
      <dgm:prSet loTypeId="urn:microsoft.com/office/officeart/2005/8/layout/process2" loCatId="process" qsTypeId="urn:microsoft.com/office/officeart/2005/8/quickstyle/simple1" qsCatId="simple" csTypeId="urn:microsoft.com/office/officeart/2005/8/colors/accent1_2" csCatId="accent1" phldr="1"/>
      <dgm:spPr/>
    </dgm:pt>
    <dgm:pt modelId="{66995E6C-53B4-452F-87F2-D25E0DDBC3C8}">
      <dgm:prSet phldrT="[テキスト]"/>
      <dgm:spPr>
        <a:blipFill rotWithShape="0">
          <a:blip xmlns:r="http://schemas.openxmlformats.org/officeDocument/2006/relationships" r:embed="rId1"/>
          <a:stretch>
            <a:fillRect b="-9756"/>
          </a:stretch>
        </a:blipFill>
      </dgm:spPr>
      <dgm:t>
        <a:bodyPr/>
        <a:lstStyle/>
        <a:p>
          <a:r>
            <a:rPr lang="ja-JP" altLang="en-US">
              <a:noFill/>
            </a:rPr>
            <a:t> </a:t>
          </a:r>
        </a:p>
      </dgm:t>
    </dgm:pt>
    <dgm:pt modelId="{BAE89EF0-3891-49C4-BC83-1F1192EDB818}" type="parTrans" cxnId="{BCBB8E29-31F4-4B5A-B1D4-C8BF0F57B36B}">
      <dgm:prSet/>
      <dgm:spPr/>
      <dgm:t>
        <a:bodyPr/>
        <a:lstStyle/>
        <a:p>
          <a:endParaRPr kumimoji="1" lang="ja-JP" altLang="en-US"/>
        </a:p>
      </dgm:t>
    </dgm:pt>
    <dgm:pt modelId="{38F75DB0-10BD-45C3-A747-74E92AB2976B}" type="sibTrans" cxnId="{BCBB8E29-31F4-4B5A-B1D4-C8BF0F57B36B}">
      <dgm:prSet/>
      <dgm:spPr/>
      <dgm:t>
        <a:bodyPr/>
        <a:lstStyle/>
        <a:p>
          <a:endParaRPr kumimoji="1" lang="ja-JP" altLang="en-US"/>
        </a:p>
      </dgm:t>
    </dgm:pt>
    <dgm:pt modelId="{5641A985-D86F-4D41-A3ED-5ECE690CEC29}">
      <dgm:prSet phldrT="[テキスト]"/>
      <dgm:spPr>
        <a:blipFill rotWithShape="0">
          <a:blip xmlns:r="http://schemas.openxmlformats.org/officeDocument/2006/relationships" r:embed="rId2"/>
          <a:stretch>
            <a:fillRect b="-8130"/>
          </a:stretch>
        </a:blipFill>
      </dgm:spPr>
      <dgm:t>
        <a:bodyPr/>
        <a:lstStyle/>
        <a:p>
          <a:r>
            <a:rPr lang="ja-JP" altLang="en-US">
              <a:noFill/>
            </a:rPr>
            <a:t> </a:t>
          </a:r>
        </a:p>
      </dgm:t>
    </dgm:pt>
    <dgm:pt modelId="{20C7EE97-0202-481C-B4FA-62FEEA2C48C0}" type="parTrans" cxnId="{43ECA34A-5A4D-4DA2-9A53-77A7C727C23B}">
      <dgm:prSet/>
      <dgm:spPr/>
      <dgm:t>
        <a:bodyPr/>
        <a:lstStyle/>
        <a:p>
          <a:endParaRPr kumimoji="1" lang="ja-JP" altLang="en-US"/>
        </a:p>
      </dgm:t>
    </dgm:pt>
    <dgm:pt modelId="{CDBD413C-5D7C-408C-B167-43505154E942}" type="sibTrans" cxnId="{43ECA34A-5A4D-4DA2-9A53-77A7C727C23B}">
      <dgm:prSet/>
      <dgm:spPr/>
      <dgm:t>
        <a:bodyPr/>
        <a:lstStyle/>
        <a:p>
          <a:endParaRPr kumimoji="1" lang="ja-JP" altLang="en-US"/>
        </a:p>
      </dgm:t>
    </dgm:pt>
    <dgm:pt modelId="{0E77B58E-66FA-4FB3-B9D4-09B2EC9AE2E3}" type="pres">
      <dgm:prSet presAssocID="{91D6F57D-41C7-4DA4-8EBF-13F9DBDB2A1F}" presName="linearFlow" presStyleCnt="0">
        <dgm:presLayoutVars>
          <dgm:resizeHandles val="exact"/>
        </dgm:presLayoutVars>
      </dgm:prSet>
      <dgm:spPr/>
    </dgm:pt>
    <dgm:pt modelId="{37446A53-443A-4F5B-85A1-19812A6D7ABC}" type="pres">
      <dgm:prSet presAssocID="{66995E6C-53B4-452F-87F2-D25E0DDBC3C8}" presName="node" presStyleLbl="node1" presStyleIdx="0" presStyleCnt="2" custScaleX="333333" custLinFactNeighborY="-37706">
        <dgm:presLayoutVars>
          <dgm:bulletEnabled val="1"/>
        </dgm:presLayoutVars>
      </dgm:prSet>
      <dgm:spPr/>
      <dgm:t>
        <a:bodyPr/>
        <a:lstStyle/>
        <a:p>
          <a:endParaRPr kumimoji="1" lang="ja-JP" altLang="en-US"/>
        </a:p>
      </dgm:t>
    </dgm:pt>
    <dgm:pt modelId="{9A92CC64-4DC3-475E-82B7-1D8DBEE1D738}" type="pres">
      <dgm:prSet presAssocID="{38F75DB0-10BD-45C3-A747-74E92AB2976B}" presName="sibTrans" presStyleLbl="sibTrans2D1" presStyleIdx="0" presStyleCnt="1"/>
      <dgm:spPr/>
      <dgm:t>
        <a:bodyPr/>
        <a:lstStyle/>
        <a:p>
          <a:endParaRPr kumimoji="1" lang="ja-JP" altLang="en-US"/>
        </a:p>
      </dgm:t>
    </dgm:pt>
    <dgm:pt modelId="{23077AB1-2446-4964-90DA-FD2B107800F1}" type="pres">
      <dgm:prSet presAssocID="{38F75DB0-10BD-45C3-A747-74E92AB2976B}" presName="connectorText" presStyleLbl="sibTrans2D1" presStyleIdx="0" presStyleCnt="1"/>
      <dgm:spPr/>
      <dgm:t>
        <a:bodyPr/>
        <a:lstStyle/>
        <a:p>
          <a:endParaRPr kumimoji="1" lang="ja-JP" altLang="en-US"/>
        </a:p>
      </dgm:t>
    </dgm:pt>
    <dgm:pt modelId="{5CF1911C-BA37-4EF7-9AF7-1D41877A54AF}" type="pres">
      <dgm:prSet presAssocID="{5641A985-D86F-4D41-A3ED-5ECE690CEC29}" presName="node" presStyleLbl="node1" presStyleIdx="1" presStyleCnt="2" custScaleX="333333">
        <dgm:presLayoutVars>
          <dgm:bulletEnabled val="1"/>
        </dgm:presLayoutVars>
      </dgm:prSet>
      <dgm:spPr/>
      <dgm:t>
        <a:bodyPr/>
        <a:lstStyle/>
        <a:p>
          <a:endParaRPr kumimoji="1" lang="ja-JP" altLang="en-US"/>
        </a:p>
      </dgm:t>
    </dgm:pt>
  </dgm:ptLst>
  <dgm:cxnLst>
    <dgm:cxn modelId="{6612A8C7-9172-4456-A88D-E22C95F5F2E9}" type="presOf" srcId="{91D6F57D-41C7-4DA4-8EBF-13F9DBDB2A1F}" destId="{0E77B58E-66FA-4FB3-B9D4-09B2EC9AE2E3}" srcOrd="0" destOrd="0" presId="urn:microsoft.com/office/officeart/2005/8/layout/process2"/>
    <dgm:cxn modelId="{F1486780-96D2-482D-BF79-7E641626E9DE}" type="presOf" srcId="{38F75DB0-10BD-45C3-A747-74E92AB2976B}" destId="{23077AB1-2446-4964-90DA-FD2B107800F1}" srcOrd="1" destOrd="0" presId="urn:microsoft.com/office/officeart/2005/8/layout/process2"/>
    <dgm:cxn modelId="{BCBB8E29-31F4-4B5A-B1D4-C8BF0F57B36B}" srcId="{91D6F57D-41C7-4DA4-8EBF-13F9DBDB2A1F}" destId="{66995E6C-53B4-452F-87F2-D25E0DDBC3C8}" srcOrd="0" destOrd="0" parTransId="{BAE89EF0-3891-49C4-BC83-1F1192EDB818}" sibTransId="{38F75DB0-10BD-45C3-A747-74E92AB2976B}"/>
    <dgm:cxn modelId="{264AC9D2-23FE-41A2-AF60-D44F5E18C15C}" type="presOf" srcId="{38F75DB0-10BD-45C3-A747-74E92AB2976B}" destId="{9A92CC64-4DC3-475E-82B7-1D8DBEE1D738}" srcOrd="0" destOrd="0" presId="urn:microsoft.com/office/officeart/2005/8/layout/process2"/>
    <dgm:cxn modelId="{A1DDD9E3-21E5-4D0A-9523-1E6220201A1D}" type="presOf" srcId="{66995E6C-53B4-452F-87F2-D25E0DDBC3C8}" destId="{37446A53-443A-4F5B-85A1-19812A6D7ABC}" srcOrd="0" destOrd="0" presId="urn:microsoft.com/office/officeart/2005/8/layout/process2"/>
    <dgm:cxn modelId="{6DBFB5A1-9272-4134-AD95-327684A9699B}" type="presOf" srcId="{5641A985-D86F-4D41-A3ED-5ECE690CEC29}" destId="{5CF1911C-BA37-4EF7-9AF7-1D41877A54AF}" srcOrd="0" destOrd="0" presId="urn:microsoft.com/office/officeart/2005/8/layout/process2"/>
    <dgm:cxn modelId="{43ECA34A-5A4D-4DA2-9A53-77A7C727C23B}" srcId="{91D6F57D-41C7-4DA4-8EBF-13F9DBDB2A1F}" destId="{5641A985-D86F-4D41-A3ED-5ECE690CEC29}" srcOrd="1" destOrd="0" parTransId="{20C7EE97-0202-481C-B4FA-62FEEA2C48C0}" sibTransId="{CDBD413C-5D7C-408C-B167-43505154E942}"/>
    <dgm:cxn modelId="{C480196A-183A-4230-BD2E-3729028FAAFD}" type="presParOf" srcId="{0E77B58E-66FA-4FB3-B9D4-09B2EC9AE2E3}" destId="{37446A53-443A-4F5B-85A1-19812A6D7ABC}" srcOrd="0" destOrd="0" presId="urn:microsoft.com/office/officeart/2005/8/layout/process2"/>
    <dgm:cxn modelId="{F08A30A1-035B-4A62-A61A-69C232212126}" type="presParOf" srcId="{0E77B58E-66FA-4FB3-B9D4-09B2EC9AE2E3}" destId="{9A92CC64-4DC3-475E-82B7-1D8DBEE1D738}" srcOrd="1" destOrd="0" presId="urn:microsoft.com/office/officeart/2005/8/layout/process2"/>
    <dgm:cxn modelId="{3F2DC578-0A31-4A71-8AF9-26041B0652A2}" type="presParOf" srcId="{9A92CC64-4DC3-475E-82B7-1D8DBEE1D738}" destId="{23077AB1-2446-4964-90DA-FD2B107800F1}" srcOrd="0" destOrd="0" presId="urn:microsoft.com/office/officeart/2005/8/layout/process2"/>
    <dgm:cxn modelId="{79578CAC-E099-4BD7-AC57-43734732775F}" type="presParOf" srcId="{0E77B58E-66FA-4FB3-B9D4-09B2EC9AE2E3}" destId="{5CF1911C-BA37-4EF7-9AF7-1D41877A54AF}" srcOrd="2"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1D6F57D-41C7-4DA4-8EBF-13F9DBDB2A1F}" type="doc">
      <dgm:prSet loTypeId="urn:microsoft.com/office/officeart/2005/8/layout/process2" loCatId="process" qsTypeId="urn:microsoft.com/office/officeart/2005/8/quickstyle/simple1" qsCatId="simple" csTypeId="urn:microsoft.com/office/officeart/2005/8/colors/accent1_2" csCatId="accent1" phldr="1"/>
      <dgm:spPr/>
    </dgm:pt>
    <dgm:pt modelId="{66995E6C-53B4-452F-87F2-D25E0DDBC3C8}">
      <dgm:prSet phldrT="[テキスト]"/>
      <dgm:spPr>
        <a:blipFill rotWithShape="0">
          <a:blip xmlns:r="http://schemas.openxmlformats.org/officeDocument/2006/relationships" r:embed="rId1"/>
          <a:stretch>
            <a:fillRect b="-8523"/>
          </a:stretch>
        </a:blipFill>
      </dgm:spPr>
      <dgm:t>
        <a:bodyPr/>
        <a:lstStyle/>
        <a:p>
          <a:r>
            <a:rPr lang="ja-JP" altLang="en-US">
              <a:noFill/>
            </a:rPr>
            <a:t> </a:t>
          </a:r>
        </a:p>
      </dgm:t>
    </dgm:pt>
    <dgm:pt modelId="{BAE89EF0-3891-49C4-BC83-1F1192EDB818}" type="parTrans" cxnId="{BCBB8E29-31F4-4B5A-B1D4-C8BF0F57B36B}">
      <dgm:prSet/>
      <dgm:spPr/>
      <dgm:t>
        <a:bodyPr/>
        <a:lstStyle/>
        <a:p>
          <a:endParaRPr kumimoji="1" lang="ja-JP" altLang="en-US"/>
        </a:p>
      </dgm:t>
    </dgm:pt>
    <dgm:pt modelId="{38F75DB0-10BD-45C3-A747-74E92AB2976B}" type="sibTrans" cxnId="{BCBB8E29-31F4-4B5A-B1D4-C8BF0F57B36B}">
      <dgm:prSet/>
      <dgm:spPr/>
      <dgm:t>
        <a:bodyPr/>
        <a:lstStyle/>
        <a:p>
          <a:endParaRPr kumimoji="1" lang="ja-JP" altLang="en-US"/>
        </a:p>
      </dgm:t>
    </dgm:pt>
    <dgm:pt modelId="{5641A985-D86F-4D41-A3ED-5ECE690CEC29}">
      <dgm:prSet phldrT="[テキスト]"/>
      <dgm:spPr>
        <a:blipFill rotWithShape="0">
          <a:blip xmlns:r="http://schemas.openxmlformats.org/officeDocument/2006/relationships" r:embed="rId2"/>
          <a:stretch>
            <a:fillRect b="-9091"/>
          </a:stretch>
        </a:blipFill>
      </dgm:spPr>
      <dgm:t>
        <a:bodyPr/>
        <a:lstStyle/>
        <a:p>
          <a:r>
            <a:rPr lang="ja-JP" altLang="en-US">
              <a:noFill/>
            </a:rPr>
            <a:t> </a:t>
          </a:r>
        </a:p>
      </dgm:t>
    </dgm:pt>
    <dgm:pt modelId="{20C7EE97-0202-481C-B4FA-62FEEA2C48C0}" type="parTrans" cxnId="{43ECA34A-5A4D-4DA2-9A53-77A7C727C23B}">
      <dgm:prSet/>
      <dgm:spPr/>
      <dgm:t>
        <a:bodyPr/>
        <a:lstStyle/>
        <a:p>
          <a:endParaRPr kumimoji="1" lang="ja-JP" altLang="en-US"/>
        </a:p>
      </dgm:t>
    </dgm:pt>
    <dgm:pt modelId="{CDBD413C-5D7C-408C-B167-43505154E942}" type="sibTrans" cxnId="{43ECA34A-5A4D-4DA2-9A53-77A7C727C23B}">
      <dgm:prSet/>
      <dgm:spPr/>
      <dgm:t>
        <a:bodyPr/>
        <a:lstStyle/>
        <a:p>
          <a:endParaRPr kumimoji="1" lang="ja-JP" altLang="en-US"/>
        </a:p>
      </dgm:t>
    </dgm:pt>
    <dgm:pt modelId="{0E77B58E-66FA-4FB3-B9D4-09B2EC9AE2E3}" type="pres">
      <dgm:prSet presAssocID="{91D6F57D-41C7-4DA4-8EBF-13F9DBDB2A1F}" presName="linearFlow" presStyleCnt="0">
        <dgm:presLayoutVars>
          <dgm:resizeHandles val="exact"/>
        </dgm:presLayoutVars>
      </dgm:prSet>
      <dgm:spPr/>
    </dgm:pt>
    <dgm:pt modelId="{37446A53-443A-4F5B-85A1-19812A6D7ABC}" type="pres">
      <dgm:prSet presAssocID="{66995E6C-53B4-452F-87F2-D25E0DDBC3C8}" presName="node" presStyleLbl="node1" presStyleIdx="0" presStyleCnt="2" custScaleX="333333" custLinFactNeighborY="-37706">
        <dgm:presLayoutVars>
          <dgm:bulletEnabled val="1"/>
        </dgm:presLayoutVars>
      </dgm:prSet>
      <dgm:spPr/>
      <dgm:t>
        <a:bodyPr/>
        <a:lstStyle/>
        <a:p>
          <a:endParaRPr kumimoji="1" lang="ja-JP" altLang="en-US"/>
        </a:p>
      </dgm:t>
    </dgm:pt>
    <dgm:pt modelId="{9A92CC64-4DC3-475E-82B7-1D8DBEE1D738}" type="pres">
      <dgm:prSet presAssocID="{38F75DB0-10BD-45C3-A747-74E92AB2976B}" presName="sibTrans" presStyleLbl="sibTrans2D1" presStyleIdx="0" presStyleCnt="1"/>
      <dgm:spPr/>
    </dgm:pt>
    <dgm:pt modelId="{23077AB1-2446-4964-90DA-FD2B107800F1}" type="pres">
      <dgm:prSet presAssocID="{38F75DB0-10BD-45C3-A747-74E92AB2976B}" presName="connectorText" presStyleLbl="sibTrans2D1" presStyleIdx="0" presStyleCnt="1"/>
      <dgm:spPr/>
    </dgm:pt>
    <dgm:pt modelId="{5CF1911C-BA37-4EF7-9AF7-1D41877A54AF}" type="pres">
      <dgm:prSet presAssocID="{5641A985-D86F-4D41-A3ED-5ECE690CEC29}" presName="node" presStyleLbl="node1" presStyleIdx="1" presStyleCnt="2" custScaleX="333333">
        <dgm:presLayoutVars>
          <dgm:bulletEnabled val="1"/>
        </dgm:presLayoutVars>
      </dgm:prSet>
      <dgm:spPr/>
      <dgm:t>
        <a:bodyPr/>
        <a:lstStyle/>
        <a:p>
          <a:endParaRPr kumimoji="1" lang="ja-JP" altLang="en-US"/>
        </a:p>
      </dgm:t>
    </dgm:pt>
  </dgm:ptLst>
  <dgm:cxnLst>
    <dgm:cxn modelId="{BCBB8E29-31F4-4B5A-B1D4-C8BF0F57B36B}" srcId="{91D6F57D-41C7-4DA4-8EBF-13F9DBDB2A1F}" destId="{66995E6C-53B4-452F-87F2-D25E0DDBC3C8}" srcOrd="0" destOrd="0" parTransId="{BAE89EF0-3891-49C4-BC83-1F1192EDB818}" sibTransId="{38F75DB0-10BD-45C3-A747-74E92AB2976B}"/>
    <dgm:cxn modelId="{43ECA34A-5A4D-4DA2-9A53-77A7C727C23B}" srcId="{91D6F57D-41C7-4DA4-8EBF-13F9DBDB2A1F}" destId="{5641A985-D86F-4D41-A3ED-5ECE690CEC29}" srcOrd="1" destOrd="0" parTransId="{20C7EE97-0202-481C-B4FA-62FEEA2C48C0}" sibTransId="{CDBD413C-5D7C-408C-B167-43505154E942}"/>
    <dgm:cxn modelId="{E74EC7F2-CA01-40DB-8955-E2A0E873DFE1}" type="presOf" srcId="{38F75DB0-10BD-45C3-A747-74E92AB2976B}" destId="{9A92CC64-4DC3-475E-82B7-1D8DBEE1D738}" srcOrd="0" destOrd="0" presId="urn:microsoft.com/office/officeart/2005/8/layout/process2"/>
    <dgm:cxn modelId="{27BF9A3C-EC84-4C94-BB91-01812AF6297A}" type="presOf" srcId="{38F75DB0-10BD-45C3-A747-74E92AB2976B}" destId="{23077AB1-2446-4964-90DA-FD2B107800F1}" srcOrd="1" destOrd="0" presId="urn:microsoft.com/office/officeart/2005/8/layout/process2"/>
    <dgm:cxn modelId="{8884EA05-FF5F-4748-BF17-385669D81636}" type="presOf" srcId="{5641A985-D86F-4D41-A3ED-5ECE690CEC29}" destId="{5CF1911C-BA37-4EF7-9AF7-1D41877A54AF}" srcOrd="0" destOrd="0" presId="urn:microsoft.com/office/officeart/2005/8/layout/process2"/>
    <dgm:cxn modelId="{41CDC9EE-04BC-413D-A896-1D8FCEDAD002}" type="presOf" srcId="{66995E6C-53B4-452F-87F2-D25E0DDBC3C8}" destId="{37446A53-443A-4F5B-85A1-19812A6D7ABC}" srcOrd="0" destOrd="0" presId="urn:microsoft.com/office/officeart/2005/8/layout/process2"/>
    <dgm:cxn modelId="{62B15F64-6179-4684-A326-1087344DF91B}" type="presOf" srcId="{91D6F57D-41C7-4DA4-8EBF-13F9DBDB2A1F}" destId="{0E77B58E-66FA-4FB3-B9D4-09B2EC9AE2E3}" srcOrd="0" destOrd="0" presId="urn:microsoft.com/office/officeart/2005/8/layout/process2"/>
    <dgm:cxn modelId="{53D6B43A-6045-4FF4-856D-5069EAC20496}" type="presParOf" srcId="{0E77B58E-66FA-4FB3-B9D4-09B2EC9AE2E3}" destId="{37446A53-443A-4F5B-85A1-19812A6D7ABC}" srcOrd="0" destOrd="0" presId="urn:microsoft.com/office/officeart/2005/8/layout/process2"/>
    <dgm:cxn modelId="{E52E019E-7718-4082-A1F4-56854C056343}" type="presParOf" srcId="{0E77B58E-66FA-4FB3-B9D4-09B2EC9AE2E3}" destId="{9A92CC64-4DC3-475E-82B7-1D8DBEE1D738}" srcOrd="1" destOrd="0" presId="urn:microsoft.com/office/officeart/2005/8/layout/process2"/>
    <dgm:cxn modelId="{9DFD549E-CF9A-46D4-B628-F59A33D4F60F}" type="presParOf" srcId="{9A92CC64-4DC3-475E-82B7-1D8DBEE1D738}" destId="{23077AB1-2446-4964-90DA-FD2B107800F1}" srcOrd="0" destOrd="0" presId="urn:microsoft.com/office/officeart/2005/8/layout/process2"/>
    <dgm:cxn modelId="{684F9231-7A09-4480-9D35-60C92077BD0B}" type="presParOf" srcId="{0E77B58E-66FA-4FB3-B9D4-09B2EC9AE2E3}" destId="{5CF1911C-BA37-4EF7-9AF7-1D41877A54AF}" srcOrd="2" destOrd="0" presId="urn:microsoft.com/office/officeart/2005/8/layout/process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D6F57D-41C7-4DA4-8EBF-13F9DBDB2A1F}" type="doc">
      <dgm:prSet loTypeId="urn:microsoft.com/office/officeart/2005/8/layout/process2"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66995E6C-53B4-452F-87F2-D25E0DDBC3C8}">
          <dgm:prSet phldrT="[テキスト]"/>
          <dgm:spPr>
            <a:solidFill>
              <a:srgbClr val="FFC000"/>
            </a:solidFill>
          </dgm:spPr>
          <dgm:t>
            <a:bodyPr/>
            <a:lstStyle/>
            <a:p>
              <a:r>
                <a:rPr kumimoji="1" lang="ja-JP" altLang="en-US" dirty="0" smtClean="0">
                  <a:solidFill>
                    <a:schemeClr val="tx1"/>
                  </a:solidFill>
                </a:rPr>
                <a:t>縮約木</a:t>
              </a:r>
              <a14:m>
                <m:oMath xmlns:m="http://schemas.openxmlformats.org/officeDocument/2006/math">
                  <m:sSup>
                    <m:sSupPr>
                      <m:ctrlPr>
                        <a:rPr lang="en-US" altLang="ja-JP" i="1" dirty="0" smtClean="0">
                          <a:solidFill>
                            <a:schemeClr val="tx1"/>
                          </a:solidFill>
                          <a:latin typeface="Cambria Math" panose="02040503050406030204" pitchFamily="18" charset="0"/>
                        </a:rPr>
                      </m:ctrlPr>
                    </m:sSupPr>
                    <m:e>
                      <m:r>
                        <a:rPr lang="en-US" altLang="ja-JP" i="1" dirty="0">
                          <a:solidFill>
                            <a:schemeClr val="tx1"/>
                          </a:solidFill>
                          <a:latin typeface="Cambria Math"/>
                        </a:rPr>
                        <m:t>𝑇</m:t>
                      </m:r>
                    </m:e>
                    <m:sup>
                      <m:r>
                        <a:rPr lang="en-US" altLang="ja-JP" i="1" dirty="0">
                          <a:solidFill>
                            <a:schemeClr val="tx1"/>
                          </a:solidFill>
                          <a:latin typeface="Cambria Math"/>
                        </a:rPr>
                        <m:t>′</m:t>
                      </m:r>
                    </m:sup>
                  </m:sSup>
                </m:oMath>
              </a14:m>
              <a:r>
                <a:rPr kumimoji="1" lang="ja-JP" altLang="en-US" dirty="0" smtClean="0">
                  <a:solidFill>
                    <a:schemeClr val="tx1"/>
                  </a:solidFill>
                </a:rPr>
                <a:t>を作る</a:t>
              </a:r>
              <a:endParaRPr kumimoji="1" lang="ja-JP" altLang="en-US" dirty="0">
                <a:solidFill>
                  <a:schemeClr val="tx1"/>
                </a:solidFill>
              </a:endParaRPr>
            </a:p>
          </dgm:t>
        </dgm:pt>
      </mc:Choice>
      <mc:Fallback xmlns="">
        <dgm:pt modelId="{66995E6C-53B4-452F-87F2-D25E0DDBC3C8}">
          <dgm:prSet phldrT="[テキスト]"/>
          <dgm:spPr>
            <a:solidFill>
              <a:srgbClr val="FFC000"/>
            </a:solidFill>
          </dgm:spPr>
          <dgm:t>
            <a:bodyPr/>
            <a:lstStyle/>
            <a:p>
              <a:r>
                <a:rPr kumimoji="1" lang="ja-JP" altLang="en-US" dirty="0" smtClean="0">
                  <a:solidFill>
                    <a:schemeClr val="tx1"/>
                  </a:solidFill>
                </a:rPr>
                <a:t>縮約木</a:t>
              </a:r>
              <a:r>
                <a:rPr lang="en-US" altLang="ja-JP" i="0" dirty="0">
                  <a:solidFill>
                    <a:schemeClr val="tx1"/>
                  </a:solidFill>
                  <a:latin typeface="Cambria Math"/>
                </a:rPr>
                <a:t>𝑇</a:t>
              </a:r>
              <a:r>
                <a:rPr lang="en-US" altLang="ja-JP" i="0" dirty="0" smtClean="0">
                  <a:solidFill>
                    <a:schemeClr val="tx1"/>
                  </a:solidFill>
                  <a:latin typeface="Cambria Math" panose="02040503050406030204" pitchFamily="18" charset="0"/>
                </a:rPr>
                <a:t>^</a:t>
              </a:r>
              <a:r>
                <a:rPr lang="en-US" altLang="ja-JP" i="0" dirty="0">
                  <a:solidFill>
                    <a:schemeClr val="tx1"/>
                  </a:solidFill>
                  <a:latin typeface="Cambria Math"/>
                </a:rPr>
                <a:t>′</a:t>
              </a:r>
              <a:r>
                <a:rPr kumimoji="1" lang="ja-JP" altLang="en-US" dirty="0" smtClean="0">
                  <a:solidFill>
                    <a:schemeClr val="tx1"/>
                  </a:solidFill>
                </a:rPr>
                <a:t>を作る</a:t>
              </a:r>
              <a:endParaRPr kumimoji="1" lang="ja-JP" altLang="en-US" dirty="0">
                <a:solidFill>
                  <a:schemeClr val="tx1"/>
                </a:solidFill>
              </a:endParaRPr>
            </a:p>
          </dgm:t>
        </dgm:pt>
      </mc:Fallback>
    </mc:AlternateContent>
    <dgm:pt modelId="{BAE89EF0-3891-49C4-BC83-1F1192EDB818}" type="parTrans" cxnId="{BCBB8E29-31F4-4B5A-B1D4-C8BF0F57B36B}">
      <dgm:prSet/>
      <dgm:spPr/>
      <dgm:t>
        <a:bodyPr/>
        <a:lstStyle/>
        <a:p>
          <a:endParaRPr kumimoji="1" lang="ja-JP" altLang="en-US"/>
        </a:p>
      </dgm:t>
    </dgm:pt>
    <dgm:pt modelId="{38F75DB0-10BD-45C3-A747-74E92AB2976B}" type="sibTrans" cxnId="{BCBB8E29-31F4-4B5A-B1D4-C8BF0F57B36B}">
      <dgm:prSet/>
      <dgm:spPr/>
      <dgm:t>
        <a:bodyPr/>
        <a:lstStyle/>
        <a:p>
          <a:endParaRPr kumimoji="1" lang="ja-JP" altLang="en-US"/>
        </a:p>
      </dgm:t>
    </dgm:pt>
    <mc:AlternateContent xmlns:mc="http://schemas.openxmlformats.org/markup-compatibility/2006" xmlns:a14="http://schemas.microsoft.com/office/drawing/2010/main">
      <mc:Choice Requires="a14">
        <dgm:pt modelId="{5641A985-D86F-4D41-A3ED-5ECE690CEC29}">
          <dgm:prSet phldrT="[テキスト]"/>
          <dgm:spPr>
            <a:solidFill>
              <a:srgbClr val="FFC000"/>
            </a:solidFill>
          </dgm:spPr>
          <dgm:t>
            <a:bodyPr/>
            <a:lstStyle/>
            <a:p>
              <a14:m>
                <m:oMath xmlns:m="http://schemas.openxmlformats.org/officeDocument/2006/math">
                  <m:sSup>
                    <m:sSupPr>
                      <m:ctrlPr>
                        <a:rPr lang="en-US" altLang="ja-JP" i="1" dirty="0" smtClean="0">
                          <a:solidFill>
                            <a:schemeClr val="tx1"/>
                          </a:solidFill>
                          <a:latin typeface="Cambria Math" panose="02040503050406030204" pitchFamily="18" charset="0"/>
                        </a:rPr>
                      </m:ctrlPr>
                    </m:sSupPr>
                    <m:e>
                      <m:r>
                        <a:rPr lang="en-US" altLang="ja-JP" i="1" dirty="0">
                          <a:solidFill>
                            <a:schemeClr val="tx1"/>
                          </a:solidFill>
                          <a:latin typeface="Cambria Math"/>
                        </a:rPr>
                        <m:t>𝑇</m:t>
                      </m:r>
                    </m:e>
                    <m:sup>
                      <m:r>
                        <a:rPr lang="en-US" altLang="ja-JP" i="1" dirty="0">
                          <a:solidFill>
                            <a:schemeClr val="tx1"/>
                          </a:solidFill>
                          <a:latin typeface="Cambria Math"/>
                        </a:rPr>
                        <m:t>′</m:t>
                      </m:r>
                    </m:sup>
                  </m:sSup>
                </m:oMath>
              </a14:m>
              <a:r>
                <a:rPr kumimoji="1" lang="ja-JP" altLang="en-US" dirty="0" smtClean="0">
                  <a:solidFill>
                    <a:schemeClr val="tx1"/>
                  </a:solidFill>
                </a:rPr>
                <a:t>の最小操作列を求める</a:t>
              </a:r>
              <a:endParaRPr kumimoji="1" lang="ja-JP" altLang="en-US" dirty="0">
                <a:solidFill>
                  <a:schemeClr val="tx1"/>
                </a:solidFill>
              </a:endParaRPr>
            </a:p>
          </dgm:t>
        </dgm:pt>
      </mc:Choice>
      <mc:Fallback xmlns="">
        <dgm:pt modelId="{5641A985-D86F-4D41-A3ED-5ECE690CEC29}">
          <dgm:prSet phldrT="[テキスト]"/>
          <dgm:spPr>
            <a:solidFill>
              <a:srgbClr val="FFC000"/>
            </a:solidFill>
          </dgm:spPr>
          <dgm:t>
            <a:bodyPr/>
            <a:lstStyle/>
            <a:p>
              <a:r>
                <a:rPr lang="en-US" altLang="ja-JP" i="0" dirty="0">
                  <a:solidFill>
                    <a:schemeClr val="tx1"/>
                  </a:solidFill>
                  <a:latin typeface="Cambria Math"/>
                </a:rPr>
                <a:t>𝑇</a:t>
              </a:r>
              <a:r>
                <a:rPr lang="en-US" altLang="ja-JP" i="0" dirty="0" smtClean="0">
                  <a:solidFill>
                    <a:schemeClr val="tx1"/>
                  </a:solidFill>
                  <a:latin typeface="Cambria Math" panose="02040503050406030204" pitchFamily="18" charset="0"/>
                </a:rPr>
                <a:t>^</a:t>
              </a:r>
              <a:r>
                <a:rPr lang="en-US" altLang="ja-JP" i="0" dirty="0">
                  <a:solidFill>
                    <a:schemeClr val="tx1"/>
                  </a:solidFill>
                  <a:latin typeface="Cambria Math"/>
                </a:rPr>
                <a:t>′</a:t>
              </a:r>
              <a:r>
                <a:rPr kumimoji="1" lang="ja-JP" altLang="en-US" dirty="0" smtClean="0">
                  <a:solidFill>
                    <a:schemeClr val="tx1"/>
                  </a:solidFill>
                </a:rPr>
                <a:t>の最小操作列を求める</a:t>
              </a:r>
              <a:endParaRPr kumimoji="1" lang="ja-JP" altLang="en-US" dirty="0">
                <a:solidFill>
                  <a:schemeClr val="tx1"/>
                </a:solidFill>
              </a:endParaRPr>
            </a:p>
          </dgm:t>
        </dgm:pt>
      </mc:Fallback>
    </mc:AlternateContent>
    <dgm:pt modelId="{20C7EE97-0202-481C-B4FA-62FEEA2C48C0}" type="parTrans" cxnId="{43ECA34A-5A4D-4DA2-9A53-77A7C727C23B}">
      <dgm:prSet/>
      <dgm:spPr/>
      <dgm:t>
        <a:bodyPr/>
        <a:lstStyle/>
        <a:p>
          <a:endParaRPr kumimoji="1" lang="ja-JP" altLang="en-US"/>
        </a:p>
      </dgm:t>
    </dgm:pt>
    <dgm:pt modelId="{CDBD413C-5D7C-408C-B167-43505154E942}" type="sibTrans" cxnId="{43ECA34A-5A4D-4DA2-9A53-77A7C727C23B}">
      <dgm:prSet/>
      <dgm:spPr/>
      <dgm:t>
        <a:bodyPr/>
        <a:lstStyle/>
        <a:p>
          <a:endParaRPr kumimoji="1" lang="ja-JP" altLang="en-US"/>
        </a:p>
      </dgm:t>
    </dgm:pt>
    <dgm:pt modelId="{0E77B58E-66FA-4FB3-B9D4-09B2EC9AE2E3}" type="pres">
      <dgm:prSet presAssocID="{91D6F57D-41C7-4DA4-8EBF-13F9DBDB2A1F}" presName="linearFlow" presStyleCnt="0">
        <dgm:presLayoutVars>
          <dgm:resizeHandles val="exact"/>
        </dgm:presLayoutVars>
      </dgm:prSet>
      <dgm:spPr/>
    </dgm:pt>
    <dgm:pt modelId="{37446A53-443A-4F5B-85A1-19812A6D7ABC}" type="pres">
      <dgm:prSet presAssocID="{66995E6C-53B4-452F-87F2-D25E0DDBC3C8}" presName="node" presStyleLbl="node1" presStyleIdx="0" presStyleCnt="2" custScaleX="333333" custLinFactNeighborY="-37706">
        <dgm:presLayoutVars>
          <dgm:bulletEnabled val="1"/>
        </dgm:presLayoutVars>
      </dgm:prSet>
      <dgm:spPr/>
      <dgm:t>
        <a:bodyPr/>
        <a:lstStyle/>
        <a:p>
          <a:endParaRPr kumimoji="1" lang="ja-JP" altLang="en-US"/>
        </a:p>
      </dgm:t>
    </dgm:pt>
    <dgm:pt modelId="{9A92CC64-4DC3-475E-82B7-1D8DBEE1D738}" type="pres">
      <dgm:prSet presAssocID="{38F75DB0-10BD-45C3-A747-74E92AB2976B}" presName="sibTrans" presStyleLbl="sibTrans2D1" presStyleIdx="0" presStyleCnt="1"/>
      <dgm:spPr/>
      <dgm:t>
        <a:bodyPr/>
        <a:lstStyle/>
        <a:p>
          <a:endParaRPr kumimoji="1" lang="ja-JP" altLang="en-US"/>
        </a:p>
      </dgm:t>
    </dgm:pt>
    <dgm:pt modelId="{23077AB1-2446-4964-90DA-FD2B107800F1}" type="pres">
      <dgm:prSet presAssocID="{38F75DB0-10BD-45C3-A747-74E92AB2976B}" presName="connectorText" presStyleLbl="sibTrans2D1" presStyleIdx="0" presStyleCnt="1"/>
      <dgm:spPr/>
      <dgm:t>
        <a:bodyPr/>
        <a:lstStyle/>
        <a:p>
          <a:endParaRPr kumimoji="1" lang="ja-JP" altLang="en-US"/>
        </a:p>
      </dgm:t>
    </dgm:pt>
    <dgm:pt modelId="{5CF1911C-BA37-4EF7-9AF7-1D41877A54AF}" type="pres">
      <dgm:prSet presAssocID="{5641A985-D86F-4D41-A3ED-5ECE690CEC29}" presName="node" presStyleLbl="node1" presStyleIdx="1" presStyleCnt="2" custScaleX="333333">
        <dgm:presLayoutVars>
          <dgm:bulletEnabled val="1"/>
        </dgm:presLayoutVars>
      </dgm:prSet>
      <dgm:spPr/>
      <dgm:t>
        <a:bodyPr/>
        <a:lstStyle/>
        <a:p>
          <a:endParaRPr kumimoji="1" lang="ja-JP" altLang="en-US"/>
        </a:p>
      </dgm:t>
    </dgm:pt>
  </dgm:ptLst>
  <dgm:cxnLst>
    <dgm:cxn modelId="{62B15F64-6179-4684-A326-1087344DF91B}" type="presOf" srcId="{91D6F57D-41C7-4DA4-8EBF-13F9DBDB2A1F}" destId="{0E77B58E-66FA-4FB3-B9D4-09B2EC9AE2E3}" srcOrd="0" destOrd="0" presId="urn:microsoft.com/office/officeart/2005/8/layout/process2"/>
    <dgm:cxn modelId="{BCBB8E29-31F4-4B5A-B1D4-C8BF0F57B36B}" srcId="{91D6F57D-41C7-4DA4-8EBF-13F9DBDB2A1F}" destId="{66995E6C-53B4-452F-87F2-D25E0DDBC3C8}" srcOrd="0" destOrd="0" parTransId="{BAE89EF0-3891-49C4-BC83-1F1192EDB818}" sibTransId="{38F75DB0-10BD-45C3-A747-74E92AB2976B}"/>
    <dgm:cxn modelId="{E74EC7F2-CA01-40DB-8955-E2A0E873DFE1}" type="presOf" srcId="{38F75DB0-10BD-45C3-A747-74E92AB2976B}" destId="{9A92CC64-4DC3-475E-82B7-1D8DBEE1D738}" srcOrd="0" destOrd="0" presId="urn:microsoft.com/office/officeart/2005/8/layout/process2"/>
    <dgm:cxn modelId="{8884EA05-FF5F-4748-BF17-385669D81636}" type="presOf" srcId="{5641A985-D86F-4D41-A3ED-5ECE690CEC29}" destId="{5CF1911C-BA37-4EF7-9AF7-1D41877A54AF}" srcOrd="0" destOrd="0" presId="urn:microsoft.com/office/officeart/2005/8/layout/process2"/>
    <dgm:cxn modelId="{43ECA34A-5A4D-4DA2-9A53-77A7C727C23B}" srcId="{91D6F57D-41C7-4DA4-8EBF-13F9DBDB2A1F}" destId="{5641A985-D86F-4D41-A3ED-5ECE690CEC29}" srcOrd="1" destOrd="0" parTransId="{20C7EE97-0202-481C-B4FA-62FEEA2C48C0}" sibTransId="{CDBD413C-5D7C-408C-B167-43505154E942}"/>
    <dgm:cxn modelId="{27BF9A3C-EC84-4C94-BB91-01812AF6297A}" type="presOf" srcId="{38F75DB0-10BD-45C3-A747-74E92AB2976B}" destId="{23077AB1-2446-4964-90DA-FD2B107800F1}" srcOrd="1" destOrd="0" presId="urn:microsoft.com/office/officeart/2005/8/layout/process2"/>
    <dgm:cxn modelId="{41CDC9EE-04BC-413D-A896-1D8FCEDAD002}" type="presOf" srcId="{66995E6C-53B4-452F-87F2-D25E0DDBC3C8}" destId="{37446A53-443A-4F5B-85A1-19812A6D7ABC}" srcOrd="0" destOrd="0" presId="urn:microsoft.com/office/officeart/2005/8/layout/process2"/>
    <dgm:cxn modelId="{53D6B43A-6045-4FF4-856D-5069EAC20496}" type="presParOf" srcId="{0E77B58E-66FA-4FB3-B9D4-09B2EC9AE2E3}" destId="{37446A53-443A-4F5B-85A1-19812A6D7ABC}" srcOrd="0" destOrd="0" presId="urn:microsoft.com/office/officeart/2005/8/layout/process2"/>
    <dgm:cxn modelId="{E52E019E-7718-4082-A1F4-56854C056343}" type="presParOf" srcId="{0E77B58E-66FA-4FB3-B9D4-09B2EC9AE2E3}" destId="{9A92CC64-4DC3-475E-82B7-1D8DBEE1D738}" srcOrd="1" destOrd="0" presId="urn:microsoft.com/office/officeart/2005/8/layout/process2"/>
    <dgm:cxn modelId="{9DFD549E-CF9A-46D4-B628-F59A33D4F60F}" type="presParOf" srcId="{9A92CC64-4DC3-475E-82B7-1D8DBEE1D738}" destId="{23077AB1-2446-4964-90DA-FD2B107800F1}" srcOrd="0" destOrd="0" presId="urn:microsoft.com/office/officeart/2005/8/layout/process2"/>
    <dgm:cxn modelId="{684F9231-7A09-4480-9D35-60C92077BD0B}" type="presParOf" srcId="{0E77B58E-66FA-4FB3-B9D4-09B2EC9AE2E3}" destId="{5CF1911C-BA37-4EF7-9AF7-1D41877A54AF}" srcOrd="2" destOrd="0" presId="urn:microsoft.com/office/officeart/2005/8/layout/process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D6F57D-41C7-4DA4-8EBF-13F9DBDB2A1F}" type="doc">
      <dgm:prSet loTypeId="urn:microsoft.com/office/officeart/2005/8/layout/process2"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66995E6C-53B4-452F-87F2-D25E0DDBC3C8}">
          <dgm:prSet phldrT="[テキスト]"/>
          <dgm:spPr>
            <a:solidFill>
              <a:srgbClr val="FFC000"/>
            </a:solidFill>
          </dgm:spPr>
          <dgm:t>
            <a:bodyPr/>
            <a:lstStyle/>
            <a:p>
              <a:r>
                <a:rPr kumimoji="1" lang="ja-JP" altLang="en-US" dirty="0" smtClean="0">
                  <a:solidFill>
                    <a:schemeClr val="tx1"/>
                  </a:solidFill>
                </a:rPr>
                <a:t>縮約木</a:t>
              </a:r>
              <a14:m>
                <m:oMath xmlns:m="http://schemas.openxmlformats.org/officeDocument/2006/math">
                  <m:sSup>
                    <m:sSupPr>
                      <m:ctrlPr>
                        <a:rPr lang="en-US" altLang="ja-JP" i="1" dirty="0" smtClean="0">
                          <a:solidFill>
                            <a:schemeClr val="tx1"/>
                          </a:solidFill>
                          <a:latin typeface="Cambria Math" panose="02040503050406030204" pitchFamily="18" charset="0"/>
                        </a:rPr>
                      </m:ctrlPr>
                    </m:sSupPr>
                    <m:e>
                      <m:r>
                        <a:rPr lang="en-US" altLang="ja-JP" i="1" dirty="0">
                          <a:solidFill>
                            <a:schemeClr val="tx1"/>
                          </a:solidFill>
                          <a:latin typeface="Cambria Math"/>
                        </a:rPr>
                        <m:t>𝑇</m:t>
                      </m:r>
                    </m:e>
                    <m:sup>
                      <m:r>
                        <a:rPr lang="en-US" altLang="ja-JP" i="1" dirty="0">
                          <a:solidFill>
                            <a:schemeClr val="tx1"/>
                          </a:solidFill>
                          <a:latin typeface="Cambria Math"/>
                        </a:rPr>
                        <m:t>′</m:t>
                      </m:r>
                    </m:sup>
                  </m:sSup>
                </m:oMath>
              </a14:m>
              <a:r>
                <a:rPr kumimoji="1" lang="ja-JP" altLang="en-US" dirty="0" smtClean="0">
                  <a:solidFill>
                    <a:schemeClr val="tx1"/>
                  </a:solidFill>
                </a:rPr>
                <a:t>を作る</a:t>
              </a:r>
              <a:endParaRPr kumimoji="1" lang="ja-JP" altLang="en-US" dirty="0">
                <a:solidFill>
                  <a:schemeClr val="tx1"/>
                </a:solidFill>
              </a:endParaRPr>
            </a:p>
          </dgm:t>
        </dgm:pt>
      </mc:Choice>
      <mc:Fallback xmlns="">
        <dgm:pt modelId="{66995E6C-53B4-452F-87F2-D25E0DDBC3C8}">
          <dgm:prSet phldrT="[テキスト]"/>
          <dgm:spPr>
            <a:solidFill>
              <a:srgbClr val="FFC000"/>
            </a:solidFill>
          </dgm:spPr>
          <dgm:t>
            <a:bodyPr/>
            <a:lstStyle/>
            <a:p>
              <a:r>
                <a:rPr kumimoji="1" lang="ja-JP" altLang="en-US" dirty="0" smtClean="0">
                  <a:solidFill>
                    <a:schemeClr val="tx1"/>
                  </a:solidFill>
                </a:rPr>
                <a:t>縮約木</a:t>
              </a:r>
              <a:r>
                <a:rPr lang="en-US" altLang="ja-JP" i="0" dirty="0">
                  <a:solidFill>
                    <a:schemeClr val="tx1"/>
                  </a:solidFill>
                  <a:latin typeface="Cambria Math"/>
                </a:rPr>
                <a:t>𝑇</a:t>
              </a:r>
              <a:r>
                <a:rPr lang="en-US" altLang="ja-JP" i="0" dirty="0" smtClean="0">
                  <a:solidFill>
                    <a:schemeClr val="tx1"/>
                  </a:solidFill>
                  <a:latin typeface="Cambria Math" panose="02040503050406030204" pitchFamily="18" charset="0"/>
                </a:rPr>
                <a:t>^</a:t>
              </a:r>
              <a:r>
                <a:rPr lang="en-US" altLang="ja-JP" i="0" dirty="0">
                  <a:solidFill>
                    <a:schemeClr val="tx1"/>
                  </a:solidFill>
                  <a:latin typeface="Cambria Math"/>
                </a:rPr>
                <a:t>′</a:t>
              </a:r>
              <a:r>
                <a:rPr kumimoji="1" lang="ja-JP" altLang="en-US" dirty="0" smtClean="0">
                  <a:solidFill>
                    <a:schemeClr val="tx1"/>
                  </a:solidFill>
                </a:rPr>
                <a:t>を作る</a:t>
              </a:r>
              <a:endParaRPr kumimoji="1" lang="ja-JP" altLang="en-US" dirty="0">
                <a:solidFill>
                  <a:schemeClr val="tx1"/>
                </a:solidFill>
              </a:endParaRPr>
            </a:p>
          </dgm:t>
        </dgm:pt>
      </mc:Fallback>
    </mc:AlternateContent>
    <dgm:pt modelId="{BAE89EF0-3891-49C4-BC83-1F1192EDB818}" type="parTrans" cxnId="{BCBB8E29-31F4-4B5A-B1D4-C8BF0F57B36B}">
      <dgm:prSet/>
      <dgm:spPr/>
      <dgm:t>
        <a:bodyPr/>
        <a:lstStyle/>
        <a:p>
          <a:endParaRPr kumimoji="1" lang="ja-JP" altLang="en-US"/>
        </a:p>
      </dgm:t>
    </dgm:pt>
    <dgm:pt modelId="{38F75DB0-10BD-45C3-A747-74E92AB2976B}" type="sibTrans" cxnId="{BCBB8E29-31F4-4B5A-B1D4-C8BF0F57B36B}">
      <dgm:prSet/>
      <dgm:spPr/>
      <dgm:t>
        <a:bodyPr/>
        <a:lstStyle/>
        <a:p>
          <a:endParaRPr kumimoji="1" lang="ja-JP" altLang="en-US"/>
        </a:p>
      </dgm:t>
    </dgm:pt>
    <mc:AlternateContent xmlns:mc="http://schemas.openxmlformats.org/markup-compatibility/2006" xmlns:a14="http://schemas.microsoft.com/office/drawing/2010/main">
      <mc:Choice Requires="a14">
        <dgm:pt modelId="{5641A985-D86F-4D41-A3ED-5ECE690CEC29}">
          <dgm:prSet phldrT="[テキスト]"/>
          <dgm:spPr>
            <a:solidFill>
              <a:srgbClr val="FFC000"/>
            </a:solidFill>
          </dgm:spPr>
          <dgm:t>
            <a:bodyPr/>
            <a:lstStyle/>
            <a:p>
              <a14:m>
                <m:oMath xmlns:m="http://schemas.openxmlformats.org/officeDocument/2006/math">
                  <m:sSup>
                    <m:sSupPr>
                      <m:ctrlPr>
                        <a:rPr lang="en-US" altLang="ja-JP" i="1" dirty="0" smtClean="0">
                          <a:solidFill>
                            <a:schemeClr val="tx1"/>
                          </a:solidFill>
                          <a:latin typeface="Cambria Math" panose="02040503050406030204" pitchFamily="18" charset="0"/>
                        </a:rPr>
                      </m:ctrlPr>
                    </m:sSupPr>
                    <m:e>
                      <m:r>
                        <a:rPr lang="en-US" altLang="ja-JP" i="1" dirty="0">
                          <a:solidFill>
                            <a:schemeClr val="tx1"/>
                          </a:solidFill>
                          <a:latin typeface="Cambria Math"/>
                        </a:rPr>
                        <m:t>𝑇</m:t>
                      </m:r>
                    </m:e>
                    <m:sup>
                      <m:r>
                        <a:rPr lang="en-US" altLang="ja-JP" i="1" dirty="0">
                          <a:solidFill>
                            <a:schemeClr val="tx1"/>
                          </a:solidFill>
                          <a:latin typeface="Cambria Math"/>
                        </a:rPr>
                        <m:t>′</m:t>
                      </m:r>
                    </m:sup>
                  </m:sSup>
                </m:oMath>
              </a14:m>
              <a:r>
                <a:rPr kumimoji="1" lang="ja-JP" altLang="en-US" dirty="0" smtClean="0">
                  <a:solidFill>
                    <a:schemeClr val="tx1"/>
                  </a:solidFill>
                </a:rPr>
                <a:t>の最小操作列を求める</a:t>
              </a:r>
              <a:endParaRPr kumimoji="1" lang="ja-JP" altLang="en-US" dirty="0">
                <a:solidFill>
                  <a:schemeClr val="tx1"/>
                </a:solidFill>
              </a:endParaRPr>
            </a:p>
          </dgm:t>
        </dgm:pt>
      </mc:Choice>
      <mc:Fallback xmlns="">
        <dgm:pt modelId="{5641A985-D86F-4D41-A3ED-5ECE690CEC29}">
          <dgm:prSet phldrT="[テキスト]"/>
          <dgm:spPr>
            <a:solidFill>
              <a:srgbClr val="FFC000"/>
            </a:solidFill>
          </dgm:spPr>
          <dgm:t>
            <a:bodyPr/>
            <a:lstStyle/>
            <a:p>
              <a:r>
                <a:rPr lang="en-US" altLang="ja-JP" i="0" dirty="0">
                  <a:solidFill>
                    <a:schemeClr val="tx1"/>
                  </a:solidFill>
                  <a:latin typeface="Cambria Math"/>
                </a:rPr>
                <a:t>𝑇</a:t>
              </a:r>
              <a:r>
                <a:rPr lang="en-US" altLang="ja-JP" i="0" dirty="0" smtClean="0">
                  <a:solidFill>
                    <a:schemeClr val="tx1"/>
                  </a:solidFill>
                  <a:latin typeface="Cambria Math" panose="02040503050406030204" pitchFamily="18" charset="0"/>
                </a:rPr>
                <a:t>^</a:t>
              </a:r>
              <a:r>
                <a:rPr lang="en-US" altLang="ja-JP" i="0" dirty="0">
                  <a:solidFill>
                    <a:schemeClr val="tx1"/>
                  </a:solidFill>
                  <a:latin typeface="Cambria Math"/>
                </a:rPr>
                <a:t>′</a:t>
              </a:r>
              <a:r>
                <a:rPr kumimoji="1" lang="ja-JP" altLang="en-US" dirty="0" smtClean="0">
                  <a:solidFill>
                    <a:schemeClr val="tx1"/>
                  </a:solidFill>
                </a:rPr>
                <a:t>の最小操作列を求める</a:t>
              </a:r>
              <a:endParaRPr kumimoji="1" lang="ja-JP" altLang="en-US" dirty="0">
                <a:solidFill>
                  <a:schemeClr val="tx1"/>
                </a:solidFill>
              </a:endParaRPr>
            </a:p>
          </dgm:t>
        </dgm:pt>
      </mc:Fallback>
    </mc:AlternateContent>
    <dgm:pt modelId="{20C7EE97-0202-481C-B4FA-62FEEA2C48C0}" type="parTrans" cxnId="{43ECA34A-5A4D-4DA2-9A53-77A7C727C23B}">
      <dgm:prSet/>
      <dgm:spPr/>
      <dgm:t>
        <a:bodyPr/>
        <a:lstStyle/>
        <a:p>
          <a:endParaRPr kumimoji="1" lang="ja-JP" altLang="en-US"/>
        </a:p>
      </dgm:t>
    </dgm:pt>
    <dgm:pt modelId="{CDBD413C-5D7C-408C-B167-43505154E942}" type="sibTrans" cxnId="{43ECA34A-5A4D-4DA2-9A53-77A7C727C23B}">
      <dgm:prSet/>
      <dgm:spPr/>
      <dgm:t>
        <a:bodyPr/>
        <a:lstStyle/>
        <a:p>
          <a:endParaRPr kumimoji="1" lang="ja-JP" altLang="en-US"/>
        </a:p>
      </dgm:t>
    </dgm:pt>
    <dgm:pt modelId="{0E77B58E-66FA-4FB3-B9D4-09B2EC9AE2E3}" type="pres">
      <dgm:prSet presAssocID="{91D6F57D-41C7-4DA4-8EBF-13F9DBDB2A1F}" presName="linearFlow" presStyleCnt="0">
        <dgm:presLayoutVars>
          <dgm:resizeHandles val="exact"/>
        </dgm:presLayoutVars>
      </dgm:prSet>
      <dgm:spPr/>
    </dgm:pt>
    <dgm:pt modelId="{37446A53-443A-4F5B-85A1-19812A6D7ABC}" type="pres">
      <dgm:prSet presAssocID="{66995E6C-53B4-452F-87F2-D25E0DDBC3C8}" presName="node" presStyleLbl="node1" presStyleIdx="0" presStyleCnt="2" custScaleX="333333" custLinFactNeighborX="-3696" custLinFactNeighborY="-21601">
        <dgm:presLayoutVars>
          <dgm:bulletEnabled val="1"/>
        </dgm:presLayoutVars>
      </dgm:prSet>
      <dgm:spPr/>
      <dgm:t>
        <a:bodyPr/>
        <a:lstStyle/>
        <a:p>
          <a:endParaRPr kumimoji="1" lang="ja-JP" altLang="en-US"/>
        </a:p>
      </dgm:t>
    </dgm:pt>
    <dgm:pt modelId="{9A92CC64-4DC3-475E-82B7-1D8DBEE1D738}" type="pres">
      <dgm:prSet presAssocID="{38F75DB0-10BD-45C3-A747-74E92AB2976B}" presName="sibTrans" presStyleLbl="sibTrans2D1" presStyleIdx="0" presStyleCnt="1"/>
      <dgm:spPr/>
      <dgm:t>
        <a:bodyPr/>
        <a:lstStyle/>
        <a:p>
          <a:endParaRPr kumimoji="1" lang="ja-JP" altLang="en-US"/>
        </a:p>
      </dgm:t>
    </dgm:pt>
    <dgm:pt modelId="{23077AB1-2446-4964-90DA-FD2B107800F1}" type="pres">
      <dgm:prSet presAssocID="{38F75DB0-10BD-45C3-A747-74E92AB2976B}" presName="connectorText" presStyleLbl="sibTrans2D1" presStyleIdx="0" presStyleCnt="1"/>
      <dgm:spPr/>
      <dgm:t>
        <a:bodyPr/>
        <a:lstStyle/>
        <a:p>
          <a:endParaRPr kumimoji="1" lang="ja-JP" altLang="en-US"/>
        </a:p>
      </dgm:t>
    </dgm:pt>
    <dgm:pt modelId="{5CF1911C-BA37-4EF7-9AF7-1D41877A54AF}" type="pres">
      <dgm:prSet presAssocID="{5641A985-D86F-4D41-A3ED-5ECE690CEC29}" presName="node" presStyleLbl="node1" presStyleIdx="1" presStyleCnt="2" custScaleX="333333">
        <dgm:presLayoutVars>
          <dgm:bulletEnabled val="1"/>
        </dgm:presLayoutVars>
      </dgm:prSet>
      <dgm:spPr/>
      <dgm:t>
        <a:bodyPr/>
        <a:lstStyle/>
        <a:p>
          <a:endParaRPr kumimoji="1" lang="ja-JP" altLang="en-US"/>
        </a:p>
      </dgm:t>
    </dgm:pt>
  </dgm:ptLst>
  <dgm:cxnLst>
    <dgm:cxn modelId="{204BBD39-917A-45A1-B82D-4951ECF8D3C5}" type="presOf" srcId="{91D6F57D-41C7-4DA4-8EBF-13F9DBDB2A1F}" destId="{0E77B58E-66FA-4FB3-B9D4-09B2EC9AE2E3}" srcOrd="0" destOrd="0" presId="urn:microsoft.com/office/officeart/2005/8/layout/process2"/>
    <dgm:cxn modelId="{BCBB8E29-31F4-4B5A-B1D4-C8BF0F57B36B}" srcId="{91D6F57D-41C7-4DA4-8EBF-13F9DBDB2A1F}" destId="{66995E6C-53B4-452F-87F2-D25E0DDBC3C8}" srcOrd="0" destOrd="0" parTransId="{BAE89EF0-3891-49C4-BC83-1F1192EDB818}" sibTransId="{38F75DB0-10BD-45C3-A747-74E92AB2976B}"/>
    <dgm:cxn modelId="{7D2B6ECE-E5FF-4D34-9D7E-F73AA611EA2D}" type="presOf" srcId="{66995E6C-53B4-452F-87F2-D25E0DDBC3C8}" destId="{37446A53-443A-4F5B-85A1-19812A6D7ABC}" srcOrd="0" destOrd="0" presId="urn:microsoft.com/office/officeart/2005/8/layout/process2"/>
    <dgm:cxn modelId="{43ECA34A-5A4D-4DA2-9A53-77A7C727C23B}" srcId="{91D6F57D-41C7-4DA4-8EBF-13F9DBDB2A1F}" destId="{5641A985-D86F-4D41-A3ED-5ECE690CEC29}" srcOrd="1" destOrd="0" parTransId="{20C7EE97-0202-481C-B4FA-62FEEA2C48C0}" sibTransId="{CDBD413C-5D7C-408C-B167-43505154E942}"/>
    <dgm:cxn modelId="{57292B07-49FC-44B6-940F-19FDFB0395E5}" type="presOf" srcId="{38F75DB0-10BD-45C3-A747-74E92AB2976B}" destId="{23077AB1-2446-4964-90DA-FD2B107800F1}" srcOrd="1" destOrd="0" presId="urn:microsoft.com/office/officeart/2005/8/layout/process2"/>
    <dgm:cxn modelId="{37BCF64B-4F19-4831-B3D7-E771BCDD7925}" type="presOf" srcId="{38F75DB0-10BD-45C3-A747-74E92AB2976B}" destId="{9A92CC64-4DC3-475E-82B7-1D8DBEE1D738}" srcOrd="0" destOrd="0" presId="urn:microsoft.com/office/officeart/2005/8/layout/process2"/>
    <dgm:cxn modelId="{CF92D3BD-3689-4811-B475-236ED9AA94FC}" type="presOf" srcId="{5641A985-D86F-4D41-A3ED-5ECE690CEC29}" destId="{5CF1911C-BA37-4EF7-9AF7-1D41877A54AF}" srcOrd="0" destOrd="0" presId="urn:microsoft.com/office/officeart/2005/8/layout/process2"/>
    <dgm:cxn modelId="{91A047EB-79C4-4AFE-8A4D-1C1BCD82F9F2}" type="presParOf" srcId="{0E77B58E-66FA-4FB3-B9D4-09B2EC9AE2E3}" destId="{37446A53-443A-4F5B-85A1-19812A6D7ABC}" srcOrd="0" destOrd="0" presId="urn:microsoft.com/office/officeart/2005/8/layout/process2"/>
    <dgm:cxn modelId="{284111B7-473F-47BB-8A0E-C5C3303D529A}" type="presParOf" srcId="{0E77B58E-66FA-4FB3-B9D4-09B2EC9AE2E3}" destId="{9A92CC64-4DC3-475E-82B7-1D8DBEE1D738}" srcOrd="1" destOrd="0" presId="urn:microsoft.com/office/officeart/2005/8/layout/process2"/>
    <dgm:cxn modelId="{EAB88F97-74C8-4570-916F-8080DD2EE76D}" type="presParOf" srcId="{9A92CC64-4DC3-475E-82B7-1D8DBEE1D738}" destId="{23077AB1-2446-4964-90DA-FD2B107800F1}" srcOrd="0" destOrd="0" presId="urn:microsoft.com/office/officeart/2005/8/layout/process2"/>
    <dgm:cxn modelId="{C89825F9-F6EC-436B-A06B-8778B77A5670}" type="presParOf" srcId="{0E77B58E-66FA-4FB3-B9D4-09B2EC9AE2E3}" destId="{5CF1911C-BA37-4EF7-9AF7-1D41877A54AF}" srcOrd="2" destOrd="0" presId="urn:microsoft.com/office/officeart/2005/8/layout/process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1D6F57D-41C7-4DA4-8EBF-13F9DBDB2A1F}" type="doc">
      <dgm:prSet loTypeId="urn:microsoft.com/office/officeart/2005/8/layout/process2" loCatId="process" qsTypeId="urn:microsoft.com/office/officeart/2005/8/quickstyle/simple1" qsCatId="simple" csTypeId="urn:microsoft.com/office/officeart/2005/8/colors/accent1_2" csCatId="accent1" phldr="1"/>
      <dgm:spPr/>
    </dgm:pt>
    <dgm:pt modelId="{66995E6C-53B4-452F-87F2-D25E0DDBC3C8}">
      <dgm:prSet phldrT="[テキスト]"/>
      <dgm:spPr>
        <a:blipFill rotWithShape="0">
          <a:blip xmlns:r="http://schemas.openxmlformats.org/officeDocument/2006/relationships" r:embed="rId1"/>
          <a:stretch>
            <a:fillRect b="-8523"/>
          </a:stretch>
        </a:blipFill>
      </dgm:spPr>
      <dgm:t>
        <a:bodyPr/>
        <a:lstStyle/>
        <a:p>
          <a:r>
            <a:rPr lang="ja-JP" altLang="en-US">
              <a:noFill/>
            </a:rPr>
            <a:t> </a:t>
          </a:r>
        </a:p>
      </dgm:t>
    </dgm:pt>
    <dgm:pt modelId="{BAE89EF0-3891-49C4-BC83-1F1192EDB818}" type="parTrans" cxnId="{BCBB8E29-31F4-4B5A-B1D4-C8BF0F57B36B}">
      <dgm:prSet/>
      <dgm:spPr/>
      <dgm:t>
        <a:bodyPr/>
        <a:lstStyle/>
        <a:p>
          <a:endParaRPr kumimoji="1" lang="ja-JP" altLang="en-US"/>
        </a:p>
      </dgm:t>
    </dgm:pt>
    <dgm:pt modelId="{38F75DB0-10BD-45C3-A747-74E92AB2976B}" type="sibTrans" cxnId="{BCBB8E29-31F4-4B5A-B1D4-C8BF0F57B36B}">
      <dgm:prSet/>
      <dgm:spPr/>
      <dgm:t>
        <a:bodyPr/>
        <a:lstStyle/>
        <a:p>
          <a:endParaRPr kumimoji="1" lang="ja-JP" altLang="en-US"/>
        </a:p>
      </dgm:t>
    </dgm:pt>
    <dgm:pt modelId="{5641A985-D86F-4D41-A3ED-5ECE690CEC29}">
      <dgm:prSet phldrT="[テキスト]"/>
      <dgm:spPr>
        <a:blipFill rotWithShape="0">
          <a:blip xmlns:r="http://schemas.openxmlformats.org/officeDocument/2006/relationships" r:embed="rId2"/>
          <a:stretch>
            <a:fillRect b="-9091"/>
          </a:stretch>
        </a:blipFill>
      </dgm:spPr>
      <dgm:t>
        <a:bodyPr/>
        <a:lstStyle/>
        <a:p>
          <a:r>
            <a:rPr lang="ja-JP" altLang="en-US">
              <a:noFill/>
            </a:rPr>
            <a:t> </a:t>
          </a:r>
        </a:p>
      </dgm:t>
    </dgm:pt>
    <dgm:pt modelId="{20C7EE97-0202-481C-B4FA-62FEEA2C48C0}" type="parTrans" cxnId="{43ECA34A-5A4D-4DA2-9A53-77A7C727C23B}">
      <dgm:prSet/>
      <dgm:spPr/>
      <dgm:t>
        <a:bodyPr/>
        <a:lstStyle/>
        <a:p>
          <a:endParaRPr kumimoji="1" lang="ja-JP" altLang="en-US"/>
        </a:p>
      </dgm:t>
    </dgm:pt>
    <dgm:pt modelId="{CDBD413C-5D7C-408C-B167-43505154E942}" type="sibTrans" cxnId="{43ECA34A-5A4D-4DA2-9A53-77A7C727C23B}">
      <dgm:prSet/>
      <dgm:spPr/>
      <dgm:t>
        <a:bodyPr/>
        <a:lstStyle/>
        <a:p>
          <a:endParaRPr kumimoji="1" lang="ja-JP" altLang="en-US"/>
        </a:p>
      </dgm:t>
    </dgm:pt>
    <dgm:pt modelId="{0E77B58E-66FA-4FB3-B9D4-09B2EC9AE2E3}" type="pres">
      <dgm:prSet presAssocID="{91D6F57D-41C7-4DA4-8EBF-13F9DBDB2A1F}" presName="linearFlow" presStyleCnt="0">
        <dgm:presLayoutVars>
          <dgm:resizeHandles val="exact"/>
        </dgm:presLayoutVars>
      </dgm:prSet>
      <dgm:spPr/>
    </dgm:pt>
    <dgm:pt modelId="{37446A53-443A-4F5B-85A1-19812A6D7ABC}" type="pres">
      <dgm:prSet presAssocID="{66995E6C-53B4-452F-87F2-D25E0DDBC3C8}" presName="node" presStyleLbl="node1" presStyleIdx="0" presStyleCnt="2" custScaleX="333333" custLinFactNeighborX="-3696" custLinFactNeighborY="-21601">
        <dgm:presLayoutVars>
          <dgm:bulletEnabled val="1"/>
        </dgm:presLayoutVars>
      </dgm:prSet>
      <dgm:spPr/>
      <dgm:t>
        <a:bodyPr/>
        <a:lstStyle/>
        <a:p>
          <a:endParaRPr kumimoji="1" lang="ja-JP" altLang="en-US"/>
        </a:p>
      </dgm:t>
    </dgm:pt>
    <dgm:pt modelId="{9A92CC64-4DC3-475E-82B7-1D8DBEE1D738}" type="pres">
      <dgm:prSet presAssocID="{38F75DB0-10BD-45C3-A747-74E92AB2976B}" presName="sibTrans" presStyleLbl="sibTrans2D1" presStyleIdx="0" presStyleCnt="1"/>
      <dgm:spPr/>
    </dgm:pt>
    <dgm:pt modelId="{23077AB1-2446-4964-90DA-FD2B107800F1}" type="pres">
      <dgm:prSet presAssocID="{38F75DB0-10BD-45C3-A747-74E92AB2976B}" presName="connectorText" presStyleLbl="sibTrans2D1" presStyleIdx="0" presStyleCnt="1"/>
      <dgm:spPr/>
    </dgm:pt>
    <dgm:pt modelId="{5CF1911C-BA37-4EF7-9AF7-1D41877A54AF}" type="pres">
      <dgm:prSet presAssocID="{5641A985-D86F-4D41-A3ED-5ECE690CEC29}" presName="node" presStyleLbl="node1" presStyleIdx="1" presStyleCnt="2" custScaleX="333333">
        <dgm:presLayoutVars>
          <dgm:bulletEnabled val="1"/>
        </dgm:presLayoutVars>
      </dgm:prSet>
      <dgm:spPr/>
      <dgm:t>
        <a:bodyPr/>
        <a:lstStyle/>
        <a:p>
          <a:endParaRPr kumimoji="1" lang="ja-JP" altLang="en-US"/>
        </a:p>
      </dgm:t>
    </dgm:pt>
  </dgm:ptLst>
  <dgm:cxnLst>
    <dgm:cxn modelId="{204BBD39-917A-45A1-B82D-4951ECF8D3C5}" type="presOf" srcId="{91D6F57D-41C7-4DA4-8EBF-13F9DBDB2A1F}" destId="{0E77B58E-66FA-4FB3-B9D4-09B2EC9AE2E3}" srcOrd="0" destOrd="0" presId="urn:microsoft.com/office/officeart/2005/8/layout/process2"/>
    <dgm:cxn modelId="{BCBB8E29-31F4-4B5A-B1D4-C8BF0F57B36B}" srcId="{91D6F57D-41C7-4DA4-8EBF-13F9DBDB2A1F}" destId="{66995E6C-53B4-452F-87F2-D25E0DDBC3C8}" srcOrd="0" destOrd="0" parTransId="{BAE89EF0-3891-49C4-BC83-1F1192EDB818}" sibTransId="{38F75DB0-10BD-45C3-A747-74E92AB2976B}"/>
    <dgm:cxn modelId="{7D2B6ECE-E5FF-4D34-9D7E-F73AA611EA2D}" type="presOf" srcId="{66995E6C-53B4-452F-87F2-D25E0DDBC3C8}" destId="{37446A53-443A-4F5B-85A1-19812A6D7ABC}" srcOrd="0" destOrd="0" presId="urn:microsoft.com/office/officeart/2005/8/layout/process2"/>
    <dgm:cxn modelId="{43ECA34A-5A4D-4DA2-9A53-77A7C727C23B}" srcId="{91D6F57D-41C7-4DA4-8EBF-13F9DBDB2A1F}" destId="{5641A985-D86F-4D41-A3ED-5ECE690CEC29}" srcOrd="1" destOrd="0" parTransId="{20C7EE97-0202-481C-B4FA-62FEEA2C48C0}" sibTransId="{CDBD413C-5D7C-408C-B167-43505154E942}"/>
    <dgm:cxn modelId="{57292B07-49FC-44B6-940F-19FDFB0395E5}" type="presOf" srcId="{38F75DB0-10BD-45C3-A747-74E92AB2976B}" destId="{23077AB1-2446-4964-90DA-FD2B107800F1}" srcOrd="1" destOrd="0" presId="urn:microsoft.com/office/officeart/2005/8/layout/process2"/>
    <dgm:cxn modelId="{37BCF64B-4F19-4831-B3D7-E771BCDD7925}" type="presOf" srcId="{38F75DB0-10BD-45C3-A747-74E92AB2976B}" destId="{9A92CC64-4DC3-475E-82B7-1D8DBEE1D738}" srcOrd="0" destOrd="0" presId="urn:microsoft.com/office/officeart/2005/8/layout/process2"/>
    <dgm:cxn modelId="{CF92D3BD-3689-4811-B475-236ED9AA94FC}" type="presOf" srcId="{5641A985-D86F-4D41-A3ED-5ECE690CEC29}" destId="{5CF1911C-BA37-4EF7-9AF7-1D41877A54AF}" srcOrd="0" destOrd="0" presId="urn:microsoft.com/office/officeart/2005/8/layout/process2"/>
    <dgm:cxn modelId="{91A047EB-79C4-4AFE-8A4D-1C1BCD82F9F2}" type="presParOf" srcId="{0E77B58E-66FA-4FB3-B9D4-09B2EC9AE2E3}" destId="{37446A53-443A-4F5B-85A1-19812A6D7ABC}" srcOrd="0" destOrd="0" presId="urn:microsoft.com/office/officeart/2005/8/layout/process2"/>
    <dgm:cxn modelId="{284111B7-473F-47BB-8A0E-C5C3303D529A}" type="presParOf" srcId="{0E77B58E-66FA-4FB3-B9D4-09B2EC9AE2E3}" destId="{9A92CC64-4DC3-475E-82B7-1D8DBEE1D738}" srcOrd="1" destOrd="0" presId="urn:microsoft.com/office/officeart/2005/8/layout/process2"/>
    <dgm:cxn modelId="{EAB88F97-74C8-4570-916F-8080DD2EE76D}" type="presParOf" srcId="{9A92CC64-4DC3-475E-82B7-1D8DBEE1D738}" destId="{23077AB1-2446-4964-90DA-FD2B107800F1}" srcOrd="0" destOrd="0" presId="urn:microsoft.com/office/officeart/2005/8/layout/process2"/>
    <dgm:cxn modelId="{C89825F9-F6EC-436B-A06B-8778B77A5670}" type="presParOf" srcId="{0E77B58E-66FA-4FB3-B9D4-09B2EC9AE2E3}" destId="{5CF1911C-BA37-4EF7-9AF7-1D41877A54AF}" srcOrd="2" destOrd="0" presId="urn:microsoft.com/office/officeart/2005/8/layout/process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46A53-443A-4F5B-85A1-19812A6D7ABC}">
      <dsp:nvSpPr>
        <dsp:cNvPr id="0" name=""/>
        <dsp:cNvSpPr/>
      </dsp:nvSpPr>
      <dsp:spPr>
        <a:xfrm>
          <a:off x="0" y="0"/>
          <a:ext cx="5986470" cy="1475515"/>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kumimoji="1" lang="ja-JP" altLang="en-US" sz="3700" kern="1200" dirty="0" smtClean="0">
              <a:solidFill>
                <a:schemeClr val="tx1"/>
              </a:solidFill>
            </a:rPr>
            <a:t>縮約木</a:t>
          </a:r>
          <a14:m xmlns:a14="http://schemas.microsoft.com/office/drawing/2010/main">
            <m:oMath xmlns:m="http://schemas.openxmlformats.org/officeDocument/2006/math">
              <m:sSup>
                <m:sSupPr>
                  <m:ctrlPr>
                    <a:rPr lang="en-US" altLang="ja-JP" sz="3700" i="1" kern="1200" dirty="0" smtClean="0">
                      <a:solidFill>
                        <a:schemeClr val="tx1"/>
                      </a:solidFill>
                      <a:latin typeface="Cambria Math" panose="02040503050406030204" pitchFamily="18" charset="0"/>
                    </a:rPr>
                  </m:ctrlPr>
                </m:sSupPr>
                <m:e>
                  <m:r>
                    <a:rPr lang="en-US" altLang="ja-JP" sz="3700" i="1" kern="1200" dirty="0">
                      <a:solidFill>
                        <a:schemeClr val="tx1"/>
                      </a:solidFill>
                      <a:latin typeface="Cambria Math"/>
                    </a:rPr>
                    <m:t>𝑇</m:t>
                  </m:r>
                </m:e>
                <m:sup>
                  <m:r>
                    <a:rPr lang="en-US" altLang="ja-JP" sz="3700" i="1" kern="1200" dirty="0">
                      <a:solidFill>
                        <a:schemeClr val="tx1"/>
                      </a:solidFill>
                      <a:latin typeface="Cambria Math"/>
                    </a:rPr>
                    <m:t>′</m:t>
                  </m:r>
                </m:sup>
              </m:sSup>
            </m:oMath>
          </a14:m>
          <a:r>
            <a:rPr kumimoji="1" lang="ja-JP" altLang="en-US" sz="3700" kern="1200" dirty="0" smtClean="0">
              <a:solidFill>
                <a:schemeClr val="tx1"/>
              </a:solidFill>
            </a:rPr>
            <a:t>を作る</a:t>
          </a:r>
          <a:endParaRPr kumimoji="1" lang="ja-JP" altLang="en-US" sz="3700" kern="1200" dirty="0">
            <a:solidFill>
              <a:schemeClr val="tx1"/>
            </a:solidFill>
          </a:endParaRPr>
        </a:p>
      </dsp:txBody>
      <dsp:txXfrm>
        <a:off x="43216" y="43216"/>
        <a:ext cx="5900038" cy="1389083"/>
      </dsp:txXfrm>
    </dsp:sp>
    <dsp:sp modelId="{9A92CC64-4DC3-475E-82B7-1D8DBEE1D738}">
      <dsp:nvSpPr>
        <dsp:cNvPr id="0" name=""/>
        <dsp:cNvSpPr/>
      </dsp:nvSpPr>
      <dsp:spPr>
        <a:xfrm rot="5400000">
          <a:off x="2716406" y="1512628"/>
          <a:ext cx="553656" cy="6639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kumimoji="1" lang="ja-JP" altLang="en-US" sz="2900" kern="1200"/>
        </a:p>
      </dsp:txBody>
      <dsp:txXfrm rot="-5400000">
        <a:off x="2794040" y="1567791"/>
        <a:ext cx="398390" cy="387559"/>
      </dsp:txXfrm>
    </dsp:sp>
    <dsp:sp modelId="{5CF1911C-BA37-4EF7-9AF7-1D41877A54AF}">
      <dsp:nvSpPr>
        <dsp:cNvPr id="0" name=""/>
        <dsp:cNvSpPr/>
      </dsp:nvSpPr>
      <dsp:spPr>
        <a:xfrm>
          <a:off x="0" y="2213723"/>
          <a:ext cx="5986470" cy="1475515"/>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14:m xmlns:a14="http://schemas.microsoft.com/office/drawing/2010/main">
            <m:oMath xmlns:m="http://schemas.openxmlformats.org/officeDocument/2006/math">
              <m:sSup>
                <m:sSupPr>
                  <m:ctrlPr>
                    <a:rPr lang="en-US" altLang="ja-JP" sz="3600" i="1" kern="1200" dirty="0" smtClean="0">
                      <a:solidFill>
                        <a:schemeClr val="tx1"/>
                      </a:solidFill>
                      <a:latin typeface="Cambria Math" panose="02040503050406030204" pitchFamily="18" charset="0"/>
                    </a:rPr>
                  </m:ctrlPr>
                </m:sSupPr>
                <m:e>
                  <m:r>
                    <a:rPr lang="en-US" altLang="ja-JP" sz="3600" i="1" kern="1200" dirty="0">
                      <a:solidFill>
                        <a:schemeClr val="tx1"/>
                      </a:solidFill>
                      <a:latin typeface="Cambria Math"/>
                    </a:rPr>
                    <m:t>𝑇</m:t>
                  </m:r>
                </m:e>
                <m:sup>
                  <m:r>
                    <a:rPr lang="en-US" altLang="ja-JP" sz="3600" i="1" kern="1200" dirty="0">
                      <a:solidFill>
                        <a:schemeClr val="tx1"/>
                      </a:solidFill>
                      <a:latin typeface="Cambria Math"/>
                    </a:rPr>
                    <m:t>′</m:t>
                  </m:r>
                </m:sup>
              </m:sSup>
            </m:oMath>
          </a14:m>
          <a:r>
            <a:rPr kumimoji="1" lang="ja-JP" altLang="en-US" sz="3600" kern="1200" dirty="0" smtClean="0">
              <a:solidFill>
                <a:schemeClr val="tx1"/>
              </a:solidFill>
            </a:rPr>
            <a:t>の最小操作列を求める</a:t>
          </a:r>
          <a:endParaRPr kumimoji="1" lang="ja-JP" altLang="en-US" sz="3600" kern="1200" dirty="0">
            <a:solidFill>
              <a:schemeClr val="tx1"/>
            </a:solidFill>
          </a:endParaRPr>
        </a:p>
      </dsp:txBody>
      <dsp:txXfrm>
        <a:off x="43216" y="2256939"/>
        <a:ext cx="5900038" cy="1389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46A53-443A-4F5B-85A1-19812A6D7ABC}">
      <dsp:nvSpPr>
        <dsp:cNvPr id="0" name=""/>
        <dsp:cNvSpPr/>
      </dsp:nvSpPr>
      <dsp:spPr>
        <a:xfrm>
          <a:off x="0" y="0"/>
          <a:ext cx="4484109" cy="1050484"/>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kumimoji="1" lang="ja-JP" altLang="en-US" sz="2600" kern="1200" dirty="0" smtClean="0">
              <a:solidFill>
                <a:schemeClr val="tx1"/>
              </a:solidFill>
            </a:rPr>
            <a:t>縮約木</a:t>
          </a:r>
          <a14:m xmlns:a14="http://schemas.microsoft.com/office/drawing/2010/main">
            <m:oMath xmlns:m="http://schemas.openxmlformats.org/officeDocument/2006/math">
              <m:sSup>
                <m:sSupPr>
                  <m:ctrlPr>
                    <a:rPr lang="en-US" altLang="ja-JP" sz="2600" i="1" kern="1200" dirty="0" smtClean="0">
                      <a:solidFill>
                        <a:schemeClr val="tx1"/>
                      </a:solidFill>
                      <a:latin typeface="Cambria Math" panose="02040503050406030204" pitchFamily="18" charset="0"/>
                    </a:rPr>
                  </m:ctrlPr>
                </m:sSupPr>
                <m:e>
                  <m:r>
                    <a:rPr lang="en-US" altLang="ja-JP" sz="2600" i="1" kern="1200" dirty="0">
                      <a:solidFill>
                        <a:schemeClr val="tx1"/>
                      </a:solidFill>
                      <a:latin typeface="Cambria Math"/>
                    </a:rPr>
                    <m:t>𝑇</m:t>
                  </m:r>
                </m:e>
                <m:sup>
                  <m:r>
                    <a:rPr lang="en-US" altLang="ja-JP" sz="2600" i="1" kern="1200" dirty="0">
                      <a:solidFill>
                        <a:schemeClr val="tx1"/>
                      </a:solidFill>
                      <a:latin typeface="Cambria Math"/>
                    </a:rPr>
                    <m:t>′</m:t>
                  </m:r>
                </m:sup>
              </m:sSup>
            </m:oMath>
          </a14:m>
          <a:r>
            <a:rPr kumimoji="1" lang="ja-JP" altLang="en-US" sz="2600" kern="1200" dirty="0" smtClean="0">
              <a:solidFill>
                <a:schemeClr val="tx1"/>
              </a:solidFill>
            </a:rPr>
            <a:t>を作る</a:t>
          </a:r>
          <a:endParaRPr kumimoji="1" lang="ja-JP" altLang="en-US" sz="2600" kern="1200" dirty="0">
            <a:solidFill>
              <a:schemeClr val="tx1"/>
            </a:solidFill>
          </a:endParaRPr>
        </a:p>
      </dsp:txBody>
      <dsp:txXfrm>
        <a:off x="30768" y="30768"/>
        <a:ext cx="4422573" cy="988948"/>
      </dsp:txXfrm>
    </dsp:sp>
    <dsp:sp modelId="{9A92CC64-4DC3-475E-82B7-1D8DBEE1D738}">
      <dsp:nvSpPr>
        <dsp:cNvPr id="0" name=""/>
        <dsp:cNvSpPr/>
      </dsp:nvSpPr>
      <dsp:spPr>
        <a:xfrm rot="5400000">
          <a:off x="2044968" y="1076906"/>
          <a:ext cx="394172" cy="472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kumimoji="1" lang="ja-JP" altLang="en-US" sz="2000" kern="1200"/>
        </a:p>
      </dsp:txBody>
      <dsp:txXfrm rot="-5400000">
        <a:off x="2100239" y="1116178"/>
        <a:ext cx="283631" cy="275920"/>
      </dsp:txXfrm>
    </dsp:sp>
    <dsp:sp modelId="{5CF1911C-BA37-4EF7-9AF7-1D41877A54AF}">
      <dsp:nvSpPr>
        <dsp:cNvPr id="0" name=""/>
        <dsp:cNvSpPr/>
      </dsp:nvSpPr>
      <dsp:spPr>
        <a:xfrm>
          <a:off x="0" y="1576047"/>
          <a:ext cx="4484109" cy="1050484"/>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14:m xmlns:a14="http://schemas.microsoft.com/office/drawing/2010/main">
            <m:oMath xmlns:m="http://schemas.openxmlformats.org/officeDocument/2006/math">
              <m:sSup>
                <m:sSupPr>
                  <m:ctrlPr>
                    <a:rPr lang="en-US" altLang="ja-JP" sz="2600" i="1" kern="1200" dirty="0" smtClean="0">
                      <a:solidFill>
                        <a:schemeClr val="tx1"/>
                      </a:solidFill>
                      <a:latin typeface="Cambria Math" panose="02040503050406030204" pitchFamily="18" charset="0"/>
                    </a:rPr>
                  </m:ctrlPr>
                </m:sSupPr>
                <m:e>
                  <m:r>
                    <a:rPr lang="en-US" altLang="ja-JP" sz="2600" i="1" kern="1200" dirty="0">
                      <a:solidFill>
                        <a:schemeClr val="tx1"/>
                      </a:solidFill>
                      <a:latin typeface="Cambria Math"/>
                    </a:rPr>
                    <m:t>𝑇</m:t>
                  </m:r>
                </m:e>
                <m:sup>
                  <m:r>
                    <a:rPr lang="en-US" altLang="ja-JP" sz="2600" i="1" kern="1200" dirty="0">
                      <a:solidFill>
                        <a:schemeClr val="tx1"/>
                      </a:solidFill>
                      <a:latin typeface="Cambria Math"/>
                    </a:rPr>
                    <m:t>′</m:t>
                  </m:r>
                </m:sup>
              </m:sSup>
            </m:oMath>
          </a14:m>
          <a:r>
            <a:rPr kumimoji="1" lang="ja-JP" altLang="en-US" sz="2600" kern="1200" dirty="0" smtClean="0">
              <a:solidFill>
                <a:schemeClr val="tx1"/>
              </a:solidFill>
            </a:rPr>
            <a:t>の最小操作列を求める</a:t>
          </a:r>
          <a:endParaRPr kumimoji="1" lang="ja-JP" altLang="en-US" sz="2600" kern="1200" dirty="0">
            <a:solidFill>
              <a:schemeClr val="tx1"/>
            </a:solidFill>
          </a:endParaRPr>
        </a:p>
      </dsp:txBody>
      <dsp:txXfrm>
        <a:off x="30768" y="1606815"/>
        <a:ext cx="4422573" cy="988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46A53-443A-4F5B-85A1-19812A6D7ABC}">
      <dsp:nvSpPr>
        <dsp:cNvPr id="0" name=""/>
        <dsp:cNvSpPr/>
      </dsp:nvSpPr>
      <dsp:spPr>
        <a:xfrm>
          <a:off x="0" y="0"/>
          <a:ext cx="4484109" cy="1050484"/>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kumimoji="1" lang="ja-JP" altLang="en-US" sz="2600" kern="1200" dirty="0" smtClean="0">
              <a:solidFill>
                <a:schemeClr val="tx1"/>
              </a:solidFill>
            </a:rPr>
            <a:t>縮約木</a:t>
          </a:r>
          <a14:m xmlns:a14="http://schemas.microsoft.com/office/drawing/2010/main">
            <m:oMath xmlns:m="http://schemas.openxmlformats.org/officeDocument/2006/math">
              <m:sSup>
                <m:sSupPr>
                  <m:ctrlPr>
                    <a:rPr lang="en-US" altLang="ja-JP" sz="2600" i="1" kern="1200" dirty="0" smtClean="0">
                      <a:solidFill>
                        <a:schemeClr val="tx1"/>
                      </a:solidFill>
                      <a:latin typeface="Cambria Math" panose="02040503050406030204" pitchFamily="18" charset="0"/>
                    </a:rPr>
                  </m:ctrlPr>
                </m:sSupPr>
                <m:e>
                  <m:r>
                    <a:rPr lang="en-US" altLang="ja-JP" sz="2600" i="1" kern="1200" dirty="0">
                      <a:solidFill>
                        <a:schemeClr val="tx1"/>
                      </a:solidFill>
                      <a:latin typeface="Cambria Math"/>
                    </a:rPr>
                    <m:t>𝑇</m:t>
                  </m:r>
                </m:e>
                <m:sup>
                  <m:r>
                    <a:rPr lang="en-US" altLang="ja-JP" sz="2600" i="1" kern="1200" dirty="0">
                      <a:solidFill>
                        <a:schemeClr val="tx1"/>
                      </a:solidFill>
                      <a:latin typeface="Cambria Math"/>
                    </a:rPr>
                    <m:t>′</m:t>
                  </m:r>
                </m:sup>
              </m:sSup>
            </m:oMath>
          </a14:m>
          <a:r>
            <a:rPr kumimoji="1" lang="ja-JP" altLang="en-US" sz="2600" kern="1200" dirty="0" smtClean="0">
              <a:solidFill>
                <a:schemeClr val="tx1"/>
              </a:solidFill>
            </a:rPr>
            <a:t>を作る</a:t>
          </a:r>
          <a:endParaRPr kumimoji="1" lang="ja-JP" altLang="en-US" sz="2600" kern="1200" dirty="0">
            <a:solidFill>
              <a:schemeClr val="tx1"/>
            </a:solidFill>
          </a:endParaRPr>
        </a:p>
      </dsp:txBody>
      <dsp:txXfrm>
        <a:off x="30768" y="30768"/>
        <a:ext cx="4422573" cy="988948"/>
      </dsp:txXfrm>
    </dsp:sp>
    <dsp:sp modelId="{9A92CC64-4DC3-475E-82B7-1D8DBEE1D738}">
      <dsp:nvSpPr>
        <dsp:cNvPr id="0" name=""/>
        <dsp:cNvSpPr/>
      </dsp:nvSpPr>
      <dsp:spPr>
        <a:xfrm rot="5400000">
          <a:off x="2044968" y="1076906"/>
          <a:ext cx="394172" cy="472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kumimoji="1" lang="ja-JP" altLang="en-US" sz="2000" kern="1200"/>
        </a:p>
      </dsp:txBody>
      <dsp:txXfrm rot="-5400000">
        <a:off x="2100239" y="1116178"/>
        <a:ext cx="283631" cy="275920"/>
      </dsp:txXfrm>
    </dsp:sp>
    <dsp:sp modelId="{5CF1911C-BA37-4EF7-9AF7-1D41877A54AF}">
      <dsp:nvSpPr>
        <dsp:cNvPr id="0" name=""/>
        <dsp:cNvSpPr/>
      </dsp:nvSpPr>
      <dsp:spPr>
        <a:xfrm>
          <a:off x="0" y="1576047"/>
          <a:ext cx="4484109" cy="1050484"/>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14:m xmlns:a14="http://schemas.microsoft.com/office/drawing/2010/main">
            <m:oMath xmlns:m="http://schemas.openxmlformats.org/officeDocument/2006/math">
              <m:sSup>
                <m:sSupPr>
                  <m:ctrlPr>
                    <a:rPr lang="en-US" altLang="ja-JP" sz="2600" i="1" kern="1200" dirty="0" smtClean="0">
                      <a:solidFill>
                        <a:schemeClr val="tx1"/>
                      </a:solidFill>
                      <a:latin typeface="Cambria Math" panose="02040503050406030204" pitchFamily="18" charset="0"/>
                    </a:rPr>
                  </m:ctrlPr>
                </m:sSupPr>
                <m:e>
                  <m:r>
                    <a:rPr lang="en-US" altLang="ja-JP" sz="2600" i="1" kern="1200" dirty="0">
                      <a:solidFill>
                        <a:schemeClr val="tx1"/>
                      </a:solidFill>
                      <a:latin typeface="Cambria Math"/>
                    </a:rPr>
                    <m:t>𝑇</m:t>
                  </m:r>
                </m:e>
                <m:sup>
                  <m:r>
                    <a:rPr lang="en-US" altLang="ja-JP" sz="2600" i="1" kern="1200" dirty="0">
                      <a:solidFill>
                        <a:schemeClr val="tx1"/>
                      </a:solidFill>
                      <a:latin typeface="Cambria Math"/>
                    </a:rPr>
                    <m:t>′</m:t>
                  </m:r>
                </m:sup>
              </m:sSup>
            </m:oMath>
          </a14:m>
          <a:r>
            <a:rPr kumimoji="1" lang="ja-JP" altLang="en-US" sz="2600" kern="1200" dirty="0" smtClean="0">
              <a:solidFill>
                <a:schemeClr val="tx1"/>
              </a:solidFill>
            </a:rPr>
            <a:t>の最小操作列を求める</a:t>
          </a:r>
          <a:endParaRPr kumimoji="1" lang="ja-JP" altLang="en-US" sz="2600" kern="1200" dirty="0">
            <a:solidFill>
              <a:schemeClr val="tx1"/>
            </a:solidFill>
          </a:endParaRPr>
        </a:p>
      </dsp:txBody>
      <dsp:txXfrm>
        <a:off x="30768" y="1606815"/>
        <a:ext cx="4422573" cy="9889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302625" cy="340265"/>
          </a:xfrm>
          <a:prstGeom prst="rect">
            <a:avLst/>
          </a:prstGeom>
        </p:spPr>
        <p:txBody>
          <a:bodyPr vert="horz" lIns="91431" tIns="45715" rIns="91431" bIns="45715"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1697" y="0"/>
            <a:ext cx="4302625" cy="340265"/>
          </a:xfrm>
          <a:prstGeom prst="rect">
            <a:avLst/>
          </a:prstGeom>
        </p:spPr>
        <p:txBody>
          <a:bodyPr vert="horz" lIns="91431" tIns="45715" rIns="91431" bIns="45715" rtlCol="0"/>
          <a:lstStyle>
            <a:lvl1pPr algn="r">
              <a:defRPr sz="1200"/>
            </a:lvl1pPr>
          </a:lstStyle>
          <a:p>
            <a:fld id="{4F69ADCE-66F7-43E8-AA42-092FB3A66FED}" type="datetimeFigureOut">
              <a:rPr kumimoji="1" lang="ja-JP" altLang="en-US" smtClean="0"/>
              <a:t>2014/6/4</a:t>
            </a:fld>
            <a:endParaRPr kumimoji="1" lang="ja-JP" altLang="en-US"/>
          </a:p>
        </p:txBody>
      </p:sp>
      <p:sp>
        <p:nvSpPr>
          <p:cNvPr id="4" name="フッター プレースホルダー 3"/>
          <p:cNvSpPr>
            <a:spLocks noGrp="1"/>
          </p:cNvSpPr>
          <p:nvPr>
            <p:ph type="ftr" sz="quarter" idx="2"/>
          </p:nvPr>
        </p:nvSpPr>
        <p:spPr>
          <a:xfrm>
            <a:off x="0" y="6456325"/>
            <a:ext cx="4302625" cy="340264"/>
          </a:xfrm>
          <a:prstGeom prst="rect">
            <a:avLst/>
          </a:prstGeom>
        </p:spPr>
        <p:txBody>
          <a:bodyPr vert="horz" lIns="91431" tIns="45715" rIns="91431" bIns="45715"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1697" y="6456325"/>
            <a:ext cx="4302625" cy="340264"/>
          </a:xfrm>
          <a:prstGeom prst="rect">
            <a:avLst/>
          </a:prstGeom>
        </p:spPr>
        <p:txBody>
          <a:bodyPr vert="horz" lIns="91431" tIns="45715" rIns="91431" bIns="45715" rtlCol="0" anchor="b"/>
          <a:lstStyle>
            <a:lvl1pPr algn="r">
              <a:defRPr sz="1200"/>
            </a:lvl1pPr>
          </a:lstStyle>
          <a:p>
            <a:fld id="{F42B5B2D-43A3-4963-9D35-EBF02C223FED}" type="slidenum">
              <a:rPr kumimoji="1" lang="ja-JP" altLang="en-US" smtClean="0"/>
              <a:t>‹#›</a:t>
            </a:fld>
            <a:endParaRPr kumimoji="1" lang="ja-JP" altLang="en-US"/>
          </a:p>
        </p:txBody>
      </p:sp>
    </p:spTree>
    <p:extLst>
      <p:ext uri="{BB962C8B-B14F-4D97-AF65-F5344CB8AC3E}">
        <p14:creationId xmlns:p14="http://schemas.microsoft.com/office/powerpoint/2010/main" val="268568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4301543" cy="339884"/>
          </a:xfrm>
          <a:prstGeom prst="rect">
            <a:avLst/>
          </a:prstGeom>
        </p:spPr>
        <p:txBody>
          <a:bodyPr vert="horz" lIns="91431" tIns="45715" rIns="91431" bIns="45715"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2799" y="0"/>
            <a:ext cx="4301543" cy="339884"/>
          </a:xfrm>
          <a:prstGeom prst="rect">
            <a:avLst/>
          </a:prstGeom>
        </p:spPr>
        <p:txBody>
          <a:bodyPr vert="horz" lIns="91431" tIns="45715" rIns="91431" bIns="45715" rtlCol="0"/>
          <a:lstStyle>
            <a:lvl1pPr algn="r">
              <a:defRPr sz="1200"/>
            </a:lvl1pPr>
          </a:lstStyle>
          <a:p>
            <a:fld id="{4E3A7FB8-F818-4C6E-A5E6-6745A6E72CB1}" type="datetimeFigureOut">
              <a:rPr kumimoji="1" lang="ja-JP" altLang="en-US" smtClean="0"/>
              <a:t>2014/6/4</a:t>
            </a:fld>
            <a:endParaRPr kumimoji="1" lang="ja-JP" altLang="en-US"/>
          </a:p>
        </p:txBody>
      </p:sp>
      <p:sp>
        <p:nvSpPr>
          <p:cNvPr id="4" name="スライド イメージ プレースホルダー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31" tIns="45715" rIns="91431" bIns="45715" rtlCol="0" anchor="ctr"/>
          <a:lstStyle/>
          <a:p>
            <a:endParaRPr lang="ja-JP" altLang="en-US"/>
          </a:p>
        </p:txBody>
      </p:sp>
      <p:sp>
        <p:nvSpPr>
          <p:cNvPr id="5" name="ノート プレースホルダー 4"/>
          <p:cNvSpPr>
            <a:spLocks noGrp="1"/>
          </p:cNvSpPr>
          <p:nvPr>
            <p:ph type="body" sz="quarter" idx="3"/>
          </p:nvPr>
        </p:nvSpPr>
        <p:spPr>
          <a:xfrm>
            <a:off x="992665" y="3228896"/>
            <a:ext cx="7941310" cy="3058954"/>
          </a:xfrm>
          <a:prstGeom prst="rect">
            <a:avLst/>
          </a:prstGeom>
        </p:spPr>
        <p:txBody>
          <a:bodyPr vert="horz" lIns="91431" tIns="45715" rIns="91431" bIns="45715"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2" y="6456611"/>
            <a:ext cx="4301543" cy="339884"/>
          </a:xfrm>
          <a:prstGeom prst="rect">
            <a:avLst/>
          </a:prstGeom>
        </p:spPr>
        <p:txBody>
          <a:bodyPr vert="horz" lIns="91431" tIns="45715" rIns="91431" bIns="45715"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2799" y="6456611"/>
            <a:ext cx="4301543" cy="339884"/>
          </a:xfrm>
          <a:prstGeom prst="rect">
            <a:avLst/>
          </a:prstGeom>
        </p:spPr>
        <p:txBody>
          <a:bodyPr vert="horz" lIns="91431" tIns="45715" rIns="91431" bIns="45715" rtlCol="0" anchor="b"/>
          <a:lstStyle>
            <a:lvl1pPr algn="r">
              <a:defRPr sz="1200"/>
            </a:lvl1pPr>
          </a:lstStyle>
          <a:p>
            <a:fld id="{3DCF2FAC-0C45-46AA-A765-CA2612E45A8C}" type="slidenum">
              <a:rPr kumimoji="1" lang="ja-JP" altLang="en-US" smtClean="0"/>
              <a:t>‹#›</a:t>
            </a:fld>
            <a:endParaRPr kumimoji="1" lang="ja-JP" altLang="en-US"/>
          </a:p>
        </p:txBody>
      </p:sp>
    </p:spTree>
    <p:extLst>
      <p:ext uri="{BB962C8B-B14F-4D97-AF65-F5344CB8AC3E}">
        <p14:creationId xmlns:p14="http://schemas.microsoft.com/office/powerpoint/2010/main" val="21670701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それでは，木上におけるフラッドフィリングゲームのパラメータ複雑度　と題しまして</a:t>
            </a:r>
            <a:endParaRPr kumimoji="1" lang="en-US" altLang="ja-JP" dirty="0" smtClean="0"/>
          </a:p>
          <a:p>
            <a:r>
              <a:rPr kumimoji="1" lang="ja-JP" altLang="en-US" dirty="0" smtClean="0"/>
              <a:t>周伊藤研究室　学部</a:t>
            </a:r>
            <a:r>
              <a:rPr kumimoji="1" lang="en-US" altLang="ja-JP" dirty="0" smtClean="0"/>
              <a:t>4</a:t>
            </a:r>
            <a:r>
              <a:rPr kumimoji="1" lang="ja-JP" altLang="en-US" dirty="0" smtClean="0"/>
              <a:t>年の菅崎拓真が発表させていただきます．</a:t>
            </a:r>
            <a:endParaRPr kumimoji="1" lang="en-US" altLang="ja-JP" dirty="0" smtClean="0"/>
          </a:p>
          <a:p>
            <a:r>
              <a:rPr kumimoji="1" lang="ja-JP" altLang="en-US" dirty="0" smtClean="0"/>
              <a:t>ではまずフラッドフィリングゲームとは</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1</a:t>
            </a:fld>
            <a:endParaRPr kumimoji="1" lang="ja-JP" altLang="en-US"/>
          </a:p>
        </p:txBody>
      </p:sp>
    </p:spTree>
    <p:extLst>
      <p:ext uri="{BB962C8B-B14F-4D97-AF65-F5344CB8AC3E}">
        <p14:creationId xmlns:p14="http://schemas.microsoft.com/office/powerpoint/2010/main" val="1553369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ではこのようなグリッド上での既知の結果です．</a:t>
            </a:r>
            <a:endParaRPr kumimoji="1" lang="en-US" altLang="ja-JP" dirty="0" smtClean="0"/>
          </a:p>
          <a:p>
            <a:r>
              <a:rPr kumimoji="1" lang="ja-JP" altLang="en-US" dirty="0" smtClean="0"/>
              <a:t>グリッドの大きさが</a:t>
            </a:r>
            <a:r>
              <a:rPr kumimoji="1" lang="en-US" altLang="ja-JP" dirty="0" smtClean="0"/>
              <a:t>n</a:t>
            </a:r>
            <a:r>
              <a:rPr kumimoji="1" lang="ja-JP" altLang="en-US" dirty="0" smtClean="0"/>
              <a:t>かける</a:t>
            </a:r>
            <a:r>
              <a:rPr kumimoji="1" lang="en-US" altLang="ja-JP" dirty="0" smtClean="0"/>
              <a:t>n</a:t>
            </a:r>
            <a:r>
              <a:rPr kumimoji="1" lang="ja-JP" altLang="en-US" dirty="0" smtClean="0"/>
              <a:t>で色の数が</a:t>
            </a:r>
            <a:r>
              <a:rPr kumimoji="1" lang="en-US" altLang="ja-JP" dirty="0" smtClean="0"/>
              <a:t>3</a:t>
            </a:r>
            <a:r>
              <a:rPr kumimoji="1" lang="ja-JP" altLang="en-US" dirty="0" smtClean="0"/>
              <a:t>色あると</a:t>
            </a:r>
            <a:r>
              <a:rPr kumimoji="1" lang="en-US" altLang="ja-JP" dirty="0" smtClean="0"/>
              <a:t>NP</a:t>
            </a:r>
            <a:r>
              <a:rPr kumimoji="1" lang="ja-JP" altLang="en-US" dirty="0" smtClean="0"/>
              <a:t>困難</a:t>
            </a:r>
            <a:endParaRPr kumimoji="1" lang="en-US" altLang="ja-JP" dirty="0" smtClean="0"/>
          </a:p>
          <a:p>
            <a:r>
              <a:rPr kumimoji="1" lang="ja-JP" altLang="en-US" dirty="0" smtClean="0"/>
              <a:t>３かけるｎで</a:t>
            </a:r>
            <a:r>
              <a:rPr kumimoji="1" lang="en-US" altLang="ja-JP" dirty="0" smtClean="0"/>
              <a:t>4</a:t>
            </a:r>
            <a:r>
              <a:rPr kumimoji="1" lang="ja-JP" altLang="en-US" dirty="0" smtClean="0"/>
              <a:t>色あると</a:t>
            </a:r>
            <a:r>
              <a:rPr kumimoji="1" lang="en-US" altLang="ja-JP" dirty="0" smtClean="0"/>
              <a:t>NP</a:t>
            </a:r>
            <a:r>
              <a:rPr kumimoji="1" lang="ja-JP" altLang="en-US" dirty="0" smtClean="0"/>
              <a:t>困難</a:t>
            </a:r>
            <a:endParaRPr kumimoji="1" lang="en-US" altLang="ja-JP" dirty="0" smtClean="0"/>
          </a:p>
          <a:p>
            <a:r>
              <a:rPr kumimoji="1" lang="ja-JP" altLang="en-US" dirty="0" smtClean="0"/>
              <a:t>グリッドの大きさを２かけるｎに制限してようやく多項式時間で解けますが，</a:t>
            </a:r>
            <a:endParaRPr kumimoji="1" lang="en-US" altLang="ja-JP" dirty="0" smtClean="0"/>
          </a:p>
          <a:p>
            <a:r>
              <a:rPr kumimoji="1" lang="ja-JP" altLang="en-US" dirty="0" smtClean="0"/>
              <a:t>盤面の大きさや色の数で制限してもなかなか難しい問題である．と分かります．（間）</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10</a:t>
            </a:fld>
            <a:endParaRPr kumimoji="1" lang="ja-JP" altLang="en-US"/>
          </a:p>
        </p:txBody>
      </p:sp>
    </p:spTree>
    <p:extLst>
      <p:ext uri="{BB962C8B-B14F-4D97-AF65-F5344CB8AC3E}">
        <p14:creationId xmlns:p14="http://schemas.microsoft.com/office/powerpoint/2010/main" val="1419094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そこで，今までグリッド上で行っていた塗りつぶしを，色分けされた点とそれらを繋ぐ辺で表現します．</a:t>
            </a:r>
            <a:endParaRPr kumimoji="1" lang="en-US" altLang="ja-JP" dirty="0" smtClean="0"/>
          </a:p>
          <a:p>
            <a:r>
              <a:rPr kumimoji="1" lang="ja-JP" altLang="en-US" dirty="0" smtClean="0"/>
              <a:t>赤のマスは赤の頂点，緑のマスは緑の頂点，そして隣接関係を辺で表すことでグラフ問題として定式化します．</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11</a:t>
            </a:fld>
            <a:endParaRPr kumimoji="1" lang="ja-JP" altLang="en-US"/>
          </a:p>
        </p:txBody>
      </p:sp>
    </p:spTree>
    <p:extLst>
      <p:ext uri="{BB962C8B-B14F-4D97-AF65-F5344CB8AC3E}">
        <p14:creationId xmlns:p14="http://schemas.microsoft.com/office/powerpoint/2010/main" val="3380356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よって入力がグリッドではなく，グラフとピポッドｐ　となります．</a:t>
            </a:r>
            <a:endParaRPr kumimoji="1" lang="en-US" altLang="ja-JP" dirty="0" smtClean="0"/>
          </a:p>
          <a:p>
            <a:r>
              <a:rPr kumimoji="1" lang="ja-JP" altLang="en-US" dirty="0" smtClean="0"/>
              <a:t>出力は変わりません．</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12</a:t>
            </a:fld>
            <a:endParaRPr kumimoji="1" lang="ja-JP" altLang="en-US"/>
          </a:p>
        </p:txBody>
      </p:sp>
    </p:spTree>
    <p:extLst>
      <p:ext uri="{BB962C8B-B14F-4D97-AF65-F5344CB8AC3E}">
        <p14:creationId xmlns:p14="http://schemas.microsoft.com/office/powerpoint/2010/main" val="240207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一般のグラフ　に拡張したので，このような格子状のグラフだけでなく，</a:t>
            </a:r>
            <a:endParaRPr kumimoji="1" lang="en-US" altLang="ja-JP" dirty="0" smtClean="0"/>
          </a:p>
          <a:p>
            <a:r>
              <a:rPr kumimoji="1" lang="ja-JP" altLang="en-US" dirty="0" smtClean="0"/>
              <a:t>このような一般的なグラフ上でもフラッドイットの塗りつぶしを定義できます．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13</a:t>
            </a:fld>
            <a:endParaRPr kumimoji="1" lang="ja-JP" altLang="en-US"/>
          </a:p>
        </p:txBody>
      </p:sp>
    </p:spTree>
    <p:extLst>
      <p:ext uri="{BB962C8B-B14F-4D97-AF65-F5344CB8AC3E}">
        <p14:creationId xmlns:p14="http://schemas.microsoft.com/office/powerpoint/2010/main" val="2243816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ではグラフ上での既知の結果です．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サイクル上では多項式時間で解けることが知られています．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ピボットからの距離が１であるような木　については多項式時間で解けます．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一方で一般の木　については</a:t>
            </a:r>
            <a:r>
              <a:rPr kumimoji="1" lang="en-US" altLang="ja-JP" dirty="0" smtClean="0"/>
              <a:t>NP</a:t>
            </a:r>
            <a:r>
              <a:rPr kumimoji="1" lang="ja-JP" altLang="en-US" dirty="0" smtClean="0"/>
              <a:t>困難である　と知られています．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今回の結果では，ピボットからの距離がたかだか２であるような木　についても</a:t>
            </a:r>
            <a:r>
              <a:rPr kumimoji="1" lang="en-US" altLang="ja-JP" dirty="0" smtClean="0"/>
              <a:t>NP</a:t>
            </a:r>
            <a:r>
              <a:rPr kumimoji="1" lang="ja-JP" altLang="en-US" dirty="0" smtClean="0"/>
              <a:t>困難である．と示しました．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これはどういうことかと言うと，既知の結果では，このような難しい一般の木について</a:t>
            </a:r>
            <a:r>
              <a:rPr kumimoji="1" lang="en-US" altLang="ja-JP" dirty="0" smtClean="0"/>
              <a:t>NP</a:t>
            </a:r>
            <a:r>
              <a:rPr kumimoji="1" lang="ja-JP" altLang="en-US" dirty="0" smtClean="0"/>
              <a:t>困難である　と言っているにすぎません．</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今回の結果では，自明に解ける高さ１の木に　少し頂点を足したこのような木になったとたんもう</a:t>
            </a:r>
            <a:r>
              <a:rPr kumimoji="1" lang="en-US" altLang="ja-JP" dirty="0" smtClean="0"/>
              <a:t>NP</a:t>
            </a:r>
            <a:r>
              <a:rPr kumimoji="1" lang="ja-JP" altLang="en-US" dirty="0" smtClean="0"/>
              <a:t>困難である．と示しました．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14</a:t>
            </a:fld>
            <a:endParaRPr kumimoji="1" lang="ja-JP" altLang="en-US"/>
          </a:p>
        </p:txBody>
      </p:sp>
    </p:spTree>
    <p:extLst>
      <p:ext uri="{BB962C8B-B14F-4D97-AF65-F5344CB8AC3E}">
        <p14:creationId xmlns:p14="http://schemas.microsoft.com/office/powerpoint/2010/main" val="3747746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NP</a:t>
            </a:r>
            <a:r>
              <a:rPr kumimoji="1" lang="ja-JP" altLang="en-US" dirty="0" smtClean="0"/>
              <a:t>困難だと分かったので，最適解を高速に求めることは難しい　と分かりました．</a:t>
            </a:r>
            <a:endParaRPr kumimoji="1" lang="en-US" altLang="ja-JP" dirty="0" smtClean="0"/>
          </a:p>
          <a:p>
            <a:r>
              <a:rPr kumimoji="1" lang="ja-JP" altLang="en-US" dirty="0" smtClean="0"/>
              <a:t>しかしここで諦めるのではなく，方針として</a:t>
            </a:r>
            <a:r>
              <a:rPr kumimoji="1" lang="en-US" altLang="ja-JP" dirty="0" smtClean="0"/>
              <a:t>FPT</a:t>
            </a:r>
            <a:r>
              <a:rPr kumimoji="1" lang="ja-JP" altLang="en-US" dirty="0" smtClean="0"/>
              <a:t>アルゴリズム　というものを求めます．</a:t>
            </a:r>
            <a:endParaRPr kumimoji="1" lang="en-US" altLang="ja-JP" dirty="0" smtClean="0"/>
          </a:p>
          <a:p>
            <a:r>
              <a:rPr kumimoji="1" lang="ja-JP" altLang="en-US" dirty="0" smtClean="0"/>
              <a:t>それにより今回は　ピボットからの距離が定数</a:t>
            </a:r>
            <a:r>
              <a:rPr kumimoji="1" lang="en-US" altLang="ja-JP" dirty="0" smtClean="0"/>
              <a:t>d</a:t>
            </a:r>
            <a:r>
              <a:rPr kumimoji="1" lang="ja-JP" altLang="en-US" dirty="0" smtClean="0"/>
              <a:t>であるような木　については色の数</a:t>
            </a:r>
            <a:r>
              <a:rPr kumimoji="1" lang="en-US" altLang="ja-JP" dirty="0" smtClean="0"/>
              <a:t>c</a:t>
            </a:r>
            <a:r>
              <a:rPr kumimoji="1" lang="ja-JP" altLang="en-US" dirty="0" smtClean="0"/>
              <a:t>に対する</a:t>
            </a:r>
            <a:r>
              <a:rPr kumimoji="1" lang="en-US" altLang="ja-JP" dirty="0" smtClean="0"/>
              <a:t>FPT</a:t>
            </a:r>
            <a:r>
              <a:rPr kumimoji="1" lang="ja-JP" altLang="en-US" dirty="0" smtClean="0"/>
              <a:t>である．と分かりました．</a:t>
            </a:r>
            <a:endParaRPr kumimoji="1" lang="en-US" altLang="ja-JP" dirty="0" smtClean="0"/>
          </a:p>
          <a:p>
            <a:r>
              <a:rPr kumimoji="1" lang="en-US" altLang="ja-JP" dirty="0" smtClean="0"/>
              <a:t>FPT</a:t>
            </a:r>
            <a:r>
              <a:rPr kumimoji="1" lang="ja-JP" altLang="en-US" dirty="0" smtClean="0"/>
              <a:t>アルゴリズムとはパラメータ　ここでは色の数</a:t>
            </a:r>
            <a:r>
              <a:rPr kumimoji="1" lang="en-US" altLang="ja-JP" dirty="0" smtClean="0"/>
              <a:t>c</a:t>
            </a:r>
            <a:r>
              <a:rPr kumimoji="1" lang="ja-JP" altLang="en-US" dirty="0" smtClean="0"/>
              <a:t>が小さければ最適解がやや高速に求まるアルゴリズムのことです．</a:t>
            </a:r>
            <a:endParaRPr kumimoji="1" lang="en-US" altLang="ja-JP" dirty="0" smtClean="0"/>
          </a:p>
          <a:p>
            <a:r>
              <a:rPr kumimoji="1" lang="ja-JP" altLang="en-US" dirty="0" smtClean="0"/>
              <a:t>では，やや高速　とのことですが，</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15</a:t>
            </a:fld>
            <a:endParaRPr kumimoji="1" lang="ja-JP" altLang="en-US"/>
          </a:p>
        </p:txBody>
      </p:sp>
    </p:spTree>
    <p:extLst>
      <p:ext uri="{BB962C8B-B14F-4D97-AF65-F5344CB8AC3E}">
        <p14:creationId xmlns:p14="http://schemas.microsoft.com/office/powerpoint/2010/main" val="1385853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具体的には</a:t>
            </a:r>
            <a:r>
              <a:rPr kumimoji="1" lang="en-US" altLang="ja-JP" dirty="0" smtClean="0"/>
              <a:t>c</a:t>
            </a:r>
            <a:r>
              <a:rPr kumimoji="1" lang="ja-JP" altLang="en-US" dirty="0" smtClean="0"/>
              <a:t>の関数かける</a:t>
            </a:r>
            <a:r>
              <a:rPr kumimoji="1" lang="en-US" altLang="ja-JP" dirty="0" smtClean="0"/>
              <a:t>n</a:t>
            </a:r>
            <a:r>
              <a:rPr kumimoji="1" lang="ja-JP" altLang="en-US" dirty="0" err="1" smtClean="0"/>
              <a:t>の定数乗で</a:t>
            </a:r>
            <a:r>
              <a:rPr kumimoji="1" lang="ja-JP" altLang="en-US" dirty="0" smtClean="0"/>
              <a:t>走るアルゴリズムのことです．</a:t>
            </a:r>
            <a:endParaRPr kumimoji="1" lang="en-US" altLang="ja-JP" dirty="0" smtClean="0"/>
          </a:p>
          <a:p>
            <a:r>
              <a:rPr kumimoji="1" lang="ja-JP" altLang="en-US" dirty="0" smtClean="0"/>
              <a:t>例えば，計算時間がこのような場合，</a:t>
            </a:r>
            <a:r>
              <a:rPr kumimoji="1" lang="en-US" altLang="ja-JP" dirty="0" smtClean="0"/>
              <a:t>c</a:t>
            </a:r>
            <a:r>
              <a:rPr kumimoji="1" lang="ja-JP" altLang="en-US" dirty="0" smtClean="0"/>
              <a:t>と</a:t>
            </a:r>
            <a:r>
              <a:rPr kumimoji="1" lang="en-US" altLang="ja-JP" dirty="0" smtClean="0"/>
              <a:t>n</a:t>
            </a:r>
            <a:r>
              <a:rPr kumimoji="1" lang="ja-JP" altLang="en-US" dirty="0" smtClean="0"/>
              <a:t>の項が独立であり，この形になっているので</a:t>
            </a:r>
            <a:r>
              <a:rPr kumimoji="1" lang="en-US" altLang="ja-JP" dirty="0" smtClean="0"/>
              <a:t>FPT</a:t>
            </a:r>
            <a:r>
              <a:rPr kumimoji="1" lang="ja-JP" altLang="en-US" dirty="0" smtClean="0"/>
              <a:t>アルゴリズムです．</a:t>
            </a:r>
            <a:endParaRPr kumimoji="1" lang="en-US" altLang="ja-JP" dirty="0" smtClean="0"/>
          </a:p>
          <a:p>
            <a:r>
              <a:rPr kumimoji="1" lang="ja-JP" altLang="en-US" dirty="0" smtClean="0"/>
              <a:t>逆このような場合，</a:t>
            </a:r>
            <a:r>
              <a:rPr kumimoji="1" lang="en-US" altLang="ja-JP" dirty="0" smtClean="0"/>
              <a:t>c</a:t>
            </a:r>
            <a:r>
              <a:rPr kumimoji="1" lang="ja-JP" altLang="en-US" dirty="0" smtClean="0"/>
              <a:t>と</a:t>
            </a:r>
            <a:r>
              <a:rPr kumimoji="1" lang="en-US" altLang="ja-JP" dirty="0" smtClean="0"/>
              <a:t>n</a:t>
            </a:r>
            <a:r>
              <a:rPr kumimoji="1" lang="ja-JP" altLang="en-US" dirty="0" smtClean="0"/>
              <a:t>が独立でなく，</a:t>
            </a:r>
            <a:r>
              <a:rPr kumimoji="1" lang="en-US" altLang="ja-JP" dirty="0" smtClean="0"/>
              <a:t>n</a:t>
            </a:r>
            <a:r>
              <a:rPr kumimoji="1" lang="ja-JP" altLang="en-US" dirty="0" smtClean="0"/>
              <a:t>の上に</a:t>
            </a:r>
            <a:r>
              <a:rPr kumimoji="1" lang="en-US" altLang="ja-JP" dirty="0" smtClean="0"/>
              <a:t>c</a:t>
            </a:r>
            <a:r>
              <a:rPr kumimoji="1" lang="ja-JP" altLang="en-US" dirty="0" smtClean="0"/>
              <a:t>があったり，</a:t>
            </a:r>
            <a:r>
              <a:rPr kumimoji="1" lang="en-US" altLang="ja-JP" dirty="0" smtClean="0"/>
              <a:t>c</a:t>
            </a:r>
            <a:r>
              <a:rPr kumimoji="1" lang="ja-JP" altLang="en-US" dirty="0" smtClean="0"/>
              <a:t>の上に</a:t>
            </a:r>
            <a:r>
              <a:rPr kumimoji="1" lang="en-US" altLang="ja-JP" dirty="0" smtClean="0"/>
              <a:t>n</a:t>
            </a:r>
            <a:r>
              <a:rPr kumimoji="1" lang="ja-JP" altLang="en-US" dirty="0" smtClean="0"/>
              <a:t>があったりするので</a:t>
            </a:r>
            <a:r>
              <a:rPr kumimoji="1" lang="en-US" altLang="ja-JP" dirty="0" smtClean="0"/>
              <a:t>FPT</a:t>
            </a:r>
            <a:r>
              <a:rPr kumimoji="1" lang="ja-JP" altLang="en-US" dirty="0" smtClean="0"/>
              <a:t>アルゴリズムではありません．</a:t>
            </a:r>
            <a:endParaRPr kumimoji="1" lang="en-US" altLang="ja-JP" dirty="0" smtClean="0"/>
          </a:p>
          <a:p>
            <a:r>
              <a:rPr kumimoji="1" lang="ja-JP" altLang="en-US" dirty="0" smtClean="0"/>
              <a:t>そして今回の結果では，このような計算時間で最適解が求まる</a:t>
            </a:r>
            <a:r>
              <a:rPr kumimoji="1" lang="en-US" altLang="ja-JP" dirty="0" smtClean="0"/>
              <a:t>FPT</a:t>
            </a:r>
            <a:r>
              <a:rPr kumimoji="1" lang="ja-JP" altLang="en-US" dirty="0" smtClean="0"/>
              <a:t>アルゴリズムを導きました．</a:t>
            </a:r>
            <a:endParaRPr kumimoji="1" lang="en-US" altLang="ja-JP" dirty="0" smtClean="0"/>
          </a:p>
          <a:p>
            <a:r>
              <a:rPr kumimoji="1" lang="ja-JP" altLang="en-US" dirty="0" smtClean="0"/>
              <a:t>それではそのアルゴリズムを見て行きましょう．</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16</a:t>
            </a:fld>
            <a:endParaRPr kumimoji="1" lang="ja-JP" altLang="en-US"/>
          </a:p>
        </p:txBody>
      </p:sp>
    </p:spTree>
    <p:extLst>
      <p:ext uri="{BB962C8B-B14F-4D97-AF65-F5344CB8AC3E}">
        <p14:creationId xmlns:p14="http://schemas.microsoft.com/office/powerpoint/2010/main" val="169309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今回のアルゴリズムの全体の流れです．</a:t>
            </a:r>
            <a:endParaRPr kumimoji="1" lang="en-US" altLang="ja-JP" dirty="0" smtClean="0"/>
          </a:p>
          <a:p>
            <a:r>
              <a:rPr kumimoji="1" lang="ja-JP" altLang="en-US" dirty="0" smtClean="0"/>
              <a:t>まず縮約木</a:t>
            </a:r>
            <a:r>
              <a:rPr kumimoji="1" lang="en-US" altLang="ja-JP" dirty="0" smtClean="0"/>
              <a:t>T</a:t>
            </a:r>
            <a:r>
              <a:rPr kumimoji="1" lang="ja-JP" altLang="en-US" dirty="0" smtClean="0"/>
              <a:t>プライムというものを作り，その</a:t>
            </a:r>
            <a:r>
              <a:rPr kumimoji="1" lang="en-US" altLang="ja-JP" dirty="0" smtClean="0"/>
              <a:t>T</a:t>
            </a:r>
            <a:r>
              <a:rPr kumimoji="1" lang="ja-JP" altLang="en-US" dirty="0" smtClean="0"/>
              <a:t>プライム上で塗りつぶすための最小操作列を求めます．</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17</a:t>
            </a:fld>
            <a:endParaRPr kumimoji="1" lang="ja-JP" altLang="en-US"/>
          </a:p>
        </p:txBody>
      </p:sp>
    </p:spTree>
    <p:extLst>
      <p:ext uri="{BB962C8B-B14F-4D97-AF65-F5344CB8AC3E}">
        <p14:creationId xmlns:p14="http://schemas.microsoft.com/office/powerpoint/2010/main" val="196502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ではその縮約木ですが，文字通り縮約　という手法を用いて塗りつぶしの操作を維持しつつ作成します．</a:t>
            </a:r>
            <a:endParaRPr kumimoji="1" lang="en-US" altLang="ja-JP" dirty="0" smtClean="0"/>
          </a:p>
          <a:p>
            <a:r>
              <a:rPr kumimoji="1" lang="ja-JP" altLang="en-US" dirty="0" smtClean="0"/>
              <a:t>塗りつぶしの操作を維持する　とは　元のグラフ</a:t>
            </a:r>
            <a:r>
              <a:rPr kumimoji="1" lang="en-US" altLang="ja-JP" dirty="0" smtClean="0"/>
              <a:t>T</a:t>
            </a:r>
            <a:r>
              <a:rPr kumimoji="1" lang="ja-JP" altLang="en-US" dirty="0" smtClean="0"/>
              <a:t>を塗りつぶす操作列と，</a:t>
            </a:r>
            <a:r>
              <a:rPr kumimoji="1" lang="en-US" altLang="ja-JP" dirty="0" smtClean="0"/>
              <a:t>T</a:t>
            </a:r>
            <a:r>
              <a:rPr kumimoji="1" lang="ja-JP" altLang="en-US" dirty="0" smtClean="0"/>
              <a:t>プライムを塗りつぶすための操作列が一致するようにする．ということです，</a:t>
            </a:r>
            <a:endParaRPr kumimoji="1" lang="en-US" altLang="ja-JP" dirty="0" smtClean="0"/>
          </a:p>
          <a:p>
            <a:r>
              <a:rPr kumimoji="1" lang="ja-JP" altLang="en-US" dirty="0" smtClean="0"/>
              <a:t>では縮約について詳しくみていきましょう．</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（縮約とは：ある辺</a:t>
            </a:r>
            <a:r>
              <a:rPr kumimoji="1" lang="en-US" altLang="ja-JP" dirty="0" smtClean="0"/>
              <a:t>e</a:t>
            </a:r>
            <a:r>
              <a:rPr kumimoji="1" lang="ja-JP" altLang="en-US" dirty="0" smtClean="0"/>
              <a:t>について端点</a:t>
            </a:r>
            <a:r>
              <a:rPr kumimoji="1" lang="en-US" altLang="ja-JP" dirty="0" err="1" smtClean="0"/>
              <a:t>v,w</a:t>
            </a:r>
            <a:r>
              <a:rPr kumimoji="1" lang="ja-JP" altLang="en-US" dirty="0" smtClean="0"/>
              <a:t>をまとめること．このとき接続している辺は元の</a:t>
            </a:r>
            <a:r>
              <a:rPr kumimoji="1" lang="en-US" altLang="ja-JP" dirty="0" err="1" smtClean="0"/>
              <a:t>v,w</a:t>
            </a:r>
            <a:r>
              <a:rPr kumimoji="1" lang="ja-JP" altLang="en-US" dirty="0" smtClean="0"/>
              <a:t>に接続していた辺を引き継ぐ）</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18</a:t>
            </a:fld>
            <a:endParaRPr kumimoji="1" lang="ja-JP" altLang="en-US"/>
          </a:p>
        </p:txBody>
      </p:sp>
    </p:spTree>
    <p:extLst>
      <p:ext uri="{BB962C8B-B14F-4D97-AF65-F5344CB8AC3E}">
        <p14:creationId xmlns:p14="http://schemas.microsoft.com/office/powerpoint/2010/main" val="1349659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19</a:t>
            </a:fld>
            <a:endParaRPr kumimoji="1" lang="ja-JP" altLang="en-US"/>
          </a:p>
        </p:txBody>
      </p:sp>
    </p:spTree>
    <p:extLst>
      <p:ext uri="{BB962C8B-B14F-4D97-AF65-F5344CB8AC3E}">
        <p14:creationId xmlns:p14="http://schemas.microsoft.com/office/powerpoint/2010/main" val="1972244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このようにある色分けされた区画を，一定のルールにもとづいて　一色に塗りつぶすゲームの総称です．</a:t>
            </a:r>
            <a:endParaRPr kumimoji="1" lang="en-US" altLang="ja-JP" dirty="0" smtClean="0"/>
          </a:p>
          <a:p>
            <a:r>
              <a:rPr kumimoji="1" lang="ja-JP" altLang="en-US" dirty="0" smtClean="0"/>
              <a:t>用いるルールによってフラッドイット・フリーフラッドイット・マルチフラッドイットといった種類がありますが，今回はフラッドイットについてのみ説明します．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2</a:t>
            </a:fld>
            <a:endParaRPr kumimoji="1" lang="ja-JP" altLang="en-US"/>
          </a:p>
        </p:txBody>
      </p:sp>
    </p:spTree>
    <p:extLst>
      <p:ext uri="{BB962C8B-B14F-4D97-AF65-F5344CB8AC3E}">
        <p14:creationId xmlns:p14="http://schemas.microsoft.com/office/powerpoint/2010/main" val="1171477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そもそも</a:t>
            </a:r>
            <a:r>
              <a:rPr kumimoji="1" lang="en-US" altLang="ja-JP" dirty="0" smtClean="0"/>
              <a:t>Flood-It</a:t>
            </a:r>
            <a:r>
              <a:rPr kumimoji="1" lang="ja-JP" altLang="en-US" dirty="0" smtClean="0"/>
              <a:t>はピボットと繋がった同じ色の頂点　の色は同時に変わっていくので，ひとまとめにしても問題ない．と分かるかと思います．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20</a:t>
            </a:fld>
            <a:endParaRPr kumimoji="1" lang="ja-JP" altLang="en-US"/>
          </a:p>
        </p:txBody>
      </p:sp>
    </p:spTree>
    <p:extLst>
      <p:ext uri="{BB962C8B-B14F-4D97-AF65-F5344CB8AC3E}">
        <p14:creationId xmlns:p14="http://schemas.microsoft.com/office/powerpoint/2010/main" val="1622116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ピボットとつながるまでは色は変化せず，つながる時は全て一度につながり，つながったあとは同様に変化していくので．</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23</a:t>
            </a:fld>
            <a:endParaRPr kumimoji="1" lang="ja-JP" altLang="en-US"/>
          </a:p>
        </p:txBody>
      </p:sp>
    </p:spTree>
    <p:extLst>
      <p:ext uri="{BB962C8B-B14F-4D97-AF65-F5344CB8AC3E}">
        <p14:creationId xmlns:p14="http://schemas.microsoft.com/office/powerpoint/2010/main" val="850537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終了後）</a:t>
            </a:r>
            <a:endParaRPr kumimoji="1" lang="en-US" altLang="ja-JP" dirty="0" smtClean="0"/>
          </a:p>
          <a:p>
            <a:r>
              <a:rPr kumimoji="1" lang="ja-JP" altLang="en-US" dirty="0" smtClean="0"/>
              <a:t>以降，どの</a:t>
            </a:r>
            <a:r>
              <a:rPr kumimoji="1" lang="en-US" altLang="ja-JP" dirty="0" smtClean="0"/>
              <a:t>v</a:t>
            </a:r>
            <a:r>
              <a:rPr kumimoji="1" lang="ja-JP" altLang="en-US" dirty="0" smtClean="0"/>
              <a:t>について縮約しても縮約できないので，省略します．これで縮約完了です．</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26</a:t>
            </a:fld>
            <a:endParaRPr kumimoji="1" lang="ja-JP" altLang="en-US"/>
          </a:p>
        </p:txBody>
      </p:sp>
    </p:spTree>
    <p:extLst>
      <p:ext uri="{BB962C8B-B14F-4D97-AF65-F5344CB8AC3E}">
        <p14:creationId xmlns:p14="http://schemas.microsoft.com/office/powerpoint/2010/main" val="551818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各縮約の操作　では全体の操作列を変えない　ということを繰り返してきたので，</a:t>
            </a:r>
            <a:endParaRPr kumimoji="1" lang="en-US" altLang="ja-JP" dirty="0" smtClean="0"/>
          </a:p>
          <a:p>
            <a:r>
              <a:rPr kumimoji="1" lang="en-US" altLang="ja-JP" dirty="0" smtClean="0"/>
              <a:t>T</a:t>
            </a:r>
            <a:r>
              <a:rPr kumimoji="1" lang="ja-JP" altLang="en-US" dirty="0" err="1" smtClean="0"/>
              <a:t>での</a:t>
            </a:r>
            <a:r>
              <a:rPr kumimoji="1" lang="ja-JP" altLang="en-US" dirty="0" smtClean="0"/>
              <a:t>操作列　と𝑇プライムでの操作列　は一致しているはずです．</a:t>
            </a:r>
            <a:endParaRPr kumimoji="1" lang="en-US" altLang="ja-JP" dirty="0" smtClean="0"/>
          </a:p>
          <a:p>
            <a:r>
              <a:rPr kumimoji="1" lang="ja-JP" altLang="en-US" dirty="0" smtClean="0"/>
              <a:t>実際，</a:t>
            </a:r>
          </a:p>
          <a:p>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27</a:t>
            </a:fld>
            <a:endParaRPr kumimoji="1" lang="ja-JP" altLang="en-US"/>
          </a:p>
        </p:txBody>
      </p:sp>
    </p:spTree>
    <p:extLst>
      <p:ext uri="{BB962C8B-B14F-4D97-AF65-F5344CB8AC3E}">
        <p14:creationId xmlns:p14="http://schemas.microsoft.com/office/powerpoint/2010/main" val="3604329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動かしてみると</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28</a:t>
            </a:fld>
            <a:endParaRPr kumimoji="1" lang="ja-JP" altLang="en-US"/>
          </a:p>
        </p:txBody>
      </p:sp>
    </p:spTree>
    <p:extLst>
      <p:ext uri="{BB962C8B-B14F-4D97-AF65-F5344CB8AC3E}">
        <p14:creationId xmlns:p14="http://schemas.microsoft.com/office/powerpoint/2010/main" val="1256253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縮約を用いると，このような難しい木が，ここまで簡単になります．</a:t>
            </a:r>
            <a:endParaRPr kumimoji="1" lang="en-US" altLang="ja-JP" dirty="0" smtClean="0"/>
          </a:p>
          <a:p>
            <a:r>
              <a:rPr kumimoji="1" lang="ja-JP" altLang="en-US" dirty="0" smtClean="0"/>
              <a:t>全体の操作列は変わらない　ので，こちらの</a:t>
            </a:r>
            <a:r>
              <a:rPr kumimoji="1" lang="en-US" altLang="ja-JP" dirty="0" smtClean="0"/>
              <a:t>T</a:t>
            </a:r>
            <a:r>
              <a:rPr kumimoji="1" lang="ja-JP" altLang="en-US" dirty="0" smtClean="0"/>
              <a:t>プライム上で最小の操作列を求めれば，</a:t>
            </a:r>
            <a:endParaRPr kumimoji="1" lang="en-US" altLang="ja-JP" dirty="0" smtClean="0"/>
          </a:p>
          <a:p>
            <a:r>
              <a:rPr kumimoji="1" lang="ja-JP" altLang="en-US" dirty="0" smtClean="0"/>
              <a:t>それがそのまま</a:t>
            </a:r>
            <a:r>
              <a:rPr kumimoji="1" lang="en-US" altLang="ja-JP" dirty="0" smtClean="0"/>
              <a:t>T</a:t>
            </a:r>
            <a:r>
              <a:rPr kumimoji="1" lang="ja-JP" altLang="en-US" dirty="0" smtClean="0"/>
              <a:t>でも使えます．</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29</a:t>
            </a:fld>
            <a:endParaRPr kumimoji="1" lang="ja-JP" altLang="en-US"/>
          </a:p>
        </p:txBody>
      </p:sp>
    </p:spTree>
    <p:extLst>
      <p:ext uri="{BB962C8B-B14F-4D97-AF65-F5344CB8AC3E}">
        <p14:creationId xmlns:p14="http://schemas.microsoft.com/office/powerpoint/2010/main" val="3411846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計算時間の解析　ですが，</a:t>
            </a:r>
            <a:r>
              <a:rPr kumimoji="1" lang="en-US" altLang="ja-JP" dirty="0" smtClean="0"/>
              <a:t>T</a:t>
            </a:r>
            <a:r>
              <a:rPr kumimoji="1" lang="ja-JP" altLang="en-US" dirty="0" smtClean="0"/>
              <a:t>プライムに頂点は</a:t>
            </a:r>
            <a:r>
              <a:rPr kumimoji="1" lang="en-US" altLang="ja-JP" dirty="0" smtClean="0"/>
              <a:t>c</a:t>
            </a:r>
            <a:r>
              <a:rPr kumimoji="1" lang="ja-JP" altLang="en-US" dirty="0" smtClean="0"/>
              <a:t>の</a:t>
            </a:r>
            <a:r>
              <a:rPr kumimoji="1" lang="en-US" altLang="ja-JP" dirty="0" smtClean="0"/>
              <a:t>d</a:t>
            </a:r>
            <a:r>
              <a:rPr kumimoji="1" lang="ja-JP" altLang="en-US" dirty="0" smtClean="0"/>
              <a:t>乗個オーダーしか存在しません．</a:t>
            </a:r>
            <a:endParaRPr kumimoji="1" lang="en-US" altLang="ja-JP" dirty="0" smtClean="0"/>
          </a:p>
          <a:p>
            <a:r>
              <a:rPr kumimoji="1" lang="ja-JP" altLang="en-US" dirty="0" smtClean="0"/>
              <a:t>これは各頂点がたかだか</a:t>
            </a:r>
            <a:r>
              <a:rPr kumimoji="1" lang="en-US" altLang="ja-JP" dirty="0" smtClean="0"/>
              <a:t>c</a:t>
            </a:r>
            <a:r>
              <a:rPr kumimoji="1" lang="ja-JP" altLang="en-US" dirty="0" smtClean="0"/>
              <a:t>個未満の子を持ち，それら</a:t>
            </a:r>
            <a:r>
              <a:rPr kumimoji="1" lang="en-US" altLang="ja-JP" dirty="0" smtClean="0"/>
              <a:t>c</a:t>
            </a:r>
            <a:r>
              <a:rPr kumimoji="1" lang="ja-JP" altLang="en-US" dirty="0" smtClean="0"/>
              <a:t>個の子がさらに</a:t>
            </a:r>
            <a:r>
              <a:rPr kumimoji="1" lang="en-US" altLang="ja-JP" dirty="0" smtClean="0"/>
              <a:t>c</a:t>
            </a:r>
            <a:r>
              <a:rPr kumimoji="1" lang="ja-JP" altLang="en-US" dirty="0" smtClean="0"/>
              <a:t>個の子をもつ・・・という構造をしているので，</a:t>
            </a:r>
            <a:endParaRPr kumimoji="1" lang="en-US" altLang="ja-JP" dirty="0" smtClean="0"/>
          </a:p>
          <a:p>
            <a:r>
              <a:rPr kumimoji="1" lang="ja-JP" altLang="en-US" dirty="0" smtClean="0"/>
              <a:t>木の高さ</a:t>
            </a:r>
            <a:r>
              <a:rPr kumimoji="1" lang="en-US" altLang="ja-JP" dirty="0" smtClean="0"/>
              <a:t>d</a:t>
            </a:r>
            <a:r>
              <a:rPr kumimoji="1" lang="ja-JP" altLang="en-US" dirty="0" smtClean="0"/>
              <a:t>より</a:t>
            </a:r>
            <a:r>
              <a:rPr kumimoji="1" lang="en-US" altLang="ja-JP" dirty="0" smtClean="0"/>
              <a:t>c</a:t>
            </a:r>
            <a:r>
              <a:rPr kumimoji="1" lang="ja-JP" altLang="en-US" dirty="0" smtClean="0"/>
              <a:t>の</a:t>
            </a:r>
            <a:r>
              <a:rPr kumimoji="1" lang="en-US" altLang="ja-JP" dirty="0" smtClean="0"/>
              <a:t>d</a:t>
            </a:r>
            <a:r>
              <a:rPr kumimoji="1" lang="ja-JP" altLang="en-US" dirty="0" smtClean="0"/>
              <a:t>乗個あります．</a:t>
            </a:r>
            <a:endParaRPr kumimoji="1" lang="en-US" altLang="ja-JP" dirty="0" smtClean="0"/>
          </a:p>
          <a:p>
            <a:r>
              <a:rPr kumimoji="1" lang="ja-JP" altLang="en-US" dirty="0" smtClean="0"/>
              <a:t>縮約によって頂点が減っているので，このような時間で総当りにより最小の操作列を求めることができます．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30</a:t>
            </a:fld>
            <a:endParaRPr kumimoji="1" lang="ja-JP" altLang="en-US"/>
          </a:p>
        </p:txBody>
      </p:sp>
    </p:spTree>
    <p:extLst>
      <p:ext uri="{BB962C8B-B14F-4D97-AF65-F5344CB8AC3E}">
        <p14:creationId xmlns:p14="http://schemas.microsoft.com/office/powerpoint/2010/main" val="1350885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31</a:t>
            </a:fld>
            <a:endParaRPr kumimoji="1" lang="ja-JP" altLang="en-US"/>
          </a:p>
        </p:txBody>
      </p:sp>
    </p:spTree>
    <p:extLst>
      <p:ext uri="{BB962C8B-B14F-4D97-AF65-F5344CB8AC3E}">
        <p14:creationId xmlns:p14="http://schemas.microsoft.com/office/powerpoint/2010/main" val="3471988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ピボットからの距離がたかだか２であるような木　については</a:t>
            </a:r>
            <a:r>
              <a:rPr kumimoji="1" lang="en-US" altLang="ja-JP" dirty="0" smtClean="0"/>
              <a:t>NP</a:t>
            </a:r>
            <a:r>
              <a:rPr kumimoji="1" lang="ja-JP" altLang="en-US" dirty="0" smtClean="0"/>
              <a:t>困難である．ということと</a:t>
            </a:r>
            <a:endParaRPr kumimoji="1" lang="en-US" altLang="ja-JP" dirty="0" smtClean="0"/>
          </a:p>
          <a:p>
            <a:r>
              <a:rPr kumimoji="1" lang="ja-JP" altLang="en-US" dirty="0" smtClean="0"/>
              <a:t>ピボットからの距離が定数</a:t>
            </a:r>
            <a:r>
              <a:rPr kumimoji="1" lang="en-US" altLang="ja-JP" dirty="0" smtClean="0"/>
              <a:t>d</a:t>
            </a:r>
            <a:r>
              <a:rPr kumimoji="1" lang="ja-JP" altLang="en-US" dirty="0" smtClean="0"/>
              <a:t>であるような木　については色の数</a:t>
            </a:r>
            <a:r>
              <a:rPr kumimoji="1" lang="en-US" altLang="ja-JP" dirty="0" smtClean="0"/>
              <a:t>c</a:t>
            </a:r>
            <a:r>
              <a:rPr kumimoji="1" lang="ja-JP" altLang="en-US" dirty="0" smtClean="0"/>
              <a:t>に対する</a:t>
            </a:r>
            <a:r>
              <a:rPr kumimoji="1" lang="en-US" altLang="ja-JP" dirty="0" smtClean="0"/>
              <a:t>FPT</a:t>
            </a:r>
            <a:r>
              <a:rPr kumimoji="1" lang="ja-JP" altLang="en-US" dirty="0" smtClean="0"/>
              <a:t>である　ということを　</a:t>
            </a:r>
            <a:endParaRPr kumimoji="1" lang="en-US" altLang="ja-JP" dirty="0" smtClean="0"/>
          </a:p>
          <a:p>
            <a:r>
              <a:rPr kumimoji="1" lang="ja-JP" altLang="en-US" dirty="0" smtClean="0"/>
              <a:t>実際に</a:t>
            </a:r>
            <a:r>
              <a:rPr kumimoji="1" lang="en-US" altLang="ja-JP" dirty="0" smtClean="0"/>
              <a:t>FPT</a:t>
            </a:r>
            <a:r>
              <a:rPr kumimoji="1" lang="ja-JP" altLang="en-US" dirty="0" smtClean="0"/>
              <a:t>アルゴリズムを与えることで示しました．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34</a:t>
            </a:fld>
            <a:endParaRPr kumimoji="1" lang="ja-JP" altLang="en-US"/>
          </a:p>
        </p:txBody>
      </p:sp>
    </p:spTree>
    <p:extLst>
      <p:ext uri="{BB962C8B-B14F-4D97-AF65-F5344CB8AC3E}">
        <p14:creationId xmlns:p14="http://schemas.microsoft.com/office/powerpoint/2010/main" val="3498636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DNA</a:t>
            </a:r>
            <a:r>
              <a:rPr kumimoji="1" lang="ja-JP" altLang="en-US" dirty="0" smtClean="0"/>
              <a:t>ではアデニン </a:t>
            </a:r>
            <a:r>
              <a:rPr kumimoji="1" lang="en-US" altLang="ja-JP" dirty="0" smtClean="0"/>
              <a:t>(A) </a:t>
            </a:r>
            <a:r>
              <a:rPr kumimoji="1" lang="ja-JP" altLang="en-US" dirty="0" err="1" smtClean="0"/>
              <a:t>、</a:t>
            </a:r>
            <a:r>
              <a:rPr kumimoji="1" lang="ja-JP" altLang="en-US" dirty="0" smtClean="0"/>
              <a:t>グアニン </a:t>
            </a:r>
            <a:r>
              <a:rPr kumimoji="1" lang="en-US" altLang="ja-JP" dirty="0" smtClean="0"/>
              <a:t>(G) </a:t>
            </a:r>
            <a:r>
              <a:rPr kumimoji="1" lang="ja-JP" altLang="en-US" dirty="0" err="1" smtClean="0"/>
              <a:t>、</a:t>
            </a:r>
            <a:r>
              <a:rPr kumimoji="1" lang="ja-JP" altLang="en-US" dirty="0" smtClean="0"/>
              <a:t>チミン </a:t>
            </a:r>
            <a:r>
              <a:rPr kumimoji="1" lang="en-US" altLang="ja-JP" dirty="0" smtClean="0"/>
              <a:t>(T) </a:t>
            </a:r>
            <a:r>
              <a:rPr kumimoji="1" lang="ja-JP" altLang="en-US" dirty="0" err="1" smtClean="0"/>
              <a:t>、</a:t>
            </a:r>
            <a:r>
              <a:rPr kumimoji="1" lang="ja-JP" altLang="en-US" dirty="0" smtClean="0"/>
              <a:t>シトシン </a:t>
            </a:r>
            <a:r>
              <a:rPr kumimoji="1" lang="en-US" altLang="ja-JP" dirty="0" smtClean="0"/>
              <a:t>(C) </a:t>
            </a:r>
            <a:r>
              <a:rPr kumimoji="1" lang="ja-JP" altLang="en-US" dirty="0" smtClean="0"/>
              <a:t>の</a:t>
            </a:r>
            <a:r>
              <a:rPr kumimoji="1" lang="en-US" altLang="ja-JP" dirty="0" smtClean="0"/>
              <a:t>4</a:t>
            </a:r>
            <a:r>
              <a:rPr kumimoji="1" lang="ja-JP" altLang="en-US" dirty="0" smtClean="0"/>
              <a:t>種類</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40</a:t>
            </a:fld>
            <a:endParaRPr kumimoji="1" lang="ja-JP" altLang="en-US"/>
          </a:p>
        </p:txBody>
      </p:sp>
    </p:spTree>
    <p:extLst>
      <p:ext uri="{BB962C8B-B14F-4D97-AF65-F5344CB8AC3E}">
        <p14:creationId xmlns:p14="http://schemas.microsoft.com/office/powerpoint/2010/main" val="3817534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フラッドイットとは</a:t>
            </a:r>
            <a:r>
              <a:rPr kumimoji="1" lang="en-US" altLang="ja-JP" dirty="0" smtClean="0"/>
              <a:t>n</a:t>
            </a:r>
            <a:r>
              <a:rPr kumimoji="1" lang="ja-JP" altLang="en-US" dirty="0" smtClean="0"/>
              <a:t>かける</a:t>
            </a:r>
            <a:r>
              <a:rPr kumimoji="1" lang="en-US" altLang="ja-JP" dirty="0" smtClean="0"/>
              <a:t>m</a:t>
            </a:r>
            <a:r>
              <a:rPr kumimoji="1" lang="ja-JP" altLang="en-US" dirty="0" smtClean="0"/>
              <a:t>のグリッド上で行う一人用のゲームのことです．</a:t>
            </a:r>
            <a:endParaRPr kumimoji="1" lang="en-US" altLang="ja-JP" dirty="0" smtClean="0"/>
          </a:p>
          <a:p>
            <a:r>
              <a:rPr kumimoji="1" lang="ja-JP" altLang="en-US" dirty="0" smtClean="0"/>
              <a:t>ここでこの緑のマス，の上下左右方向にあるマスのことを，隣接しているマス　という風に呼びます．</a:t>
            </a:r>
            <a:endParaRPr kumimoji="1" lang="en-US" altLang="ja-JP" dirty="0" smtClean="0"/>
          </a:p>
          <a:p>
            <a:r>
              <a:rPr kumimoji="1" lang="ja-JP" altLang="en-US" dirty="0" smtClean="0"/>
              <a:t>上下左右だけですので，このような斜め方向にあるマスは隣接しているマスとは呼びません．</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3</a:t>
            </a:fld>
            <a:endParaRPr kumimoji="1" lang="ja-JP" altLang="en-US"/>
          </a:p>
        </p:txBody>
      </p:sp>
    </p:spTree>
    <p:extLst>
      <p:ext uri="{BB962C8B-B14F-4D97-AF65-F5344CB8AC3E}">
        <p14:creationId xmlns:p14="http://schemas.microsoft.com/office/powerpoint/2010/main" val="11714774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41</a:t>
            </a:fld>
            <a:endParaRPr kumimoji="1" lang="ja-JP" altLang="en-US"/>
          </a:p>
        </p:txBody>
      </p:sp>
    </p:spTree>
    <p:extLst>
      <p:ext uri="{BB962C8B-B14F-4D97-AF65-F5344CB8AC3E}">
        <p14:creationId xmlns:p14="http://schemas.microsoft.com/office/powerpoint/2010/main" val="1545926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P</a:t>
            </a:r>
            <a:r>
              <a:rPr lang="ja-JP" altLang="en-US" dirty="0" smtClean="0"/>
              <a:t>とは多項式時間（</a:t>
            </a:r>
            <a:r>
              <a:rPr lang="en-US" altLang="ja-JP" dirty="0" smtClean="0"/>
              <a:t>polynomial time</a:t>
            </a:r>
            <a:r>
              <a:rPr lang="ja-JP" altLang="en-US" dirty="0" smtClean="0"/>
              <a:t>）で解ける判定問題の集合である．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NP(Non-deterministic Polynomial time</a:t>
            </a:r>
            <a:r>
              <a:rPr lang="ja-JP" altLang="en-US" dirty="0" smtClean="0"/>
              <a:t>（非決定性多項式時間）</a:t>
            </a:r>
            <a:r>
              <a:rPr lang="en-US" altLang="ja-JP" dirty="0" smtClean="0"/>
              <a:t>)</a:t>
            </a:r>
            <a:r>
              <a:rPr lang="ja-JP" altLang="en-US" dirty="0" smtClean="0"/>
              <a:t>とは問題に対して解が与えられた時に，その解が多項式時間（</a:t>
            </a:r>
            <a:r>
              <a:rPr lang="en-US" altLang="ja-JP" dirty="0" smtClean="0"/>
              <a:t>polynomial time</a:t>
            </a:r>
            <a:r>
              <a:rPr lang="ja-JP" altLang="en-US" dirty="0" smtClean="0"/>
              <a:t>）で正しいかどうか判定できる問題．</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NP</a:t>
            </a:r>
            <a:r>
              <a:rPr lang="ja-JP" altLang="en-US" dirty="0" smtClean="0"/>
              <a:t>完全問題は、クラス</a:t>
            </a:r>
            <a:r>
              <a:rPr lang="en-US" altLang="ja-JP" dirty="0" smtClean="0"/>
              <a:t>NP</a:t>
            </a:r>
            <a:r>
              <a:rPr lang="ja-JP" altLang="en-US" dirty="0" smtClean="0"/>
              <a:t>に属する問題でかつ、クラス</a:t>
            </a:r>
            <a:r>
              <a:rPr lang="en-US" altLang="ja-JP" dirty="0" smtClean="0"/>
              <a:t>NP</a:t>
            </a:r>
            <a:r>
              <a:rPr lang="ja-JP" altLang="en-US" dirty="0" smtClean="0"/>
              <a:t>のすべての問題から多項式時間帰着可能な問題</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NP</a:t>
            </a:r>
            <a:r>
              <a:rPr lang="ja-JP" altLang="en-US" dirty="0" smtClean="0"/>
              <a:t>困難であるとは、「</a:t>
            </a:r>
            <a:r>
              <a:rPr lang="en-US" altLang="ja-JP" dirty="0" smtClean="0"/>
              <a:t>NP</a:t>
            </a:r>
            <a:r>
              <a:rPr lang="ja-JP" altLang="en-US" dirty="0" smtClean="0"/>
              <a:t>に属する任意の問題が帰着可能である」と定義される。（少なくとも</a:t>
            </a:r>
            <a:r>
              <a:rPr lang="en-US" altLang="ja-JP" dirty="0" smtClean="0"/>
              <a:t>NP</a:t>
            </a:r>
            <a:r>
              <a:rPr lang="ja-JP" altLang="en-US" dirty="0" smtClean="0"/>
              <a:t>完全より難しい）</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42</a:t>
            </a:fld>
            <a:endParaRPr kumimoji="1" lang="ja-JP" altLang="en-US"/>
          </a:p>
        </p:txBody>
      </p:sp>
    </p:spTree>
    <p:extLst>
      <p:ext uri="{BB962C8B-B14F-4D97-AF65-F5344CB8AC3E}">
        <p14:creationId xmlns:p14="http://schemas.microsoft.com/office/powerpoint/2010/main" val="180367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フラッドイットの目的ですが，一番左上のマスの色を変えていくことでグリッドを一色に塗りつぶす．というものです．</a:t>
            </a:r>
            <a:endParaRPr kumimoji="1" lang="en-US" altLang="ja-JP" dirty="0" smtClean="0"/>
          </a:p>
          <a:p>
            <a:r>
              <a:rPr kumimoji="1" lang="ja-JP" altLang="en-US" dirty="0" smtClean="0"/>
              <a:t>どういうことかと言うと，まず，左上のマスは現在赤で，隣接したマスには緑，青がありますが，左上のマスをまず緑に変えてみます．</a:t>
            </a:r>
            <a:endParaRPr kumimoji="1" lang="en-US" altLang="ja-JP" dirty="0" smtClean="0"/>
          </a:p>
          <a:p>
            <a:r>
              <a:rPr kumimoji="1" lang="ja-JP" altLang="en-US" dirty="0" smtClean="0"/>
              <a:t>するとこのように領域が広がり，次回以降はこの領域２マスが同時に色が変わります，次に赤に変えてみます．ここまで領域が広がりました．</a:t>
            </a:r>
            <a:endParaRPr kumimoji="1" lang="en-US" altLang="ja-JP" dirty="0" smtClean="0"/>
          </a:p>
          <a:p>
            <a:r>
              <a:rPr kumimoji="1" lang="ja-JP" altLang="en-US" dirty="0" smtClean="0"/>
              <a:t>同様に青に変えてみます．この６マスに領域が広がり，緑，赤と変えることで盤面を一色に塗りつぶすことができました．これでフラッドイット終了です．</a:t>
            </a:r>
            <a:endParaRPr kumimoji="1" lang="en-US" altLang="ja-JP" dirty="0" smtClean="0"/>
          </a:p>
          <a:p>
            <a:r>
              <a:rPr kumimoji="1" lang="ja-JP" altLang="en-US" dirty="0" smtClean="0"/>
              <a:t>ここで左上の基準となるマスのことをピボットと呼びます．</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4</a:t>
            </a:fld>
            <a:endParaRPr kumimoji="1" lang="ja-JP" altLang="en-US"/>
          </a:p>
        </p:txBody>
      </p:sp>
    </p:spTree>
    <p:extLst>
      <p:ext uri="{BB962C8B-B14F-4D97-AF65-F5344CB8AC3E}">
        <p14:creationId xmlns:p14="http://schemas.microsoft.com/office/powerpoint/2010/main" val="1171477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先ほどの操作，緑，赤，青，緑，赤は操作</a:t>
            </a:r>
            <a:r>
              <a:rPr kumimoji="1" lang="en-US" altLang="ja-JP" dirty="0" smtClean="0"/>
              <a:t>5</a:t>
            </a:r>
            <a:r>
              <a:rPr kumimoji="1" lang="ja-JP" altLang="en-US" dirty="0" smtClean="0"/>
              <a:t>回で塗りつぶすことができました．</a:t>
            </a:r>
            <a:endParaRPr kumimoji="1" lang="en-US" altLang="ja-JP" dirty="0" smtClean="0"/>
          </a:p>
          <a:p>
            <a:r>
              <a:rPr kumimoji="1" lang="ja-JP" altLang="en-US" dirty="0" smtClean="0"/>
              <a:t>しかし同じ盤面に対して，別な方法も考えられて，まずはじめに青に変える．次に緑，赤，青　と変えることで操作</a:t>
            </a:r>
            <a:r>
              <a:rPr kumimoji="1" lang="en-US" altLang="ja-JP" dirty="0" smtClean="0"/>
              <a:t>4</a:t>
            </a:r>
            <a:r>
              <a:rPr kumimoji="1" lang="ja-JP" altLang="en-US" dirty="0" smtClean="0"/>
              <a:t>回で塗りつぶすことができます．</a:t>
            </a:r>
            <a:endParaRPr kumimoji="1" lang="en-US" altLang="ja-JP" dirty="0" smtClean="0"/>
          </a:p>
          <a:p>
            <a:r>
              <a:rPr kumimoji="1" lang="ja-JP" altLang="en-US" dirty="0" smtClean="0"/>
              <a:t>こちらの方が操作回数が少ないので，良い操作　だと言えます．</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5</a:t>
            </a:fld>
            <a:endParaRPr kumimoji="1" lang="ja-JP" altLang="en-US"/>
          </a:p>
        </p:txBody>
      </p:sp>
    </p:spTree>
    <p:extLst>
      <p:ext uri="{BB962C8B-B14F-4D97-AF65-F5344CB8AC3E}">
        <p14:creationId xmlns:p14="http://schemas.microsoft.com/office/powerpoint/2010/main" val="611007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ではもう少し詳しく見て行きましょう．</a:t>
            </a:r>
            <a:endParaRPr kumimoji="1" lang="en-US" altLang="ja-JP" dirty="0" smtClean="0"/>
          </a:p>
          <a:p>
            <a:r>
              <a:rPr kumimoji="1" lang="ja-JP" altLang="en-US" dirty="0" smtClean="0"/>
              <a:t>フラッドイットの問題はある色分けされたグリッド を受け取り，塗りつぶす最小回数の操作列　を求める 問題です．</a:t>
            </a:r>
            <a:endParaRPr kumimoji="1" lang="en-US" altLang="ja-JP" dirty="0" smtClean="0"/>
          </a:p>
          <a:p>
            <a:r>
              <a:rPr kumimoji="1" lang="ja-JP" altLang="en-US" dirty="0" smtClean="0"/>
              <a:t>しかしこれは</a:t>
            </a:r>
            <a:r>
              <a:rPr kumimoji="1" lang="en-US" altLang="ja-JP" dirty="0" smtClean="0"/>
              <a:t>NP</a:t>
            </a:r>
            <a:r>
              <a:rPr kumimoji="1" lang="ja-JP" altLang="en-US" dirty="0" smtClean="0"/>
              <a:t>困難であると知られています．</a:t>
            </a:r>
            <a:endParaRPr kumimoji="1" lang="en-US" altLang="ja-JP" dirty="0" smtClean="0"/>
          </a:p>
          <a:p>
            <a:r>
              <a:rPr kumimoji="1" lang="en-US" altLang="ja-JP" dirty="0" smtClean="0"/>
              <a:t>NP</a:t>
            </a:r>
            <a:r>
              <a:rPr kumimoji="1" lang="ja-JP" altLang="en-US" dirty="0" smtClean="0"/>
              <a:t>困難とは，最適解を高速に求めることは難しい　ということを表しています．</a:t>
            </a:r>
            <a:endParaRPr kumimoji="1" lang="en-US" altLang="ja-JP" dirty="0" smtClean="0"/>
          </a:p>
          <a:p>
            <a:r>
              <a:rPr kumimoji="1" lang="ja-JP" altLang="en-US" dirty="0" smtClean="0"/>
              <a:t>ではフラッドイットのどの点が難しいのでしょうか．</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6</a:t>
            </a:fld>
            <a:endParaRPr kumimoji="1" lang="ja-JP" altLang="en-US"/>
          </a:p>
        </p:txBody>
      </p:sp>
    </p:spTree>
    <p:extLst>
      <p:ext uri="{BB962C8B-B14F-4D97-AF65-F5344CB8AC3E}">
        <p14:creationId xmlns:p14="http://schemas.microsoft.com/office/powerpoint/2010/main" val="422573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例えばこのような盤面について考えてみます．</a:t>
            </a:r>
            <a:endParaRPr kumimoji="1" lang="en-US" altLang="ja-JP" dirty="0" smtClean="0"/>
          </a:p>
          <a:p>
            <a:r>
              <a:rPr kumimoji="1" lang="ja-JP" altLang="en-US" dirty="0" smtClean="0"/>
              <a:t>今，単純に一回の操作でより大きい領域に広がるように色を変えていく，という戦略をとってみます．</a:t>
            </a:r>
            <a:endParaRPr kumimoji="1" lang="en-US" altLang="ja-JP" dirty="0" smtClean="0"/>
          </a:p>
          <a:p>
            <a:r>
              <a:rPr kumimoji="1" lang="ja-JP" altLang="en-US" dirty="0" smtClean="0"/>
              <a:t>するとはじめは緑か青に変えられますが，緑に変えた方が大きい領域になるので緑を採用してみます．</a:t>
            </a:r>
            <a:endParaRPr kumimoji="1" lang="en-US" altLang="ja-JP" dirty="0" smtClean="0"/>
          </a:p>
          <a:p>
            <a:r>
              <a:rPr kumimoji="1" lang="ja-JP" altLang="en-US" dirty="0" smtClean="0"/>
              <a:t>すると</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7</a:t>
            </a:fld>
            <a:endParaRPr kumimoji="1" lang="ja-JP" altLang="en-US"/>
          </a:p>
        </p:txBody>
      </p:sp>
    </p:spTree>
    <p:extLst>
      <p:ext uri="{BB962C8B-B14F-4D97-AF65-F5344CB8AC3E}">
        <p14:creationId xmlns:p14="http://schemas.microsoft.com/office/powerpoint/2010/main" val="953086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緑，青，緑　と</a:t>
            </a:r>
            <a:r>
              <a:rPr kumimoji="1" lang="en-US" altLang="ja-JP" dirty="0" smtClean="0"/>
              <a:t>3</a:t>
            </a:r>
            <a:r>
              <a:rPr kumimoji="1" lang="ja-JP" altLang="en-US" dirty="0" smtClean="0"/>
              <a:t>回で塗りつぶせました．</a:t>
            </a:r>
            <a:endParaRPr kumimoji="1" lang="en-US" altLang="ja-JP" dirty="0" smtClean="0"/>
          </a:p>
          <a:p>
            <a:r>
              <a:rPr kumimoji="1" lang="ja-JP" altLang="en-US" dirty="0" smtClean="0"/>
              <a:t>しかしこれは見て分かるように，はじめに敢えて青に変えることで</a:t>
            </a:r>
            <a:r>
              <a:rPr kumimoji="1" lang="en-US" altLang="ja-JP" dirty="0" smtClean="0"/>
              <a:t>2</a:t>
            </a:r>
            <a:r>
              <a:rPr kumimoji="1" lang="ja-JP" altLang="en-US" dirty="0" smtClean="0"/>
              <a:t>回で塗りつぶせます．</a:t>
            </a:r>
            <a:endParaRPr kumimoji="1" lang="en-US" altLang="ja-JP" dirty="0" smtClean="0"/>
          </a:p>
          <a:p>
            <a:r>
              <a:rPr kumimoji="1" lang="ja-JP" altLang="en-US" dirty="0" smtClean="0"/>
              <a:t>よって単純に貪欲に領域を広げていっても，最適解は求まらない場合があります．</a:t>
            </a:r>
            <a:endParaRPr kumimoji="1" lang="en-US" altLang="ja-JP" dirty="0" smtClean="0"/>
          </a:p>
          <a:p>
            <a:r>
              <a:rPr kumimoji="1" lang="ja-JP" altLang="en-US" dirty="0" smtClean="0"/>
              <a:t>他にも様々な戦略が考えられるかと思いますが３かける３でさえこのような自体が起こりうるので，</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8</a:t>
            </a:fld>
            <a:endParaRPr kumimoji="1" lang="ja-JP" altLang="en-US"/>
          </a:p>
        </p:txBody>
      </p:sp>
    </p:spTree>
    <p:extLst>
      <p:ext uri="{BB962C8B-B14F-4D97-AF65-F5344CB8AC3E}">
        <p14:creationId xmlns:p14="http://schemas.microsoft.com/office/powerpoint/2010/main" val="2220340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例えばこのような大きな盤面に対しては単純な方法では解けそうにない，ということが分かるかと思います．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3DCF2FAC-0C45-46AA-A765-CA2612E45A8C}" type="slidenum">
              <a:rPr kumimoji="1" lang="ja-JP" altLang="en-US" smtClean="0"/>
              <a:t>9</a:t>
            </a:fld>
            <a:endParaRPr kumimoji="1" lang="ja-JP" altLang="en-US"/>
          </a:p>
        </p:txBody>
      </p:sp>
    </p:spTree>
    <p:extLst>
      <p:ext uri="{BB962C8B-B14F-4D97-AF65-F5344CB8AC3E}">
        <p14:creationId xmlns:p14="http://schemas.microsoft.com/office/powerpoint/2010/main" val="404079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E932CDB-FB8C-447D-8B8E-57ADA6C3CA0F}" type="datetime1">
              <a:rPr kumimoji="1" lang="ja-JP" altLang="en-US" smtClean="0"/>
              <a:t>2014/6/4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lvl1pPr>
              <a:defRPr sz="2000"/>
            </a:lvl1pPr>
          </a:lstStyle>
          <a:p>
            <a:fld id="{202BC488-264D-4CC2-AA22-7687A2C3553A}" type="slidenum">
              <a:rPr lang="ja-JP" altLang="en-US" smtClean="0"/>
              <a:pPr/>
              <a:t>‹#›</a:t>
            </a:fld>
            <a:endParaRPr lang="ja-JP" altLang="en-US" dirty="0"/>
          </a:p>
        </p:txBody>
      </p:sp>
    </p:spTree>
    <p:extLst>
      <p:ext uri="{BB962C8B-B14F-4D97-AF65-F5344CB8AC3E}">
        <p14:creationId xmlns:p14="http://schemas.microsoft.com/office/powerpoint/2010/main" val="23442827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E871053-5873-4597-8490-491A84A1B6D9}" type="datetime1">
              <a:rPr kumimoji="1" lang="ja-JP" altLang="en-US" smtClean="0"/>
              <a:t>2014/6/4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202BC488-264D-4CC2-AA22-7687A2C3553A}" type="slidenum">
              <a:rPr kumimoji="1" lang="ja-JP" altLang="en-US" smtClean="0"/>
              <a:t>‹#›</a:t>
            </a:fld>
            <a:endParaRPr kumimoji="1" lang="ja-JP" altLang="en-US" dirty="0"/>
          </a:p>
        </p:txBody>
      </p:sp>
    </p:spTree>
    <p:extLst>
      <p:ext uri="{BB962C8B-B14F-4D97-AF65-F5344CB8AC3E}">
        <p14:creationId xmlns:p14="http://schemas.microsoft.com/office/powerpoint/2010/main" val="57081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1145B21-5143-4B91-B8D6-469BDB2966CE}" type="datetime1">
              <a:rPr kumimoji="1" lang="ja-JP" altLang="en-US" smtClean="0"/>
              <a:t>2014/6/4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202BC488-264D-4CC2-AA22-7687A2C3553A}" type="slidenum">
              <a:rPr kumimoji="1" lang="ja-JP" altLang="en-US" smtClean="0"/>
              <a:t>‹#›</a:t>
            </a:fld>
            <a:endParaRPr kumimoji="1" lang="ja-JP" altLang="en-US" dirty="0"/>
          </a:p>
        </p:txBody>
      </p:sp>
    </p:spTree>
    <p:extLst>
      <p:ext uri="{BB962C8B-B14F-4D97-AF65-F5344CB8AC3E}">
        <p14:creationId xmlns:p14="http://schemas.microsoft.com/office/powerpoint/2010/main" val="99973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7006D0A-B810-448E-A97D-D51004430C09}" type="datetime1">
              <a:rPr kumimoji="1" lang="ja-JP" altLang="en-US" smtClean="0"/>
              <a:t>2014/6/4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202BC488-264D-4CC2-AA22-7687A2C3553A}" type="slidenum">
              <a:rPr kumimoji="1" lang="ja-JP" altLang="en-US" smtClean="0"/>
              <a:t>‹#›</a:t>
            </a:fld>
            <a:endParaRPr kumimoji="1" lang="ja-JP" altLang="en-US" dirty="0"/>
          </a:p>
        </p:txBody>
      </p:sp>
    </p:spTree>
    <p:extLst>
      <p:ext uri="{BB962C8B-B14F-4D97-AF65-F5344CB8AC3E}">
        <p14:creationId xmlns:p14="http://schemas.microsoft.com/office/powerpoint/2010/main" val="11937884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C2E3CF8-005A-4910-8350-5555ADE20C5A}" type="datetime1">
              <a:rPr kumimoji="1" lang="ja-JP" altLang="en-US" smtClean="0"/>
              <a:t>2014/6/4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202BC488-264D-4CC2-AA22-7687A2C3553A}" type="slidenum">
              <a:rPr kumimoji="1" lang="ja-JP" altLang="en-US" smtClean="0"/>
              <a:t>‹#›</a:t>
            </a:fld>
            <a:endParaRPr kumimoji="1" lang="ja-JP" altLang="en-US" dirty="0"/>
          </a:p>
        </p:txBody>
      </p:sp>
    </p:spTree>
    <p:extLst>
      <p:ext uri="{BB962C8B-B14F-4D97-AF65-F5344CB8AC3E}">
        <p14:creationId xmlns:p14="http://schemas.microsoft.com/office/powerpoint/2010/main" val="56385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148C3F0-B94A-461C-BA5E-5BAB8D4AE4A4}" type="datetime1">
              <a:rPr kumimoji="1" lang="ja-JP" altLang="en-US" smtClean="0"/>
              <a:t>2014/6/4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202BC488-264D-4CC2-AA22-7687A2C3553A}" type="slidenum">
              <a:rPr kumimoji="1" lang="ja-JP" altLang="en-US" smtClean="0"/>
              <a:t>‹#›</a:t>
            </a:fld>
            <a:endParaRPr kumimoji="1" lang="ja-JP" altLang="en-US" dirty="0"/>
          </a:p>
        </p:txBody>
      </p:sp>
    </p:spTree>
    <p:extLst>
      <p:ext uri="{BB962C8B-B14F-4D97-AF65-F5344CB8AC3E}">
        <p14:creationId xmlns:p14="http://schemas.microsoft.com/office/powerpoint/2010/main" val="1645658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A4CB89A-518A-4871-9E22-5EC9D6B1387A}" type="datetime1">
              <a:rPr kumimoji="1" lang="ja-JP" altLang="en-US" smtClean="0"/>
              <a:t>2014/6/4</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202BC488-264D-4CC2-AA22-7687A2C3553A}" type="slidenum">
              <a:rPr kumimoji="1" lang="ja-JP" altLang="en-US" smtClean="0"/>
              <a:t>‹#›</a:t>
            </a:fld>
            <a:endParaRPr kumimoji="1" lang="ja-JP" altLang="en-US" dirty="0"/>
          </a:p>
        </p:txBody>
      </p:sp>
    </p:spTree>
    <p:extLst>
      <p:ext uri="{BB962C8B-B14F-4D97-AF65-F5344CB8AC3E}">
        <p14:creationId xmlns:p14="http://schemas.microsoft.com/office/powerpoint/2010/main" val="178067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95E0BBF-F135-41C0-AA3B-4E1322046112}" type="datetime1">
              <a:rPr kumimoji="1" lang="ja-JP" altLang="en-US" smtClean="0"/>
              <a:t>2014/6/4</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202BC488-264D-4CC2-AA22-7687A2C3553A}" type="slidenum">
              <a:rPr kumimoji="1" lang="ja-JP" altLang="en-US" smtClean="0"/>
              <a:t>‹#›</a:t>
            </a:fld>
            <a:endParaRPr kumimoji="1" lang="ja-JP" altLang="en-US" dirty="0"/>
          </a:p>
        </p:txBody>
      </p:sp>
    </p:spTree>
    <p:extLst>
      <p:ext uri="{BB962C8B-B14F-4D97-AF65-F5344CB8AC3E}">
        <p14:creationId xmlns:p14="http://schemas.microsoft.com/office/powerpoint/2010/main" val="28014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FF7A0F2-6968-4691-962E-187EBEF0BAEA}" type="datetime1">
              <a:rPr kumimoji="1" lang="ja-JP" altLang="en-US" smtClean="0"/>
              <a:t>2014/6/4</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202BC488-264D-4CC2-AA22-7687A2C3553A}" type="slidenum">
              <a:rPr kumimoji="1" lang="ja-JP" altLang="en-US" smtClean="0"/>
              <a:t>‹#›</a:t>
            </a:fld>
            <a:endParaRPr kumimoji="1" lang="ja-JP" altLang="en-US" dirty="0"/>
          </a:p>
        </p:txBody>
      </p:sp>
    </p:spTree>
    <p:extLst>
      <p:ext uri="{BB962C8B-B14F-4D97-AF65-F5344CB8AC3E}">
        <p14:creationId xmlns:p14="http://schemas.microsoft.com/office/powerpoint/2010/main" val="100282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304028C-5668-483F-A233-FC64994977CB}" type="datetime1">
              <a:rPr kumimoji="1" lang="ja-JP" altLang="en-US" smtClean="0"/>
              <a:t>2014/6/4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202BC488-264D-4CC2-AA22-7687A2C3553A}" type="slidenum">
              <a:rPr kumimoji="1" lang="ja-JP" altLang="en-US" smtClean="0"/>
              <a:t>‹#›</a:t>
            </a:fld>
            <a:endParaRPr kumimoji="1" lang="ja-JP" altLang="en-US" dirty="0"/>
          </a:p>
        </p:txBody>
      </p:sp>
    </p:spTree>
    <p:extLst>
      <p:ext uri="{BB962C8B-B14F-4D97-AF65-F5344CB8AC3E}">
        <p14:creationId xmlns:p14="http://schemas.microsoft.com/office/powerpoint/2010/main" val="299846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87EDE1-B780-4BAB-BBE5-1FC1E81326AC}" type="datetime1">
              <a:rPr kumimoji="1" lang="ja-JP" altLang="en-US" smtClean="0"/>
              <a:t>2014/6/4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202BC488-264D-4CC2-AA22-7687A2C3553A}" type="slidenum">
              <a:rPr kumimoji="1" lang="ja-JP" altLang="en-US" smtClean="0"/>
              <a:t>‹#›</a:t>
            </a:fld>
            <a:endParaRPr kumimoji="1" lang="ja-JP" altLang="en-US" dirty="0"/>
          </a:p>
        </p:txBody>
      </p:sp>
    </p:spTree>
    <p:extLst>
      <p:ext uri="{BB962C8B-B14F-4D97-AF65-F5344CB8AC3E}">
        <p14:creationId xmlns:p14="http://schemas.microsoft.com/office/powerpoint/2010/main" val="1999125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601F6-B0C5-4DD2-BE81-9CDA714C09DB}" type="datetime1">
              <a:rPr kumimoji="1" lang="ja-JP" altLang="en-US" smtClean="0"/>
              <a:t>2014/6/4</a:t>
            </a:fld>
            <a:endParaRPr kumimoji="1" lang="ja-JP" altLang="en-US" dirty="0"/>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7009581" y="6492875"/>
            <a:ext cx="2133600" cy="365125"/>
          </a:xfrm>
          <a:prstGeom prst="rect">
            <a:avLst/>
          </a:prstGeom>
        </p:spPr>
        <p:txBody>
          <a:bodyPr vert="horz" lIns="91440" tIns="45720" rIns="91440" bIns="45720" rtlCol="0" anchor="ctr"/>
          <a:lstStyle>
            <a:lvl1pPr algn="r">
              <a:defRPr sz="2000">
                <a:solidFill>
                  <a:schemeClr val="tx1">
                    <a:lumMod val="85000"/>
                    <a:lumOff val="15000"/>
                  </a:schemeClr>
                </a:solidFill>
              </a:defRPr>
            </a:lvl1pPr>
          </a:lstStyle>
          <a:p>
            <a:fld id="{202BC488-264D-4CC2-AA22-7687A2C3553A}" type="slidenum">
              <a:rPr lang="ja-JP" altLang="en-US" smtClean="0"/>
              <a:pPr/>
              <a:t>‹#›</a:t>
            </a:fld>
            <a:endParaRPr lang="ja-JP" altLang="en-US" dirty="0"/>
          </a:p>
        </p:txBody>
      </p:sp>
    </p:spTree>
    <p:extLst>
      <p:ext uri="{BB962C8B-B14F-4D97-AF65-F5344CB8AC3E}">
        <p14:creationId xmlns:p14="http://schemas.microsoft.com/office/powerpoint/2010/main" val="870939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notesSlide" Target="../notesSlides/notesSlide10.xml"/><Relationship Id="rId7" Type="http://schemas.openxmlformats.org/officeDocument/2006/relationships/image" Target="../media/image11.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Layout" Target="../slideLayouts/slideLayout2.xml"/><Relationship Id="rId16" Type="http://schemas.openxmlformats.org/officeDocument/2006/relationships/image" Target="../media/image24.png"/><Relationship Id="rId1" Type="http://schemas.openxmlformats.org/officeDocument/2006/relationships/tags" Target="../tags/tag8.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32.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29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290.png"/></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7.xml"/><Relationship Id="rId7" Type="http://schemas.openxmlformats.org/officeDocument/2006/relationships/diagramColors" Target="../diagrams/colors1.xml"/><Relationship Id="rId12"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diagramQuickStyle" Target="../diagrams/quickStyle1.xml"/><Relationship Id="rId11"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19.xml"/><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9.png"/><Relationship Id="rId11" Type="http://schemas.openxmlformats.org/officeDocument/2006/relationships/image" Target="../media/image42.png"/><Relationship Id="rId5" Type="http://schemas.openxmlformats.org/officeDocument/2006/relationships/image" Target="../media/image38.png"/><Relationship Id="rId10" Type="http://schemas.openxmlformats.org/officeDocument/2006/relationships/image" Target="../media/image281.png"/><Relationship Id="rId4" Type="http://schemas.openxmlformats.org/officeDocument/2006/relationships/image" Target="../media/image330.png"/><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20.xml"/><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330.png"/><Relationship Id="rId5" Type="http://schemas.openxmlformats.org/officeDocument/2006/relationships/image" Target="../media/image44.png"/><Relationship Id="rId4" Type="http://schemas.openxmlformats.org/officeDocument/2006/relationships/image" Target="../media/image280.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30.png"/><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410.png"/><Relationship Id="rId5" Type="http://schemas.openxmlformats.org/officeDocument/2006/relationships/image" Target="../media/image37.png"/><Relationship Id="rId4" Type="http://schemas.openxmlformats.org/officeDocument/2006/relationships/image" Target="../media/image38.png"/><Relationship Id="rId9" Type="http://schemas.openxmlformats.org/officeDocument/2006/relationships/image" Target="../media/image45.png"/></Relationships>
</file>

<file path=ppt/slides/_rels/slide22.xml.rels><?xml version="1.0" encoding="UTF-8" standalone="yes"?>
<Relationships xmlns="http://schemas.openxmlformats.org/package/2006/relationships"><Relationship Id="rId8" Type="http://schemas.openxmlformats.org/officeDocument/2006/relationships/image" Target="../media/image451.png"/><Relationship Id="rId3" Type="http://schemas.openxmlformats.org/officeDocument/2006/relationships/image" Target="../media/image330.png"/><Relationship Id="rId7" Type="http://schemas.openxmlformats.org/officeDocument/2006/relationships/image" Target="../media/image442.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430.png"/><Relationship Id="rId5" Type="http://schemas.openxmlformats.org/officeDocument/2006/relationships/image" Target="../media/image39.png"/><Relationship Id="rId10" Type="http://schemas.openxmlformats.org/officeDocument/2006/relationships/image" Target="../media/image46.png"/><Relationship Id="rId4" Type="http://schemas.openxmlformats.org/officeDocument/2006/relationships/image" Target="../media/image38.png"/><Relationship Id="rId9" Type="http://schemas.openxmlformats.org/officeDocument/2006/relationships/image" Target="../media/image43.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21.xml"/><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8.png"/><Relationship Id="rId5" Type="http://schemas.openxmlformats.org/officeDocument/2006/relationships/image" Target="../media/image330.png"/><Relationship Id="rId4" Type="http://schemas.openxmlformats.org/officeDocument/2006/relationships/image" Target="../media/image461.png"/></Relationships>
</file>

<file path=ppt/slides/_rels/slide2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30.png"/><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39.png"/><Relationship Id="rId10" Type="http://schemas.openxmlformats.org/officeDocument/2006/relationships/image" Target="../media/image55.png"/><Relationship Id="rId9" Type="http://schemas.openxmlformats.org/officeDocument/2006/relationships/image" Target="../media/image52.png"/></Relationships>
</file>

<file path=ppt/slides/_rels/slide25.xml.rels><?xml version="1.0" encoding="UTF-8" standalone="yes"?>
<Relationships xmlns="http://schemas.openxmlformats.org/package/2006/relationships"><Relationship Id="rId8" Type="http://schemas.openxmlformats.org/officeDocument/2006/relationships/image" Target="../media/image55.png"/><Relationship Id="rId7" Type="http://schemas.openxmlformats.org/officeDocument/2006/relationships/image" Target="../media/image53.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51.png"/><Relationship Id="rId4" Type="http://schemas.openxmlformats.org/officeDocument/2006/relationships/image" Target="../media/image39.png"/><Relationship Id="rId9" Type="http://schemas.openxmlformats.org/officeDocument/2006/relationships/image" Target="../media/image54.png"/></Relationships>
</file>

<file path=ppt/slides/_rels/slide2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330.png"/><Relationship Id="rId7" Type="http://schemas.openxmlformats.org/officeDocument/2006/relationships/image" Target="../media/image54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30.png"/><Relationship Id="rId5" Type="http://schemas.openxmlformats.org/officeDocument/2006/relationships/image" Target="../media/image521.png"/><Relationship Id="rId10" Type="http://schemas.openxmlformats.org/officeDocument/2006/relationships/image" Target="../media/image58.png"/><Relationship Id="rId4" Type="http://schemas.openxmlformats.org/officeDocument/2006/relationships/image" Target="../media/image39.png"/><Relationship Id="rId9" Type="http://schemas.openxmlformats.org/officeDocument/2006/relationships/image" Target="../media/image57.png"/></Relationships>
</file>

<file path=ppt/slides/_rels/slide27.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551.png"/><Relationship Id="rId7"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80.png"/><Relationship Id="rId5" Type="http://schemas.openxmlformats.org/officeDocument/2006/relationships/image" Target="../media/image573.png"/><Relationship Id="rId4" Type="http://schemas.openxmlformats.org/officeDocument/2006/relationships/image" Target="../media/image562.pn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80.png"/><Relationship Id="rId5" Type="http://schemas.openxmlformats.org/officeDocument/2006/relationships/image" Target="../media/image573.png"/><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QuickStyle" Target="../diagrams/quickStyle2.xml"/><Relationship Id="rId3" Type="http://schemas.openxmlformats.org/officeDocument/2006/relationships/image" Target="../media/image351.png"/><Relationship Id="rId7" Type="http://schemas.openxmlformats.org/officeDocument/2006/relationships/diagramLayout" Target="../diagrams/layout2.xml"/><Relationship Id="rId12" Type="http://schemas.openxmlformats.org/officeDocument/2006/relationships/diagramLayout" Target="../diagrams/layout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Data" Target="../diagrams/data3.xml"/><Relationship Id="rId11" Type="http://schemas.openxmlformats.org/officeDocument/2006/relationships/diagramData" Target="../diagrams/data20.xml"/><Relationship Id="rId5" Type="http://schemas.openxmlformats.org/officeDocument/2006/relationships/image" Target="../media/image63.png"/><Relationship Id="rId15" Type="http://schemas.openxmlformats.org/officeDocument/2006/relationships/image" Target="../media/image66.png"/><Relationship Id="rId10" Type="http://schemas.microsoft.com/office/2007/relationships/diagramDrawing" Target="../diagrams/drawing2.xml"/><Relationship Id="rId4" Type="http://schemas.openxmlformats.org/officeDocument/2006/relationships/image" Target="../media/image360.png"/><Relationship Id="rId9" Type="http://schemas.openxmlformats.org/officeDocument/2006/relationships/diagramColors" Target="../diagrams/colors2.xml"/><Relationship Id="rId14" Type="http://schemas.openxmlformats.org/officeDocument/2006/relationships/diagramColors" Target="../diagrams/colors2.xml"/></Relationships>
</file>

<file path=ppt/slides/_rels/slide31.xml.rels><?xml version="1.0" encoding="UTF-8" standalone="yes"?>
<Relationships xmlns="http://schemas.openxmlformats.org/package/2006/relationships"><Relationship Id="rId26" Type="http://schemas.openxmlformats.org/officeDocument/2006/relationships/diagramColors" Target="../diagrams/colors3.xml"/><Relationship Id="rId21" Type="http://schemas.openxmlformats.org/officeDocument/2006/relationships/image" Target="../media/image651.png"/><Relationship Id="rId25" Type="http://schemas.openxmlformats.org/officeDocument/2006/relationships/diagramQuickStyle" Target="../diagrams/quickStyle3.xml"/><Relationship Id="rId33" Type="http://schemas.openxmlformats.org/officeDocument/2006/relationships/image" Target="../media/image68.png"/><Relationship Id="rId2" Type="http://schemas.openxmlformats.org/officeDocument/2006/relationships/notesSlide" Target="../notesSlides/notesSlide27.xml"/><Relationship Id="rId20" Type="http://schemas.openxmlformats.org/officeDocument/2006/relationships/image" Target="../media/image631.png"/><Relationship Id="rId29" Type="http://schemas.openxmlformats.org/officeDocument/2006/relationships/diagramLayout" Target="../diagrams/layout3.xml"/><Relationship Id="rId1" Type="http://schemas.openxmlformats.org/officeDocument/2006/relationships/slideLayout" Target="../slideLayouts/slideLayout2.xml"/><Relationship Id="rId24" Type="http://schemas.openxmlformats.org/officeDocument/2006/relationships/diagramLayout" Target="../diagrams/layout3.xml"/><Relationship Id="rId32" Type="http://schemas.openxmlformats.org/officeDocument/2006/relationships/image" Target="../media/image66.png"/><Relationship Id="rId23" Type="http://schemas.openxmlformats.org/officeDocument/2006/relationships/diagramData" Target="../diagrams/data4.xml"/><Relationship Id="rId28" Type="http://schemas.openxmlformats.org/officeDocument/2006/relationships/diagramData" Target="../diagrams/data40.xml"/><Relationship Id="rId31" Type="http://schemas.openxmlformats.org/officeDocument/2006/relationships/diagramColors" Target="../diagrams/colors3.xml"/><Relationship Id="rId22" Type="http://schemas.openxmlformats.org/officeDocument/2006/relationships/image" Target="../media/image67.png"/><Relationship Id="rId27" Type="http://schemas.microsoft.com/office/2007/relationships/diagramDrawing" Target="../diagrams/drawing3.xml"/><Relationship Id="rId30"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72.png"/><Relationship Id="rId18" Type="http://schemas.openxmlformats.org/officeDocument/2006/relationships/image" Target="../media/image77.png"/><Relationship Id="rId3" Type="http://schemas.openxmlformats.org/officeDocument/2006/relationships/image" Target="../media/image33.png"/><Relationship Id="rId7" Type="http://schemas.openxmlformats.org/officeDocument/2006/relationships/image" Target="../media/image440.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image" Target="../media/image31.png"/><Relationship Id="rId16" Type="http://schemas.openxmlformats.org/officeDocument/2006/relationships/image" Target="../media/image75.png"/><Relationship Id="rId20" Type="http://schemas.openxmlformats.org/officeDocument/2006/relationships/image" Target="../media/image631.png"/><Relationship Id="rId1" Type="http://schemas.openxmlformats.org/officeDocument/2006/relationships/slideLayout" Target="../slideLayouts/slideLayout2.xml"/><Relationship Id="rId11" Type="http://schemas.openxmlformats.org/officeDocument/2006/relationships/image" Target="../media/image70.png"/><Relationship Id="rId15" Type="http://schemas.openxmlformats.org/officeDocument/2006/relationships/image" Target="../media/image74.png"/><Relationship Id="rId10" Type="http://schemas.openxmlformats.org/officeDocument/2006/relationships/image" Target="../media/image69.png"/><Relationship Id="rId19" Type="http://schemas.openxmlformats.org/officeDocument/2006/relationships/image" Target="../media/image78.png"/><Relationship Id="rId9" Type="http://schemas.openxmlformats.org/officeDocument/2006/relationships/image" Target="../media/image65.png"/><Relationship Id="rId14" Type="http://schemas.openxmlformats.org/officeDocument/2006/relationships/image" Target="../media/image73.png"/></Relationships>
</file>

<file path=ppt/slides/_rels/slide3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20" Type="http://schemas.openxmlformats.org/officeDocument/2006/relationships/image" Target="../media/image631.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34.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4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690.png"/></Relationships>
</file>

<file path=ppt/slides/_rels/slide44.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700.png"/><Relationship Id="rId1" Type="http://schemas.openxmlformats.org/officeDocument/2006/relationships/slideLayout" Target="../slideLayouts/slideLayout2.xml"/><Relationship Id="rId5" Type="http://schemas.openxmlformats.org/officeDocument/2006/relationships/image" Target="../media/image730.png"/><Relationship Id="rId4" Type="http://schemas.openxmlformats.org/officeDocument/2006/relationships/image" Target="../media/image720.png"/></Relationships>
</file>

<file path=ppt/slides/_rels/slide45.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image" Target="../media/image700.png"/><Relationship Id="rId1" Type="http://schemas.openxmlformats.org/officeDocument/2006/relationships/slideLayout" Target="../slideLayouts/slideLayout2.xml"/><Relationship Id="rId6" Type="http://schemas.openxmlformats.org/officeDocument/2006/relationships/image" Target="../media/image720.png"/><Relationship Id="rId5" Type="http://schemas.openxmlformats.org/officeDocument/2006/relationships/image" Target="../media/image710.png"/><Relationship Id="rId4" Type="http://schemas.openxmlformats.org/officeDocument/2006/relationships/image" Target="../media/image750.png"/></Relationships>
</file>

<file path=ppt/slides/_rels/slide46.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700.png"/><Relationship Id="rId1" Type="http://schemas.openxmlformats.org/officeDocument/2006/relationships/slideLayout" Target="../slideLayouts/slideLayout2.xml"/><Relationship Id="rId6" Type="http://schemas.openxmlformats.org/officeDocument/2006/relationships/image" Target="../media/image720.png"/><Relationship Id="rId5" Type="http://schemas.openxmlformats.org/officeDocument/2006/relationships/image" Target="../media/image710.png"/><Relationship Id="rId4" Type="http://schemas.openxmlformats.org/officeDocument/2006/relationships/image" Target="../media/image690.png"/></Relationships>
</file>

<file path=ppt/slides/_rels/slide47.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700.png"/><Relationship Id="rId1" Type="http://schemas.openxmlformats.org/officeDocument/2006/relationships/slideLayout" Target="../slideLayouts/slideLayout2.xml"/><Relationship Id="rId6" Type="http://schemas.openxmlformats.org/officeDocument/2006/relationships/image" Target="../media/image720.png"/><Relationship Id="rId5" Type="http://schemas.openxmlformats.org/officeDocument/2006/relationships/image" Target="../media/image710.png"/><Relationship Id="rId4" Type="http://schemas.openxmlformats.org/officeDocument/2006/relationships/image" Target="../media/image760.png"/></Relationships>
</file>

<file path=ppt/slides/_rels/slide48.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700.png"/><Relationship Id="rId1" Type="http://schemas.openxmlformats.org/officeDocument/2006/relationships/slideLayout" Target="../slideLayouts/slideLayout2.xml"/><Relationship Id="rId6" Type="http://schemas.openxmlformats.org/officeDocument/2006/relationships/image" Target="../media/image720.png"/><Relationship Id="rId5" Type="http://schemas.openxmlformats.org/officeDocument/2006/relationships/image" Target="../media/image710.png"/><Relationship Id="rId4" Type="http://schemas.openxmlformats.org/officeDocument/2006/relationships/image" Target="../media/image760.png"/></Relationships>
</file>

<file path=ppt/slides/_rels/slide49.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700.png"/><Relationship Id="rId1" Type="http://schemas.openxmlformats.org/officeDocument/2006/relationships/slideLayout" Target="../slideLayouts/slideLayout2.xml"/><Relationship Id="rId6" Type="http://schemas.openxmlformats.org/officeDocument/2006/relationships/image" Target="../media/image720.png"/><Relationship Id="rId5" Type="http://schemas.openxmlformats.org/officeDocument/2006/relationships/image" Target="../media/image710.png"/><Relationship Id="rId4" Type="http://schemas.openxmlformats.org/officeDocument/2006/relationships/image" Target="../media/image77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3" Type="http://schemas.openxmlformats.org/officeDocument/2006/relationships/image" Target="../media/image780.png"/><Relationship Id="rId2"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810.png"/><Relationship Id="rId5" Type="http://schemas.openxmlformats.org/officeDocument/2006/relationships/image" Target="../media/image800.png"/><Relationship Id="rId4" Type="http://schemas.openxmlformats.org/officeDocument/2006/relationships/image" Target="../media/image790.png"/></Relationships>
</file>

<file path=ppt/slides/_rels/slide51.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27584" y="733727"/>
            <a:ext cx="7632848" cy="1569660"/>
          </a:xfrm>
          <a:prstGeom prst="rect">
            <a:avLst/>
          </a:prstGeom>
          <a:noFill/>
        </p:spPr>
        <p:txBody>
          <a:bodyPr wrap="square" rtlCol="0">
            <a:spAutoFit/>
          </a:bodyPr>
          <a:lstStyle/>
          <a:p>
            <a:pPr algn="ctr"/>
            <a:r>
              <a:rPr kumimoji="1" lang="en-US" altLang="ja-JP" sz="4800" dirty="0" smtClean="0">
                <a:solidFill>
                  <a:srgbClr val="0000FF"/>
                </a:solidFill>
              </a:rPr>
              <a:t>Parameterized</a:t>
            </a:r>
            <a:r>
              <a:rPr kumimoji="1" lang="en-US" altLang="ja-JP" sz="4800" dirty="0" smtClean="0">
                <a:solidFill>
                  <a:srgbClr val="00B0F0"/>
                </a:solidFill>
              </a:rPr>
              <a:t> </a:t>
            </a:r>
            <a:r>
              <a:rPr kumimoji="1" lang="en-US" altLang="ja-JP" sz="4800" dirty="0" smtClean="0">
                <a:solidFill>
                  <a:srgbClr val="0000FF"/>
                </a:solidFill>
              </a:rPr>
              <a:t>Complexity</a:t>
            </a:r>
            <a:r>
              <a:rPr kumimoji="1" lang="en-US" altLang="ja-JP" sz="4800" dirty="0" smtClean="0">
                <a:solidFill>
                  <a:srgbClr val="00B0F0"/>
                </a:solidFill>
              </a:rPr>
              <a:t> </a:t>
            </a:r>
            <a:r>
              <a:rPr kumimoji="1" lang="en-US" altLang="ja-JP" sz="4800" dirty="0" smtClean="0"/>
              <a:t>of </a:t>
            </a:r>
          </a:p>
          <a:p>
            <a:pPr algn="ctr"/>
            <a:r>
              <a:rPr lang="en-US" altLang="ja-JP" sz="4800" dirty="0" smtClean="0">
                <a:solidFill>
                  <a:srgbClr val="FF0000"/>
                </a:solidFill>
              </a:rPr>
              <a:t>Flood-Filling Games</a:t>
            </a:r>
            <a:r>
              <a:rPr lang="en-US" altLang="ja-JP" sz="4800" dirty="0" smtClean="0"/>
              <a:t> on </a:t>
            </a:r>
            <a:r>
              <a:rPr lang="en-US" altLang="ja-JP" sz="4800" dirty="0" smtClean="0">
                <a:solidFill>
                  <a:srgbClr val="009900"/>
                </a:solidFill>
              </a:rPr>
              <a:t>Trees</a:t>
            </a:r>
            <a:endParaRPr kumimoji="1" lang="ja-JP" altLang="en-US" sz="4800" dirty="0">
              <a:solidFill>
                <a:srgbClr val="009900"/>
              </a:solidFill>
            </a:endParaRPr>
          </a:p>
        </p:txBody>
      </p:sp>
      <p:sp>
        <p:nvSpPr>
          <p:cNvPr id="3" name="テキスト ボックス 2"/>
          <p:cNvSpPr txBox="1"/>
          <p:nvPr/>
        </p:nvSpPr>
        <p:spPr>
          <a:xfrm>
            <a:off x="2483768" y="3068960"/>
            <a:ext cx="4680520" cy="369332"/>
          </a:xfrm>
          <a:prstGeom prst="rect">
            <a:avLst/>
          </a:prstGeom>
          <a:noFill/>
        </p:spPr>
        <p:txBody>
          <a:bodyPr wrap="square" rtlCol="0">
            <a:spAutoFit/>
          </a:bodyPr>
          <a:lstStyle/>
          <a:p>
            <a:endParaRPr kumimoji="1" lang="ja-JP" altLang="en-US" dirty="0"/>
          </a:p>
        </p:txBody>
      </p:sp>
      <p:sp>
        <p:nvSpPr>
          <p:cNvPr id="5" name="テキスト ボックス 4"/>
          <p:cNvSpPr txBox="1"/>
          <p:nvPr/>
        </p:nvSpPr>
        <p:spPr>
          <a:xfrm>
            <a:off x="953959" y="2653462"/>
            <a:ext cx="7632848" cy="1754326"/>
          </a:xfrm>
          <a:prstGeom prst="rect">
            <a:avLst/>
          </a:prstGeom>
          <a:noFill/>
        </p:spPr>
        <p:txBody>
          <a:bodyPr wrap="square" rtlCol="0">
            <a:spAutoFit/>
          </a:bodyPr>
          <a:lstStyle/>
          <a:p>
            <a:pPr algn="ctr"/>
            <a:r>
              <a:rPr kumimoji="1" lang="ja-JP" altLang="en-US" sz="3600" dirty="0" smtClean="0">
                <a:solidFill>
                  <a:srgbClr val="009900"/>
                </a:solidFill>
              </a:rPr>
              <a:t>木</a:t>
            </a:r>
            <a:r>
              <a:rPr kumimoji="1" lang="ja-JP" altLang="en-US" sz="3600" dirty="0" smtClean="0"/>
              <a:t>上における</a:t>
            </a:r>
            <a:endParaRPr kumimoji="1" lang="en-US" altLang="ja-JP" sz="3600" dirty="0" smtClean="0"/>
          </a:p>
          <a:p>
            <a:pPr algn="ctr"/>
            <a:r>
              <a:rPr lang="ja-JP" altLang="en-US" sz="3600" dirty="0">
                <a:solidFill>
                  <a:srgbClr val="FF0000"/>
                </a:solidFill>
              </a:rPr>
              <a:t>　</a:t>
            </a:r>
            <a:r>
              <a:rPr lang="ja-JP" altLang="en-US" sz="3600" dirty="0" smtClean="0">
                <a:solidFill>
                  <a:srgbClr val="FF0000"/>
                </a:solidFill>
              </a:rPr>
              <a:t>　　　　　　　　</a:t>
            </a:r>
            <a:r>
              <a:rPr lang="ja-JP" altLang="en-US" sz="3600" dirty="0" err="1" smtClean="0"/>
              <a:t>の</a:t>
            </a:r>
            <a:endParaRPr lang="en-US" altLang="ja-JP" sz="3600" dirty="0" smtClean="0"/>
          </a:p>
          <a:p>
            <a:pPr algn="ctr"/>
            <a:r>
              <a:rPr lang="ja-JP" altLang="en-US" sz="3600" dirty="0" smtClean="0">
                <a:solidFill>
                  <a:srgbClr val="0000FF"/>
                </a:solidFill>
              </a:rPr>
              <a:t>パラメータ複雑度</a:t>
            </a:r>
            <a:endParaRPr kumimoji="1" lang="ja-JP" altLang="en-US" sz="3600" dirty="0">
              <a:solidFill>
                <a:srgbClr val="0000FF"/>
              </a:solidFill>
            </a:endParaRPr>
          </a:p>
        </p:txBody>
      </p:sp>
      <p:sp>
        <p:nvSpPr>
          <p:cNvPr id="6" name="テキスト ボックス 5"/>
          <p:cNvSpPr txBox="1"/>
          <p:nvPr/>
        </p:nvSpPr>
        <p:spPr>
          <a:xfrm>
            <a:off x="937013" y="4560188"/>
            <a:ext cx="7632848" cy="369332"/>
          </a:xfrm>
          <a:prstGeom prst="rect">
            <a:avLst/>
          </a:prstGeom>
          <a:noFill/>
        </p:spPr>
        <p:txBody>
          <a:bodyPr wrap="square" rtlCol="0">
            <a:spAutoFit/>
          </a:bodyPr>
          <a:lstStyle/>
          <a:p>
            <a:pPr algn="ctr"/>
            <a:r>
              <a:rPr lang="en-US" altLang="ja-JP" dirty="0" smtClean="0"/>
              <a:t>U. dos Santos Souza, F. </a:t>
            </a:r>
            <a:r>
              <a:rPr lang="en-US" altLang="ja-JP" dirty="0" err="1" smtClean="0"/>
              <a:t>Protti</a:t>
            </a:r>
            <a:r>
              <a:rPr lang="en-US" altLang="ja-JP" dirty="0" smtClean="0"/>
              <a:t> and M.D. da Silva</a:t>
            </a:r>
            <a:endParaRPr kumimoji="1" lang="ja-JP" altLang="en-US" sz="1600" dirty="0"/>
          </a:p>
        </p:txBody>
      </p:sp>
      <p:sp>
        <p:nvSpPr>
          <p:cNvPr id="7" name="テキスト ボックス 6"/>
          <p:cNvSpPr txBox="1"/>
          <p:nvPr/>
        </p:nvSpPr>
        <p:spPr>
          <a:xfrm>
            <a:off x="919097" y="4928117"/>
            <a:ext cx="7632848" cy="369332"/>
          </a:xfrm>
          <a:prstGeom prst="rect">
            <a:avLst/>
          </a:prstGeom>
          <a:noFill/>
        </p:spPr>
        <p:txBody>
          <a:bodyPr wrap="square" rtlCol="0">
            <a:spAutoFit/>
          </a:bodyPr>
          <a:lstStyle/>
          <a:p>
            <a:pPr algn="ctr"/>
            <a:r>
              <a:rPr lang="en-US" altLang="ja-JP" dirty="0" smtClean="0"/>
              <a:t>COCOON 2013, LNCS 7936, pp. 531-542, 2013.</a:t>
            </a:r>
            <a:endParaRPr kumimoji="1" lang="ja-JP" altLang="en-US" sz="1600" dirty="0"/>
          </a:p>
        </p:txBody>
      </p:sp>
      <p:sp>
        <p:nvSpPr>
          <p:cNvPr id="8" name="Text Box 5"/>
          <p:cNvSpPr txBox="1">
            <a:spLocks noChangeArrowheads="1"/>
          </p:cNvSpPr>
          <p:nvPr/>
        </p:nvSpPr>
        <p:spPr bwMode="auto">
          <a:xfrm>
            <a:off x="4535488" y="6093296"/>
            <a:ext cx="46085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ja-JP" altLang="en-US" sz="2400" dirty="0" smtClean="0"/>
              <a:t>周・伊藤研究室   </a:t>
            </a:r>
            <a:r>
              <a:rPr lang="en-US" altLang="ja-JP" sz="2400" dirty="0"/>
              <a:t>B4   </a:t>
            </a:r>
            <a:r>
              <a:rPr lang="ja-JP" altLang="en-US" sz="2400" dirty="0" smtClean="0"/>
              <a:t>菅崎 拓真</a:t>
            </a:r>
            <a:endParaRPr lang="ja-JP" altLang="en-US" sz="2400" dirty="0"/>
          </a:p>
        </p:txBody>
      </p:sp>
      <p:sp>
        <p:nvSpPr>
          <p:cNvPr id="11" name="テキスト ボックス 10"/>
          <p:cNvSpPr txBox="1"/>
          <p:nvPr/>
        </p:nvSpPr>
        <p:spPr>
          <a:xfrm>
            <a:off x="2538684" y="3207459"/>
            <a:ext cx="4176464" cy="646331"/>
          </a:xfrm>
          <a:prstGeom prst="rect">
            <a:avLst/>
          </a:prstGeom>
          <a:noFill/>
        </p:spPr>
        <p:txBody>
          <a:bodyPr wrap="square" rtlCol="0">
            <a:spAutoFit/>
          </a:bodyPr>
          <a:lstStyle/>
          <a:p>
            <a:r>
              <a:rPr lang="en-US" altLang="ja-JP" sz="3600" dirty="0" smtClean="0">
                <a:solidFill>
                  <a:srgbClr val="FF0000"/>
                </a:solidFill>
              </a:rPr>
              <a:t>Flood-Filling</a:t>
            </a:r>
            <a:r>
              <a:rPr lang="ja-JP" altLang="en-US" sz="3600" dirty="0" smtClean="0">
                <a:solidFill>
                  <a:srgbClr val="FF0000"/>
                </a:solidFill>
              </a:rPr>
              <a:t>ゲーム</a:t>
            </a:r>
            <a:endParaRPr kumimoji="1" lang="ja-JP" altLang="en-US" sz="3600" dirty="0"/>
          </a:p>
        </p:txBody>
      </p:sp>
      <p:sp>
        <p:nvSpPr>
          <p:cNvPr id="4" name="スライド番号プレースホルダー 3"/>
          <p:cNvSpPr>
            <a:spLocks noGrp="1"/>
          </p:cNvSpPr>
          <p:nvPr>
            <p:ph type="sldNum" sz="quarter" idx="12"/>
          </p:nvPr>
        </p:nvSpPr>
        <p:spPr/>
        <p:txBody>
          <a:bodyPr/>
          <a:lstStyle/>
          <a:p>
            <a:fld id="{202BC488-264D-4CC2-AA22-7687A2C3553A}" type="slidenum">
              <a:rPr kumimoji="1" lang="ja-JP" altLang="en-US" smtClean="0"/>
              <a:t>1</a:t>
            </a:fld>
            <a:endParaRPr kumimoji="1" lang="ja-JP" altLang="en-US" dirty="0"/>
          </a:p>
        </p:txBody>
      </p:sp>
    </p:spTree>
    <p:extLst>
      <p:ext uri="{BB962C8B-B14F-4D97-AF65-F5344CB8AC3E}">
        <p14:creationId xmlns:p14="http://schemas.microsoft.com/office/powerpoint/2010/main" val="3541700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2188466207"/>
              </p:ext>
            </p:extLst>
          </p:nvPr>
        </p:nvGraphicFramePr>
        <p:xfrm>
          <a:off x="1547664" y="1268760"/>
          <a:ext cx="6048671" cy="2926080"/>
        </p:xfrm>
        <a:graphic>
          <a:graphicData uri="http://schemas.openxmlformats.org/drawingml/2006/table">
            <a:tbl>
              <a:tblPr firstRow="1" bandRow="1">
                <a:tableStyleId>{69C7853C-536D-4A76-A0AE-DD22124D55A5}</a:tableStyleId>
              </a:tblPr>
              <a:tblGrid>
                <a:gridCol w="2736303"/>
                <a:gridCol w="1440019"/>
                <a:gridCol w="1872349"/>
              </a:tblGrid>
              <a:tr h="450099">
                <a:tc>
                  <a:txBody>
                    <a:bodyPr/>
                    <a:lstStyle/>
                    <a:p>
                      <a:pPr algn="ctr"/>
                      <a:r>
                        <a:rPr kumimoji="1" lang="ja-JP" altLang="en-US" sz="2400" dirty="0" smtClean="0"/>
                        <a:t>グリッドの大きさ</a:t>
                      </a:r>
                      <a:endParaRPr kumimoji="1" lang="ja-JP" altLang="en-US" sz="2400" dirty="0"/>
                    </a:p>
                  </a:txBody>
                  <a:tcPr anchor="ctr"/>
                </a:tc>
                <a:tc>
                  <a:txBody>
                    <a:bodyPr/>
                    <a:lstStyle/>
                    <a:p>
                      <a:pPr algn="ctr"/>
                      <a:r>
                        <a:rPr kumimoji="1" lang="ja-JP" altLang="en-US" sz="2400" dirty="0" smtClean="0"/>
                        <a:t>色の数</a:t>
                      </a:r>
                      <a:endParaRPr kumimoji="1" lang="ja-JP" altLang="en-US" sz="2400" dirty="0"/>
                    </a:p>
                  </a:txBody>
                  <a:tcPr anchor="ctr"/>
                </a:tc>
                <a:tc>
                  <a:txBody>
                    <a:bodyPr/>
                    <a:lstStyle/>
                    <a:p>
                      <a:pPr algn="ctr"/>
                      <a:r>
                        <a:rPr kumimoji="1" lang="en-US" altLang="ja-JP" sz="2400" dirty="0" smtClean="0"/>
                        <a:t>Flood-It</a:t>
                      </a:r>
                      <a:endParaRPr kumimoji="1" lang="ja-JP" altLang="en-US" sz="2400" dirty="0"/>
                    </a:p>
                  </a:txBody>
                  <a:tcPr anchor="ctr"/>
                </a:tc>
              </a:tr>
              <a:tr h="370840">
                <a:tc>
                  <a:txBody>
                    <a:bodyPr/>
                    <a:lstStyle/>
                    <a:p>
                      <a:pPr algn="ctr"/>
                      <a:endParaRPr kumimoji="1" lang="ja-JP" altLang="en-US" sz="2400" dirty="0"/>
                    </a:p>
                  </a:txBody>
                  <a:tcPr anchor="ctr"/>
                </a:tc>
                <a:tc>
                  <a:txBody>
                    <a:bodyPr/>
                    <a:lstStyle/>
                    <a:p>
                      <a:pPr algn="ctr"/>
                      <a:endParaRPr kumimoji="1" lang="ja-JP" altLang="en-US" sz="2400" dirty="0"/>
                    </a:p>
                  </a:txBody>
                  <a:tcPr anchor="ctr"/>
                </a:tc>
                <a:tc>
                  <a:txBody>
                    <a:bodyPr/>
                    <a:lstStyle/>
                    <a:p>
                      <a:pPr algn="ctr"/>
                      <a:endParaRPr kumimoji="1" lang="en-US" altLang="ja-JP" sz="2400" dirty="0" smtClean="0"/>
                    </a:p>
                    <a:p>
                      <a:pPr algn="ctr"/>
                      <a:endParaRPr kumimoji="1" lang="ja-JP" altLang="en-US" sz="2400" dirty="0"/>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dirty="0"/>
                    </a:p>
                  </a:txBody>
                  <a:tcPr anchor="ctr"/>
                </a:tc>
                <a:tc>
                  <a:txBody>
                    <a:bodyPr/>
                    <a:lstStyle/>
                    <a:p>
                      <a:pPr algn="ctr"/>
                      <a:endParaRPr kumimoji="1" lang="ja-JP" altLang="en-US" sz="2400" dirty="0"/>
                    </a:p>
                  </a:txBody>
                  <a:tcPr anchor="ctr"/>
                </a:tc>
                <a:tc>
                  <a:txBody>
                    <a:bodyPr/>
                    <a:lstStyle/>
                    <a:p>
                      <a:pPr algn="ctr"/>
                      <a:endParaRPr kumimoji="1" lang="en-US" altLang="ja-JP" sz="2400" dirty="0" smtClean="0"/>
                    </a:p>
                    <a:p>
                      <a:pPr algn="ctr"/>
                      <a:endParaRPr kumimoji="1" lang="ja-JP" altLang="en-US" sz="2400" dirty="0"/>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dirty="0"/>
                    </a:p>
                  </a:txBody>
                  <a:tcPr anchor="ctr"/>
                </a:tc>
                <a:tc>
                  <a:txBody>
                    <a:bodyPr/>
                    <a:lstStyle/>
                    <a:p>
                      <a:pPr algn="ctr"/>
                      <a:endParaRPr kumimoji="1" lang="ja-JP" altLang="en-US" sz="2400" dirty="0"/>
                    </a:p>
                  </a:txBody>
                  <a:tcPr anchor="ctr"/>
                </a:tc>
                <a:tc>
                  <a:txBody>
                    <a:bodyPr/>
                    <a:lstStyle/>
                    <a:p>
                      <a:pPr algn="ctr"/>
                      <a:endParaRPr kumimoji="1" lang="en-US" altLang="ja-JP" sz="2400" dirty="0" smtClean="0"/>
                    </a:p>
                    <a:p>
                      <a:pPr algn="ctr"/>
                      <a:endParaRPr kumimoji="1" lang="ja-JP" altLang="en-US" sz="2400" dirty="0"/>
                    </a:p>
                  </a:txBody>
                  <a:tcPr anchor="ctr"/>
                </a:tc>
              </a:tr>
            </a:tbl>
          </a:graphicData>
        </a:graphic>
      </p:graphicFrame>
      <p:sp>
        <p:nvSpPr>
          <p:cNvPr id="5" name="正方形/長方形 4"/>
          <p:cNvSpPr/>
          <p:nvPr/>
        </p:nvSpPr>
        <p:spPr>
          <a:xfrm>
            <a:off x="3197265" y="332656"/>
            <a:ext cx="2749471" cy="707886"/>
          </a:xfrm>
          <a:prstGeom prst="rect">
            <a:avLst/>
          </a:prstGeom>
        </p:spPr>
        <p:txBody>
          <a:bodyPr wrap="none">
            <a:spAutoFit/>
          </a:bodyPr>
          <a:lstStyle/>
          <a:p>
            <a:r>
              <a:rPr lang="ja-JP" altLang="en-US" sz="4000" dirty="0"/>
              <a:t>既知の結果</a:t>
            </a:r>
          </a:p>
        </p:txBody>
      </p:sp>
      <p:sp>
        <p:nvSpPr>
          <p:cNvPr id="2" name="スライド番号プレースホルダー 1"/>
          <p:cNvSpPr>
            <a:spLocks noGrp="1"/>
          </p:cNvSpPr>
          <p:nvPr>
            <p:ph type="sldNum" sz="quarter" idx="12"/>
          </p:nvPr>
        </p:nvSpPr>
        <p:spPr/>
        <p:txBody>
          <a:bodyPr/>
          <a:lstStyle/>
          <a:p>
            <a:fld id="{202BC488-264D-4CC2-AA22-7687A2C3553A}" type="slidenum">
              <a:rPr kumimoji="1" lang="ja-JP" altLang="en-US" smtClean="0"/>
              <a:t>10</a:t>
            </a:fld>
            <a:endParaRPr kumimoji="1" lang="ja-JP" altLang="en-US" dirty="0"/>
          </a:p>
        </p:txBody>
      </p:sp>
      <p:grpSp>
        <p:nvGrpSpPr>
          <p:cNvPr id="16" name="グループ化 15"/>
          <p:cNvGrpSpPr/>
          <p:nvPr/>
        </p:nvGrpSpPr>
        <p:grpSpPr>
          <a:xfrm>
            <a:off x="2068776" y="1721712"/>
            <a:ext cx="5527559" cy="830997"/>
            <a:chOff x="2068776" y="1721712"/>
            <a:chExt cx="5527559" cy="830997"/>
          </a:xfrm>
        </p:grpSpPr>
        <mc:AlternateContent xmlns:mc="http://schemas.openxmlformats.org/markup-compatibility/2006" xmlns:a14="http://schemas.microsoft.com/office/drawing/2010/main">
          <mc:Choice Requires="a14">
            <p:sp>
              <p:nvSpPr>
                <p:cNvPr id="3" name="テキスト ボックス 2"/>
                <p:cNvSpPr txBox="1"/>
                <p:nvPr/>
              </p:nvSpPr>
              <p:spPr>
                <a:xfrm>
                  <a:off x="2068776" y="1844824"/>
                  <a:ext cx="163912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a:latin typeface="Cambria Math"/>
                          </a:rPr>
                          <m:t>𝑛</m:t>
                        </m:r>
                        <m:r>
                          <a:rPr lang="en-US" altLang="ja-JP" sz="3200">
                            <a:latin typeface="Cambria Math"/>
                          </a:rPr>
                          <m:t>×</m:t>
                        </m:r>
                        <m:r>
                          <a:rPr lang="en-US" altLang="ja-JP" sz="3200">
                            <a:latin typeface="Cambria Math"/>
                          </a:rPr>
                          <m:t>𝑛</m:t>
                        </m:r>
                      </m:oMath>
                    </m:oMathPara>
                  </a14:m>
                  <a:endParaRPr lang="ja-JP" altLang="en-US" sz="24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2068776" y="1844824"/>
                  <a:ext cx="1639128" cy="584775"/>
                </a:xfrm>
                <a:prstGeom prst="rect">
                  <a:avLst/>
                </a:prstGeom>
                <a:blipFill rotWithShape="1">
                  <a:blip r:embed="rId4"/>
                  <a:stretch>
                    <a:fillRect/>
                  </a:stretch>
                </a:blipFill>
              </p:spPr>
              <p:txBody>
                <a:bodyPr/>
                <a:lstStyle/>
                <a:p>
                  <a:r>
                    <a:rPr lang="ja-JP" altLang="en-US">
                      <a:noFill/>
                    </a:rPr>
                    <a:t> </a:t>
                  </a:r>
                </a:p>
              </p:txBody>
            </p:sp>
          </mc:Fallback>
        </mc:AlternateContent>
        <p:sp>
          <p:nvSpPr>
            <p:cNvPr id="4" name="テキスト ボックス 3"/>
            <p:cNvSpPr txBox="1"/>
            <p:nvPr/>
          </p:nvSpPr>
          <p:spPr>
            <a:xfrm>
              <a:off x="4355976" y="1967934"/>
              <a:ext cx="1296144" cy="461665"/>
            </a:xfrm>
            <a:prstGeom prst="rect">
              <a:avLst/>
            </a:prstGeom>
            <a:noFill/>
          </p:spPr>
          <p:txBody>
            <a:bodyPr wrap="square" rtlCol="0">
              <a:spAutoFit/>
            </a:bodyPr>
            <a:lstStyle/>
            <a:p>
              <a:r>
                <a:rPr lang="en-US" altLang="ja-JP" sz="2400" dirty="0"/>
                <a:t>3</a:t>
              </a:r>
              <a:r>
                <a:rPr lang="ja-JP" altLang="en-US" sz="2400" dirty="0"/>
                <a:t>色</a:t>
              </a:r>
              <a:r>
                <a:rPr lang="ja-JP" altLang="en-US" sz="2400" dirty="0" smtClean="0"/>
                <a:t>以上</a:t>
              </a:r>
              <a:endParaRPr lang="ja-JP" altLang="en-US" sz="2400" dirty="0"/>
            </a:p>
          </p:txBody>
        </p:sp>
        <p:sp>
          <p:nvSpPr>
            <p:cNvPr id="13" name="テキスト ボックス 12"/>
            <p:cNvSpPr txBox="1"/>
            <p:nvPr/>
          </p:nvSpPr>
          <p:spPr>
            <a:xfrm>
              <a:off x="5761772" y="1721712"/>
              <a:ext cx="1834563" cy="830997"/>
            </a:xfrm>
            <a:prstGeom prst="rect">
              <a:avLst/>
            </a:prstGeom>
            <a:noFill/>
          </p:spPr>
          <p:txBody>
            <a:bodyPr wrap="square" rtlCol="0">
              <a:spAutoFit/>
            </a:bodyPr>
            <a:lstStyle/>
            <a:p>
              <a:pPr algn="ctr"/>
              <a:r>
                <a:rPr lang="en-US" altLang="ja-JP" sz="2400" dirty="0">
                  <a:solidFill>
                    <a:srgbClr val="FF0000"/>
                  </a:solidFill>
                </a:rPr>
                <a:t>NP</a:t>
              </a:r>
              <a:r>
                <a:rPr lang="ja-JP" altLang="en-US" sz="2400" dirty="0">
                  <a:solidFill>
                    <a:srgbClr val="FF0000"/>
                  </a:solidFill>
                </a:rPr>
                <a:t>困難</a:t>
              </a:r>
              <a:r>
                <a:rPr lang="en-US" altLang="ja-JP" sz="2400" dirty="0"/>
                <a:t>[ACJMS10</a:t>
              </a:r>
              <a:r>
                <a:rPr lang="en-US" altLang="ja-JP" sz="2400" dirty="0" smtClean="0"/>
                <a:t>]</a:t>
              </a:r>
              <a:endParaRPr lang="ja-JP" altLang="en-US" sz="2400" dirty="0"/>
            </a:p>
          </p:txBody>
        </p:sp>
      </p:grpSp>
      <p:grpSp>
        <p:nvGrpSpPr>
          <p:cNvPr id="17" name="グループ化 16"/>
          <p:cNvGrpSpPr/>
          <p:nvPr/>
        </p:nvGrpSpPr>
        <p:grpSpPr>
          <a:xfrm>
            <a:off x="2068776" y="2544577"/>
            <a:ext cx="5527558" cy="830997"/>
            <a:chOff x="2068776" y="2544577"/>
            <a:chExt cx="5527558" cy="830997"/>
          </a:xfrm>
        </p:grpSpPr>
        <mc:AlternateContent xmlns:mc="http://schemas.openxmlformats.org/markup-compatibility/2006" xmlns:a14="http://schemas.microsoft.com/office/drawing/2010/main">
          <mc:Choice Requires="a14">
            <p:sp>
              <p:nvSpPr>
                <p:cNvPr id="10" name="テキスト ボックス 9"/>
                <p:cNvSpPr txBox="1"/>
                <p:nvPr/>
              </p:nvSpPr>
              <p:spPr>
                <a:xfrm>
                  <a:off x="2068776" y="2632465"/>
                  <a:ext cx="163912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b="0" i="0" smtClean="0">
                            <a:latin typeface="Cambria Math"/>
                          </a:rPr>
                          <m:t>3</m:t>
                        </m:r>
                        <m:r>
                          <a:rPr lang="en-US" altLang="ja-JP" sz="3200">
                            <a:latin typeface="Cambria Math"/>
                          </a:rPr>
                          <m:t>×</m:t>
                        </m:r>
                        <m:r>
                          <a:rPr lang="en-US" altLang="ja-JP" sz="3200">
                            <a:latin typeface="Cambria Math"/>
                          </a:rPr>
                          <m:t>𝑛</m:t>
                        </m:r>
                      </m:oMath>
                    </m:oMathPara>
                  </a14:m>
                  <a:endParaRPr lang="ja-JP" altLang="en-US" sz="24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2068776" y="2632465"/>
                  <a:ext cx="1639128" cy="584775"/>
                </a:xfrm>
                <a:prstGeom prst="rect">
                  <a:avLst/>
                </a:prstGeom>
                <a:blipFill rotWithShape="1">
                  <a:blip r:embed="rId5"/>
                  <a:stretch>
                    <a:fillRect/>
                  </a:stretch>
                </a:blipFill>
              </p:spPr>
              <p:txBody>
                <a:bodyPr/>
                <a:lstStyle/>
                <a:p>
                  <a:r>
                    <a:rPr lang="ja-JP" altLang="en-US">
                      <a:noFill/>
                    </a:rPr>
                    <a:t> </a:t>
                  </a:r>
                </a:p>
              </p:txBody>
            </p:sp>
          </mc:Fallback>
        </mc:AlternateContent>
        <p:sp>
          <p:nvSpPr>
            <p:cNvPr id="11" name="テキスト ボックス 10"/>
            <p:cNvSpPr txBox="1"/>
            <p:nvPr/>
          </p:nvSpPr>
          <p:spPr>
            <a:xfrm>
              <a:off x="4355976" y="2755575"/>
              <a:ext cx="1296144" cy="461665"/>
            </a:xfrm>
            <a:prstGeom prst="rect">
              <a:avLst/>
            </a:prstGeom>
            <a:noFill/>
          </p:spPr>
          <p:txBody>
            <a:bodyPr wrap="square" rtlCol="0">
              <a:spAutoFit/>
            </a:bodyPr>
            <a:lstStyle/>
            <a:p>
              <a:r>
                <a:rPr lang="en-US" altLang="ja-JP" sz="2400" dirty="0" smtClean="0"/>
                <a:t>4</a:t>
              </a:r>
              <a:r>
                <a:rPr lang="ja-JP" altLang="en-US" sz="2400" dirty="0" smtClean="0"/>
                <a:t>色以上</a:t>
              </a:r>
              <a:endParaRPr lang="ja-JP" altLang="en-US" sz="2400" dirty="0"/>
            </a:p>
          </p:txBody>
        </p:sp>
        <p:sp>
          <p:nvSpPr>
            <p:cNvPr id="14" name="テキスト ボックス 13"/>
            <p:cNvSpPr txBox="1"/>
            <p:nvPr/>
          </p:nvSpPr>
          <p:spPr>
            <a:xfrm>
              <a:off x="5761771" y="2544577"/>
              <a:ext cx="1834563" cy="830997"/>
            </a:xfrm>
            <a:prstGeom prst="rect">
              <a:avLst/>
            </a:prstGeom>
            <a:noFill/>
          </p:spPr>
          <p:txBody>
            <a:bodyPr wrap="square" rtlCol="0">
              <a:spAutoFit/>
            </a:bodyPr>
            <a:lstStyle/>
            <a:p>
              <a:pPr algn="ctr"/>
              <a:r>
                <a:rPr lang="en-US" altLang="ja-JP" sz="2400" dirty="0">
                  <a:solidFill>
                    <a:srgbClr val="FF0000"/>
                  </a:solidFill>
                </a:rPr>
                <a:t>NP</a:t>
              </a:r>
              <a:r>
                <a:rPr lang="ja-JP" altLang="en-US" sz="2400" dirty="0">
                  <a:solidFill>
                    <a:srgbClr val="FF0000"/>
                  </a:solidFill>
                </a:rPr>
                <a:t>困難</a:t>
              </a:r>
              <a:endParaRPr lang="en-US" altLang="ja-JP" sz="2400" dirty="0">
                <a:solidFill>
                  <a:srgbClr val="FF0000"/>
                </a:solidFill>
              </a:endParaRPr>
            </a:p>
            <a:p>
              <a:pPr algn="ctr"/>
              <a:r>
                <a:rPr lang="en-US" altLang="ja-JP" sz="2400" dirty="0"/>
                <a:t>[MS12]</a:t>
              </a:r>
              <a:endParaRPr lang="ja-JP" altLang="en-US" sz="2400" dirty="0"/>
            </a:p>
          </p:txBody>
        </p:sp>
      </p:grpSp>
      <p:grpSp>
        <p:nvGrpSpPr>
          <p:cNvPr id="18" name="グループ化 17"/>
          <p:cNvGrpSpPr/>
          <p:nvPr/>
        </p:nvGrpSpPr>
        <p:grpSpPr>
          <a:xfrm>
            <a:off x="2068776" y="3367443"/>
            <a:ext cx="5529792" cy="830997"/>
            <a:chOff x="2068776" y="3367443"/>
            <a:chExt cx="5529792" cy="830997"/>
          </a:xfrm>
        </p:grpSpPr>
        <mc:AlternateContent xmlns:mc="http://schemas.openxmlformats.org/markup-compatibility/2006" xmlns:a14="http://schemas.microsoft.com/office/drawing/2010/main">
          <mc:Choice Requires="a14">
            <p:sp>
              <p:nvSpPr>
                <p:cNvPr id="8" name="テキスト ボックス 7"/>
                <p:cNvSpPr txBox="1"/>
                <p:nvPr/>
              </p:nvSpPr>
              <p:spPr>
                <a:xfrm>
                  <a:off x="2068776" y="3429000"/>
                  <a:ext cx="163912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b="0" i="0" smtClean="0">
                            <a:latin typeface="Cambria Math"/>
                          </a:rPr>
                          <m:t>2</m:t>
                        </m:r>
                        <m:r>
                          <a:rPr lang="en-US" altLang="ja-JP" sz="3200">
                            <a:latin typeface="Cambria Math"/>
                          </a:rPr>
                          <m:t>×</m:t>
                        </m:r>
                        <m:r>
                          <a:rPr lang="en-US" altLang="ja-JP" sz="3200">
                            <a:latin typeface="Cambria Math"/>
                          </a:rPr>
                          <m:t>𝑛</m:t>
                        </m:r>
                      </m:oMath>
                    </m:oMathPara>
                  </a14:m>
                  <a:endParaRPr lang="ja-JP" altLang="en-US" sz="24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068776" y="3429000"/>
                  <a:ext cx="1639128" cy="584775"/>
                </a:xfrm>
                <a:prstGeom prst="rect">
                  <a:avLst/>
                </a:prstGeom>
                <a:blipFill rotWithShape="1">
                  <a:blip r:embed="rId6"/>
                  <a:stretch>
                    <a:fillRect/>
                  </a:stretch>
                </a:blipFill>
              </p:spPr>
              <p:txBody>
                <a:bodyPr/>
                <a:lstStyle/>
                <a:p>
                  <a:r>
                    <a:rPr lang="ja-JP" altLang="en-US">
                      <a:noFill/>
                    </a:rPr>
                    <a:t> </a:t>
                  </a:r>
                </a:p>
              </p:txBody>
            </p:sp>
          </mc:Fallback>
        </mc:AlternateContent>
        <p:sp>
          <p:nvSpPr>
            <p:cNvPr id="12" name="テキスト ボックス 11"/>
            <p:cNvSpPr txBox="1"/>
            <p:nvPr/>
          </p:nvSpPr>
          <p:spPr>
            <a:xfrm>
              <a:off x="4355976" y="3552110"/>
              <a:ext cx="1405797" cy="461665"/>
            </a:xfrm>
            <a:prstGeom prst="rect">
              <a:avLst/>
            </a:prstGeom>
            <a:noFill/>
          </p:spPr>
          <p:txBody>
            <a:bodyPr wrap="square" rtlCol="0">
              <a:spAutoFit/>
            </a:bodyPr>
            <a:lstStyle/>
            <a:p>
              <a:r>
                <a:rPr lang="ja-JP" altLang="en-US" sz="2400" dirty="0" smtClean="0"/>
                <a:t>制限なし</a:t>
              </a:r>
              <a:endParaRPr lang="ja-JP" altLang="en-US" sz="2400" dirty="0"/>
            </a:p>
          </p:txBody>
        </p:sp>
        <p:sp>
          <p:nvSpPr>
            <p:cNvPr id="15" name="テキスト ボックス 14"/>
            <p:cNvSpPr txBox="1"/>
            <p:nvPr/>
          </p:nvSpPr>
          <p:spPr>
            <a:xfrm>
              <a:off x="5764005" y="3367443"/>
              <a:ext cx="1834563" cy="830997"/>
            </a:xfrm>
            <a:prstGeom prst="rect">
              <a:avLst/>
            </a:prstGeom>
            <a:noFill/>
          </p:spPr>
          <p:txBody>
            <a:bodyPr wrap="square" rtlCol="0">
              <a:spAutoFit/>
            </a:bodyPr>
            <a:lstStyle/>
            <a:p>
              <a:pPr algn="ctr"/>
              <a:r>
                <a:rPr lang="ja-JP" altLang="en-US" sz="2400" dirty="0">
                  <a:solidFill>
                    <a:srgbClr val="0000FF"/>
                  </a:solidFill>
                </a:rPr>
                <a:t>多項式時間</a:t>
              </a:r>
              <a:r>
                <a:rPr lang="en-US" altLang="ja-JP" sz="2400" dirty="0"/>
                <a:t>[CJMS12]</a:t>
              </a:r>
              <a:endParaRPr lang="ja-JP" altLang="en-US" sz="2400" dirty="0"/>
            </a:p>
          </p:txBody>
        </p:sp>
      </p:grpSp>
      <p:grpSp>
        <p:nvGrpSpPr>
          <p:cNvPr id="19" name="グループ化 18"/>
          <p:cNvGrpSpPr/>
          <p:nvPr/>
        </p:nvGrpSpPr>
        <p:grpSpPr>
          <a:xfrm>
            <a:off x="1723996" y="4497782"/>
            <a:ext cx="5696007" cy="3022751"/>
            <a:chOff x="1730309" y="4653136"/>
            <a:chExt cx="5696007" cy="3022751"/>
          </a:xfrm>
        </p:grpSpPr>
        <p:sp>
          <p:nvSpPr>
            <p:cNvPr id="7" name="雲形吹き出し 6"/>
            <p:cNvSpPr/>
            <p:nvPr/>
          </p:nvSpPr>
          <p:spPr>
            <a:xfrm>
              <a:off x="1730309" y="4653136"/>
              <a:ext cx="5696007" cy="3022751"/>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738442 w 5688632"/>
                <a:gd name="connsiteY0" fmla="*/ 2767653 h 2232248"/>
                <a:gd name="connsiteX1" fmla="*/ 676435 w 5688632"/>
                <a:gd name="connsiteY1" fmla="*/ 2829660 h 2232248"/>
                <a:gd name="connsiteX2" fmla="*/ 614428 w 5688632"/>
                <a:gd name="connsiteY2" fmla="*/ 2767653 h 2232248"/>
                <a:gd name="connsiteX3" fmla="*/ 676435 w 5688632"/>
                <a:gd name="connsiteY3" fmla="*/ 2705646 h 2232248"/>
                <a:gd name="connsiteX4" fmla="*/ 738442 w 5688632"/>
                <a:gd name="connsiteY4" fmla="*/ 2767653 h 2232248"/>
                <a:gd name="connsiteX0" fmla="*/ 1056042 w 5688632"/>
                <a:gd name="connsiteY0" fmla="*/ 2572937 h 2232248"/>
                <a:gd name="connsiteX1" fmla="*/ 932028 w 5688632"/>
                <a:gd name="connsiteY1" fmla="*/ 2696951 h 2232248"/>
                <a:gd name="connsiteX2" fmla="*/ 808014 w 5688632"/>
                <a:gd name="connsiteY2" fmla="*/ 2572937 h 2232248"/>
                <a:gd name="connsiteX3" fmla="*/ 932028 w 5688632"/>
                <a:gd name="connsiteY3" fmla="*/ 2448923 h 2232248"/>
                <a:gd name="connsiteX4" fmla="*/ 1056042 w 5688632"/>
                <a:gd name="connsiteY4" fmla="*/ 2572937 h 2232248"/>
                <a:gd name="connsiteX0" fmla="*/ 1472291 w 5688632"/>
                <a:gd name="connsiteY0" fmla="*/ 2303070 h 2232248"/>
                <a:gd name="connsiteX1" fmla="*/ 1286270 w 5688632"/>
                <a:gd name="connsiteY1" fmla="*/ 2489091 h 2232248"/>
                <a:gd name="connsiteX2" fmla="*/ 1100249 w 5688632"/>
                <a:gd name="connsiteY2" fmla="*/ 2303070 h 2232248"/>
                <a:gd name="connsiteX3" fmla="*/ 1286270 w 5688632"/>
                <a:gd name="connsiteY3" fmla="*/ 2117049 h 2232248"/>
                <a:gd name="connsiteX4" fmla="*/ 1472291 w 5688632"/>
                <a:gd name="connsiteY4" fmla="*/ 2303070 h 2232248"/>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54621"/>
                <a:gd name="connsiteX1" fmla="*/ 5659 w 43256"/>
                <a:gd name="connsiteY1" fmla="*/ 6766 h 54621"/>
                <a:gd name="connsiteX2" fmla="*/ 14041 w 43256"/>
                <a:gd name="connsiteY2" fmla="*/ 5061 h 54621"/>
                <a:gd name="connsiteX3" fmla="*/ 22492 w 43256"/>
                <a:gd name="connsiteY3" fmla="*/ 3291 h 54621"/>
                <a:gd name="connsiteX4" fmla="*/ 25785 w 43256"/>
                <a:gd name="connsiteY4" fmla="*/ 59 h 54621"/>
                <a:gd name="connsiteX5" fmla="*/ 29869 w 43256"/>
                <a:gd name="connsiteY5" fmla="*/ 2340 h 54621"/>
                <a:gd name="connsiteX6" fmla="*/ 35499 w 43256"/>
                <a:gd name="connsiteY6" fmla="*/ 549 h 54621"/>
                <a:gd name="connsiteX7" fmla="*/ 38354 w 43256"/>
                <a:gd name="connsiteY7" fmla="*/ 5435 h 54621"/>
                <a:gd name="connsiteX8" fmla="*/ 42018 w 43256"/>
                <a:gd name="connsiteY8" fmla="*/ 10177 h 54621"/>
                <a:gd name="connsiteX9" fmla="*/ 41854 w 43256"/>
                <a:gd name="connsiteY9" fmla="*/ 15319 h 54621"/>
                <a:gd name="connsiteX10" fmla="*/ 43052 w 43256"/>
                <a:gd name="connsiteY10" fmla="*/ 23181 h 54621"/>
                <a:gd name="connsiteX11" fmla="*/ 37440 w 43256"/>
                <a:gd name="connsiteY11" fmla="*/ 30063 h 54621"/>
                <a:gd name="connsiteX12" fmla="*/ 35431 w 43256"/>
                <a:gd name="connsiteY12" fmla="*/ 35960 h 54621"/>
                <a:gd name="connsiteX13" fmla="*/ 28591 w 43256"/>
                <a:gd name="connsiteY13" fmla="*/ 36674 h 54621"/>
                <a:gd name="connsiteX14" fmla="*/ 23703 w 43256"/>
                <a:gd name="connsiteY14" fmla="*/ 42965 h 54621"/>
                <a:gd name="connsiteX15" fmla="*/ 16516 w 43256"/>
                <a:gd name="connsiteY15" fmla="*/ 39125 h 54621"/>
                <a:gd name="connsiteX16" fmla="*/ 5840 w 43256"/>
                <a:gd name="connsiteY16" fmla="*/ 35331 h 54621"/>
                <a:gd name="connsiteX17" fmla="*/ 1146 w 43256"/>
                <a:gd name="connsiteY17" fmla="*/ 31109 h 54621"/>
                <a:gd name="connsiteX18" fmla="*/ 2149 w 43256"/>
                <a:gd name="connsiteY18" fmla="*/ 25410 h 54621"/>
                <a:gd name="connsiteX19" fmla="*/ 31 w 43256"/>
                <a:gd name="connsiteY19" fmla="*/ 19563 h 54621"/>
                <a:gd name="connsiteX20" fmla="*/ 3899 w 43256"/>
                <a:gd name="connsiteY20" fmla="*/ 14366 h 54621"/>
                <a:gd name="connsiteX21" fmla="*/ 3936 w 43256"/>
                <a:gd name="connsiteY21" fmla="*/ 14229 h 54621"/>
                <a:gd name="connsiteX0" fmla="*/ 743183 w 5696007"/>
                <a:gd name="connsiteY0" fmla="*/ 2760367 h 2822374"/>
                <a:gd name="connsiteX1" fmla="*/ 681176 w 5696007"/>
                <a:gd name="connsiteY1" fmla="*/ 2822374 h 2822374"/>
                <a:gd name="connsiteX2" fmla="*/ 619169 w 5696007"/>
                <a:gd name="connsiteY2" fmla="*/ 2760367 h 2822374"/>
                <a:gd name="connsiteX3" fmla="*/ 681176 w 5696007"/>
                <a:gd name="connsiteY3" fmla="*/ 2698360 h 2822374"/>
                <a:gd name="connsiteX4" fmla="*/ 743183 w 5696007"/>
                <a:gd name="connsiteY4" fmla="*/ 2760367 h 2822374"/>
                <a:gd name="connsiteX0" fmla="*/ 1060783 w 5696007"/>
                <a:gd name="connsiteY0" fmla="*/ 2565651 h 2822374"/>
                <a:gd name="connsiteX1" fmla="*/ 936769 w 5696007"/>
                <a:gd name="connsiteY1" fmla="*/ 2689665 h 2822374"/>
                <a:gd name="connsiteX2" fmla="*/ 812755 w 5696007"/>
                <a:gd name="connsiteY2" fmla="*/ 2565651 h 2822374"/>
                <a:gd name="connsiteX3" fmla="*/ 936769 w 5696007"/>
                <a:gd name="connsiteY3" fmla="*/ 2441637 h 2822374"/>
                <a:gd name="connsiteX4" fmla="*/ 1060783 w 5696007"/>
                <a:gd name="connsiteY4" fmla="*/ 2565651 h 2822374"/>
                <a:gd name="connsiteX0" fmla="*/ 1477032 w 5696007"/>
                <a:gd name="connsiteY0" fmla="*/ 2295784 h 2822374"/>
                <a:gd name="connsiteX1" fmla="*/ 1291011 w 5696007"/>
                <a:gd name="connsiteY1" fmla="*/ 2481805 h 2822374"/>
                <a:gd name="connsiteX2" fmla="*/ 1104990 w 5696007"/>
                <a:gd name="connsiteY2" fmla="*/ 2295784 h 2822374"/>
                <a:gd name="connsiteX3" fmla="*/ 1477032 w 5696007"/>
                <a:gd name="connsiteY3" fmla="*/ 2295784 h 2822374"/>
                <a:gd name="connsiteX0" fmla="*/ 4729 w 43256"/>
                <a:gd name="connsiteY0" fmla="*/ 26036 h 54621"/>
                <a:gd name="connsiteX1" fmla="*/ 2196 w 43256"/>
                <a:gd name="connsiteY1" fmla="*/ 25239 h 54621"/>
                <a:gd name="connsiteX2" fmla="*/ 6964 w 43256"/>
                <a:gd name="connsiteY2" fmla="*/ 34758 h 54621"/>
                <a:gd name="connsiteX3" fmla="*/ 5856 w 43256"/>
                <a:gd name="connsiteY3" fmla="*/ 35139 h 54621"/>
                <a:gd name="connsiteX4" fmla="*/ 16514 w 43256"/>
                <a:gd name="connsiteY4" fmla="*/ 38949 h 54621"/>
                <a:gd name="connsiteX5" fmla="*/ 15846 w 43256"/>
                <a:gd name="connsiteY5" fmla="*/ 37209 h 54621"/>
                <a:gd name="connsiteX6" fmla="*/ 28863 w 43256"/>
                <a:gd name="connsiteY6" fmla="*/ 34610 h 54621"/>
                <a:gd name="connsiteX7" fmla="*/ 28596 w 43256"/>
                <a:gd name="connsiteY7" fmla="*/ 36519 h 54621"/>
                <a:gd name="connsiteX8" fmla="*/ 34165 w 43256"/>
                <a:gd name="connsiteY8" fmla="*/ 22813 h 54621"/>
                <a:gd name="connsiteX9" fmla="*/ 37416 w 43256"/>
                <a:gd name="connsiteY9" fmla="*/ 29949 h 54621"/>
                <a:gd name="connsiteX10" fmla="*/ 41834 w 43256"/>
                <a:gd name="connsiteY10" fmla="*/ 15213 h 54621"/>
                <a:gd name="connsiteX11" fmla="*/ 40386 w 43256"/>
                <a:gd name="connsiteY11" fmla="*/ 17889 h 54621"/>
                <a:gd name="connsiteX12" fmla="*/ 38360 w 43256"/>
                <a:gd name="connsiteY12" fmla="*/ 5285 h 54621"/>
                <a:gd name="connsiteX13" fmla="*/ 38436 w 43256"/>
                <a:gd name="connsiteY13" fmla="*/ 6549 h 54621"/>
                <a:gd name="connsiteX14" fmla="*/ 29114 w 43256"/>
                <a:gd name="connsiteY14" fmla="*/ 3811 h 54621"/>
                <a:gd name="connsiteX15" fmla="*/ 29856 w 43256"/>
                <a:gd name="connsiteY15" fmla="*/ 2199 h 54621"/>
                <a:gd name="connsiteX16" fmla="*/ 22177 w 43256"/>
                <a:gd name="connsiteY16" fmla="*/ 4579 h 54621"/>
                <a:gd name="connsiteX17" fmla="*/ 22536 w 43256"/>
                <a:gd name="connsiteY17" fmla="*/ 3189 h 54621"/>
                <a:gd name="connsiteX18" fmla="*/ 14036 w 43256"/>
                <a:gd name="connsiteY18" fmla="*/ 5051 h 54621"/>
                <a:gd name="connsiteX19" fmla="*/ 15336 w 43256"/>
                <a:gd name="connsiteY19" fmla="*/ 6399 h 54621"/>
                <a:gd name="connsiteX20" fmla="*/ 4163 w 43256"/>
                <a:gd name="connsiteY20" fmla="*/ 15648 h 54621"/>
                <a:gd name="connsiteX21" fmla="*/ 3936 w 43256"/>
                <a:gd name="connsiteY21" fmla="*/ 14229 h 54621"/>
                <a:gd name="connsiteX0" fmla="*/ 3936 w 43256"/>
                <a:gd name="connsiteY0" fmla="*/ 14229 h 54621"/>
                <a:gd name="connsiteX1" fmla="*/ 5659 w 43256"/>
                <a:gd name="connsiteY1" fmla="*/ 6766 h 54621"/>
                <a:gd name="connsiteX2" fmla="*/ 14041 w 43256"/>
                <a:gd name="connsiteY2" fmla="*/ 5061 h 54621"/>
                <a:gd name="connsiteX3" fmla="*/ 22492 w 43256"/>
                <a:gd name="connsiteY3" fmla="*/ 3291 h 54621"/>
                <a:gd name="connsiteX4" fmla="*/ 25785 w 43256"/>
                <a:gd name="connsiteY4" fmla="*/ 59 h 54621"/>
                <a:gd name="connsiteX5" fmla="*/ 29869 w 43256"/>
                <a:gd name="connsiteY5" fmla="*/ 2340 h 54621"/>
                <a:gd name="connsiteX6" fmla="*/ 35499 w 43256"/>
                <a:gd name="connsiteY6" fmla="*/ 549 h 54621"/>
                <a:gd name="connsiteX7" fmla="*/ 38354 w 43256"/>
                <a:gd name="connsiteY7" fmla="*/ 5435 h 54621"/>
                <a:gd name="connsiteX8" fmla="*/ 42018 w 43256"/>
                <a:gd name="connsiteY8" fmla="*/ 10177 h 54621"/>
                <a:gd name="connsiteX9" fmla="*/ 41854 w 43256"/>
                <a:gd name="connsiteY9" fmla="*/ 15319 h 54621"/>
                <a:gd name="connsiteX10" fmla="*/ 43052 w 43256"/>
                <a:gd name="connsiteY10" fmla="*/ 23181 h 54621"/>
                <a:gd name="connsiteX11" fmla="*/ 37440 w 43256"/>
                <a:gd name="connsiteY11" fmla="*/ 30063 h 54621"/>
                <a:gd name="connsiteX12" fmla="*/ 35431 w 43256"/>
                <a:gd name="connsiteY12" fmla="*/ 35960 h 54621"/>
                <a:gd name="connsiteX13" fmla="*/ 28591 w 43256"/>
                <a:gd name="connsiteY13" fmla="*/ 36674 h 54621"/>
                <a:gd name="connsiteX14" fmla="*/ 23703 w 43256"/>
                <a:gd name="connsiteY14" fmla="*/ 42965 h 54621"/>
                <a:gd name="connsiteX15" fmla="*/ 16516 w 43256"/>
                <a:gd name="connsiteY15" fmla="*/ 39125 h 54621"/>
                <a:gd name="connsiteX16" fmla="*/ 5840 w 43256"/>
                <a:gd name="connsiteY16" fmla="*/ 35331 h 54621"/>
                <a:gd name="connsiteX17" fmla="*/ 1146 w 43256"/>
                <a:gd name="connsiteY17" fmla="*/ 31109 h 54621"/>
                <a:gd name="connsiteX18" fmla="*/ 2149 w 43256"/>
                <a:gd name="connsiteY18" fmla="*/ 25410 h 54621"/>
                <a:gd name="connsiteX19" fmla="*/ 31 w 43256"/>
                <a:gd name="connsiteY19" fmla="*/ 19563 h 54621"/>
                <a:gd name="connsiteX20" fmla="*/ 3899 w 43256"/>
                <a:gd name="connsiteY20" fmla="*/ 14366 h 54621"/>
                <a:gd name="connsiteX21" fmla="*/ 3936 w 43256"/>
                <a:gd name="connsiteY21" fmla="*/ 14229 h 54621"/>
                <a:gd name="connsiteX0" fmla="*/ 743183 w 5696007"/>
                <a:gd name="connsiteY0" fmla="*/ 2760367 h 2822374"/>
                <a:gd name="connsiteX1" fmla="*/ 681176 w 5696007"/>
                <a:gd name="connsiteY1" fmla="*/ 2822374 h 2822374"/>
                <a:gd name="connsiteX2" fmla="*/ 619169 w 5696007"/>
                <a:gd name="connsiteY2" fmla="*/ 2760367 h 2822374"/>
                <a:gd name="connsiteX3" fmla="*/ 681176 w 5696007"/>
                <a:gd name="connsiteY3" fmla="*/ 2698360 h 2822374"/>
                <a:gd name="connsiteX4" fmla="*/ 743183 w 5696007"/>
                <a:gd name="connsiteY4" fmla="*/ 2760367 h 2822374"/>
                <a:gd name="connsiteX0" fmla="*/ 1060783 w 5696007"/>
                <a:gd name="connsiteY0" fmla="*/ 2565651 h 2822374"/>
                <a:gd name="connsiteX1" fmla="*/ 936769 w 5696007"/>
                <a:gd name="connsiteY1" fmla="*/ 2689665 h 2822374"/>
                <a:gd name="connsiteX2" fmla="*/ 812755 w 5696007"/>
                <a:gd name="connsiteY2" fmla="*/ 2565651 h 2822374"/>
                <a:gd name="connsiteX3" fmla="*/ 936769 w 5696007"/>
                <a:gd name="connsiteY3" fmla="*/ 2441637 h 2822374"/>
                <a:gd name="connsiteX4" fmla="*/ 1060783 w 5696007"/>
                <a:gd name="connsiteY4" fmla="*/ 2565651 h 2822374"/>
                <a:gd name="connsiteX0" fmla="*/ 1104990 w 5696007"/>
                <a:gd name="connsiteY0" fmla="*/ 2295784 h 2822374"/>
                <a:gd name="connsiteX1" fmla="*/ 1291011 w 5696007"/>
                <a:gd name="connsiteY1" fmla="*/ 2481805 h 2822374"/>
                <a:gd name="connsiteX2" fmla="*/ 1104990 w 5696007"/>
                <a:gd name="connsiteY2" fmla="*/ 2295784 h 2822374"/>
                <a:gd name="connsiteX0" fmla="*/ 4729 w 43256"/>
                <a:gd name="connsiteY0" fmla="*/ 26036 h 54621"/>
                <a:gd name="connsiteX1" fmla="*/ 2196 w 43256"/>
                <a:gd name="connsiteY1" fmla="*/ 25239 h 54621"/>
                <a:gd name="connsiteX2" fmla="*/ 6964 w 43256"/>
                <a:gd name="connsiteY2" fmla="*/ 34758 h 54621"/>
                <a:gd name="connsiteX3" fmla="*/ 5856 w 43256"/>
                <a:gd name="connsiteY3" fmla="*/ 35139 h 54621"/>
                <a:gd name="connsiteX4" fmla="*/ 16514 w 43256"/>
                <a:gd name="connsiteY4" fmla="*/ 38949 h 54621"/>
                <a:gd name="connsiteX5" fmla="*/ 15846 w 43256"/>
                <a:gd name="connsiteY5" fmla="*/ 37209 h 54621"/>
                <a:gd name="connsiteX6" fmla="*/ 28863 w 43256"/>
                <a:gd name="connsiteY6" fmla="*/ 34610 h 54621"/>
                <a:gd name="connsiteX7" fmla="*/ 28596 w 43256"/>
                <a:gd name="connsiteY7" fmla="*/ 36519 h 54621"/>
                <a:gd name="connsiteX8" fmla="*/ 34165 w 43256"/>
                <a:gd name="connsiteY8" fmla="*/ 22813 h 54621"/>
                <a:gd name="connsiteX9" fmla="*/ 37416 w 43256"/>
                <a:gd name="connsiteY9" fmla="*/ 29949 h 54621"/>
                <a:gd name="connsiteX10" fmla="*/ 41834 w 43256"/>
                <a:gd name="connsiteY10" fmla="*/ 15213 h 54621"/>
                <a:gd name="connsiteX11" fmla="*/ 40386 w 43256"/>
                <a:gd name="connsiteY11" fmla="*/ 17889 h 54621"/>
                <a:gd name="connsiteX12" fmla="*/ 38360 w 43256"/>
                <a:gd name="connsiteY12" fmla="*/ 5285 h 54621"/>
                <a:gd name="connsiteX13" fmla="*/ 38436 w 43256"/>
                <a:gd name="connsiteY13" fmla="*/ 6549 h 54621"/>
                <a:gd name="connsiteX14" fmla="*/ 29114 w 43256"/>
                <a:gd name="connsiteY14" fmla="*/ 3811 h 54621"/>
                <a:gd name="connsiteX15" fmla="*/ 29856 w 43256"/>
                <a:gd name="connsiteY15" fmla="*/ 2199 h 54621"/>
                <a:gd name="connsiteX16" fmla="*/ 22177 w 43256"/>
                <a:gd name="connsiteY16" fmla="*/ 4579 h 54621"/>
                <a:gd name="connsiteX17" fmla="*/ 22536 w 43256"/>
                <a:gd name="connsiteY17" fmla="*/ 3189 h 54621"/>
                <a:gd name="connsiteX18" fmla="*/ 14036 w 43256"/>
                <a:gd name="connsiteY18" fmla="*/ 5051 h 54621"/>
                <a:gd name="connsiteX19" fmla="*/ 15336 w 43256"/>
                <a:gd name="connsiteY19" fmla="*/ 6399 h 54621"/>
                <a:gd name="connsiteX20" fmla="*/ 4163 w 43256"/>
                <a:gd name="connsiteY20" fmla="*/ 15648 h 54621"/>
                <a:gd name="connsiteX21" fmla="*/ 3936 w 43256"/>
                <a:gd name="connsiteY21" fmla="*/ 14229 h 54621"/>
                <a:gd name="connsiteX0" fmla="*/ 3936 w 43256"/>
                <a:gd name="connsiteY0" fmla="*/ 14229 h 54621"/>
                <a:gd name="connsiteX1" fmla="*/ 5659 w 43256"/>
                <a:gd name="connsiteY1" fmla="*/ 6766 h 54621"/>
                <a:gd name="connsiteX2" fmla="*/ 14041 w 43256"/>
                <a:gd name="connsiteY2" fmla="*/ 5061 h 54621"/>
                <a:gd name="connsiteX3" fmla="*/ 22492 w 43256"/>
                <a:gd name="connsiteY3" fmla="*/ 3291 h 54621"/>
                <a:gd name="connsiteX4" fmla="*/ 25785 w 43256"/>
                <a:gd name="connsiteY4" fmla="*/ 59 h 54621"/>
                <a:gd name="connsiteX5" fmla="*/ 29869 w 43256"/>
                <a:gd name="connsiteY5" fmla="*/ 2340 h 54621"/>
                <a:gd name="connsiteX6" fmla="*/ 35499 w 43256"/>
                <a:gd name="connsiteY6" fmla="*/ 549 h 54621"/>
                <a:gd name="connsiteX7" fmla="*/ 38354 w 43256"/>
                <a:gd name="connsiteY7" fmla="*/ 5435 h 54621"/>
                <a:gd name="connsiteX8" fmla="*/ 42018 w 43256"/>
                <a:gd name="connsiteY8" fmla="*/ 10177 h 54621"/>
                <a:gd name="connsiteX9" fmla="*/ 41854 w 43256"/>
                <a:gd name="connsiteY9" fmla="*/ 15319 h 54621"/>
                <a:gd name="connsiteX10" fmla="*/ 43052 w 43256"/>
                <a:gd name="connsiteY10" fmla="*/ 23181 h 54621"/>
                <a:gd name="connsiteX11" fmla="*/ 37440 w 43256"/>
                <a:gd name="connsiteY11" fmla="*/ 30063 h 54621"/>
                <a:gd name="connsiteX12" fmla="*/ 35431 w 43256"/>
                <a:gd name="connsiteY12" fmla="*/ 35960 h 54621"/>
                <a:gd name="connsiteX13" fmla="*/ 28591 w 43256"/>
                <a:gd name="connsiteY13" fmla="*/ 36674 h 54621"/>
                <a:gd name="connsiteX14" fmla="*/ 23703 w 43256"/>
                <a:gd name="connsiteY14" fmla="*/ 42965 h 54621"/>
                <a:gd name="connsiteX15" fmla="*/ 16516 w 43256"/>
                <a:gd name="connsiteY15" fmla="*/ 39125 h 54621"/>
                <a:gd name="connsiteX16" fmla="*/ 5840 w 43256"/>
                <a:gd name="connsiteY16" fmla="*/ 35331 h 54621"/>
                <a:gd name="connsiteX17" fmla="*/ 1146 w 43256"/>
                <a:gd name="connsiteY17" fmla="*/ 31109 h 54621"/>
                <a:gd name="connsiteX18" fmla="*/ 2149 w 43256"/>
                <a:gd name="connsiteY18" fmla="*/ 25410 h 54621"/>
                <a:gd name="connsiteX19" fmla="*/ 31 w 43256"/>
                <a:gd name="connsiteY19" fmla="*/ 19563 h 54621"/>
                <a:gd name="connsiteX20" fmla="*/ 3899 w 43256"/>
                <a:gd name="connsiteY20" fmla="*/ 14366 h 54621"/>
                <a:gd name="connsiteX21" fmla="*/ 3936 w 43256"/>
                <a:gd name="connsiteY21" fmla="*/ 14229 h 54621"/>
                <a:gd name="connsiteX0" fmla="*/ 743183 w 5696007"/>
                <a:gd name="connsiteY0" fmla="*/ 2760367 h 2822374"/>
                <a:gd name="connsiteX1" fmla="*/ 681176 w 5696007"/>
                <a:gd name="connsiteY1" fmla="*/ 2822374 h 2822374"/>
                <a:gd name="connsiteX2" fmla="*/ 619169 w 5696007"/>
                <a:gd name="connsiteY2" fmla="*/ 2760367 h 2822374"/>
                <a:gd name="connsiteX3" fmla="*/ 681176 w 5696007"/>
                <a:gd name="connsiteY3" fmla="*/ 2698360 h 2822374"/>
                <a:gd name="connsiteX4" fmla="*/ 743183 w 5696007"/>
                <a:gd name="connsiteY4" fmla="*/ 2760367 h 2822374"/>
                <a:gd name="connsiteX0" fmla="*/ 1060783 w 5696007"/>
                <a:gd name="connsiteY0" fmla="*/ 2565651 h 2822374"/>
                <a:gd name="connsiteX1" fmla="*/ 936769 w 5696007"/>
                <a:gd name="connsiteY1" fmla="*/ 2689665 h 2822374"/>
                <a:gd name="connsiteX2" fmla="*/ 812755 w 5696007"/>
                <a:gd name="connsiteY2" fmla="*/ 2565651 h 2822374"/>
                <a:gd name="connsiteX3" fmla="*/ 936769 w 5696007"/>
                <a:gd name="connsiteY3" fmla="*/ 2441637 h 2822374"/>
                <a:gd name="connsiteX4" fmla="*/ 1060783 w 5696007"/>
                <a:gd name="connsiteY4" fmla="*/ 2565651 h 2822374"/>
                <a:gd name="connsiteX0" fmla="*/ 1104990 w 5696007"/>
                <a:gd name="connsiteY0" fmla="*/ 2295784 h 2822374"/>
                <a:gd name="connsiteX1" fmla="*/ 1382451 w 5696007"/>
                <a:gd name="connsiteY1" fmla="*/ 2573245 h 2822374"/>
                <a:gd name="connsiteX0" fmla="*/ 4729 w 43256"/>
                <a:gd name="connsiteY0" fmla="*/ 26036 h 54621"/>
                <a:gd name="connsiteX1" fmla="*/ 2196 w 43256"/>
                <a:gd name="connsiteY1" fmla="*/ 25239 h 54621"/>
                <a:gd name="connsiteX2" fmla="*/ 6964 w 43256"/>
                <a:gd name="connsiteY2" fmla="*/ 34758 h 54621"/>
                <a:gd name="connsiteX3" fmla="*/ 5856 w 43256"/>
                <a:gd name="connsiteY3" fmla="*/ 35139 h 54621"/>
                <a:gd name="connsiteX4" fmla="*/ 16514 w 43256"/>
                <a:gd name="connsiteY4" fmla="*/ 38949 h 54621"/>
                <a:gd name="connsiteX5" fmla="*/ 15846 w 43256"/>
                <a:gd name="connsiteY5" fmla="*/ 37209 h 54621"/>
                <a:gd name="connsiteX6" fmla="*/ 28863 w 43256"/>
                <a:gd name="connsiteY6" fmla="*/ 34610 h 54621"/>
                <a:gd name="connsiteX7" fmla="*/ 28596 w 43256"/>
                <a:gd name="connsiteY7" fmla="*/ 36519 h 54621"/>
                <a:gd name="connsiteX8" fmla="*/ 34165 w 43256"/>
                <a:gd name="connsiteY8" fmla="*/ 22813 h 54621"/>
                <a:gd name="connsiteX9" fmla="*/ 37416 w 43256"/>
                <a:gd name="connsiteY9" fmla="*/ 29949 h 54621"/>
                <a:gd name="connsiteX10" fmla="*/ 41834 w 43256"/>
                <a:gd name="connsiteY10" fmla="*/ 15213 h 54621"/>
                <a:gd name="connsiteX11" fmla="*/ 40386 w 43256"/>
                <a:gd name="connsiteY11" fmla="*/ 17889 h 54621"/>
                <a:gd name="connsiteX12" fmla="*/ 38360 w 43256"/>
                <a:gd name="connsiteY12" fmla="*/ 5285 h 54621"/>
                <a:gd name="connsiteX13" fmla="*/ 38436 w 43256"/>
                <a:gd name="connsiteY13" fmla="*/ 6549 h 54621"/>
                <a:gd name="connsiteX14" fmla="*/ 29114 w 43256"/>
                <a:gd name="connsiteY14" fmla="*/ 3811 h 54621"/>
                <a:gd name="connsiteX15" fmla="*/ 29856 w 43256"/>
                <a:gd name="connsiteY15" fmla="*/ 2199 h 54621"/>
                <a:gd name="connsiteX16" fmla="*/ 22177 w 43256"/>
                <a:gd name="connsiteY16" fmla="*/ 4579 h 54621"/>
                <a:gd name="connsiteX17" fmla="*/ 22536 w 43256"/>
                <a:gd name="connsiteY17" fmla="*/ 3189 h 54621"/>
                <a:gd name="connsiteX18" fmla="*/ 14036 w 43256"/>
                <a:gd name="connsiteY18" fmla="*/ 5051 h 54621"/>
                <a:gd name="connsiteX19" fmla="*/ 15336 w 43256"/>
                <a:gd name="connsiteY19" fmla="*/ 6399 h 54621"/>
                <a:gd name="connsiteX20" fmla="*/ 4163 w 43256"/>
                <a:gd name="connsiteY20" fmla="*/ 15648 h 54621"/>
                <a:gd name="connsiteX21" fmla="*/ 3936 w 43256"/>
                <a:gd name="connsiteY21" fmla="*/ 14229 h 54621"/>
                <a:gd name="connsiteX0" fmla="*/ 3936 w 43256"/>
                <a:gd name="connsiteY0" fmla="*/ 14229 h 54621"/>
                <a:gd name="connsiteX1" fmla="*/ 5659 w 43256"/>
                <a:gd name="connsiteY1" fmla="*/ 6766 h 54621"/>
                <a:gd name="connsiteX2" fmla="*/ 14041 w 43256"/>
                <a:gd name="connsiteY2" fmla="*/ 5061 h 54621"/>
                <a:gd name="connsiteX3" fmla="*/ 22492 w 43256"/>
                <a:gd name="connsiteY3" fmla="*/ 3291 h 54621"/>
                <a:gd name="connsiteX4" fmla="*/ 25785 w 43256"/>
                <a:gd name="connsiteY4" fmla="*/ 59 h 54621"/>
                <a:gd name="connsiteX5" fmla="*/ 29869 w 43256"/>
                <a:gd name="connsiteY5" fmla="*/ 2340 h 54621"/>
                <a:gd name="connsiteX6" fmla="*/ 35499 w 43256"/>
                <a:gd name="connsiteY6" fmla="*/ 549 h 54621"/>
                <a:gd name="connsiteX7" fmla="*/ 38354 w 43256"/>
                <a:gd name="connsiteY7" fmla="*/ 5435 h 54621"/>
                <a:gd name="connsiteX8" fmla="*/ 42018 w 43256"/>
                <a:gd name="connsiteY8" fmla="*/ 10177 h 54621"/>
                <a:gd name="connsiteX9" fmla="*/ 41854 w 43256"/>
                <a:gd name="connsiteY9" fmla="*/ 15319 h 54621"/>
                <a:gd name="connsiteX10" fmla="*/ 43052 w 43256"/>
                <a:gd name="connsiteY10" fmla="*/ 23181 h 54621"/>
                <a:gd name="connsiteX11" fmla="*/ 37440 w 43256"/>
                <a:gd name="connsiteY11" fmla="*/ 30063 h 54621"/>
                <a:gd name="connsiteX12" fmla="*/ 35431 w 43256"/>
                <a:gd name="connsiteY12" fmla="*/ 35960 h 54621"/>
                <a:gd name="connsiteX13" fmla="*/ 28591 w 43256"/>
                <a:gd name="connsiteY13" fmla="*/ 36674 h 54621"/>
                <a:gd name="connsiteX14" fmla="*/ 23703 w 43256"/>
                <a:gd name="connsiteY14" fmla="*/ 42965 h 54621"/>
                <a:gd name="connsiteX15" fmla="*/ 16516 w 43256"/>
                <a:gd name="connsiteY15" fmla="*/ 39125 h 54621"/>
                <a:gd name="connsiteX16" fmla="*/ 5840 w 43256"/>
                <a:gd name="connsiteY16" fmla="*/ 35331 h 54621"/>
                <a:gd name="connsiteX17" fmla="*/ 1146 w 43256"/>
                <a:gd name="connsiteY17" fmla="*/ 31109 h 54621"/>
                <a:gd name="connsiteX18" fmla="*/ 2149 w 43256"/>
                <a:gd name="connsiteY18" fmla="*/ 25410 h 54621"/>
                <a:gd name="connsiteX19" fmla="*/ 31 w 43256"/>
                <a:gd name="connsiteY19" fmla="*/ 19563 h 54621"/>
                <a:gd name="connsiteX20" fmla="*/ 3899 w 43256"/>
                <a:gd name="connsiteY20" fmla="*/ 14366 h 54621"/>
                <a:gd name="connsiteX21" fmla="*/ 3936 w 43256"/>
                <a:gd name="connsiteY21" fmla="*/ 14229 h 54621"/>
                <a:gd name="connsiteX0" fmla="*/ 743183 w 5696007"/>
                <a:gd name="connsiteY0" fmla="*/ 2760367 h 2822374"/>
                <a:gd name="connsiteX1" fmla="*/ 681176 w 5696007"/>
                <a:gd name="connsiteY1" fmla="*/ 2822374 h 2822374"/>
                <a:gd name="connsiteX2" fmla="*/ 619169 w 5696007"/>
                <a:gd name="connsiteY2" fmla="*/ 2760367 h 2822374"/>
                <a:gd name="connsiteX3" fmla="*/ 681176 w 5696007"/>
                <a:gd name="connsiteY3" fmla="*/ 2698360 h 2822374"/>
                <a:gd name="connsiteX4" fmla="*/ 743183 w 5696007"/>
                <a:gd name="connsiteY4" fmla="*/ 2760367 h 2822374"/>
                <a:gd name="connsiteX0" fmla="*/ 1060783 w 5696007"/>
                <a:gd name="connsiteY0" fmla="*/ 2565651 h 2822374"/>
                <a:gd name="connsiteX1" fmla="*/ 936769 w 5696007"/>
                <a:gd name="connsiteY1" fmla="*/ 2689665 h 2822374"/>
                <a:gd name="connsiteX2" fmla="*/ 812755 w 5696007"/>
                <a:gd name="connsiteY2" fmla="*/ 2565651 h 2822374"/>
                <a:gd name="connsiteX3" fmla="*/ 936769 w 5696007"/>
                <a:gd name="connsiteY3" fmla="*/ 2441637 h 2822374"/>
                <a:gd name="connsiteX4" fmla="*/ 1060783 w 5696007"/>
                <a:gd name="connsiteY4" fmla="*/ 2565651 h 2822374"/>
                <a:gd name="connsiteX0" fmla="*/ 1404093 w 5696007"/>
                <a:gd name="connsiteY0" fmla="*/ 2552158 h 2822374"/>
                <a:gd name="connsiteX1" fmla="*/ 1382451 w 5696007"/>
                <a:gd name="connsiteY1" fmla="*/ 2573245 h 2822374"/>
                <a:gd name="connsiteX0" fmla="*/ 4729 w 43256"/>
                <a:gd name="connsiteY0" fmla="*/ 26036 h 54621"/>
                <a:gd name="connsiteX1" fmla="*/ 2196 w 43256"/>
                <a:gd name="connsiteY1" fmla="*/ 25239 h 54621"/>
                <a:gd name="connsiteX2" fmla="*/ 6964 w 43256"/>
                <a:gd name="connsiteY2" fmla="*/ 34758 h 54621"/>
                <a:gd name="connsiteX3" fmla="*/ 5856 w 43256"/>
                <a:gd name="connsiteY3" fmla="*/ 35139 h 54621"/>
                <a:gd name="connsiteX4" fmla="*/ 16514 w 43256"/>
                <a:gd name="connsiteY4" fmla="*/ 38949 h 54621"/>
                <a:gd name="connsiteX5" fmla="*/ 15846 w 43256"/>
                <a:gd name="connsiteY5" fmla="*/ 37209 h 54621"/>
                <a:gd name="connsiteX6" fmla="*/ 28863 w 43256"/>
                <a:gd name="connsiteY6" fmla="*/ 34610 h 54621"/>
                <a:gd name="connsiteX7" fmla="*/ 28596 w 43256"/>
                <a:gd name="connsiteY7" fmla="*/ 36519 h 54621"/>
                <a:gd name="connsiteX8" fmla="*/ 34165 w 43256"/>
                <a:gd name="connsiteY8" fmla="*/ 22813 h 54621"/>
                <a:gd name="connsiteX9" fmla="*/ 37416 w 43256"/>
                <a:gd name="connsiteY9" fmla="*/ 29949 h 54621"/>
                <a:gd name="connsiteX10" fmla="*/ 41834 w 43256"/>
                <a:gd name="connsiteY10" fmla="*/ 15213 h 54621"/>
                <a:gd name="connsiteX11" fmla="*/ 40386 w 43256"/>
                <a:gd name="connsiteY11" fmla="*/ 17889 h 54621"/>
                <a:gd name="connsiteX12" fmla="*/ 38360 w 43256"/>
                <a:gd name="connsiteY12" fmla="*/ 5285 h 54621"/>
                <a:gd name="connsiteX13" fmla="*/ 38436 w 43256"/>
                <a:gd name="connsiteY13" fmla="*/ 6549 h 54621"/>
                <a:gd name="connsiteX14" fmla="*/ 29114 w 43256"/>
                <a:gd name="connsiteY14" fmla="*/ 3811 h 54621"/>
                <a:gd name="connsiteX15" fmla="*/ 29856 w 43256"/>
                <a:gd name="connsiteY15" fmla="*/ 2199 h 54621"/>
                <a:gd name="connsiteX16" fmla="*/ 22177 w 43256"/>
                <a:gd name="connsiteY16" fmla="*/ 4579 h 54621"/>
                <a:gd name="connsiteX17" fmla="*/ 22536 w 43256"/>
                <a:gd name="connsiteY17" fmla="*/ 3189 h 54621"/>
                <a:gd name="connsiteX18" fmla="*/ 14036 w 43256"/>
                <a:gd name="connsiteY18" fmla="*/ 5051 h 54621"/>
                <a:gd name="connsiteX19" fmla="*/ 15336 w 43256"/>
                <a:gd name="connsiteY19" fmla="*/ 6399 h 54621"/>
                <a:gd name="connsiteX20" fmla="*/ 4163 w 43256"/>
                <a:gd name="connsiteY20" fmla="*/ 15648 h 54621"/>
                <a:gd name="connsiteX21" fmla="*/ 3936 w 43256"/>
                <a:gd name="connsiteY21" fmla="*/ 14229 h 54621"/>
                <a:gd name="connsiteX0" fmla="*/ 3936 w 43256"/>
                <a:gd name="connsiteY0" fmla="*/ 14229 h 56669"/>
                <a:gd name="connsiteX1" fmla="*/ 5659 w 43256"/>
                <a:gd name="connsiteY1" fmla="*/ 6766 h 56669"/>
                <a:gd name="connsiteX2" fmla="*/ 14041 w 43256"/>
                <a:gd name="connsiteY2" fmla="*/ 5061 h 56669"/>
                <a:gd name="connsiteX3" fmla="*/ 22492 w 43256"/>
                <a:gd name="connsiteY3" fmla="*/ 3291 h 56669"/>
                <a:gd name="connsiteX4" fmla="*/ 25785 w 43256"/>
                <a:gd name="connsiteY4" fmla="*/ 59 h 56669"/>
                <a:gd name="connsiteX5" fmla="*/ 29869 w 43256"/>
                <a:gd name="connsiteY5" fmla="*/ 2340 h 56669"/>
                <a:gd name="connsiteX6" fmla="*/ 35499 w 43256"/>
                <a:gd name="connsiteY6" fmla="*/ 549 h 56669"/>
                <a:gd name="connsiteX7" fmla="*/ 38354 w 43256"/>
                <a:gd name="connsiteY7" fmla="*/ 5435 h 56669"/>
                <a:gd name="connsiteX8" fmla="*/ 42018 w 43256"/>
                <a:gd name="connsiteY8" fmla="*/ 10177 h 56669"/>
                <a:gd name="connsiteX9" fmla="*/ 41854 w 43256"/>
                <a:gd name="connsiteY9" fmla="*/ 15319 h 56669"/>
                <a:gd name="connsiteX10" fmla="*/ 43052 w 43256"/>
                <a:gd name="connsiteY10" fmla="*/ 23181 h 56669"/>
                <a:gd name="connsiteX11" fmla="*/ 37440 w 43256"/>
                <a:gd name="connsiteY11" fmla="*/ 30063 h 56669"/>
                <a:gd name="connsiteX12" fmla="*/ 35431 w 43256"/>
                <a:gd name="connsiteY12" fmla="*/ 35960 h 56669"/>
                <a:gd name="connsiteX13" fmla="*/ 28591 w 43256"/>
                <a:gd name="connsiteY13" fmla="*/ 36674 h 56669"/>
                <a:gd name="connsiteX14" fmla="*/ 23703 w 43256"/>
                <a:gd name="connsiteY14" fmla="*/ 42965 h 56669"/>
                <a:gd name="connsiteX15" fmla="*/ 16516 w 43256"/>
                <a:gd name="connsiteY15" fmla="*/ 39125 h 56669"/>
                <a:gd name="connsiteX16" fmla="*/ 5840 w 43256"/>
                <a:gd name="connsiteY16" fmla="*/ 35331 h 56669"/>
                <a:gd name="connsiteX17" fmla="*/ 1146 w 43256"/>
                <a:gd name="connsiteY17" fmla="*/ 31109 h 56669"/>
                <a:gd name="connsiteX18" fmla="*/ 2149 w 43256"/>
                <a:gd name="connsiteY18" fmla="*/ 25410 h 56669"/>
                <a:gd name="connsiteX19" fmla="*/ 31 w 43256"/>
                <a:gd name="connsiteY19" fmla="*/ 19563 h 56669"/>
                <a:gd name="connsiteX20" fmla="*/ 3899 w 43256"/>
                <a:gd name="connsiteY20" fmla="*/ 14366 h 56669"/>
                <a:gd name="connsiteX21" fmla="*/ 3936 w 43256"/>
                <a:gd name="connsiteY21" fmla="*/ 14229 h 56669"/>
                <a:gd name="connsiteX0" fmla="*/ 743183 w 5696007"/>
                <a:gd name="connsiteY0" fmla="*/ 2760367 h 2928173"/>
                <a:gd name="connsiteX1" fmla="*/ 681176 w 5696007"/>
                <a:gd name="connsiteY1" fmla="*/ 2822374 h 2928173"/>
                <a:gd name="connsiteX2" fmla="*/ 619169 w 5696007"/>
                <a:gd name="connsiteY2" fmla="*/ 2760367 h 2928173"/>
                <a:gd name="connsiteX3" fmla="*/ 681176 w 5696007"/>
                <a:gd name="connsiteY3" fmla="*/ 2698360 h 2928173"/>
                <a:gd name="connsiteX4" fmla="*/ 743183 w 5696007"/>
                <a:gd name="connsiteY4" fmla="*/ 2760367 h 2928173"/>
                <a:gd name="connsiteX0" fmla="*/ 1060783 w 5696007"/>
                <a:gd name="connsiteY0" fmla="*/ 2565651 h 2928173"/>
                <a:gd name="connsiteX1" fmla="*/ 936769 w 5696007"/>
                <a:gd name="connsiteY1" fmla="*/ 2689665 h 2928173"/>
                <a:gd name="connsiteX2" fmla="*/ 812755 w 5696007"/>
                <a:gd name="connsiteY2" fmla="*/ 2565651 h 2928173"/>
                <a:gd name="connsiteX3" fmla="*/ 936769 w 5696007"/>
                <a:gd name="connsiteY3" fmla="*/ 2441637 h 2928173"/>
                <a:gd name="connsiteX4" fmla="*/ 1060783 w 5696007"/>
                <a:gd name="connsiteY4" fmla="*/ 2565651 h 2928173"/>
                <a:gd name="connsiteX0" fmla="*/ 968258 w 5696007"/>
                <a:gd name="connsiteY0" fmla="*/ 2928173 h 2928173"/>
                <a:gd name="connsiteX1" fmla="*/ 1382451 w 5696007"/>
                <a:gd name="connsiteY1" fmla="*/ 2573245 h 2928173"/>
                <a:gd name="connsiteX0" fmla="*/ 4729 w 43256"/>
                <a:gd name="connsiteY0" fmla="*/ 26036 h 56669"/>
                <a:gd name="connsiteX1" fmla="*/ 2196 w 43256"/>
                <a:gd name="connsiteY1" fmla="*/ 25239 h 56669"/>
                <a:gd name="connsiteX2" fmla="*/ 6964 w 43256"/>
                <a:gd name="connsiteY2" fmla="*/ 34758 h 56669"/>
                <a:gd name="connsiteX3" fmla="*/ 5856 w 43256"/>
                <a:gd name="connsiteY3" fmla="*/ 35139 h 56669"/>
                <a:gd name="connsiteX4" fmla="*/ 16514 w 43256"/>
                <a:gd name="connsiteY4" fmla="*/ 38949 h 56669"/>
                <a:gd name="connsiteX5" fmla="*/ 15846 w 43256"/>
                <a:gd name="connsiteY5" fmla="*/ 37209 h 56669"/>
                <a:gd name="connsiteX6" fmla="*/ 28863 w 43256"/>
                <a:gd name="connsiteY6" fmla="*/ 34610 h 56669"/>
                <a:gd name="connsiteX7" fmla="*/ 28596 w 43256"/>
                <a:gd name="connsiteY7" fmla="*/ 36519 h 56669"/>
                <a:gd name="connsiteX8" fmla="*/ 34165 w 43256"/>
                <a:gd name="connsiteY8" fmla="*/ 22813 h 56669"/>
                <a:gd name="connsiteX9" fmla="*/ 37416 w 43256"/>
                <a:gd name="connsiteY9" fmla="*/ 29949 h 56669"/>
                <a:gd name="connsiteX10" fmla="*/ 41834 w 43256"/>
                <a:gd name="connsiteY10" fmla="*/ 15213 h 56669"/>
                <a:gd name="connsiteX11" fmla="*/ 40386 w 43256"/>
                <a:gd name="connsiteY11" fmla="*/ 17889 h 56669"/>
                <a:gd name="connsiteX12" fmla="*/ 38360 w 43256"/>
                <a:gd name="connsiteY12" fmla="*/ 5285 h 56669"/>
                <a:gd name="connsiteX13" fmla="*/ 38436 w 43256"/>
                <a:gd name="connsiteY13" fmla="*/ 6549 h 56669"/>
                <a:gd name="connsiteX14" fmla="*/ 29114 w 43256"/>
                <a:gd name="connsiteY14" fmla="*/ 3811 h 56669"/>
                <a:gd name="connsiteX15" fmla="*/ 29856 w 43256"/>
                <a:gd name="connsiteY15" fmla="*/ 2199 h 56669"/>
                <a:gd name="connsiteX16" fmla="*/ 22177 w 43256"/>
                <a:gd name="connsiteY16" fmla="*/ 4579 h 56669"/>
                <a:gd name="connsiteX17" fmla="*/ 22536 w 43256"/>
                <a:gd name="connsiteY17" fmla="*/ 3189 h 56669"/>
                <a:gd name="connsiteX18" fmla="*/ 14036 w 43256"/>
                <a:gd name="connsiteY18" fmla="*/ 5051 h 56669"/>
                <a:gd name="connsiteX19" fmla="*/ 15336 w 43256"/>
                <a:gd name="connsiteY19" fmla="*/ 6399 h 56669"/>
                <a:gd name="connsiteX20" fmla="*/ 4163 w 43256"/>
                <a:gd name="connsiteY20" fmla="*/ 15648 h 56669"/>
                <a:gd name="connsiteX21" fmla="*/ 3936 w 43256"/>
                <a:gd name="connsiteY21" fmla="*/ 14229 h 56669"/>
                <a:gd name="connsiteX0" fmla="*/ 3936 w 43256"/>
                <a:gd name="connsiteY0" fmla="*/ 14229 h 57108"/>
                <a:gd name="connsiteX1" fmla="*/ 5659 w 43256"/>
                <a:gd name="connsiteY1" fmla="*/ 6766 h 57108"/>
                <a:gd name="connsiteX2" fmla="*/ 14041 w 43256"/>
                <a:gd name="connsiteY2" fmla="*/ 5061 h 57108"/>
                <a:gd name="connsiteX3" fmla="*/ 22492 w 43256"/>
                <a:gd name="connsiteY3" fmla="*/ 3291 h 57108"/>
                <a:gd name="connsiteX4" fmla="*/ 25785 w 43256"/>
                <a:gd name="connsiteY4" fmla="*/ 59 h 57108"/>
                <a:gd name="connsiteX5" fmla="*/ 29869 w 43256"/>
                <a:gd name="connsiteY5" fmla="*/ 2340 h 57108"/>
                <a:gd name="connsiteX6" fmla="*/ 35499 w 43256"/>
                <a:gd name="connsiteY6" fmla="*/ 549 h 57108"/>
                <a:gd name="connsiteX7" fmla="*/ 38354 w 43256"/>
                <a:gd name="connsiteY7" fmla="*/ 5435 h 57108"/>
                <a:gd name="connsiteX8" fmla="*/ 42018 w 43256"/>
                <a:gd name="connsiteY8" fmla="*/ 10177 h 57108"/>
                <a:gd name="connsiteX9" fmla="*/ 41854 w 43256"/>
                <a:gd name="connsiteY9" fmla="*/ 15319 h 57108"/>
                <a:gd name="connsiteX10" fmla="*/ 43052 w 43256"/>
                <a:gd name="connsiteY10" fmla="*/ 23181 h 57108"/>
                <a:gd name="connsiteX11" fmla="*/ 37440 w 43256"/>
                <a:gd name="connsiteY11" fmla="*/ 30063 h 57108"/>
                <a:gd name="connsiteX12" fmla="*/ 35431 w 43256"/>
                <a:gd name="connsiteY12" fmla="*/ 35960 h 57108"/>
                <a:gd name="connsiteX13" fmla="*/ 28591 w 43256"/>
                <a:gd name="connsiteY13" fmla="*/ 36674 h 57108"/>
                <a:gd name="connsiteX14" fmla="*/ 23703 w 43256"/>
                <a:gd name="connsiteY14" fmla="*/ 42965 h 57108"/>
                <a:gd name="connsiteX15" fmla="*/ 16516 w 43256"/>
                <a:gd name="connsiteY15" fmla="*/ 39125 h 57108"/>
                <a:gd name="connsiteX16" fmla="*/ 5840 w 43256"/>
                <a:gd name="connsiteY16" fmla="*/ 35331 h 57108"/>
                <a:gd name="connsiteX17" fmla="*/ 1146 w 43256"/>
                <a:gd name="connsiteY17" fmla="*/ 31109 h 57108"/>
                <a:gd name="connsiteX18" fmla="*/ 2149 w 43256"/>
                <a:gd name="connsiteY18" fmla="*/ 25410 h 57108"/>
                <a:gd name="connsiteX19" fmla="*/ 31 w 43256"/>
                <a:gd name="connsiteY19" fmla="*/ 19563 h 57108"/>
                <a:gd name="connsiteX20" fmla="*/ 3899 w 43256"/>
                <a:gd name="connsiteY20" fmla="*/ 14366 h 57108"/>
                <a:gd name="connsiteX21" fmla="*/ 3936 w 43256"/>
                <a:gd name="connsiteY21" fmla="*/ 14229 h 57108"/>
                <a:gd name="connsiteX0" fmla="*/ 743183 w 5696007"/>
                <a:gd name="connsiteY0" fmla="*/ 2760367 h 2950848"/>
                <a:gd name="connsiteX1" fmla="*/ 681176 w 5696007"/>
                <a:gd name="connsiteY1" fmla="*/ 2822374 h 2950848"/>
                <a:gd name="connsiteX2" fmla="*/ 619169 w 5696007"/>
                <a:gd name="connsiteY2" fmla="*/ 2760367 h 2950848"/>
                <a:gd name="connsiteX3" fmla="*/ 681176 w 5696007"/>
                <a:gd name="connsiteY3" fmla="*/ 2698360 h 2950848"/>
                <a:gd name="connsiteX4" fmla="*/ 743183 w 5696007"/>
                <a:gd name="connsiteY4" fmla="*/ 2760367 h 2950848"/>
                <a:gd name="connsiteX0" fmla="*/ 1060783 w 5696007"/>
                <a:gd name="connsiteY0" fmla="*/ 2565651 h 2950848"/>
                <a:gd name="connsiteX1" fmla="*/ 936769 w 5696007"/>
                <a:gd name="connsiteY1" fmla="*/ 2689665 h 2950848"/>
                <a:gd name="connsiteX2" fmla="*/ 812755 w 5696007"/>
                <a:gd name="connsiteY2" fmla="*/ 2565651 h 2950848"/>
                <a:gd name="connsiteX3" fmla="*/ 936769 w 5696007"/>
                <a:gd name="connsiteY3" fmla="*/ 2441637 h 2950848"/>
                <a:gd name="connsiteX4" fmla="*/ 1060783 w 5696007"/>
                <a:gd name="connsiteY4" fmla="*/ 2565651 h 2950848"/>
                <a:gd name="connsiteX0" fmla="*/ 968258 w 5696007"/>
                <a:gd name="connsiteY0" fmla="*/ 2928173 h 2950848"/>
                <a:gd name="connsiteX1" fmla="*/ 976825 w 5696007"/>
                <a:gd name="connsiteY1" fmla="*/ 2918289 h 2950848"/>
                <a:gd name="connsiteX2" fmla="*/ 1382451 w 5696007"/>
                <a:gd name="connsiteY2" fmla="*/ 2573245 h 2950848"/>
                <a:gd name="connsiteX0" fmla="*/ 4729 w 43256"/>
                <a:gd name="connsiteY0" fmla="*/ 26036 h 57108"/>
                <a:gd name="connsiteX1" fmla="*/ 2196 w 43256"/>
                <a:gd name="connsiteY1" fmla="*/ 25239 h 57108"/>
                <a:gd name="connsiteX2" fmla="*/ 6964 w 43256"/>
                <a:gd name="connsiteY2" fmla="*/ 34758 h 57108"/>
                <a:gd name="connsiteX3" fmla="*/ 5856 w 43256"/>
                <a:gd name="connsiteY3" fmla="*/ 35139 h 57108"/>
                <a:gd name="connsiteX4" fmla="*/ 16514 w 43256"/>
                <a:gd name="connsiteY4" fmla="*/ 38949 h 57108"/>
                <a:gd name="connsiteX5" fmla="*/ 15846 w 43256"/>
                <a:gd name="connsiteY5" fmla="*/ 37209 h 57108"/>
                <a:gd name="connsiteX6" fmla="*/ 28863 w 43256"/>
                <a:gd name="connsiteY6" fmla="*/ 34610 h 57108"/>
                <a:gd name="connsiteX7" fmla="*/ 28596 w 43256"/>
                <a:gd name="connsiteY7" fmla="*/ 36519 h 57108"/>
                <a:gd name="connsiteX8" fmla="*/ 34165 w 43256"/>
                <a:gd name="connsiteY8" fmla="*/ 22813 h 57108"/>
                <a:gd name="connsiteX9" fmla="*/ 37416 w 43256"/>
                <a:gd name="connsiteY9" fmla="*/ 29949 h 57108"/>
                <a:gd name="connsiteX10" fmla="*/ 41834 w 43256"/>
                <a:gd name="connsiteY10" fmla="*/ 15213 h 57108"/>
                <a:gd name="connsiteX11" fmla="*/ 40386 w 43256"/>
                <a:gd name="connsiteY11" fmla="*/ 17889 h 57108"/>
                <a:gd name="connsiteX12" fmla="*/ 38360 w 43256"/>
                <a:gd name="connsiteY12" fmla="*/ 5285 h 57108"/>
                <a:gd name="connsiteX13" fmla="*/ 38436 w 43256"/>
                <a:gd name="connsiteY13" fmla="*/ 6549 h 57108"/>
                <a:gd name="connsiteX14" fmla="*/ 29114 w 43256"/>
                <a:gd name="connsiteY14" fmla="*/ 3811 h 57108"/>
                <a:gd name="connsiteX15" fmla="*/ 29856 w 43256"/>
                <a:gd name="connsiteY15" fmla="*/ 2199 h 57108"/>
                <a:gd name="connsiteX16" fmla="*/ 22177 w 43256"/>
                <a:gd name="connsiteY16" fmla="*/ 4579 h 57108"/>
                <a:gd name="connsiteX17" fmla="*/ 22536 w 43256"/>
                <a:gd name="connsiteY17" fmla="*/ 3189 h 57108"/>
                <a:gd name="connsiteX18" fmla="*/ 14036 w 43256"/>
                <a:gd name="connsiteY18" fmla="*/ 5051 h 57108"/>
                <a:gd name="connsiteX19" fmla="*/ 15336 w 43256"/>
                <a:gd name="connsiteY19" fmla="*/ 6399 h 57108"/>
                <a:gd name="connsiteX20" fmla="*/ 4163 w 43256"/>
                <a:gd name="connsiteY20" fmla="*/ 15648 h 57108"/>
                <a:gd name="connsiteX21" fmla="*/ 3936 w 43256"/>
                <a:gd name="connsiteY21" fmla="*/ 14229 h 57108"/>
                <a:gd name="connsiteX0" fmla="*/ 3936 w 43256"/>
                <a:gd name="connsiteY0" fmla="*/ 14229 h 57108"/>
                <a:gd name="connsiteX1" fmla="*/ 5659 w 43256"/>
                <a:gd name="connsiteY1" fmla="*/ 6766 h 57108"/>
                <a:gd name="connsiteX2" fmla="*/ 14041 w 43256"/>
                <a:gd name="connsiteY2" fmla="*/ 5061 h 57108"/>
                <a:gd name="connsiteX3" fmla="*/ 22492 w 43256"/>
                <a:gd name="connsiteY3" fmla="*/ 3291 h 57108"/>
                <a:gd name="connsiteX4" fmla="*/ 25785 w 43256"/>
                <a:gd name="connsiteY4" fmla="*/ 59 h 57108"/>
                <a:gd name="connsiteX5" fmla="*/ 29869 w 43256"/>
                <a:gd name="connsiteY5" fmla="*/ 2340 h 57108"/>
                <a:gd name="connsiteX6" fmla="*/ 35499 w 43256"/>
                <a:gd name="connsiteY6" fmla="*/ 549 h 57108"/>
                <a:gd name="connsiteX7" fmla="*/ 38354 w 43256"/>
                <a:gd name="connsiteY7" fmla="*/ 5435 h 57108"/>
                <a:gd name="connsiteX8" fmla="*/ 42018 w 43256"/>
                <a:gd name="connsiteY8" fmla="*/ 10177 h 57108"/>
                <a:gd name="connsiteX9" fmla="*/ 41854 w 43256"/>
                <a:gd name="connsiteY9" fmla="*/ 15319 h 57108"/>
                <a:gd name="connsiteX10" fmla="*/ 43052 w 43256"/>
                <a:gd name="connsiteY10" fmla="*/ 23181 h 57108"/>
                <a:gd name="connsiteX11" fmla="*/ 37440 w 43256"/>
                <a:gd name="connsiteY11" fmla="*/ 30063 h 57108"/>
                <a:gd name="connsiteX12" fmla="*/ 35431 w 43256"/>
                <a:gd name="connsiteY12" fmla="*/ 35960 h 57108"/>
                <a:gd name="connsiteX13" fmla="*/ 28591 w 43256"/>
                <a:gd name="connsiteY13" fmla="*/ 36674 h 57108"/>
                <a:gd name="connsiteX14" fmla="*/ 23703 w 43256"/>
                <a:gd name="connsiteY14" fmla="*/ 42965 h 57108"/>
                <a:gd name="connsiteX15" fmla="*/ 16516 w 43256"/>
                <a:gd name="connsiteY15" fmla="*/ 39125 h 57108"/>
                <a:gd name="connsiteX16" fmla="*/ 5840 w 43256"/>
                <a:gd name="connsiteY16" fmla="*/ 35331 h 57108"/>
                <a:gd name="connsiteX17" fmla="*/ 1146 w 43256"/>
                <a:gd name="connsiteY17" fmla="*/ 31109 h 57108"/>
                <a:gd name="connsiteX18" fmla="*/ 2149 w 43256"/>
                <a:gd name="connsiteY18" fmla="*/ 25410 h 57108"/>
                <a:gd name="connsiteX19" fmla="*/ 31 w 43256"/>
                <a:gd name="connsiteY19" fmla="*/ 19563 h 57108"/>
                <a:gd name="connsiteX20" fmla="*/ 3899 w 43256"/>
                <a:gd name="connsiteY20" fmla="*/ 14366 h 57108"/>
                <a:gd name="connsiteX21" fmla="*/ 3936 w 43256"/>
                <a:gd name="connsiteY21" fmla="*/ 14229 h 57108"/>
                <a:gd name="connsiteX0" fmla="*/ 743183 w 5696007"/>
                <a:gd name="connsiteY0" fmla="*/ 2760367 h 2950848"/>
                <a:gd name="connsiteX1" fmla="*/ 681176 w 5696007"/>
                <a:gd name="connsiteY1" fmla="*/ 2822374 h 2950848"/>
                <a:gd name="connsiteX2" fmla="*/ 619169 w 5696007"/>
                <a:gd name="connsiteY2" fmla="*/ 2760367 h 2950848"/>
                <a:gd name="connsiteX3" fmla="*/ 681176 w 5696007"/>
                <a:gd name="connsiteY3" fmla="*/ 2698360 h 2950848"/>
                <a:gd name="connsiteX4" fmla="*/ 743183 w 5696007"/>
                <a:gd name="connsiteY4" fmla="*/ 2760367 h 2950848"/>
                <a:gd name="connsiteX0" fmla="*/ 1060783 w 5696007"/>
                <a:gd name="connsiteY0" fmla="*/ 2565651 h 2950848"/>
                <a:gd name="connsiteX1" fmla="*/ 936769 w 5696007"/>
                <a:gd name="connsiteY1" fmla="*/ 2689665 h 2950848"/>
                <a:gd name="connsiteX2" fmla="*/ 812755 w 5696007"/>
                <a:gd name="connsiteY2" fmla="*/ 2565651 h 2950848"/>
                <a:gd name="connsiteX3" fmla="*/ 936769 w 5696007"/>
                <a:gd name="connsiteY3" fmla="*/ 2441637 h 2950848"/>
                <a:gd name="connsiteX4" fmla="*/ 1060783 w 5696007"/>
                <a:gd name="connsiteY4" fmla="*/ 2565651 h 2950848"/>
                <a:gd name="connsiteX0" fmla="*/ 968258 w 5696007"/>
                <a:gd name="connsiteY0" fmla="*/ 2928173 h 2950848"/>
                <a:gd name="connsiteX1" fmla="*/ 976825 w 5696007"/>
                <a:gd name="connsiteY1" fmla="*/ 2918289 h 2950848"/>
                <a:gd name="connsiteX2" fmla="*/ 980799 w 5696007"/>
                <a:gd name="connsiteY2" fmla="*/ 2906531 h 2950848"/>
                <a:gd name="connsiteX0" fmla="*/ 4729 w 43256"/>
                <a:gd name="connsiteY0" fmla="*/ 26036 h 57108"/>
                <a:gd name="connsiteX1" fmla="*/ 2196 w 43256"/>
                <a:gd name="connsiteY1" fmla="*/ 25239 h 57108"/>
                <a:gd name="connsiteX2" fmla="*/ 6964 w 43256"/>
                <a:gd name="connsiteY2" fmla="*/ 34758 h 57108"/>
                <a:gd name="connsiteX3" fmla="*/ 5856 w 43256"/>
                <a:gd name="connsiteY3" fmla="*/ 35139 h 57108"/>
                <a:gd name="connsiteX4" fmla="*/ 16514 w 43256"/>
                <a:gd name="connsiteY4" fmla="*/ 38949 h 57108"/>
                <a:gd name="connsiteX5" fmla="*/ 15846 w 43256"/>
                <a:gd name="connsiteY5" fmla="*/ 37209 h 57108"/>
                <a:gd name="connsiteX6" fmla="*/ 28863 w 43256"/>
                <a:gd name="connsiteY6" fmla="*/ 34610 h 57108"/>
                <a:gd name="connsiteX7" fmla="*/ 28596 w 43256"/>
                <a:gd name="connsiteY7" fmla="*/ 36519 h 57108"/>
                <a:gd name="connsiteX8" fmla="*/ 34165 w 43256"/>
                <a:gd name="connsiteY8" fmla="*/ 22813 h 57108"/>
                <a:gd name="connsiteX9" fmla="*/ 37416 w 43256"/>
                <a:gd name="connsiteY9" fmla="*/ 29949 h 57108"/>
                <a:gd name="connsiteX10" fmla="*/ 41834 w 43256"/>
                <a:gd name="connsiteY10" fmla="*/ 15213 h 57108"/>
                <a:gd name="connsiteX11" fmla="*/ 40386 w 43256"/>
                <a:gd name="connsiteY11" fmla="*/ 17889 h 57108"/>
                <a:gd name="connsiteX12" fmla="*/ 38360 w 43256"/>
                <a:gd name="connsiteY12" fmla="*/ 5285 h 57108"/>
                <a:gd name="connsiteX13" fmla="*/ 38436 w 43256"/>
                <a:gd name="connsiteY13" fmla="*/ 6549 h 57108"/>
                <a:gd name="connsiteX14" fmla="*/ 29114 w 43256"/>
                <a:gd name="connsiteY14" fmla="*/ 3811 h 57108"/>
                <a:gd name="connsiteX15" fmla="*/ 29856 w 43256"/>
                <a:gd name="connsiteY15" fmla="*/ 2199 h 57108"/>
                <a:gd name="connsiteX16" fmla="*/ 22177 w 43256"/>
                <a:gd name="connsiteY16" fmla="*/ 4579 h 57108"/>
                <a:gd name="connsiteX17" fmla="*/ 22536 w 43256"/>
                <a:gd name="connsiteY17" fmla="*/ 3189 h 57108"/>
                <a:gd name="connsiteX18" fmla="*/ 14036 w 43256"/>
                <a:gd name="connsiteY18" fmla="*/ 5051 h 57108"/>
                <a:gd name="connsiteX19" fmla="*/ 15336 w 43256"/>
                <a:gd name="connsiteY19" fmla="*/ 6399 h 57108"/>
                <a:gd name="connsiteX20" fmla="*/ 4163 w 43256"/>
                <a:gd name="connsiteY20" fmla="*/ 15648 h 57108"/>
                <a:gd name="connsiteX21" fmla="*/ 3936 w 43256"/>
                <a:gd name="connsiteY21" fmla="*/ 14229 h 57108"/>
                <a:gd name="connsiteX0" fmla="*/ 3936 w 43256"/>
                <a:gd name="connsiteY0" fmla="*/ 14229 h 57152"/>
                <a:gd name="connsiteX1" fmla="*/ 5659 w 43256"/>
                <a:gd name="connsiteY1" fmla="*/ 6766 h 57152"/>
                <a:gd name="connsiteX2" fmla="*/ 14041 w 43256"/>
                <a:gd name="connsiteY2" fmla="*/ 5061 h 57152"/>
                <a:gd name="connsiteX3" fmla="*/ 22492 w 43256"/>
                <a:gd name="connsiteY3" fmla="*/ 3291 h 57152"/>
                <a:gd name="connsiteX4" fmla="*/ 25785 w 43256"/>
                <a:gd name="connsiteY4" fmla="*/ 59 h 57152"/>
                <a:gd name="connsiteX5" fmla="*/ 29869 w 43256"/>
                <a:gd name="connsiteY5" fmla="*/ 2340 h 57152"/>
                <a:gd name="connsiteX6" fmla="*/ 35499 w 43256"/>
                <a:gd name="connsiteY6" fmla="*/ 549 h 57152"/>
                <a:gd name="connsiteX7" fmla="*/ 38354 w 43256"/>
                <a:gd name="connsiteY7" fmla="*/ 5435 h 57152"/>
                <a:gd name="connsiteX8" fmla="*/ 42018 w 43256"/>
                <a:gd name="connsiteY8" fmla="*/ 10177 h 57152"/>
                <a:gd name="connsiteX9" fmla="*/ 41854 w 43256"/>
                <a:gd name="connsiteY9" fmla="*/ 15319 h 57152"/>
                <a:gd name="connsiteX10" fmla="*/ 43052 w 43256"/>
                <a:gd name="connsiteY10" fmla="*/ 23181 h 57152"/>
                <a:gd name="connsiteX11" fmla="*/ 37440 w 43256"/>
                <a:gd name="connsiteY11" fmla="*/ 30063 h 57152"/>
                <a:gd name="connsiteX12" fmla="*/ 35431 w 43256"/>
                <a:gd name="connsiteY12" fmla="*/ 35960 h 57152"/>
                <a:gd name="connsiteX13" fmla="*/ 28591 w 43256"/>
                <a:gd name="connsiteY13" fmla="*/ 36674 h 57152"/>
                <a:gd name="connsiteX14" fmla="*/ 23703 w 43256"/>
                <a:gd name="connsiteY14" fmla="*/ 42965 h 57152"/>
                <a:gd name="connsiteX15" fmla="*/ 16516 w 43256"/>
                <a:gd name="connsiteY15" fmla="*/ 39125 h 57152"/>
                <a:gd name="connsiteX16" fmla="*/ 5840 w 43256"/>
                <a:gd name="connsiteY16" fmla="*/ 35331 h 57152"/>
                <a:gd name="connsiteX17" fmla="*/ 1146 w 43256"/>
                <a:gd name="connsiteY17" fmla="*/ 31109 h 57152"/>
                <a:gd name="connsiteX18" fmla="*/ 2149 w 43256"/>
                <a:gd name="connsiteY18" fmla="*/ 25410 h 57152"/>
                <a:gd name="connsiteX19" fmla="*/ 31 w 43256"/>
                <a:gd name="connsiteY19" fmla="*/ 19563 h 57152"/>
                <a:gd name="connsiteX20" fmla="*/ 3899 w 43256"/>
                <a:gd name="connsiteY20" fmla="*/ 14366 h 57152"/>
                <a:gd name="connsiteX21" fmla="*/ 3936 w 43256"/>
                <a:gd name="connsiteY21" fmla="*/ 14229 h 57152"/>
                <a:gd name="connsiteX0" fmla="*/ 743183 w 5696007"/>
                <a:gd name="connsiteY0" fmla="*/ 2760367 h 2953142"/>
                <a:gd name="connsiteX1" fmla="*/ 681176 w 5696007"/>
                <a:gd name="connsiteY1" fmla="*/ 2822374 h 2953142"/>
                <a:gd name="connsiteX2" fmla="*/ 619169 w 5696007"/>
                <a:gd name="connsiteY2" fmla="*/ 2760367 h 2953142"/>
                <a:gd name="connsiteX3" fmla="*/ 681176 w 5696007"/>
                <a:gd name="connsiteY3" fmla="*/ 2698360 h 2953142"/>
                <a:gd name="connsiteX4" fmla="*/ 743183 w 5696007"/>
                <a:gd name="connsiteY4" fmla="*/ 2760367 h 2953142"/>
                <a:gd name="connsiteX0" fmla="*/ 881321 w 5696007"/>
                <a:gd name="connsiteY0" fmla="*/ 2941666 h 2953142"/>
                <a:gd name="connsiteX1" fmla="*/ 936769 w 5696007"/>
                <a:gd name="connsiteY1" fmla="*/ 2689665 h 2953142"/>
                <a:gd name="connsiteX2" fmla="*/ 812755 w 5696007"/>
                <a:gd name="connsiteY2" fmla="*/ 2565651 h 2953142"/>
                <a:gd name="connsiteX3" fmla="*/ 936769 w 5696007"/>
                <a:gd name="connsiteY3" fmla="*/ 2441637 h 2953142"/>
                <a:gd name="connsiteX4" fmla="*/ 881321 w 5696007"/>
                <a:gd name="connsiteY4" fmla="*/ 2941666 h 2953142"/>
                <a:gd name="connsiteX0" fmla="*/ 968258 w 5696007"/>
                <a:gd name="connsiteY0" fmla="*/ 2928173 h 2953142"/>
                <a:gd name="connsiteX1" fmla="*/ 976825 w 5696007"/>
                <a:gd name="connsiteY1" fmla="*/ 2918289 h 2953142"/>
                <a:gd name="connsiteX2" fmla="*/ 980799 w 5696007"/>
                <a:gd name="connsiteY2" fmla="*/ 2906531 h 2953142"/>
                <a:gd name="connsiteX0" fmla="*/ 4729 w 43256"/>
                <a:gd name="connsiteY0" fmla="*/ 26036 h 57152"/>
                <a:gd name="connsiteX1" fmla="*/ 2196 w 43256"/>
                <a:gd name="connsiteY1" fmla="*/ 25239 h 57152"/>
                <a:gd name="connsiteX2" fmla="*/ 6964 w 43256"/>
                <a:gd name="connsiteY2" fmla="*/ 34758 h 57152"/>
                <a:gd name="connsiteX3" fmla="*/ 5856 w 43256"/>
                <a:gd name="connsiteY3" fmla="*/ 35139 h 57152"/>
                <a:gd name="connsiteX4" fmla="*/ 16514 w 43256"/>
                <a:gd name="connsiteY4" fmla="*/ 38949 h 57152"/>
                <a:gd name="connsiteX5" fmla="*/ 15846 w 43256"/>
                <a:gd name="connsiteY5" fmla="*/ 37209 h 57152"/>
                <a:gd name="connsiteX6" fmla="*/ 28863 w 43256"/>
                <a:gd name="connsiteY6" fmla="*/ 34610 h 57152"/>
                <a:gd name="connsiteX7" fmla="*/ 28596 w 43256"/>
                <a:gd name="connsiteY7" fmla="*/ 36519 h 57152"/>
                <a:gd name="connsiteX8" fmla="*/ 34165 w 43256"/>
                <a:gd name="connsiteY8" fmla="*/ 22813 h 57152"/>
                <a:gd name="connsiteX9" fmla="*/ 37416 w 43256"/>
                <a:gd name="connsiteY9" fmla="*/ 29949 h 57152"/>
                <a:gd name="connsiteX10" fmla="*/ 41834 w 43256"/>
                <a:gd name="connsiteY10" fmla="*/ 15213 h 57152"/>
                <a:gd name="connsiteX11" fmla="*/ 40386 w 43256"/>
                <a:gd name="connsiteY11" fmla="*/ 17889 h 57152"/>
                <a:gd name="connsiteX12" fmla="*/ 38360 w 43256"/>
                <a:gd name="connsiteY12" fmla="*/ 5285 h 57152"/>
                <a:gd name="connsiteX13" fmla="*/ 38436 w 43256"/>
                <a:gd name="connsiteY13" fmla="*/ 6549 h 57152"/>
                <a:gd name="connsiteX14" fmla="*/ 29114 w 43256"/>
                <a:gd name="connsiteY14" fmla="*/ 3811 h 57152"/>
                <a:gd name="connsiteX15" fmla="*/ 29856 w 43256"/>
                <a:gd name="connsiteY15" fmla="*/ 2199 h 57152"/>
                <a:gd name="connsiteX16" fmla="*/ 22177 w 43256"/>
                <a:gd name="connsiteY16" fmla="*/ 4579 h 57152"/>
                <a:gd name="connsiteX17" fmla="*/ 22536 w 43256"/>
                <a:gd name="connsiteY17" fmla="*/ 3189 h 57152"/>
                <a:gd name="connsiteX18" fmla="*/ 14036 w 43256"/>
                <a:gd name="connsiteY18" fmla="*/ 5051 h 57152"/>
                <a:gd name="connsiteX19" fmla="*/ 15336 w 43256"/>
                <a:gd name="connsiteY19" fmla="*/ 6399 h 57152"/>
                <a:gd name="connsiteX20" fmla="*/ 4163 w 43256"/>
                <a:gd name="connsiteY20" fmla="*/ 15648 h 57152"/>
                <a:gd name="connsiteX21" fmla="*/ 3936 w 43256"/>
                <a:gd name="connsiteY21" fmla="*/ 14229 h 57152"/>
                <a:gd name="connsiteX0" fmla="*/ 3936 w 43256"/>
                <a:gd name="connsiteY0" fmla="*/ 14229 h 57734"/>
                <a:gd name="connsiteX1" fmla="*/ 5659 w 43256"/>
                <a:gd name="connsiteY1" fmla="*/ 6766 h 57734"/>
                <a:gd name="connsiteX2" fmla="*/ 14041 w 43256"/>
                <a:gd name="connsiteY2" fmla="*/ 5061 h 57734"/>
                <a:gd name="connsiteX3" fmla="*/ 22492 w 43256"/>
                <a:gd name="connsiteY3" fmla="*/ 3291 h 57734"/>
                <a:gd name="connsiteX4" fmla="*/ 25785 w 43256"/>
                <a:gd name="connsiteY4" fmla="*/ 59 h 57734"/>
                <a:gd name="connsiteX5" fmla="*/ 29869 w 43256"/>
                <a:gd name="connsiteY5" fmla="*/ 2340 h 57734"/>
                <a:gd name="connsiteX6" fmla="*/ 35499 w 43256"/>
                <a:gd name="connsiteY6" fmla="*/ 549 h 57734"/>
                <a:gd name="connsiteX7" fmla="*/ 38354 w 43256"/>
                <a:gd name="connsiteY7" fmla="*/ 5435 h 57734"/>
                <a:gd name="connsiteX8" fmla="*/ 42018 w 43256"/>
                <a:gd name="connsiteY8" fmla="*/ 10177 h 57734"/>
                <a:gd name="connsiteX9" fmla="*/ 41854 w 43256"/>
                <a:gd name="connsiteY9" fmla="*/ 15319 h 57734"/>
                <a:gd name="connsiteX10" fmla="*/ 43052 w 43256"/>
                <a:gd name="connsiteY10" fmla="*/ 23181 h 57734"/>
                <a:gd name="connsiteX11" fmla="*/ 37440 w 43256"/>
                <a:gd name="connsiteY11" fmla="*/ 30063 h 57734"/>
                <a:gd name="connsiteX12" fmla="*/ 35431 w 43256"/>
                <a:gd name="connsiteY12" fmla="*/ 35960 h 57734"/>
                <a:gd name="connsiteX13" fmla="*/ 28591 w 43256"/>
                <a:gd name="connsiteY13" fmla="*/ 36674 h 57734"/>
                <a:gd name="connsiteX14" fmla="*/ 23703 w 43256"/>
                <a:gd name="connsiteY14" fmla="*/ 42965 h 57734"/>
                <a:gd name="connsiteX15" fmla="*/ 16516 w 43256"/>
                <a:gd name="connsiteY15" fmla="*/ 39125 h 57734"/>
                <a:gd name="connsiteX16" fmla="*/ 5840 w 43256"/>
                <a:gd name="connsiteY16" fmla="*/ 35331 h 57734"/>
                <a:gd name="connsiteX17" fmla="*/ 1146 w 43256"/>
                <a:gd name="connsiteY17" fmla="*/ 31109 h 57734"/>
                <a:gd name="connsiteX18" fmla="*/ 2149 w 43256"/>
                <a:gd name="connsiteY18" fmla="*/ 25410 h 57734"/>
                <a:gd name="connsiteX19" fmla="*/ 31 w 43256"/>
                <a:gd name="connsiteY19" fmla="*/ 19563 h 57734"/>
                <a:gd name="connsiteX20" fmla="*/ 3899 w 43256"/>
                <a:gd name="connsiteY20" fmla="*/ 14366 h 57734"/>
                <a:gd name="connsiteX21" fmla="*/ 3936 w 43256"/>
                <a:gd name="connsiteY21" fmla="*/ 14229 h 57734"/>
                <a:gd name="connsiteX0" fmla="*/ 743183 w 5696007"/>
                <a:gd name="connsiteY0" fmla="*/ 2760367 h 2983199"/>
                <a:gd name="connsiteX1" fmla="*/ 681176 w 5696007"/>
                <a:gd name="connsiteY1" fmla="*/ 2822374 h 2983199"/>
                <a:gd name="connsiteX2" fmla="*/ 619169 w 5696007"/>
                <a:gd name="connsiteY2" fmla="*/ 2760367 h 2983199"/>
                <a:gd name="connsiteX3" fmla="*/ 681176 w 5696007"/>
                <a:gd name="connsiteY3" fmla="*/ 2698360 h 2983199"/>
                <a:gd name="connsiteX4" fmla="*/ 743183 w 5696007"/>
                <a:gd name="connsiteY4" fmla="*/ 2760367 h 2983199"/>
                <a:gd name="connsiteX0" fmla="*/ 881321 w 5696007"/>
                <a:gd name="connsiteY0" fmla="*/ 2941666 h 2983199"/>
                <a:gd name="connsiteX1" fmla="*/ 936769 w 5696007"/>
                <a:gd name="connsiteY1" fmla="*/ 2911855 h 2983199"/>
                <a:gd name="connsiteX2" fmla="*/ 812755 w 5696007"/>
                <a:gd name="connsiteY2" fmla="*/ 2565651 h 2983199"/>
                <a:gd name="connsiteX3" fmla="*/ 936769 w 5696007"/>
                <a:gd name="connsiteY3" fmla="*/ 2441637 h 2983199"/>
                <a:gd name="connsiteX4" fmla="*/ 881321 w 5696007"/>
                <a:gd name="connsiteY4" fmla="*/ 2941666 h 2983199"/>
                <a:gd name="connsiteX0" fmla="*/ 968258 w 5696007"/>
                <a:gd name="connsiteY0" fmla="*/ 2928173 h 2983199"/>
                <a:gd name="connsiteX1" fmla="*/ 976825 w 5696007"/>
                <a:gd name="connsiteY1" fmla="*/ 2918289 h 2983199"/>
                <a:gd name="connsiteX2" fmla="*/ 980799 w 5696007"/>
                <a:gd name="connsiteY2" fmla="*/ 2906531 h 2983199"/>
                <a:gd name="connsiteX0" fmla="*/ 4729 w 43256"/>
                <a:gd name="connsiteY0" fmla="*/ 26036 h 57734"/>
                <a:gd name="connsiteX1" fmla="*/ 2196 w 43256"/>
                <a:gd name="connsiteY1" fmla="*/ 25239 h 57734"/>
                <a:gd name="connsiteX2" fmla="*/ 6964 w 43256"/>
                <a:gd name="connsiteY2" fmla="*/ 34758 h 57734"/>
                <a:gd name="connsiteX3" fmla="*/ 5856 w 43256"/>
                <a:gd name="connsiteY3" fmla="*/ 35139 h 57734"/>
                <a:gd name="connsiteX4" fmla="*/ 16514 w 43256"/>
                <a:gd name="connsiteY4" fmla="*/ 38949 h 57734"/>
                <a:gd name="connsiteX5" fmla="*/ 15846 w 43256"/>
                <a:gd name="connsiteY5" fmla="*/ 37209 h 57734"/>
                <a:gd name="connsiteX6" fmla="*/ 28863 w 43256"/>
                <a:gd name="connsiteY6" fmla="*/ 34610 h 57734"/>
                <a:gd name="connsiteX7" fmla="*/ 28596 w 43256"/>
                <a:gd name="connsiteY7" fmla="*/ 36519 h 57734"/>
                <a:gd name="connsiteX8" fmla="*/ 34165 w 43256"/>
                <a:gd name="connsiteY8" fmla="*/ 22813 h 57734"/>
                <a:gd name="connsiteX9" fmla="*/ 37416 w 43256"/>
                <a:gd name="connsiteY9" fmla="*/ 29949 h 57734"/>
                <a:gd name="connsiteX10" fmla="*/ 41834 w 43256"/>
                <a:gd name="connsiteY10" fmla="*/ 15213 h 57734"/>
                <a:gd name="connsiteX11" fmla="*/ 40386 w 43256"/>
                <a:gd name="connsiteY11" fmla="*/ 17889 h 57734"/>
                <a:gd name="connsiteX12" fmla="*/ 38360 w 43256"/>
                <a:gd name="connsiteY12" fmla="*/ 5285 h 57734"/>
                <a:gd name="connsiteX13" fmla="*/ 38436 w 43256"/>
                <a:gd name="connsiteY13" fmla="*/ 6549 h 57734"/>
                <a:gd name="connsiteX14" fmla="*/ 29114 w 43256"/>
                <a:gd name="connsiteY14" fmla="*/ 3811 h 57734"/>
                <a:gd name="connsiteX15" fmla="*/ 29856 w 43256"/>
                <a:gd name="connsiteY15" fmla="*/ 2199 h 57734"/>
                <a:gd name="connsiteX16" fmla="*/ 22177 w 43256"/>
                <a:gd name="connsiteY16" fmla="*/ 4579 h 57734"/>
                <a:gd name="connsiteX17" fmla="*/ 22536 w 43256"/>
                <a:gd name="connsiteY17" fmla="*/ 3189 h 57734"/>
                <a:gd name="connsiteX18" fmla="*/ 14036 w 43256"/>
                <a:gd name="connsiteY18" fmla="*/ 5051 h 57734"/>
                <a:gd name="connsiteX19" fmla="*/ 15336 w 43256"/>
                <a:gd name="connsiteY19" fmla="*/ 6399 h 57734"/>
                <a:gd name="connsiteX20" fmla="*/ 4163 w 43256"/>
                <a:gd name="connsiteY20" fmla="*/ 15648 h 57734"/>
                <a:gd name="connsiteX21" fmla="*/ 3936 w 43256"/>
                <a:gd name="connsiteY21" fmla="*/ 14229 h 57734"/>
                <a:gd name="connsiteX0" fmla="*/ 3936 w 43256"/>
                <a:gd name="connsiteY0" fmla="*/ 14229 h 58836"/>
                <a:gd name="connsiteX1" fmla="*/ 5659 w 43256"/>
                <a:gd name="connsiteY1" fmla="*/ 6766 h 58836"/>
                <a:gd name="connsiteX2" fmla="*/ 14041 w 43256"/>
                <a:gd name="connsiteY2" fmla="*/ 5061 h 58836"/>
                <a:gd name="connsiteX3" fmla="*/ 22492 w 43256"/>
                <a:gd name="connsiteY3" fmla="*/ 3291 h 58836"/>
                <a:gd name="connsiteX4" fmla="*/ 25785 w 43256"/>
                <a:gd name="connsiteY4" fmla="*/ 59 h 58836"/>
                <a:gd name="connsiteX5" fmla="*/ 29869 w 43256"/>
                <a:gd name="connsiteY5" fmla="*/ 2340 h 58836"/>
                <a:gd name="connsiteX6" fmla="*/ 35499 w 43256"/>
                <a:gd name="connsiteY6" fmla="*/ 549 h 58836"/>
                <a:gd name="connsiteX7" fmla="*/ 38354 w 43256"/>
                <a:gd name="connsiteY7" fmla="*/ 5435 h 58836"/>
                <a:gd name="connsiteX8" fmla="*/ 42018 w 43256"/>
                <a:gd name="connsiteY8" fmla="*/ 10177 h 58836"/>
                <a:gd name="connsiteX9" fmla="*/ 41854 w 43256"/>
                <a:gd name="connsiteY9" fmla="*/ 15319 h 58836"/>
                <a:gd name="connsiteX10" fmla="*/ 43052 w 43256"/>
                <a:gd name="connsiteY10" fmla="*/ 23181 h 58836"/>
                <a:gd name="connsiteX11" fmla="*/ 37440 w 43256"/>
                <a:gd name="connsiteY11" fmla="*/ 30063 h 58836"/>
                <a:gd name="connsiteX12" fmla="*/ 35431 w 43256"/>
                <a:gd name="connsiteY12" fmla="*/ 35960 h 58836"/>
                <a:gd name="connsiteX13" fmla="*/ 28591 w 43256"/>
                <a:gd name="connsiteY13" fmla="*/ 36674 h 58836"/>
                <a:gd name="connsiteX14" fmla="*/ 23703 w 43256"/>
                <a:gd name="connsiteY14" fmla="*/ 42965 h 58836"/>
                <a:gd name="connsiteX15" fmla="*/ 16516 w 43256"/>
                <a:gd name="connsiteY15" fmla="*/ 39125 h 58836"/>
                <a:gd name="connsiteX16" fmla="*/ 5840 w 43256"/>
                <a:gd name="connsiteY16" fmla="*/ 35331 h 58836"/>
                <a:gd name="connsiteX17" fmla="*/ 1146 w 43256"/>
                <a:gd name="connsiteY17" fmla="*/ 31109 h 58836"/>
                <a:gd name="connsiteX18" fmla="*/ 2149 w 43256"/>
                <a:gd name="connsiteY18" fmla="*/ 25410 h 58836"/>
                <a:gd name="connsiteX19" fmla="*/ 31 w 43256"/>
                <a:gd name="connsiteY19" fmla="*/ 19563 h 58836"/>
                <a:gd name="connsiteX20" fmla="*/ 3899 w 43256"/>
                <a:gd name="connsiteY20" fmla="*/ 14366 h 58836"/>
                <a:gd name="connsiteX21" fmla="*/ 3936 w 43256"/>
                <a:gd name="connsiteY21" fmla="*/ 14229 h 58836"/>
                <a:gd name="connsiteX0" fmla="*/ 743183 w 5696007"/>
                <a:gd name="connsiteY0" fmla="*/ 2760367 h 3040160"/>
                <a:gd name="connsiteX1" fmla="*/ 681176 w 5696007"/>
                <a:gd name="connsiteY1" fmla="*/ 2822374 h 3040160"/>
                <a:gd name="connsiteX2" fmla="*/ 619169 w 5696007"/>
                <a:gd name="connsiteY2" fmla="*/ 2760367 h 3040160"/>
                <a:gd name="connsiteX3" fmla="*/ 681176 w 5696007"/>
                <a:gd name="connsiteY3" fmla="*/ 2698360 h 3040160"/>
                <a:gd name="connsiteX4" fmla="*/ 743183 w 5696007"/>
                <a:gd name="connsiteY4" fmla="*/ 2760367 h 3040160"/>
                <a:gd name="connsiteX0" fmla="*/ 881321 w 5696007"/>
                <a:gd name="connsiteY0" fmla="*/ 2941666 h 3040160"/>
                <a:gd name="connsiteX1" fmla="*/ 936769 w 5696007"/>
                <a:gd name="connsiteY1" fmla="*/ 2911855 h 3040160"/>
                <a:gd name="connsiteX2" fmla="*/ 812755 w 5696007"/>
                <a:gd name="connsiteY2" fmla="*/ 2565651 h 3040160"/>
                <a:gd name="connsiteX3" fmla="*/ 953860 w 5696007"/>
                <a:gd name="connsiteY3" fmla="*/ 3022751 h 3040160"/>
                <a:gd name="connsiteX4" fmla="*/ 881321 w 5696007"/>
                <a:gd name="connsiteY4" fmla="*/ 2941666 h 3040160"/>
                <a:gd name="connsiteX0" fmla="*/ 968258 w 5696007"/>
                <a:gd name="connsiteY0" fmla="*/ 2928173 h 3040160"/>
                <a:gd name="connsiteX1" fmla="*/ 976825 w 5696007"/>
                <a:gd name="connsiteY1" fmla="*/ 2918289 h 3040160"/>
                <a:gd name="connsiteX2" fmla="*/ 980799 w 5696007"/>
                <a:gd name="connsiteY2" fmla="*/ 2906531 h 3040160"/>
                <a:gd name="connsiteX0" fmla="*/ 4729 w 43256"/>
                <a:gd name="connsiteY0" fmla="*/ 26036 h 58836"/>
                <a:gd name="connsiteX1" fmla="*/ 2196 w 43256"/>
                <a:gd name="connsiteY1" fmla="*/ 25239 h 58836"/>
                <a:gd name="connsiteX2" fmla="*/ 6964 w 43256"/>
                <a:gd name="connsiteY2" fmla="*/ 34758 h 58836"/>
                <a:gd name="connsiteX3" fmla="*/ 5856 w 43256"/>
                <a:gd name="connsiteY3" fmla="*/ 35139 h 58836"/>
                <a:gd name="connsiteX4" fmla="*/ 16514 w 43256"/>
                <a:gd name="connsiteY4" fmla="*/ 38949 h 58836"/>
                <a:gd name="connsiteX5" fmla="*/ 15846 w 43256"/>
                <a:gd name="connsiteY5" fmla="*/ 37209 h 58836"/>
                <a:gd name="connsiteX6" fmla="*/ 28863 w 43256"/>
                <a:gd name="connsiteY6" fmla="*/ 34610 h 58836"/>
                <a:gd name="connsiteX7" fmla="*/ 28596 w 43256"/>
                <a:gd name="connsiteY7" fmla="*/ 36519 h 58836"/>
                <a:gd name="connsiteX8" fmla="*/ 34165 w 43256"/>
                <a:gd name="connsiteY8" fmla="*/ 22813 h 58836"/>
                <a:gd name="connsiteX9" fmla="*/ 37416 w 43256"/>
                <a:gd name="connsiteY9" fmla="*/ 29949 h 58836"/>
                <a:gd name="connsiteX10" fmla="*/ 41834 w 43256"/>
                <a:gd name="connsiteY10" fmla="*/ 15213 h 58836"/>
                <a:gd name="connsiteX11" fmla="*/ 40386 w 43256"/>
                <a:gd name="connsiteY11" fmla="*/ 17889 h 58836"/>
                <a:gd name="connsiteX12" fmla="*/ 38360 w 43256"/>
                <a:gd name="connsiteY12" fmla="*/ 5285 h 58836"/>
                <a:gd name="connsiteX13" fmla="*/ 38436 w 43256"/>
                <a:gd name="connsiteY13" fmla="*/ 6549 h 58836"/>
                <a:gd name="connsiteX14" fmla="*/ 29114 w 43256"/>
                <a:gd name="connsiteY14" fmla="*/ 3811 h 58836"/>
                <a:gd name="connsiteX15" fmla="*/ 29856 w 43256"/>
                <a:gd name="connsiteY15" fmla="*/ 2199 h 58836"/>
                <a:gd name="connsiteX16" fmla="*/ 22177 w 43256"/>
                <a:gd name="connsiteY16" fmla="*/ 4579 h 58836"/>
                <a:gd name="connsiteX17" fmla="*/ 22536 w 43256"/>
                <a:gd name="connsiteY17" fmla="*/ 3189 h 58836"/>
                <a:gd name="connsiteX18" fmla="*/ 14036 w 43256"/>
                <a:gd name="connsiteY18" fmla="*/ 5051 h 58836"/>
                <a:gd name="connsiteX19" fmla="*/ 15336 w 43256"/>
                <a:gd name="connsiteY19" fmla="*/ 6399 h 58836"/>
                <a:gd name="connsiteX20" fmla="*/ 4163 w 43256"/>
                <a:gd name="connsiteY20" fmla="*/ 15648 h 58836"/>
                <a:gd name="connsiteX21" fmla="*/ 3936 w 43256"/>
                <a:gd name="connsiteY21" fmla="*/ 14229 h 58836"/>
                <a:gd name="connsiteX0" fmla="*/ 3936 w 43256"/>
                <a:gd name="connsiteY0" fmla="*/ 14229 h 58505"/>
                <a:gd name="connsiteX1" fmla="*/ 5659 w 43256"/>
                <a:gd name="connsiteY1" fmla="*/ 6766 h 58505"/>
                <a:gd name="connsiteX2" fmla="*/ 14041 w 43256"/>
                <a:gd name="connsiteY2" fmla="*/ 5061 h 58505"/>
                <a:gd name="connsiteX3" fmla="*/ 22492 w 43256"/>
                <a:gd name="connsiteY3" fmla="*/ 3291 h 58505"/>
                <a:gd name="connsiteX4" fmla="*/ 25785 w 43256"/>
                <a:gd name="connsiteY4" fmla="*/ 59 h 58505"/>
                <a:gd name="connsiteX5" fmla="*/ 29869 w 43256"/>
                <a:gd name="connsiteY5" fmla="*/ 2340 h 58505"/>
                <a:gd name="connsiteX6" fmla="*/ 35499 w 43256"/>
                <a:gd name="connsiteY6" fmla="*/ 549 h 58505"/>
                <a:gd name="connsiteX7" fmla="*/ 38354 w 43256"/>
                <a:gd name="connsiteY7" fmla="*/ 5435 h 58505"/>
                <a:gd name="connsiteX8" fmla="*/ 42018 w 43256"/>
                <a:gd name="connsiteY8" fmla="*/ 10177 h 58505"/>
                <a:gd name="connsiteX9" fmla="*/ 41854 w 43256"/>
                <a:gd name="connsiteY9" fmla="*/ 15319 h 58505"/>
                <a:gd name="connsiteX10" fmla="*/ 43052 w 43256"/>
                <a:gd name="connsiteY10" fmla="*/ 23181 h 58505"/>
                <a:gd name="connsiteX11" fmla="*/ 37440 w 43256"/>
                <a:gd name="connsiteY11" fmla="*/ 30063 h 58505"/>
                <a:gd name="connsiteX12" fmla="*/ 35431 w 43256"/>
                <a:gd name="connsiteY12" fmla="*/ 35960 h 58505"/>
                <a:gd name="connsiteX13" fmla="*/ 28591 w 43256"/>
                <a:gd name="connsiteY13" fmla="*/ 36674 h 58505"/>
                <a:gd name="connsiteX14" fmla="*/ 23703 w 43256"/>
                <a:gd name="connsiteY14" fmla="*/ 42965 h 58505"/>
                <a:gd name="connsiteX15" fmla="*/ 16516 w 43256"/>
                <a:gd name="connsiteY15" fmla="*/ 39125 h 58505"/>
                <a:gd name="connsiteX16" fmla="*/ 5840 w 43256"/>
                <a:gd name="connsiteY16" fmla="*/ 35331 h 58505"/>
                <a:gd name="connsiteX17" fmla="*/ 1146 w 43256"/>
                <a:gd name="connsiteY17" fmla="*/ 31109 h 58505"/>
                <a:gd name="connsiteX18" fmla="*/ 2149 w 43256"/>
                <a:gd name="connsiteY18" fmla="*/ 25410 h 58505"/>
                <a:gd name="connsiteX19" fmla="*/ 31 w 43256"/>
                <a:gd name="connsiteY19" fmla="*/ 19563 h 58505"/>
                <a:gd name="connsiteX20" fmla="*/ 3899 w 43256"/>
                <a:gd name="connsiteY20" fmla="*/ 14366 h 58505"/>
                <a:gd name="connsiteX21" fmla="*/ 3936 w 43256"/>
                <a:gd name="connsiteY21" fmla="*/ 14229 h 58505"/>
                <a:gd name="connsiteX0" fmla="*/ 743183 w 5696007"/>
                <a:gd name="connsiteY0" fmla="*/ 2760367 h 3023073"/>
                <a:gd name="connsiteX1" fmla="*/ 681176 w 5696007"/>
                <a:gd name="connsiteY1" fmla="*/ 2822374 h 3023073"/>
                <a:gd name="connsiteX2" fmla="*/ 619169 w 5696007"/>
                <a:gd name="connsiteY2" fmla="*/ 2760367 h 3023073"/>
                <a:gd name="connsiteX3" fmla="*/ 681176 w 5696007"/>
                <a:gd name="connsiteY3" fmla="*/ 2698360 h 3023073"/>
                <a:gd name="connsiteX4" fmla="*/ 743183 w 5696007"/>
                <a:gd name="connsiteY4" fmla="*/ 2760367 h 3023073"/>
                <a:gd name="connsiteX0" fmla="*/ 881321 w 5696007"/>
                <a:gd name="connsiteY0" fmla="*/ 2941666 h 3023073"/>
                <a:gd name="connsiteX1" fmla="*/ 936769 w 5696007"/>
                <a:gd name="connsiteY1" fmla="*/ 2911855 h 3023073"/>
                <a:gd name="connsiteX2" fmla="*/ 1128949 w 5696007"/>
                <a:gd name="connsiteY2" fmla="*/ 2984395 h 3023073"/>
                <a:gd name="connsiteX3" fmla="*/ 953860 w 5696007"/>
                <a:gd name="connsiteY3" fmla="*/ 3022751 h 3023073"/>
                <a:gd name="connsiteX4" fmla="*/ 881321 w 5696007"/>
                <a:gd name="connsiteY4" fmla="*/ 2941666 h 3023073"/>
                <a:gd name="connsiteX0" fmla="*/ 968258 w 5696007"/>
                <a:gd name="connsiteY0" fmla="*/ 2928173 h 3023073"/>
                <a:gd name="connsiteX1" fmla="*/ 976825 w 5696007"/>
                <a:gd name="connsiteY1" fmla="*/ 2918289 h 3023073"/>
                <a:gd name="connsiteX2" fmla="*/ 980799 w 5696007"/>
                <a:gd name="connsiteY2" fmla="*/ 2906531 h 3023073"/>
                <a:gd name="connsiteX0" fmla="*/ 4729 w 43256"/>
                <a:gd name="connsiteY0" fmla="*/ 26036 h 58505"/>
                <a:gd name="connsiteX1" fmla="*/ 2196 w 43256"/>
                <a:gd name="connsiteY1" fmla="*/ 25239 h 58505"/>
                <a:gd name="connsiteX2" fmla="*/ 6964 w 43256"/>
                <a:gd name="connsiteY2" fmla="*/ 34758 h 58505"/>
                <a:gd name="connsiteX3" fmla="*/ 5856 w 43256"/>
                <a:gd name="connsiteY3" fmla="*/ 35139 h 58505"/>
                <a:gd name="connsiteX4" fmla="*/ 16514 w 43256"/>
                <a:gd name="connsiteY4" fmla="*/ 38949 h 58505"/>
                <a:gd name="connsiteX5" fmla="*/ 15846 w 43256"/>
                <a:gd name="connsiteY5" fmla="*/ 37209 h 58505"/>
                <a:gd name="connsiteX6" fmla="*/ 28863 w 43256"/>
                <a:gd name="connsiteY6" fmla="*/ 34610 h 58505"/>
                <a:gd name="connsiteX7" fmla="*/ 28596 w 43256"/>
                <a:gd name="connsiteY7" fmla="*/ 36519 h 58505"/>
                <a:gd name="connsiteX8" fmla="*/ 34165 w 43256"/>
                <a:gd name="connsiteY8" fmla="*/ 22813 h 58505"/>
                <a:gd name="connsiteX9" fmla="*/ 37416 w 43256"/>
                <a:gd name="connsiteY9" fmla="*/ 29949 h 58505"/>
                <a:gd name="connsiteX10" fmla="*/ 41834 w 43256"/>
                <a:gd name="connsiteY10" fmla="*/ 15213 h 58505"/>
                <a:gd name="connsiteX11" fmla="*/ 40386 w 43256"/>
                <a:gd name="connsiteY11" fmla="*/ 17889 h 58505"/>
                <a:gd name="connsiteX12" fmla="*/ 38360 w 43256"/>
                <a:gd name="connsiteY12" fmla="*/ 5285 h 58505"/>
                <a:gd name="connsiteX13" fmla="*/ 38436 w 43256"/>
                <a:gd name="connsiteY13" fmla="*/ 6549 h 58505"/>
                <a:gd name="connsiteX14" fmla="*/ 29114 w 43256"/>
                <a:gd name="connsiteY14" fmla="*/ 3811 h 58505"/>
                <a:gd name="connsiteX15" fmla="*/ 29856 w 43256"/>
                <a:gd name="connsiteY15" fmla="*/ 2199 h 58505"/>
                <a:gd name="connsiteX16" fmla="*/ 22177 w 43256"/>
                <a:gd name="connsiteY16" fmla="*/ 4579 h 58505"/>
                <a:gd name="connsiteX17" fmla="*/ 22536 w 43256"/>
                <a:gd name="connsiteY17" fmla="*/ 3189 h 58505"/>
                <a:gd name="connsiteX18" fmla="*/ 14036 w 43256"/>
                <a:gd name="connsiteY18" fmla="*/ 5051 h 58505"/>
                <a:gd name="connsiteX19" fmla="*/ 15336 w 43256"/>
                <a:gd name="connsiteY19" fmla="*/ 6399 h 58505"/>
                <a:gd name="connsiteX20" fmla="*/ 4163 w 43256"/>
                <a:gd name="connsiteY20" fmla="*/ 15648 h 58505"/>
                <a:gd name="connsiteX21" fmla="*/ 3936 w 43256"/>
                <a:gd name="connsiteY21" fmla="*/ 14229 h 58505"/>
                <a:gd name="connsiteX0" fmla="*/ 3936 w 43256"/>
                <a:gd name="connsiteY0" fmla="*/ 14229 h 58505"/>
                <a:gd name="connsiteX1" fmla="*/ 5659 w 43256"/>
                <a:gd name="connsiteY1" fmla="*/ 6766 h 58505"/>
                <a:gd name="connsiteX2" fmla="*/ 14041 w 43256"/>
                <a:gd name="connsiteY2" fmla="*/ 5061 h 58505"/>
                <a:gd name="connsiteX3" fmla="*/ 22492 w 43256"/>
                <a:gd name="connsiteY3" fmla="*/ 3291 h 58505"/>
                <a:gd name="connsiteX4" fmla="*/ 25785 w 43256"/>
                <a:gd name="connsiteY4" fmla="*/ 59 h 58505"/>
                <a:gd name="connsiteX5" fmla="*/ 29869 w 43256"/>
                <a:gd name="connsiteY5" fmla="*/ 2340 h 58505"/>
                <a:gd name="connsiteX6" fmla="*/ 35499 w 43256"/>
                <a:gd name="connsiteY6" fmla="*/ 549 h 58505"/>
                <a:gd name="connsiteX7" fmla="*/ 38354 w 43256"/>
                <a:gd name="connsiteY7" fmla="*/ 5435 h 58505"/>
                <a:gd name="connsiteX8" fmla="*/ 42018 w 43256"/>
                <a:gd name="connsiteY8" fmla="*/ 10177 h 58505"/>
                <a:gd name="connsiteX9" fmla="*/ 41854 w 43256"/>
                <a:gd name="connsiteY9" fmla="*/ 15319 h 58505"/>
                <a:gd name="connsiteX10" fmla="*/ 43052 w 43256"/>
                <a:gd name="connsiteY10" fmla="*/ 23181 h 58505"/>
                <a:gd name="connsiteX11" fmla="*/ 37440 w 43256"/>
                <a:gd name="connsiteY11" fmla="*/ 30063 h 58505"/>
                <a:gd name="connsiteX12" fmla="*/ 35431 w 43256"/>
                <a:gd name="connsiteY12" fmla="*/ 35960 h 58505"/>
                <a:gd name="connsiteX13" fmla="*/ 28591 w 43256"/>
                <a:gd name="connsiteY13" fmla="*/ 36674 h 58505"/>
                <a:gd name="connsiteX14" fmla="*/ 23703 w 43256"/>
                <a:gd name="connsiteY14" fmla="*/ 42965 h 58505"/>
                <a:gd name="connsiteX15" fmla="*/ 16516 w 43256"/>
                <a:gd name="connsiteY15" fmla="*/ 39125 h 58505"/>
                <a:gd name="connsiteX16" fmla="*/ 5840 w 43256"/>
                <a:gd name="connsiteY16" fmla="*/ 35331 h 58505"/>
                <a:gd name="connsiteX17" fmla="*/ 1146 w 43256"/>
                <a:gd name="connsiteY17" fmla="*/ 31109 h 58505"/>
                <a:gd name="connsiteX18" fmla="*/ 2149 w 43256"/>
                <a:gd name="connsiteY18" fmla="*/ 25410 h 58505"/>
                <a:gd name="connsiteX19" fmla="*/ 31 w 43256"/>
                <a:gd name="connsiteY19" fmla="*/ 19563 h 58505"/>
                <a:gd name="connsiteX20" fmla="*/ 3899 w 43256"/>
                <a:gd name="connsiteY20" fmla="*/ 14366 h 58505"/>
                <a:gd name="connsiteX21" fmla="*/ 3936 w 43256"/>
                <a:gd name="connsiteY21" fmla="*/ 14229 h 58505"/>
                <a:gd name="connsiteX0" fmla="*/ 743183 w 5696007"/>
                <a:gd name="connsiteY0" fmla="*/ 2760367 h 3023073"/>
                <a:gd name="connsiteX1" fmla="*/ 681176 w 5696007"/>
                <a:gd name="connsiteY1" fmla="*/ 2822374 h 3023073"/>
                <a:gd name="connsiteX2" fmla="*/ 619169 w 5696007"/>
                <a:gd name="connsiteY2" fmla="*/ 2760367 h 3023073"/>
                <a:gd name="connsiteX3" fmla="*/ 681176 w 5696007"/>
                <a:gd name="connsiteY3" fmla="*/ 2698360 h 3023073"/>
                <a:gd name="connsiteX4" fmla="*/ 925550 w 5696007"/>
                <a:gd name="connsiteY4" fmla="*/ 2935380 h 3023073"/>
                <a:gd name="connsiteX5" fmla="*/ 743183 w 5696007"/>
                <a:gd name="connsiteY5" fmla="*/ 2760367 h 3023073"/>
                <a:gd name="connsiteX0" fmla="*/ 881321 w 5696007"/>
                <a:gd name="connsiteY0" fmla="*/ 2941666 h 3023073"/>
                <a:gd name="connsiteX1" fmla="*/ 936769 w 5696007"/>
                <a:gd name="connsiteY1" fmla="*/ 2911855 h 3023073"/>
                <a:gd name="connsiteX2" fmla="*/ 1128949 w 5696007"/>
                <a:gd name="connsiteY2" fmla="*/ 2984395 h 3023073"/>
                <a:gd name="connsiteX3" fmla="*/ 953860 w 5696007"/>
                <a:gd name="connsiteY3" fmla="*/ 3022751 h 3023073"/>
                <a:gd name="connsiteX4" fmla="*/ 881321 w 5696007"/>
                <a:gd name="connsiteY4" fmla="*/ 2941666 h 3023073"/>
                <a:gd name="connsiteX0" fmla="*/ 968258 w 5696007"/>
                <a:gd name="connsiteY0" fmla="*/ 2928173 h 3023073"/>
                <a:gd name="connsiteX1" fmla="*/ 976825 w 5696007"/>
                <a:gd name="connsiteY1" fmla="*/ 2918289 h 3023073"/>
                <a:gd name="connsiteX2" fmla="*/ 980799 w 5696007"/>
                <a:gd name="connsiteY2" fmla="*/ 2906531 h 3023073"/>
                <a:gd name="connsiteX0" fmla="*/ 4729 w 43256"/>
                <a:gd name="connsiteY0" fmla="*/ 26036 h 58505"/>
                <a:gd name="connsiteX1" fmla="*/ 2196 w 43256"/>
                <a:gd name="connsiteY1" fmla="*/ 25239 h 58505"/>
                <a:gd name="connsiteX2" fmla="*/ 6964 w 43256"/>
                <a:gd name="connsiteY2" fmla="*/ 34758 h 58505"/>
                <a:gd name="connsiteX3" fmla="*/ 5856 w 43256"/>
                <a:gd name="connsiteY3" fmla="*/ 35139 h 58505"/>
                <a:gd name="connsiteX4" fmla="*/ 16514 w 43256"/>
                <a:gd name="connsiteY4" fmla="*/ 38949 h 58505"/>
                <a:gd name="connsiteX5" fmla="*/ 15846 w 43256"/>
                <a:gd name="connsiteY5" fmla="*/ 37209 h 58505"/>
                <a:gd name="connsiteX6" fmla="*/ 28863 w 43256"/>
                <a:gd name="connsiteY6" fmla="*/ 34610 h 58505"/>
                <a:gd name="connsiteX7" fmla="*/ 28596 w 43256"/>
                <a:gd name="connsiteY7" fmla="*/ 36519 h 58505"/>
                <a:gd name="connsiteX8" fmla="*/ 34165 w 43256"/>
                <a:gd name="connsiteY8" fmla="*/ 22813 h 58505"/>
                <a:gd name="connsiteX9" fmla="*/ 37416 w 43256"/>
                <a:gd name="connsiteY9" fmla="*/ 29949 h 58505"/>
                <a:gd name="connsiteX10" fmla="*/ 41834 w 43256"/>
                <a:gd name="connsiteY10" fmla="*/ 15213 h 58505"/>
                <a:gd name="connsiteX11" fmla="*/ 40386 w 43256"/>
                <a:gd name="connsiteY11" fmla="*/ 17889 h 58505"/>
                <a:gd name="connsiteX12" fmla="*/ 38360 w 43256"/>
                <a:gd name="connsiteY12" fmla="*/ 5285 h 58505"/>
                <a:gd name="connsiteX13" fmla="*/ 38436 w 43256"/>
                <a:gd name="connsiteY13" fmla="*/ 6549 h 58505"/>
                <a:gd name="connsiteX14" fmla="*/ 29114 w 43256"/>
                <a:gd name="connsiteY14" fmla="*/ 3811 h 58505"/>
                <a:gd name="connsiteX15" fmla="*/ 29856 w 43256"/>
                <a:gd name="connsiteY15" fmla="*/ 2199 h 58505"/>
                <a:gd name="connsiteX16" fmla="*/ 22177 w 43256"/>
                <a:gd name="connsiteY16" fmla="*/ 4579 h 58505"/>
                <a:gd name="connsiteX17" fmla="*/ 22536 w 43256"/>
                <a:gd name="connsiteY17" fmla="*/ 3189 h 58505"/>
                <a:gd name="connsiteX18" fmla="*/ 14036 w 43256"/>
                <a:gd name="connsiteY18" fmla="*/ 5051 h 58505"/>
                <a:gd name="connsiteX19" fmla="*/ 15336 w 43256"/>
                <a:gd name="connsiteY19" fmla="*/ 6399 h 58505"/>
                <a:gd name="connsiteX20" fmla="*/ 4163 w 43256"/>
                <a:gd name="connsiteY20" fmla="*/ 15648 h 58505"/>
                <a:gd name="connsiteX21" fmla="*/ 3936 w 43256"/>
                <a:gd name="connsiteY21" fmla="*/ 14229 h 58505"/>
                <a:gd name="connsiteX0" fmla="*/ 3936 w 43256"/>
                <a:gd name="connsiteY0" fmla="*/ 14229 h 58505"/>
                <a:gd name="connsiteX1" fmla="*/ 5659 w 43256"/>
                <a:gd name="connsiteY1" fmla="*/ 6766 h 58505"/>
                <a:gd name="connsiteX2" fmla="*/ 14041 w 43256"/>
                <a:gd name="connsiteY2" fmla="*/ 5061 h 58505"/>
                <a:gd name="connsiteX3" fmla="*/ 22492 w 43256"/>
                <a:gd name="connsiteY3" fmla="*/ 3291 h 58505"/>
                <a:gd name="connsiteX4" fmla="*/ 25785 w 43256"/>
                <a:gd name="connsiteY4" fmla="*/ 59 h 58505"/>
                <a:gd name="connsiteX5" fmla="*/ 29869 w 43256"/>
                <a:gd name="connsiteY5" fmla="*/ 2340 h 58505"/>
                <a:gd name="connsiteX6" fmla="*/ 35499 w 43256"/>
                <a:gd name="connsiteY6" fmla="*/ 549 h 58505"/>
                <a:gd name="connsiteX7" fmla="*/ 38354 w 43256"/>
                <a:gd name="connsiteY7" fmla="*/ 5435 h 58505"/>
                <a:gd name="connsiteX8" fmla="*/ 42018 w 43256"/>
                <a:gd name="connsiteY8" fmla="*/ 10177 h 58505"/>
                <a:gd name="connsiteX9" fmla="*/ 41854 w 43256"/>
                <a:gd name="connsiteY9" fmla="*/ 15319 h 58505"/>
                <a:gd name="connsiteX10" fmla="*/ 43052 w 43256"/>
                <a:gd name="connsiteY10" fmla="*/ 23181 h 58505"/>
                <a:gd name="connsiteX11" fmla="*/ 37440 w 43256"/>
                <a:gd name="connsiteY11" fmla="*/ 30063 h 58505"/>
                <a:gd name="connsiteX12" fmla="*/ 35431 w 43256"/>
                <a:gd name="connsiteY12" fmla="*/ 35960 h 58505"/>
                <a:gd name="connsiteX13" fmla="*/ 28591 w 43256"/>
                <a:gd name="connsiteY13" fmla="*/ 36674 h 58505"/>
                <a:gd name="connsiteX14" fmla="*/ 23703 w 43256"/>
                <a:gd name="connsiteY14" fmla="*/ 42965 h 58505"/>
                <a:gd name="connsiteX15" fmla="*/ 16516 w 43256"/>
                <a:gd name="connsiteY15" fmla="*/ 39125 h 58505"/>
                <a:gd name="connsiteX16" fmla="*/ 5840 w 43256"/>
                <a:gd name="connsiteY16" fmla="*/ 35331 h 58505"/>
                <a:gd name="connsiteX17" fmla="*/ 1146 w 43256"/>
                <a:gd name="connsiteY17" fmla="*/ 31109 h 58505"/>
                <a:gd name="connsiteX18" fmla="*/ 2149 w 43256"/>
                <a:gd name="connsiteY18" fmla="*/ 25410 h 58505"/>
                <a:gd name="connsiteX19" fmla="*/ 31 w 43256"/>
                <a:gd name="connsiteY19" fmla="*/ 19563 h 58505"/>
                <a:gd name="connsiteX20" fmla="*/ 3899 w 43256"/>
                <a:gd name="connsiteY20" fmla="*/ 14366 h 58505"/>
                <a:gd name="connsiteX21" fmla="*/ 3936 w 43256"/>
                <a:gd name="connsiteY21" fmla="*/ 14229 h 58505"/>
                <a:gd name="connsiteX0" fmla="*/ 743183 w 5696007"/>
                <a:gd name="connsiteY0" fmla="*/ 2760367 h 3023073"/>
                <a:gd name="connsiteX1" fmla="*/ 681176 w 5696007"/>
                <a:gd name="connsiteY1" fmla="*/ 2822374 h 3023073"/>
                <a:gd name="connsiteX2" fmla="*/ 619169 w 5696007"/>
                <a:gd name="connsiteY2" fmla="*/ 2760367 h 3023073"/>
                <a:gd name="connsiteX3" fmla="*/ 954641 w 5696007"/>
                <a:gd name="connsiteY3" fmla="*/ 2946188 h 3023073"/>
                <a:gd name="connsiteX4" fmla="*/ 925550 w 5696007"/>
                <a:gd name="connsiteY4" fmla="*/ 2935380 h 3023073"/>
                <a:gd name="connsiteX5" fmla="*/ 743183 w 5696007"/>
                <a:gd name="connsiteY5" fmla="*/ 2760367 h 3023073"/>
                <a:gd name="connsiteX0" fmla="*/ 881321 w 5696007"/>
                <a:gd name="connsiteY0" fmla="*/ 2941666 h 3023073"/>
                <a:gd name="connsiteX1" fmla="*/ 936769 w 5696007"/>
                <a:gd name="connsiteY1" fmla="*/ 2911855 h 3023073"/>
                <a:gd name="connsiteX2" fmla="*/ 1128949 w 5696007"/>
                <a:gd name="connsiteY2" fmla="*/ 2984395 h 3023073"/>
                <a:gd name="connsiteX3" fmla="*/ 953860 w 5696007"/>
                <a:gd name="connsiteY3" fmla="*/ 3022751 h 3023073"/>
                <a:gd name="connsiteX4" fmla="*/ 881321 w 5696007"/>
                <a:gd name="connsiteY4" fmla="*/ 2941666 h 3023073"/>
                <a:gd name="connsiteX0" fmla="*/ 968258 w 5696007"/>
                <a:gd name="connsiteY0" fmla="*/ 2928173 h 3023073"/>
                <a:gd name="connsiteX1" fmla="*/ 976825 w 5696007"/>
                <a:gd name="connsiteY1" fmla="*/ 2918289 h 3023073"/>
                <a:gd name="connsiteX2" fmla="*/ 980799 w 5696007"/>
                <a:gd name="connsiteY2" fmla="*/ 2906531 h 3023073"/>
                <a:gd name="connsiteX0" fmla="*/ 4729 w 43256"/>
                <a:gd name="connsiteY0" fmla="*/ 26036 h 58505"/>
                <a:gd name="connsiteX1" fmla="*/ 2196 w 43256"/>
                <a:gd name="connsiteY1" fmla="*/ 25239 h 58505"/>
                <a:gd name="connsiteX2" fmla="*/ 6964 w 43256"/>
                <a:gd name="connsiteY2" fmla="*/ 34758 h 58505"/>
                <a:gd name="connsiteX3" fmla="*/ 5856 w 43256"/>
                <a:gd name="connsiteY3" fmla="*/ 35139 h 58505"/>
                <a:gd name="connsiteX4" fmla="*/ 16514 w 43256"/>
                <a:gd name="connsiteY4" fmla="*/ 38949 h 58505"/>
                <a:gd name="connsiteX5" fmla="*/ 15846 w 43256"/>
                <a:gd name="connsiteY5" fmla="*/ 37209 h 58505"/>
                <a:gd name="connsiteX6" fmla="*/ 28863 w 43256"/>
                <a:gd name="connsiteY6" fmla="*/ 34610 h 58505"/>
                <a:gd name="connsiteX7" fmla="*/ 28596 w 43256"/>
                <a:gd name="connsiteY7" fmla="*/ 36519 h 58505"/>
                <a:gd name="connsiteX8" fmla="*/ 34165 w 43256"/>
                <a:gd name="connsiteY8" fmla="*/ 22813 h 58505"/>
                <a:gd name="connsiteX9" fmla="*/ 37416 w 43256"/>
                <a:gd name="connsiteY9" fmla="*/ 29949 h 58505"/>
                <a:gd name="connsiteX10" fmla="*/ 41834 w 43256"/>
                <a:gd name="connsiteY10" fmla="*/ 15213 h 58505"/>
                <a:gd name="connsiteX11" fmla="*/ 40386 w 43256"/>
                <a:gd name="connsiteY11" fmla="*/ 17889 h 58505"/>
                <a:gd name="connsiteX12" fmla="*/ 38360 w 43256"/>
                <a:gd name="connsiteY12" fmla="*/ 5285 h 58505"/>
                <a:gd name="connsiteX13" fmla="*/ 38436 w 43256"/>
                <a:gd name="connsiteY13" fmla="*/ 6549 h 58505"/>
                <a:gd name="connsiteX14" fmla="*/ 29114 w 43256"/>
                <a:gd name="connsiteY14" fmla="*/ 3811 h 58505"/>
                <a:gd name="connsiteX15" fmla="*/ 29856 w 43256"/>
                <a:gd name="connsiteY15" fmla="*/ 2199 h 58505"/>
                <a:gd name="connsiteX16" fmla="*/ 22177 w 43256"/>
                <a:gd name="connsiteY16" fmla="*/ 4579 h 58505"/>
                <a:gd name="connsiteX17" fmla="*/ 22536 w 43256"/>
                <a:gd name="connsiteY17" fmla="*/ 3189 h 58505"/>
                <a:gd name="connsiteX18" fmla="*/ 14036 w 43256"/>
                <a:gd name="connsiteY18" fmla="*/ 5051 h 58505"/>
                <a:gd name="connsiteX19" fmla="*/ 15336 w 43256"/>
                <a:gd name="connsiteY19" fmla="*/ 6399 h 58505"/>
                <a:gd name="connsiteX20" fmla="*/ 4163 w 43256"/>
                <a:gd name="connsiteY20" fmla="*/ 15648 h 58505"/>
                <a:gd name="connsiteX21" fmla="*/ 3936 w 43256"/>
                <a:gd name="connsiteY21" fmla="*/ 14229 h 58505"/>
                <a:gd name="connsiteX0" fmla="*/ 3936 w 43256"/>
                <a:gd name="connsiteY0" fmla="*/ 14229 h 58505"/>
                <a:gd name="connsiteX1" fmla="*/ 5659 w 43256"/>
                <a:gd name="connsiteY1" fmla="*/ 6766 h 58505"/>
                <a:gd name="connsiteX2" fmla="*/ 14041 w 43256"/>
                <a:gd name="connsiteY2" fmla="*/ 5061 h 58505"/>
                <a:gd name="connsiteX3" fmla="*/ 22492 w 43256"/>
                <a:gd name="connsiteY3" fmla="*/ 3291 h 58505"/>
                <a:gd name="connsiteX4" fmla="*/ 25785 w 43256"/>
                <a:gd name="connsiteY4" fmla="*/ 59 h 58505"/>
                <a:gd name="connsiteX5" fmla="*/ 29869 w 43256"/>
                <a:gd name="connsiteY5" fmla="*/ 2340 h 58505"/>
                <a:gd name="connsiteX6" fmla="*/ 35499 w 43256"/>
                <a:gd name="connsiteY6" fmla="*/ 549 h 58505"/>
                <a:gd name="connsiteX7" fmla="*/ 38354 w 43256"/>
                <a:gd name="connsiteY7" fmla="*/ 5435 h 58505"/>
                <a:gd name="connsiteX8" fmla="*/ 42018 w 43256"/>
                <a:gd name="connsiteY8" fmla="*/ 10177 h 58505"/>
                <a:gd name="connsiteX9" fmla="*/ 41854 w 43256"/>
                <a:gd name="connsiteY9" fmla="*/ 15319 h 58505"/>
                <a:gd name="connsiteX10" fmla="*/ 43052 w 43256"/>
                <a:gd name="connsiteY10" fmla="*/ 23181 h 58505"/>
                <a:gd name="connsiteX11" fmla="*/ 37440 w 43256"/>
                <a:gd name="connsiteY11" fmla="*/ 30063 h 58505"/>
                <a:gd name="connsiteX12" fmla="*/ 35431 w 43256"/>
                <a:gd name="connsiteY12" fmla="*/ 35960 h 58505"/>
                <a:gd name="connsiteX13" fmla="*/ 28591 w 43256"/>
                <a:gd name="connsiteY13" fmla="*/ 36674 h 58505"/>
                <a:gd name="connsiteX14" fmla="*/ 23703 w 43256"/>
                <a:gd name="connsiteY14" fmla="*/ 42965 h 58505"/>
                <a:gd name="connsiteX15" fmla="*/ 16516 w 43256"/>
                <a:gd name="connsiteY15" fmla="*/ 39125 h 58505"/>
                <a:gd name="connsiteX16" fmla="*/ 5840 w 43256"/>
                <a:gd name="connsiteY16" fmla="*/ 35331 h 58505"/>
                <a:gd name="connsiteX17" fmla="*/ 1146 w 43256"/>
                <a:gd name="connsiteY17" fmla="*/ 31109 h 58505"/>
                <a:gd name="connsiteX18" fmla="*/ 2149 w 43256"/>
                <a:gd name="connsiteY18" fmla="*/ 25410 h 58505"/>
                <a:gd name="connsiteX19" fmla="*/ 31 w 43256"/>
                <a:gd name="connsiteY19" fmla="*/ 19563 h 58505"/>
                <a:gd name="connsiteX20" fmla="*/ 3899 w 43256"/>
                <a:gd name="connsiteY20" fmla="*/ 14366 h 58505"/>
                <a:gd name="connsiteX21" fmla="*/ 3936 w 43256"/>
                <a:gd name="connsiteY21" fmla="*/ 14229 h 58505"/>
                <a:gd name="connsiteX0" fmla="*/ 743183 w 5696007"/>
                <a:gd name="connsiteY0" fmla="*/ 2760367 h 3023073"/>
                <a:gd name="connsiteX1" fmla="*/ 963188 w 5696007"/>
                <a:gd name="connsiteY1" fmla="*/ 2984744 h 3023073"/>
                <a:gd name="connsiteX2" fmla="*/ 619169 w 5696007"/>
                <a:gd name="connsiteY2" fmla="*/ 2760367 h 3023073"/>
                <a:gd name="connsiteX3" fmla="*/ 954641 w 5696007"/>
                <a:gd name="connsiteY3" fmla="*/ 2946188 h 3023073"/>
                <a:gd name="connsiteX4" fmla="*/ 925550 w 5696007"/>
                <a:gd name="connsiteY4" fmla="*/ 2935380 h 3023073"/>
                <a:gd name="connsiteX5" fmla="*/ 743183 w 5696007"/>
                <a:gd name="connsiteY5" fmla="*/ 2760367 h 3023073"/>
                <a:gd name="connsiteX0" fmla="*/ 881321 w 5696007"/>
                <a:gd name="connsiteY0" fmla="*/ 2941666 h 3023073"/>
                <a:gd name="connsiteX1" fmla="*/ 936769 w 5696007"/>
                <a:gd name="connsiteY1" fmla="*/ 2911855 h 3023073"/>
                <a:gd name="connsiteX2" fmla="*/ 1128949 w 5696007"/>
                <a:gd name="connsiteY2" fmla="*/ 2984395 h 3023073"/>
                <a:gd name="connsiteX3" fmla="*/ 953860 w 5696007"/>
                <a:gd name="connsiteY3" fmla="*/ 3022751 h 3023073"/>
                <a:gd name="connsiteX4" fmla="*/ 881321 w 5696007"/>
                <a:gd name="connsiteY4" fmla="*/ 2941666 h 3023073"/>
                <a:gd name="connsiteX0" fmla="*/ 968258 w 5696007"/>
                <a:gd name="connsiteY0" fmla="*/ 2928173 h 3023073"/>
                <a:gd name="connsiteX1" fmla="*/ 976825 w 5696007"/>
                <a:gd name="connsiteY1" fmla="*/ 2918289 h 3023073"/>
                <a:gd name="connsiteX2" fmla="*/ 980799 w 5696007"/>
                <a:gd name="connsiteY2" fmla="*/ 2906531 h 3023073"/>
                <a:gd name="connsiteX0" fmla="*/ 4729 w 43256"/>
                <a:gd name="connsiteY0" fmla="*/ 26036 h 58505"/>
                <a:gd name="connsiteX1" fmla="*/ 2196 w 43256"/>
                <a:gd name="connsiteY1" fmla="*/ 25239 h 58505"/>
                <a:gd name="connsiteX2" fmla="*/ 6964 w 43256"/>
                <a:gd name="connsiteY2" fmla="*/ 34758 h 58505"/>
                <a:gd name="connsiteX3" fmla="*/ 5856 w 43256"/>
                <a:gd name="connsiteY3" fmla="*/ 35139 h 58505"/>
                <a:gd name="connsiteX4" fmla="*/ 16514 w 43256"/>
                <a:gd name="connsiteY4" fmla="*/ 38949 h 58505"/>
                <a:gd name="connsiteX5" fmla="*/ 15846 w 43256"/>
                <a:gd name="connsiteY5" fmla="*/ 37209 h 58505"/>
                <a:gd name="connsiteX6" fmla="*/ 28863 w 43256"/>
                <a:gd name="connsiteY6" fmla="*/ 34610 h 58505"/>
                <a:gd name="connsiteX7" fmla="*/ 28596 w 43256"/>
                <a:gd name="connsiteY7" fmla="*/ 36519 h 58505"/>
                <a:gd name="connsiteX8" fmla="*/ 34165 w 43256"/>
                <a:gd name="connsiteY8" fmla="*/ 22813 h 58505"/>
                <a:gd name="connsiteX9" fmla="*/ 37416 w 43256"/>
                <a:gd name="connsiteY9" fmla="*/ 29949 h 58505"/>
                <a:gd name="connsiteX10" fmla="*/ 41834 w 43256"/>
                <a:gd name="connsiteY10" fmla="*/ 15213 h 58505"/>
                <a:gd name="connsiteX11" fmla="*/ 40386 w 43256"/>
                <a:gd name="connsiteY11" fmla="*/ 17889 h 58505"/>
                <a:gd name="connsiteX12" fmla="*/ 38360 w 43256"/>
                <a:gd name="connsiteY12" fmla="*/ 5285 h 58505"/>
                <a:gd name="connsiteX13" fmla="*/ 38436 w 43256"/>
                <a:gd name="connsiteY13" fmla="*/ 6549 h 58505"/>
                <a:gd name="connsiteX14" fmla="*/ 29114 w 43256"/>
                <a:gd name="connsiteY14" fmla="*/ 3811 h 58505"/>
                <a:gd name="connsiteX15" fmla="*/ 29856 w 43256"/>
                <a:gd name="connsiteY15" fmla="*/ 2199 h 58505"/>
                <a:gd name="connsiteX16" fmla="*/ 22177 w 43256"/>
                <a:gd name="connsiteY16" fmla="*/ 4579 h 58505"/>
                <a:gd name="connsiteX17" fmla="*/ 22536 w 43256"/>
                <a:gd name="connsiteY17" fmla="*/ 3189 h 58505"/>
                <a:gd name="connsiteX18" fmla="*/ 14036 w 43256"/>
                <a:gd name="connsiteY18" fmla="*/ 5051 h 58505"/>
                <a:gd name="connsiteX19" fmla="*/ 15336 w 43256"/>
                <a:gd name="connsiteY19" fmla="*/ 6399 h 58505"/>
                <a:gd name="connsiteX20" fmla="*/ 4163 w 43256"/>
                <a:gd name="connsiteY20" fmla="*/ 15648 h 58505"/>
                <a:gd name="connsiteX21" fmla="*/ 3936 w 43256"/>
                <a:gd name="connsiteY21" fmla="*/ 14229 h 58505"/>
                <a:gd name="connsiteX0" fmla="*/ 3936 w 43256"/>
                <a:gd name="connsiteY0" fmla="*/ 14229 h 58505"/>
                <a:gd name="connsiteX1" fmla="*/ 5659 w 43256"/>
                <a:gd name="connsiteY1" fmla="*/ 6766 h 58505"/>
                <a:gd name="connsiteX2" fmla="*/ 14041 w 43256"/>
                <a:gd name="connsiteY2" fmla="*/ 5061 h 58505"/>
                <a:gd name="connsiteX3" fmla="*/ 22492 w 43256"/>
                <a:gd name="connsiteY3" fmla="*/ 3291 h 58505"/>
                <a:gd name="connsiteX4" fmla="*/ 25785 w 43256"/>
                <a:gd name="connsiteY4" fmla="*/ 59 h 58505"/>
                <a:gd name="connsiteX5" fmla="*/ 29869 w 43256"/>
                <a:gd name="connsiteY5" fmla="*/ 2340 h 58505"/>
                <a:gd name="connsiteX6" fmla="*/ 35499 w 43256"/>
                <a:gd name="connsiteY6" fmla="*/ 549 h 58505"/>
                <a:gd name="connsiteX7" fmla="*/ 38354 w 43256"/>
                <a:gd name="connsiteY7" fmla="*/ 5435 h 58505"/>
                <a:gd name="connsiteX8" fmla="*/ 42018 w 43256"/>
                <a:gd name="connsiteY8" fmla="*/ 10177 h 58505"/>
                <a:gd name="connsiteX9" fmla="*/ 41854 w 43256"/>
                <a:gd name="connsiteY9" fmla="*/ 15319 h 58505"/>
                <a:gd name="connsiteX10" fmla="*/ 43052 w 43256"/>
                <a:gd name="connsiteY10" fmla="*/ 23181 h 58505"/>
                <a:gd name="connsiteX11" fmla="*/ 37440 w 43256"/>
                <a:gd name="connsiteY11" fmla="*/ 30063 h 58505"/>
                <a:gd name="connsiteX12" fmla="*/ 35431 w 43256"/>
                <a:gd name="connsiteY12" fmla="*/ 35960 h 58505"/>
                <a:gd name="connsiteX13" fmla="*/ 28591 w 43256"/>
                <a:gd name="connsiteY13" fmla="*/ 36674 h 58505"/>
                <a:gd name="connsiteX14" fmla="*/ 23703 w 43256"/>
                <a:gd name="connsiteY14" fmla="*/ 42965 h 58505"/>
                <a:gd name="connsiteX15" fmla="*/ 16516 w 43256"/>
                <a:gd name="connsiteY15" fmla="*/ 39125 h 58505"/>
                <a:gd name="connsiteX16" fmla="*/ 5840 w 43256"/>
                <a:gd name="connsiteY16" fmla="*/ 35331 h 58505"/>
                <a:gd name="connsiteX17" fmla="*/ 1146 w 43256"/>
                <a:gd name="connsiteY17" fmla="*/ 31109 h 58505"/>
                <a:gd name="connsiteX18" fmla="*/ 2149 w 43256"/>
                <a:gd name="connsiteY18" fmla="*/ 25410 h 58505"/>
                <a:gd name="connsiteX19" fmla="*/ 31 w 43256"/>
                <a:gd name="connsiteY19" fmla="*/ 19563 h 58505"/>
                <a:gd name="connsiteX20" fmla="*/ 3899 w 43256"/>
                <a:gd name="connsiteY20" fmla="*/ 14366 h 58505"/>
                <a:gd name="connsiteX21" fmla="*/ 3936 w 43256"/>
                <a:gd name="connsiteY21" fmla="*/ 14229 h 58505"/>
                <a:gd name="connsiteX0" fmla="*/ 925550 w 5696007"/>
                <a:gd name="connsiteY0" fmla="*/ 2935380 h 3023073"/>
                <a:gd name="connsiteX1" fmla="*/ 963188 w 5696007"/>
                <a:gd name="connsiteY1" fmla="*/ 2984744 h 3023073"/>
                <a:gd name="connsiteX2" fmla="*/ 619169 w 5696007"/>
                <a:gd name="connsiteY2" fmla="*/ 2760367 h 3023073"/>
                <a:gd name="connsiteX3" fmla="*/ 954641 w 5696007"/>
                <a:gd name="connsiteY3" fmla="*/ 2946188 h 3023073"/>
                <a:gd name="connsiteX4" fmla="*/ 925550 w 5696007"/>
                <a:gd name="connsiteY4" fmla="*/ 2935380 h 3023073"/>
                <a:gd name="connsiteX0" fmla="*/ 881321 w 5696007"/>
                <a:gd name="connsiteY0" fmla="*/ 2941666 h 3023073"/>
                <a:gd name="connsiteX1" fmla="*/ 936769 w 5696007"/>
                <a:gd name="connsiteY1" fmla="*/ 2911855 h 3023073"/>
                <a:gd name="connsiteX2" fmla="*/ 1128949 w 5696007"/>
                <a:gd name="connsiteY2" fmla="*/ 2984395 h 3023073"/>
                <a:gd name="connsiteX3" fmla="*/ 953860 w 5696007"/>
                <a:gd name="connsiteY3" fmla="*/ 3022751 h 3023073"/>
                <a:gd name="connsiteX4" fmla="*/ 881321 w 5696007"/>
                <a:gd name="connsiteY4" fmla="*/ 2941666 h 3023073"/>
                <a:gd name="connsiteX0" fmla="*/ 968258 w 5696007"/>
                <a:gd name="connsiteY0" fmla="*/ 2928173 h 3023073"/>
                <a:gd name="connsiteX1" fmla="*/ 976825 w 5696007"/>
                <a:gd name="connsiteY1" fmla="*/ 2918289 h 3023073"/>
                <a:gd name="connsiteX2" fmla="*/ 980799 w 5696007"/>
                <a:gd name="connsiteY2" fmla="*/ 2906531 h 3023073"/>
                <a:gd name="connsiteX0" fmla="*/ 4729 w 43256"/>
                <a:gd name="connsiteY0" fmla="*/ 26036 h 58505"/>
                <a:gd name="connsiteX1" fmla="*/ 2196 w 43256"/>
                <a:gd name="connsiteY1" fmla="*/ 25239 h 58505"/>
                <a:gd name="connsiteX2" fmla="*/ 6964 w 43256"/>
                <a:gd name="connsiteY2" fmla="*/ 34758 h 58505"/>
                <a:gd name="connsiteX3" fmla="*/ 5856 w 43256"/>
                <a:gd name="connsiteY3" fmla="*/ 35139 h 58505"/>
                <a:gd name="connsiteX4" fmla="*/ 16514 w 43256"/>
                <a:gd name="connsiteY4" fmla="*/ 38949 h 58505"/>
                <a:gd name="connsiteX5" fmla="*/ 15846 w 43256"/>
                <a:gd name="connsiteY5" fmla="*/ 37209 h 58505"/>
                <a:gd name="connsiteX6" fmla="*/ 28863 w 43256"/>
                <a:gd name="connsiteY6" fmla="*/ 34610 h 58505"/>
                <a:gd name="connsiteX7" fmla="*/ 28596 w 43256"/>
                <a:gd name="connsiteY7" fmla="*/ 36519 h 58505"/>
                <a:gd name="connsiteX8" fmla="*/ 34165 w 43256"/>
                <a:gd name="connsiteY8" fmla="*/ 22813 h 58505"/>
                <a:gd name="connsiteX9" fmla="*/ 37416 w 43256"/>
                <a:gd name="connsiteY9" fmla="*/ 29949 h 58505"/>
                <a:gd name="connsiteX10" fmla="*/ 41834 w 43256"/>
                <a:gd name="connsiteY10" fmla="*/ 15213 h 58505"/>
                <a:gd name="connsiteX11" fmla="*/ 40386 w 43256"/>
                <a:gd name="connsiteY11" fmla="*/ 17889 h 58505"/>
                <a:gd name="connsiteX12" fmla="*/ 38360 w 43256"/>
                <a:gd name="connsiteY12" fmla="*/ 5285 h 58505"/>
                <a:gd name="connsiteX13" fmla="*/ 38436 w 43256"/>
                <a:gd name="connsiteY13" fmla="*/ 6549 h 58505"/>
                <a:gd name="connsiteX14" fmla="*/ 29114 w 43256"/>
                <a:gd name="connsiteY14" fmla="*/ 3811 h 58505"/>
                <a:gd name="connsiteX15" fmla="*/ 29856 w 43256"/>
                <a:gd name="connsiteY15" fmla="*/ 2199 h 58505"/>
                <a:gd name="connsiteX16" fmla="*/ 22177 w 43256"/>
                <a:gd name="connsiteY16" fmla="*/ 4579 h 58505"/>
                <a:gd name="connsiteX17" fmla="*/ 22536 w 43256"/>
                <a:gd name="connsiteY17" fmla="*/ 3189 h 58505"/>
                <a:gd name="connsiteX18" fmla="*/ 14036 w 43256"/>
                <a:gd name="connsiteY18" fmla="*/ 5051 h 58505"/>
                <a:gd name="connsiteX19" fmla="*/ 15336 w 43256"/>
                <a:gd name="connsiteY19" fmla="*/ 6399 h 58505"/>
                <a:gd name="connsiteX20" fmla="*/ 4163 w 43256"/>
                <a:gd name="connsiteY20" fmla="*/ 15648 h 58505"/>
                <a:gd name="connsiteX21" fmla="*/ 3936 w 43256"/>
                <a:gd name="connsiteY21" fmla="*/ 14229 h 58505"/>
                <a:gd name="connsiteX0" fmla="*/ 3936 w 43256"/>
                <a:gd name="connsiteY0" fmla="*/ 14229 h 58505"/>
                <a:gd name="connsiteX1" fmla="*/ 5659 w 43256"/>
                <a:gd name="connsiteY1" fmla="*/ 6766 h 58505"/>
                <a:gd name="connsiteX2" fmla="*/ 14041 w 43256"/>
                <a:gd name="connsiteY2" fmla="*/ 5061 h 58505"/>
                <a:gd name="connsiteX3" fmla="*/ 22492 w 43256"/>
                <a:gd name="connsiteY3" fmla="*/ 3291 h 58505"/>
                <a:gd name="connsiteX4" fmla="*/ 25785 w 43256"/>
                <a:gd name="connsiteY4" fmla="*/ 59 h 58505"/>
                <a:gd name="connsiteX5" fmla="*/ 29869 w 43256"/>
                <a:gd name="connsiteY5" fmla="*/ 2340 h 58505"/>
                <a:gd name="connsiteX6" fmla="*/ 35499 w 43256"/>
                <a:gd name="connsiteY6" fmla="*/ 549 h 58505"/>
                <a:gd name="connsiteX7" fmla="*/ 38354 w 43256"/>
                <a:gd name="connsiteY7" fmla="*/ 5435 h 58505"/>
                <a:gd name="connsiteX8" fmla="*/ 42018 w 43256"/>
                <a:gd name="connsiteY8" fmla="*/ 10177 h 58505"/>
                <a:gd name="connsiteX9" fmla="*/ 41854 w 43256"/>
                <a:gd name="connsiteY9" fmla="*/ 15319 h 58505"/>
                <a:gd name="connsiteX10" fmla="*/ 43052 w 43256"/>
                <a:gd name="connsiteY10" fmla="*/ 23181 h 58505"/>
                <a:gd name="connsiteX11" fmla="*/ 37440 w 43256"/>
                <a:gd name="connsiteY11" fmla="*/ 30063 h 58505"/>
                <a:gd name="connsiteX12" fmla="*/ 35431 w 43256"/>
                <a:gd name="connsiteY12" fmla="*/ 35960 h 58505"/>
                <a:gd name="connsiteX13" fmla="*/ 28591 w 43256"/>
                <a:gd name="connsiteY13" fmla="*/ 36674 h 58505"/>
                <a:gd name="connsiteX14" fmla="*/ 23703 w 43256"/>
                <a:gd name="connsiteY14" fmla="*/ 42965 h 58505"/>
                <a:gd name="connsiteX15" fmla="*/ 16516 w 43256"/>
                <a:gd name="connsiteY15" fmla="*/ 39125 h 58505"/>
                <a:gd name="connsiteX16" fmla="*/ 5840 w 43256"/>
                <a:gd name="connsiteY16" fmla="*/ 35331 h 58505"/>
                <a:gd name="connsiteX17" fmla="*/ 1146 w 43256"/>
                <a:gd name="connsiteY17" fmla="*/ 31109 h 58505"/>
                <a:gd name="connsiteX18" fmla="*/ 2149 w 43256"/>
                <a:gd name="connsiteY18" fmla="*/ 25410 h 58505"/>
                <a:gd name="connsiteX19" fmla="*/ 31 w 43256"/>
                <a:gd name="connsiteY19" fmla="*/ 19563 h 58505"/>
                <a:gd name="connsiteX20" fmla="*/ 3899 w 43256"/>
                <a:gd name="connsiteY20" fmla="*/ 14366 h 58505"/>
                <a:gd name="connsiteX21" fmla="*/ 3936 w 43256"/>
                <a:gd name="connsiteY21" fmla="*/ 14229 h 58505"/>
                <a:gd name="connsiteX0" fmla="*/ 925550 w 5696007"/>
                <a:gd name="connsiteY0" fmla="*/ 2935380 h 3023073"/>
                <a:gd name="connsiteX1" fmla="*/ 963188 w 5696007"/>
                <a:gd name="connsiteY1" fmla="*/ 2984744 h 3023073"/>
                <a:gd name="connsiteX2" fmla="*/ 954641 w 5696007"/>
                <a:gd name="connsiteY2" fmla="*/ 2946188 h 3023073"/>
                <a:gd name="connsiteX3" fmla="*/ 925550 w 5696007"/>
                <a:gd name="connsiteY3" fmla="*/ 2935380 h 3023073"/>
                <a:gd name="connsiteX0" fmla="*/ 881321 w 5696007"/>
                <a:gd name="connsiteY0" fmla="*/ 2941666 h 3023073"/>
                <a:gd name="connsiteX1" fmla="*/ 936769 w 5696007"/>
                <a:gd name="connsiteY1" fmla="*/ 2911855 h 3023073"/>
                <a:gd name="connsiteX2" fmla="*/ 1128949 w 5696007"/>
                <a:gd name="connsiteY2" fmla="*/ 2984395 h 3023073"/>
                <a:gd name="connsiteX3" fmla="*/ 953860 w 5696007"/>
                <a:gd name="connsiteY3" fmla="*/ 3022751 h 3023073"/>
                <a:gd name="connsiteX4" fmla="*/ 881321 w 5696007"/>
                <a:gd name="connsiteY4" fmla="*/ 2941666 h 3023073"/>
                <a:gd name="connsiteX0" fmla="*/ 968258 w 5696007"/>
                <a:gd name="connsiteY0" fmla="*/ 2928173 h 3023073"/>
                <a:gd name="connsiteX1" fmla="*/ 976825 w 5696007"/>
                <a:gd name="connsiteY1" fmla="*/ 2918289 h 3023073"/>
                <a:gd name="connsiteX2" fmla="*/ 980799 w 5696007"/>
                <a:gd name="connsiteY2" fmla="*/ 2906531 h 3023073"/>
                <a:gd name="connsiteX0" fmla="*/ 4729 w 43256"/>
                <a:gd name="connsiteY0" fmla="*/ 26036 h 58505"/>
                <a:gd name="connsiteX1" fmla="*/ 2196 w 43256"/>
                <a:gd name="connsiteY1" fmla="*/ 25239 h 58505"/>
                <a:gd name="connsiteX2" fmla="*/ 6964 w 43256"/>
                <a:gd name="connsiteY2" fmla="*/ 34758 h 58505"/>
                <a:gd name="connsiteX3" fmla="*/ 5856 w 43256"/>
                <a:gd name="connsiteY3" fmla="*/ 35139 h 58505"/>
                <a:gd name="connsiteX4" fmla="*/ 16514 w 43256"/>
                <a:gd name="connsiteY4" fmla="*/ 38949 h 58505"/>
                <a:gd name="connsiteX5" fmla="*/ 15846 w 43256"/>
                <a:gd name="connsiteY5" fmla="*/ 37209 h 58505"/>
                <a:gd name="connsiteX6" fmla="*/ 28863 w 43256"/>
                <a:gd name="connsiteY6" fmla="*/ 34610 h 58505"/>
                <a:gd name="connsiteX7" fmla="*/ 28596 w 43256"/>
                <a:gd name="connsiteY7" fmla="*/ 36519 h 58505"/>
                <a:gd name="connsiteX8" fmla="*/ 34165 w 43256"/>
                <a:gd name="connsiteY8" fmla="*/ 22813 h 58505"/>
                <a:gd name="connsiteX9" fmla="*/ 37416 w 43256"/>
                <a:gd name="connsiteY9" fmla="*/ 29949 h 58505"/>
                <a:gd name="connsiteX10" fmla="*/ 41834 w 43256"/>
                <a:gd name="connsiteY10" fmla="*/ 15213 h 58505"/>
                <a:gd name="connsiteX11" fmla="*/ 40386 w 43256"/>
                <a:gd name="connsiteY11" fmla="*/ 17889 h 58505"/>
                <a:gd name="connsiteX12" fmla="*/ 38360 w 43256"/>
                <a:gd name="connsiteY12" fmla="*/ 5285 h 58505"/>
                <a:gd name="connsiteX13" fmla="*/ 38436 w 43256"/>
                <a:gd name="connsiteY13" fmla="*/ 6549 h 58505"/>
                <a:gd name="connsiteX14" fmla="*/ 29114 w 43256"/>
                <a:gd name="connsiteY14" fmla="*/ 3811 h 58505"/>
                <a:gd name="connsiteX15" fmla="*/ 29856 w 43256"/>
                <a:gd name="connsiteY15" fmla="*/ 2199 h 58505"/>
                <a:gd name="connsiteX16" fmla="*/ 22177 w 43256"/>
                <a:gd name="connsiteY16" fmla="*/ 4579 h 58505"/>
                <a:gd name="connsiteX17" fmla="*/ 22536 w 43256"/>
                <a:gd name="connsiteY17" fmla="*/ 3189 h 58505"/>
                <a:gd name="connsiteX18" fmla="*/ 14036 w 43256"/>
                <a:gd name="connsiteY18" fmla="*/ 5051 h 58505"/>
                <a:gd name="connsiteX19" fmla="*/ 15336 w 43256"/>
                <a:gd name="connsiteY19" fmla="*/ 6399 h 58505"/>
                <a:gd name="connsiteX20" fmla="*/ 4163 w 43256"/>
                <a:gd name="connsiteY20" fmla="*/ 15648 h 58505"/>
                <a:gd name="connsiteX21" fmla="*/ 3936 w 43256"/>
                <a:gd name="connsiteY21" fmla="*/ 14229 h 58505"/>
                <a:gd name="connsiteX0" fmla="*/ 3936 w 43256"/>
                <a:gd name="connsiteY0" fmla="*/ 14229 h 58505"/>
                <a:gd name="connsiteX1" fmla="*/ 5659 w 43256"/>
                <a:gd name="connsiteY1" fmla="*/ 6766 h 58505"/>
                <a:gd name="connsiteX2" fmla="*/ 14041 w 43256"/>
                <a:gd name="connsiteY2" fmla="*/ 5061 h 58505"/>
                <a:gd name="connsiteX3" fmla="*/ 22492 w 43256"/>
                <a:gd name="connsiteY3" fmla="*/ 3291 h 58505"/>
                <a:gd name="connsiteX4" fmla="*/ 25785 w 43256"/>
                <a:gd name="connsiteY4" fmla="*/ 59 h 58505"/>
                <a:gd name="connsiteX5" fmla="*/ 29869 w 43256"/>
                <a:gd name="connsiteY5" fmla="*/ 2340 h 58505"/>
                <a:gd name="connsiteX6" fmla="*/ 35499 w 43256"/>
                <a:gd name="connsiteY6" fmla="*/ 549 h 58505"/>
                <a:gd name="connsiteX7" fmla="*/ 38354 w 43256"/>
                <a:gd name="connsiteY7" fmla="*/ 5435 h 58505"/>
                <a:gd name="connsiteX8" fmla="*/ 42018 w 43256"/>
                <a:gd name="connsiteY8" fmla="*/ 10177 h 58505"/>
                <a:gd name="connsiteX9" fmla="*/ 41854 w 43256"/>
                <a:gd name="connsiteY9" fmla="*/ 15319 h 58505"/>
                <a:gd name="connsiteX10" fmla="*/ 43052 w 43256"/>
                <a:gd name="connsiteY10" fmla="*/ 23181 h 58505"/>
                <a:gd name="connsiteX11" fmla="*/ 37440 w 43256"/>
                <a:gd name="connsiteY11" fmla="*/ 30063 h 58505"/>
                <a:gd name="connsiteX12" fmla="*/ 35431 w 43256"/>
                <a:gd name="connsiteY12" fmla="*/ 35960 h 58505"/>
                <a:gd name="connsiteX13" fmla="*/ 28591 w 43256"/>
                <a:gd name="connsiteY13" fmla="*/ 36674 h 58505"/>
                <a:gd name="connsiteX14" fmla="*/ 23703 w 43256"/>
                <a:gd name="connsiteY14" fmla="*/ 42965 h 58505"/>
                <a:gd name="connsiteX15" fmla="*/ 16516 w 43256"/>
                <a:gd name="connsiteY15" fmla="*/ 39125 h 58505"/>
                <a:gd name="connsiteX16" fmla="*/ 5840 w 43256"/>
                <a:gd name="connsiteY16" fmla="*/ 35331 h 58505"/>
                <a:gd name="connsiteX17" fmla="*/ 1146 w 43256"/>
                <a:gd name="connsiteY17" fmla="*/ 31109 h 58505"/>
                <a:gd name="connsiteX18" fmla="*/ 2149 w 43256"/>
                <a:gd name="connsiteY18" fmla="*/ 25410 h 58505"/>
                <a:gd name="connsiteX19" fmla="*/ 31 w 43256"/>
                <a:gd name="connsiteY19" fmla="*/ 19563 h 58505"/>
                <a:gd name="connsiteX20" fmla="*/ 3899 w 43256"/>
                <a:gd name="connsiteY20" fmla="*/ 14366 h 58505"/>
                <a:gd name="connsiteX21" fmla="*/ 3936 w 43256"/>
                <a:gd name="connsiteY21" fmla="*/ 14229 h 58505"/>
                <a:gd name="connsiteX0" fmla="*/ 925550 w 5696007"/>
                <a:gd name="connsiteY0" fmla="*/ 2935380 h 3023073"/>
                <a:gd name="connsiteX1" fmla="*/ 963188 w 5696007"/>
                <a:gd name="connsiteY1" fmla="*/ 2984744 h 3023073"/>
                <a:gd name="connsiteX2" fmla="*/ 954641 w 5696007"/>
                <a:gd name="connsiteY2" fmla="*/ 2946188 h 3023073"/>
                <a:gd name="connsiteX3" fmla="*/ 925550 w 5696007"/>
                <a:gd name="connsiteY3" fmla="*/ 2935380 h 3023073"/>
                <a:gd name="connsiteX0" fmla="*/ 881321 w 5696007"/>
                <a:gd name="connsiteY0" fmla="*/ 2941666 h 3023073"/>
                <a:gd name="connsiteX1" fmla="*/ 936769 w 5696007"/>
                <a:gd name="connsiteY1" fmla="*/ 2911855 h 3023073"/>
                <a:gd name="connsiteX2" fmla="*/ 1128949 w 5696007"/>
                <a:gd name="connsiteY2" fmla="*/ 2984395 h 3023073"/>
                <a:gd name="connsiteX3" fmla="*/ 953860 w 5696007"/>
                <a:gd name="connsiteY3" fmla="*/ 3022751 h 3023073"/>
                <a:gd name="connsiteX4" fmla="*/ 881321 w 5696007"/>
                <a:gd name="connsiteY4" fmla="*/ 2941666 h 3023073"/>
                <a:gd name="connsiteX0" fmla="*/ 968258 w 5696007"/>
                <a:gd name="connsiteY0" fmla="*/ 2928173 h 3023073"/>
                <a:gd name="connsiteX1" fmla="*/ 976825 w 5696007"/>
                <a:gd name="connsiteY1" fmla="*/ 2918289 h 3023073"/>
                <a:gd name="connsiteX0" fmla="*/ 4729 w 43256"/>
                <a:gd name="connsiteY0" fmla="*/ 26036 h 58505"/>
                <a:gd name="connsiteX1" fmla="*/ 2196 w 43256"/>
                <a:gd name="connsiteY1" fmla="*/ 25239 h 58505"/>
                <a:gd name="connsiteX2" fmla="*/ 6964 w 43256"/>
                <a:gd name="connsiteY2" fmla="*/ 34758 h 58505"/>
                <a:gd name="connsiteX3" fmla="*/ 5856 w 43256"/>
                <a:gd name="connsiteY3" fmla="*/ 35139 h 58505"/>
                <a:gd name="connsiteX4" fmla="*/ 16514 w 43256"/>
                <a:gd name="connsiteY4" fmla="*/ 38949 h 58505"/>
                <a:gd name="connsiteX5" fmla="*/ 15846 w 43256"/>
                <a:gd name="connsiteY5" fmla="*/ 37209 h 58505"/>
                <a:gd name="connsiteX6" fmla="*/ 28863 w 43256"/>
                <a:gd name="connsiteY6" fmla="*/ 34610 h 58505"/>
                <a:gd name="connsiteX7" fmla="*/ 28596 w 43256"/>
                <a:gd name="connsiteY7" fmla="*/ 36519 h 58505"/>
                <a:gd name="connsiteX8" fmla="*/ 34165 w 43256"/>
                <a:gd name="connsiteY8" fmla="*/ 22813 h 58505"/>
                <a:gd name="connsiteX9" fmla="*/ 37416 w 43256"/>
                <a:gd name="connsiteY9" fmla="*/ 29949 h 58505"/>
                <a:gd name="connsiteX10" fmla="*/ 41834 w 43256"/>
                <a:gd name="connsiteY10" fmla="*/ 15213 h 58505"/>
                <a:gd name="connsiteX11" fmla="*/ 40386 w 43256"/>
                <a:gd name="connsiteY11" fmla="*/ 17889 h 58505"/>
                <a:gd name="connsiteX12" fmla="*/ 38360 w 43256"/>
                <a:gd name="connsiteY12" fmla="*/ 5285 h 58505"/>
                <a:gd name="connsiteX13" fmla="*/ 38436 w 43256"/>
                <a:gd name="connsiteY13" fmla="*/ 6549 h 58505"/>
                <a:gd name="connsiteX14" fmla="*/ 29114 w 43256"/>
                <a:gd name="connsiteY14" fmla="*/ 3811 h 58505"/>
                <a:gd name="connsiteX15" fmla="*/ 29856 w 43256"/>
                <a:gd name="connsiteY15" fmla="*/ 2199 h 58505"/>
                <a:gd name="connsiteX16" fmla="*/ 22177 w 43256"/>
                <a:gd name="connsiteY16" fmla="*/ 4579 h 58505"/>
                <a:gd name="connsiteX17" fmla="*/ 22536 w 43256"/>
                <a:gd name="connsiteY17" fmla="*/ 3189 h 58505"/>
                <a:gd name="connsiteX18" fmla="*/ 14036 w 43256"/>
                <a:gd name="connsiteY18" fmla="*/ 5051 h 58505"/>
                <a:gd name="connsiteX19" fmla="*/ 15336 w 43256"/>
                <a:gd name="connsiteY19" fmla="*/ 6399 h 58505"/>
                <a:gd name="connsiteX20" fmla="*/ 4163 w 43256"/>
                <a:gd name="connsiteY20" fmla="*/ 15648 h 58505"/>
                <a:gd name="connsiteX21" fmla="*/ 3936 w 43256"/>
                <a:gd name="connsiteY21" fmla="*/ 14229 h 58505"/>
                <a:gd name="connsiteX0" fmla="*/ 3936 w 43256"/>
                <a:gd name="connsiteY0" fmla="*/ 14229 h 58519"/>
                <a:gd name="connsiteX1" fmla="*/ 5659 w 43256"/>
                <a:gd name="connsiteY1" fmla="*/ 6766 h 58519"/>
                <a:gd name="connsiteX2" fmla="*/ 14041 w 43256"/>
                <a:gd name="connsiteY2" fmla="*/ 5061 h 58519"/>
                <a:gd name="connsiteX3" fmla="*/ 22492 w 43256"/>
                <a:gd name="connsiteY3" fmla="*/ 3291 h 58519"/>
                <a:gd name="connsiteX4" fmla="*/ 25785 w 43256"/>
                <a:gd name="connsiteY4" fmla="*/ 59 h 58519"/>
                <a:gd name="connsiteX5" fmla="*/ 29869 w 43256"/>
                <a:gd name="connsiteY5" fmla="*/ 2340 h 58519"/>
                <a:gd name="connsiteX6" fmla="*/ 35499 w 43256"/>
                <a:gd name="connsiteY6" fmla="*/ 549 h 58519"/>
                <a:gd name="connsiteX7" fmla="*/ 38354 w 43256"/>
                <a:gd name="connsiteY7" fmla="*/ 5435 h 58519"/>
                <a:gd name="connsiteX8" fmla="*/ 42018 w 43256"/>
                <a:gd name="connsiteY8" fmla="*/ 10177 h 58519"/>
                <a:gd name="connsiteX9" fmla="*/ 41854 w 43256"/>
                <a:gd name="connsiteY9" fmla="*/ 15319 h 58519"/>
                <a:gd name="connsiteX10" fmla="*/ 43052 w 43256"/>
                <a:gd name="connsiteY10" fmla="*/ 23181 h 58519"/>
                <a:gd name="connsiteX11" fmla="*/ 37440 w 43256"/>
                <a:gd name="connsiteY11" fmla="*/ 30063 h 58519"/>
                <a:gd name="connsiteX12" fmla="*/ 35431 w 43256"/>
                <a:gd name="connsiteY12" fmla="*/ 35960 h 58519"/>
                <a:gd name="connsiteX13" fmla="*/ 28591 w 43256"/>
                <a:gd name="connsiteY13" fmla="*/ 36674 h 58519"/>
                <a:gd name="connsiteX14" fmla="*/ 23703 w 43256"/>
                <a:gd name="connsiteY14" fmla="*/ 42965 h 58519"/>
                <a:gd name="connsiteX15" fmla="*/ 16516 w 43256"/>
                <a:gd name="connsiteY15" fmla="*/ 39125 h 58519"/>
                <a:gd name="connsiteX16" fmla="*/ 5840 w 43256"/>
                <a:gd name="connsiteY16" fmla="*/ 35331 h 58519"/>
                <a:gd name="connsiteX17" fmla="*/ 1146 w 43256"/>
                <a:gd name="connsiteY17" fmla="*/ 31109 h 58519"/>
                <a:gd name="connsiteX18" fmla="*/ 2149 w 43256"/>
                <a:gd name="connsiteY18" fmla="*/ 25410 h 58519"/>
                <a:gd name="connsiteX19" fmla="*/ 31 w 43256"/>
                <a:gd name="connsiteY19" fmla="*/ 19563 h 58519"/>
                <a:gd name="connsiteX20" fmla="*/ 3899 w 43256"/>
                <a:gd name="connsiteY20" fmla="*/ 14366 h 58519"/>
                <a:gd name="connsiteX21" fmla="*/ 3936 w 43256"/>
                <a:gd name="connsiteY21" fmla="*/ 14229 h 58519"/>
                <a:gd name="connsiteX0" fmla="*/ 925550 w 5696007"/>
                <a:gd name="connsiteY0" fmla="*/ 2935380 h 3023772"/>
                <a:gd name="connsiteX1" fmla="*/ 963188 w 5696007"/>
                <a:gd name="connsiteY1" fmla="*/ 2984744 h 3023772"/>
                <a:gd name="connsiteX2" fmla="*/ 954641 w 5696007"/>
                <a:gd name="connsiteY2" fmla="*/ 2946188 h 3023772"/>
                <a:gd name="connsiteX3" fmla="*/ 925550 w 5696007"/>
                <a:gd name="connsiteY3" fmla="*/ 2935380 h 3023772"/>
                <a:gd name="connsiteX0" fmla="*/ 881321 w 5696007"/>
                <a:gd name="connsiteY0" fmla="*/ 2941666 h 3023772"/>
                <a:gd name="connsiteX1" fmla="*/ 1128949 w 5696007"/>
                <a:gd name="connsiteY1" fmla="*/ 2984395 h 3023772"/>
                <a:gd name="connsiteX2" fmla="*/ 953860 w 5696007"/>
                <a:gd name="connsiteY2" fmla="*/ 3022751 h 3023772"/>
                <a:gd name="connsiteX3" fmla="*/ 881321 w 5696007"/>
                <a:gd name="connsiteY3" fmla="*/ 2941666 h 3023772"/>
                <a:gd name="connsiteX0" fmla="*/ 968258 w 5696007"/>
                <a:gd name="connsiteY0" fmla="*/ 2928173 h 3023772"/>
                <a:gd name="connsiteX1" fmla="*/ 976825 w 5696007"/>
                <a:gd name="connsiteY1" fmla="*/ 2918289 h 3023772"/>
                <a:gd name="connsiteX0" fmla="*/ 4729 w 43256"/>
                <a:gd name="connsiteY0" fmla="*/ 26036 h 58519"/>
                <a:gd name="connsiteX1" fmla="*/ 2196 w 43256"/>
                <a:gd name="connsiteY1" fmla="*/ 25239 h 58519"/>
                <a:gd name="connsiteX2" fmla="*/ 6964 w 43256"/>
                <a:gd name="connsiteY2" fmla="*/ 34758 h 58519"/>
                <a:gd name="connsiteX3" fmla="*/ 5856 w 43256"/>
                <a:gd name="connsiteY3" fmla="*/ 35139 h 58519"/>
                <a:gd name="connsiteX4" fmla="*/ 16514 w 43256"/>
                <a:gd name="connsiteY4" fmla="*/ 38949 h 58519"/>
                <a:gd name="connsiteX5" fmla="*/ 15846 w 43256"/>
                <a:gd name="connsiteY5" fmla="*/ 37209 h 58519"/>
                <a:gd name="connsiteX6" fmla="*/ 28863 w 43256"/>
                <a:gd name="connsiteY6" fmla="*/ 34610 h 58519"/>
                <a:gd name="connsiteX7" fmla="*/ 28596 w 43256"/>
                <a:gd name="connsiteY7" fmla="*/ 36519 h 58519"/>
                <a:gd name="connsiteX8" fmla="*/ 34165 w 43256"/>
                <a:gd name="connsiteY8" fmla="*/ 22813 h 58519"/>
                <a:gd name="connsiteX9" fmla="*/ 37416 w 43256"/>
                <a:gd name="connsiteY9" fmla="*/ 29949 h 58519"/>
                <a:gd name="connsiteX10" fmla="*/ 41834 w 43256"/>
                <a:gd name="connsiteY10" fmla="*/ 15213 h 58519"/>
                <a:gd name="connsiteX11" fmla="*/ 40386 w 43256"/>
                <a:gd name="connsiteY11" fmla="*/ 17889 h 58519"/>
                <a:gd name="connsiteX12" fmla="*/ 38360 w 43256"/>
                <a:gd name="connsiteY12" fmla="*/ 5285 h 58519"/>
                <a:gd name="connsiteX13" fmla="*/ 38436 w 43256"/>
                <a:gd name="connsiteY13" fmla="*/ 6549 h 58519"/>
                <a:gd name="connsiteX14" fmla="*/ 29114 w 43256"/>
                <a:gd name="connsiteY14" fmla="*/ 3811 h 58519"/>
                <a:gd name="connsiteX15" fmla="*/ 29856 w 43256"/>
                <a:gd name="connsiteY15" fmla="*/ 2199 h 58519"/>
                <a:gd name="connsiteX16" fmla="*/ 22177 w 43256"/>
                <a:gd name="connsiteY16" fmla="*/ 4579 h 58519"/>
                <a:gd name="connsiteX17" fmla="*/ 22536 w 43256"/>
                <a:gd name="connsiteY17" fmla="*/ 3189 h 58519"/>
                <a:gd name="connsiteX18" fmla="*/ 14036 w 43256"/>
                <a:gd name="connsiteY18" fmla="*/ 5051 h 58519"/>
                <a:gd name="connsiteX19" fmla="*/ 15336 w 43256"/>
                <a:gd name="connsiteY19" fmla="*/ 6399 h 58519"/>
                <a:gd name="connsiteX20" fmla="*/ 4163 w 43256"/>
                <a:gd name="connsiteY20" fmla="*/ 15648 h 58519"/>
                <a:gd name="connsiteX21" fmla="*/ 3936 w 43256"/>
                <a:gd name="connsiteY21" fmla="*/ 14229 h 58519"/>
                <a:gd name="connsiteX0" fmla="*/ 3936 w 43256"/>
                <a:gd name="connsiteY0" fmla="*/ 14229 h 58519"/>
                <a:gd name="connsiteX1" fmla="*/ 5659 w 43256"/>
                <a:gd name="connsiteY1" fmla="*/ 6766 h 58519"/>
                <a:gd name="connsiteX2" fmla="*/ 14041 w 43256"/>
                <a:gd name="connsiteY2" fmla="*/ 5061 h 58519"/>
                <a:gd name="connsiteX3" fmla="*/ 22492 w 43256"/>
                <a:gd name="connsiteY3" fmla="*/ 3291 h 58519"/>
                <a:gd name="connsiteX4" fmla="*/ 25785 w 43256"/>
                <a:gd name="connsiteY4" fmla="*/ 59 h 58519"/>
                <a:gd name="connsiteX5" fmla="*/ 29869 w 43256"/>
                <a:gd name="connsiteY5" fmla="*/ 2340 h 58519"/>
                <a:gd name="connsiteX6" fmla="*/ 35499 w 43256"/>
                <a:gd name="connsiteY6" fmla="*/ 549 h 58519"/>
                <a:gd name="connsiteX7" fmla="*/ 38354 w 43256"/>
                <a:gd name="connsiteY7" fmla="*/ 5435 h 58519"/>
                <a:gd name="connsiteX8" fmla="*/ 42018 w 43256"/>
                <a:gd name="connsiteY8" fmla="*/ 10177 h 58519"/>
                <a:gd name="connsiteX9" fmla="*/ 41854 w 43256"/>
                <a:gd name="connsiteY9" fmla="*/ 15319 h 58519"/>
                <a:gd name="connsiteX10" fmla="*/ 43052 w 43256"/>
                <a:gd name="connsiteY10" fmla="*/ 23181 h 58519"/>
                <a:gd name="connsiteX11" fmla="*/ 37440 w 43256"/>
                <a:gd name="connsiteY11" fmla="*/ 30063 h 58519"/>
                <a:gd name="connsiteX12" fmla="*/ 35431 w 43256"/>
                <a:gd name="connsiteY12" fmla="*/ 35960 h 58519"/>
                <a:gd name="connsiteX13" fmla="*/ 28591 w 43256"/>
                <a:gd name="connsiteY13" fmla="*/ 36674 h 58519"/>
                <a:gd name="connsiteX14" fmla="*/ 23703 w 43256"/>
                <a:gd name="connsiteY14" fmla="*/ 42965 h 58519"/>
                <a:gd name="connsiteX15" fmla="*/ 16516 w 43256"/>
                <a:gd name="connsiteY15" fmla="*/ 39125 h 58519"/>
                <a:gd name="connsiteX16" fmla="*/ 5840 w 43256"/>
                <a:gd name="connsiteY16" fmla="*/ 35331 h 58519"/>
                <a:gd name="connsiteX17" fmla="*/ 1146 w 43256"/>
                <a:gd name="connsiteY17" fmla="*/ 31109 h 58519"/>
                <a:gd name="connsiteX18" fmla="*/ 2149 w 43256"/>
                <a:gd name="connsiteY18" fmla="*/ 25410 h 58519"/>
                <a:gd name="connsiteX19" fmla="*/ 31 w 43256"/>
                <a:gd name="connsiteY19" fmla="*/ 19563 h 58519"/>
                <a:gd name="connsiteX20" fmla="*/ 3899 w 43256"/>
                <a:gd name="connsiteY20" fmla="*/ 14366 h 58519"/>
                <a:gd name="connsiteX21" fmla="*/ 3936 w 43256"/>
                <a:gd name="connsiteY21" fmla="*/ 14229 h 58519"/>
                <a:gd name="connsiteX0" fmla="*/ 954641 w 5696007"/>
                <a:gd name="connsiteY0" fmla="*/ 2946188 h 3023772"/>
                <a:gd name="connsiteX1" fmla="*/ 963188 w 5696007"/>
                <a:gd name="connsiteY1" fmla="*/ 2984744 h 3023772"/>
                <a:gd name="connsiteX2" fmla="*/ 954641 w 5696007"/>
                <a:gd name="connsiteY2" fmla="*/ 2946188 h 3023772"/>
                <a:gd name="connsiteX0" fmla="*/ 881321 w 5696007"/>
                <a:gd name="connsiteY0" fmla="*/ 2941666 h 3023772"/>
                <a:gd name="connsiteX1" fmla="*/ 1128949 w 5696007"/>
                <a:gd name="connsiteY1" fmla="*/ 2984395 h 3023772"/>
                <a:gd name="connsiteX2" fmla="*/ 953860 w 5696007"/>
                <a:gd name="connsiteY2" fmla="*/ 3022751 h 3023772"/>
                <a:gd name="connsiteX3" fmla="*/ 881321 w 5696007"/>
                <a:gd name="connsiteY3" fmla="*/ 2941666 h 3023772"/>
                <a:gd name="connsiteX0" fmla="*/ 968258 w 5696007"/>
                <a:gd name="connsiteY0" fmla="*/ 2928173 h 3023772"/>
                <a:gd name="connsiteX1" fmla="*/ 976825 w 5696007"/>
                <a:gd name="connsiteY1" fmla="*/ 2918289 h 3023772"/>
                <a:gd name="connsiteX0" fmla="*/ 4729 w 43256"/>
                <a:gd name="connsiteY0" fmla="*/ 26036 h 58519"/>
                <a:gd name="connsiteX1" fmla="*/ 2196 w 43256"/>
                <a:gd name="connsiteY1" fmla="*/ 25239 h 58519"/>
                <a:gd name="connsiteX2" fmla="*/ 6964 w 43256"/>
                <a:gd name="connsiteY2" fmla="*/ 34758 h 58519"/>
                <a:gd name="connsiteX3" fmla="*/ 5856 w 43256"/>
                <a:gd name="connsiteY3" fmla="*/ 35139 h 58519"/>
                <a:gd name="connsiteX4" fmla="*/ 16514 w 43256"/>
                <a:gd name="connsiteY4" fmla="*/ 38949 h 58519"/>
                <a:gd name="connsiteX5" fmla="*/ 15846 w 43256"/>
                <a:gd name="connsiteY5" fmla="*/ 37209 h 58519"/>
                <a:gd name="connsiteX6" fmla="*/ 28863 w 43256"/>
                <a:gd name="connsiteY6" fmla="*/ 34610 h 58519"/>
                <a:gd name="connsiteX7" fmla="*/ 28596 w 43256"/>
                <a:gd name="connsiteY7" fmla="*/ 36519 h 58519"/>
                <a:gd name="connsiteX8" fmla="*/ 34165 w 43256"/>
                <a:gd name="connsiteY8" fmla="*/ 22813 h 58519"/>
                <a:gd name="connsiteX9" fmla="*/ 37416 w 43256"/>
                <a:gd name="connsiteY9" fmla="*/ 29949 h 58519"/>
                <a:gd name="connsiteX10" fmla="*/ 41834 w 43256"/>
                <a:gd name="connsiteY10" fmla="*/ 15213 h 58519"/>
                <a:gd name="connsiteX11" fmla="*/ 40386 w 43256"/>
                <a:gd name="connsiteY11" fmla="*/ 17889 h 58519"/>
                <a:gd name="connsiteX12" fmla="*/ 38360 w 43256"/>
                <a:gd name="connsiteY12" fmla="*/ 5285 h 58519"/>
                <a:gd name="connsiteX13" fmla="*/ 38436 w 43256"/>
                <a:gd name="connsiteY13" fmla="*/ 6549 h 58519"/>
                <a:gd name="connsiteX14" fmla="*/ 29114 w 43256"/>
                <a:gd name="connsiteY14" fmla="*/ 3811 h 58519"/>
                <a:gd name="connsiteX15" fmla="*/ 29856 w 43256"/>
                <a:gd name="connsiteY15" fmla="*/ 2199 h 58519"/>
                <a:gd name="connsiteX16" fmla="*/ 22177 w 43256"/>
                <a:gd name="connsiteY16" fmla="*/ 4579 h 58519"/>
                <a:gd name="connsiteX17" fmla="*/ 22536 w 43256"/>
                <a:gd name="connsiteY17" fmla="*/ 3189 h 58519"/>
                <a:gd name="connsiteX18" fmla="*/ 14036 w 43256"/>
                <a:gd name="connsiteY18" fmla="*/ 5051 h 58519"/>
                <a:gd name="connsiteX19" fmla="*/ 15336 w 43256"/>
                <a:gd name="connsiteY19" fmla="*/ 6399 h 58519"/>
                <a:gd name="connsiteX20" fmla="*/ 4163 w 43256"/>
                <a:gd name="connsiteY20" fmla="*/ 15648 h 58519"/>
                <a:gd name="connsiteX21" fmla="*/ 3936 w 43256"/>
                <a:gd name="connsiteY21" fmla="*/ 14229 h 58519"/>
                <a:gd name="connsiteX0" fmla="*/ 3936 w 43256"/>
                <a:gd name="connsiteY0" fmla="*/ 14229 h 58499"/>
                <a:gd name="connsiteX1" fmla="*/ 5659 w 43256"/>
                <a:gd name="connsiteY1" fmla="*/ 6766 h 58499"/>
                <a:gd name="connsiteX2" fmla="*/ 14041 w 43256"/>
                <a:gd name="connsiteY2" fmla="*/ 5061 h 58499"/>
                <a:gd name="connsiteX3" fmla="*/ 22492 w 43256"/>
                <a:gd name="connsiteY3" fmla="*/ 3291 h 58499"/>
                <a:gd name="connsiteX4" fmla="*/ 25785 w 43256"/>
                <a:gd name="connsiteY4" fmla="*/ 59 h 58499"/>
                <a:gd name="connsiteX5" fmla="*/ 29869 w 43256"/>
                <a:gd name="connsiteY5" fmla="*/ 2340 h 58499"/>
                <a:gd name="connsiteX6" fmla="*/ 35499 w 43256"/>
                <a:gd name="connsiteY6" fmla="*/ 549 h 58499"/>
                <a:gd name="connsiteX7" fmla="*/ 38354 w 43256"/>
                <a:gd name="connsiteY7" fmla="*/ 5435 h 58499"/>
                <a:gd name="connsiteX8" fmla="*/ 42018 w 43256"/>
                <a:gd name="connsiteY8" fmla="*/ 10177 h 58499"/>
                <a:gd name="connsiteX9" fmla="*/ 41854 w 43256"/>
                <a:gd name="connsiteY9" fmla="*/ 15319 h 58499"/>
                <a:gd name="connsiteX10" fmla="*/ 43052 w 43256"/>
                <a:gd name="connsiteY10" fmla="*/ 23181 h 58499"/>
                <a:gd name="connsiteX11" fmla="*/ 37440 w 43256"/>
                <a:gd name="connsiteY11" fmla="*/ 30063 h 58499"/>
                <a:gd name="connsiteX12" fmla="*/ 35431 w 43256"/>
                <a:gd name="connsiteY12" fmla="*/ 35960 h 58499"/>
                <a:gd name="connsiteX13" fmla="*/ 28591 w 43256"/>
                <a:gd name="connsiteY13" fmla="*/ 36674 h 58499"/>
                <a:gd name="connsiteX14" fmla="*/ 23703 w 43256"/>
                <a:gd name="connsiteY14" fmla="*/ 42965 h 58499"/>
                <a:gd name="connsiteX15" fmla="*/ 16516 w 43256"/>
                <a:gd name="connsiteY15" fmla="*/ 39125 h 58499"/>
                <a:gd name="connsiteX16" fmla="*/ 5840 w 43256"/>
                <a:gd name="connsiteY16" fmla="*/ 35331 h 58499"/>
                <a:gd name="connsiteX17" fmla="*/ 1146 w 43256"/>
                <a:gd name="connsiteY17" fmla="*/ 31109 h 58499"/>
                <a:gd name="connsiteX18" fmla="*/ 2149 w 43256"/>
                <a:gd name="connsiteY18" fmla="*/ 25410 h 58499"/>
                <a:gd name="connsiteX19" fmla="*/ 31 w 43256"/>
                <a:gd name="connsiteY19" fmla="*/ 19563 h 58499"/>
                <a:gd name="connsiteX20" fmla="*/ 3899 w 43256"/>
                <a:gd name="connsiteY20" fmla="*/ 14366 h 58499"/>
                <a:gd name="connsiteX21" fmla="*/ 3936 w 43256"/>
                <a:gd name="connsiteY21" fmla="*/ 14229 h 58499"/>
                <a:gd name="connsiteX0" fmla="*/ 954641 w 5696007"/>
                <a:gd name="connsiteY0" fmla="*/ 2946188 h 3022751"/>
                <a:gd name="connsiteX1" fmla="*/ 963188 w 5696007"/>
                <a:gd name="connsiteY1" fmla="*/ 2984744 h 3022751"/>
                <a:gd name="connsiteX2" fmla="*/ 954641 w 5696007"/>
                <a:gd name="connsiteY2" fmla="*/ 2946188 h 3022751"/>
                <a:gd name="connsiteX0" fmla="*/ 881321 w 5696007"/>
                <a:gd name="connsiteY0" fmla="*/ 2941666 h 3022751"/>
                <a:gd name="connsiteX1" fmla="*/ 953860 w 5696007"/>
                <a:gd name="connsiteY1" fmla="*/ 3022751 h 3022751"/>
                <a:gd name="connsiteX2" fmla="*/ 881321 w 5696007"/>
                <a:gd name="connsiteY2" fmla="*/ 2941666 h 3022751"/>
                <a:gd name="connsiteX0" fmla="*/ 968258 w 5696007"/>
                <a:gd name="connsiteY0" fmla="*/ 2928173 h 3022751"/>
                <a:gd name="connsiteX1" fmla="*/ 976825 w 5696007"/>
                <a:gd name="connsiteY1" fmla="*/ 2918289 h 3022751"/>
                <a:gd name="connsiteX0" fmla="*/ 4729 w 43256"/>
                <a:gd name="connsiteY0" fmla="*/ 26036 h 58499"/>
                <a:gd name="connsiteX1" fmla="*/ 2196 w 43256"/>
                <a:gd name="connsiteY1" fmla="*/ 25239 h 58499"/>
                <a:gd name="connsiteX2" fmla="*/ 6964 w 43256"/>
                <a:gd name="connsiteY2" fmla="*/ 34758 h 58499"/>
                <a:gd name="connsiteX3" fmla="*/ 5856 w 43256"/>
                <a:gd name="connsiteY3" fmla="*/ 35139 h 58499"/>
                <a:gd name="connsiteX4" fmla="*/ 16514 w 43256"/>
                <a:gd name="connsiteY4" fmla="*/ 38949 h 58499"/>
                <a:gd name="connsiteX5" fmla="*/ 15846 w 43256"/>
                <a:gd name="connsiteY5" fmla="*/ 37209 h 58499"/>
                <a:gd name="connsiteX6" fmla="*/ 28863 w 43256"/>
                <a:gd name="connsiteY6" fmla="*/ 34610 h 58499"/>
                <a:gd name="connsiteX7" fmla="*/ 28596 w 43256"/>
                <a:gd name="connsiteY7" fmla="*/ 36519 h 58499"/>
                <a:gd name="connsiteX8" fmla="*/ 34165 w 43256"/>
                <a:gd name="connsiteY8" fmla="*/ 22813 h 58499"/>
                <a:gd name="connsiteX9" fmla="*/ 37416 w 43256"/>
                <a:gd name="connsiteY9" fmla="*/ 29949 h 58499"/>
                <a:gd name="connsiteX10" fmla="*/ 41834 w 43256"/>
                <a:gd name="connsiteY10" fmla="*/ 15213 h 58499"/>
                <a:gd name="connsiteX11" fmla="*/ 40386 w 43256"/>
                <a:gd name="connsiteY11" fmla="*/ 17889 h 58499"/>
                <a:gd name="connsiteX12" fmla="*/ 38360 w 43256"/>
                <a:gd name="connsiteY12" fmla="*/ 5285 h 58499"/>
                <a:gd name="connsiteX13" fmla="*/ 38436 w 43256"/>
                <a:gd name="connsiteY13" fmla="*/ 6549 h 58499"/>
                <a:gd name="connsiteX14" fmla="*/ 29114 w 43256"/>
                <a:gd name="connsiteY14" fmla="*/ 3811 h 58499"/>
                <a:gd name="connsiteX15" fmla="*/ 29856 w 43256"/>
                <a:gd name="connsiteY15" fmla="*/ 2199 h 58499"/>
                <a:gd name="connsiteX16" fmla="*/ 22177 w 43256"/>
                <a:gd name="connsiteY16" fmla="*/ 4579 h 58499"/>
                <a:gd name="connsiteX17" fmla="*/ 22536 w 43256"/>
                <a:gd name="connsiteY17" fmla="*/ 3189 h 58499"/>
                <a:gd name="connsiteX18" fmla="*/ 14036 w 43256"/>
                <a:gd name="connsiteY18" fmla="*/ 5051 h 58499"/>
                <a:gd name="connsiteX19" fmla="*/ 15336 w 43256"/>
                <a:gd name="connsiteY19" fmla="*/ 6399 h 58499"/>
                <a:gd name="connsiteX20" fmla="*/ 4163 w 43256"/>
                <a:gd name="connsiteY20" fmla="*/ 15648 h 58499"/>
                <a:gd name="connsiteX21" fmla="*/ 3936 w 43256"/>
                <a:gd name="connsiteY21" fmla="*/ 14229 h 5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256" h="5849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5696007" h="3022751">
                  <a:moveTo>
                    <a:pt x="954641" y="2946188"/>
                  </a:moveTo>
                  <a:lnTo>
                    <a:pt x="963188" y="2984744"/>
                  </a:lnTo>
                  <a:cubicBezTo>
                    <a:pt x="968036" y="2986545"/>
                    <a:pt x="954641" y="2946188"/>
                    <a:pt x="954641" y="2946188"/>
                  </a:cubicBezTo>
                  <a:close/>
                </a:path>
                <a:path w="5696007" h="3022751">
                  <a:moveTo>
                    <a:pt x="881321" y="2941666"/>
                  </a:moveTo>
                  <a:lnTo>
                    <a:pt x="953860" y="3022751"/>
                  </a:lnTo>
                  <a:cubicBezTo>
                    <a:pt x="912589" y="3015630"/>
                    <a:pt x="884169" y="2960149"/>
                    <a:pt x="881321" y="2941666"/>
                  </a:cubicBezTo>
                  <a:close/>
                </a:path>
                <a:path w="5696007" h="3022751">
                  <a:moveTo>
                    <a:pt x="968258" y="2928173"/>
                  </a:moveTo>
                  <a:cubicBezTo>
                    <a:pt x="1099301" y="2819480"/>
                    <a:pt x="845782" y="3026982"/>
                    <a:pt x="976825" y="2918289"/>
                  </a:cubicBezTo>
                </a:path>
                <a:path w="43256" h="58499" fill="none" extrusionOk="0">
                  <a:moveTo>
                    <a:pt x="4729" y="26036"/>
                  </a:moveTo>
                  <a:cubicBezTo>
                    <a:pt x="3845" y="26130"/>
                    <a:pt x="2961" y="25852"/>
                    <a:pt x="2196" y="25239"/>
                  </a:cubicBezTo>
                  <a:moveTo>
                    <a:pt x="6964" y="34758"/>
                  </a:moveTo>
                  <a:cubicBezTo>
                    <a:pt x="6609" y="34951"/>
                    <a:pt x="6236" y="35079"/>
                    <a:pt x="5856" y="35139"/>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endParaRPr>
            </a:p>
          </p:txBody>
        </p:sp>
        <p:sp>
          <p:nvSpPr>
            <p:cNvPr id="9" name="テキスト ボックス 8"/>
            <p:cNvSpPr txBox="1"/>
            <p:nvPr/>
          </p:nvSpPr>
          <p:spPr>
            <a:xfrm rot="21353066">
              <a:off x="2128726" y="4879617"/>
              <a:ext cx="4899177" cy="1846659"/>
            </a:xfrm>
            <a:prstGeom prst="rect">
              <a:avLst/>
            </a:prstGeom>
            <a:noFill/>
          </p:spPr>
          <p:txBody>
            <a:bodyPr wrap="square" rtlCol="0">
              <a:spAutoFit/>
            </a:bodyPr>
            <a:lstStyle/>
            <a:p>
              <a:pPr algn="ctr"/>
              <a:r>
                <a:rPr lang="ja-JP" altLang="en-US" sz="3200" b="1" dirty="0" smtClean="0"/>
                <a:t>盤面の大きさ</a:t>
              </a:r>
              <a:r>
                <a:rPr lang="ja-JP" altLang="en-US" sz="3200" dirty="0" smtClean="0"/>
                <a:t>や</a:t>
              </a:r>
              <a:r>
                <a:rPr lang="ja-JP" altLang="en-US" sz="3200" b="1" dirty="0" smtClean="0"/>
                <a:t>色の数</a:t>
              </a:r>
              <a:r>
                <a:rPr lang="ja-JP" altLang="en-US" sz="3200" dirty="0" smtClean="0"/>
                <a:t>で</a:t>
              </a:r>
              <a:endParaRPr lang="en-US" altLang="ja-JP" sz="3200" dirty="0" smtClean="0"/>
            </a:p>
            <a:p>
              <a:pPr algn="ctr"/>
              <a:r>
                <a:rPr lang="ja-JP" altLang="en-US" sz="3200" dirty="0" smtClean="0"/>
                <a:t>制限</a:t>
              </a:r>
              <a:r>
                <a:rPr lang="ja-JP" altLang="en-US" sz="3200" dirty="0"/>
                <a:t>しても</a:t>
              </a:r>
              <a:endParaRPr lang="en-US" altLang="ja-JP" sz="3200" dirty="0"/>
            </a:p>
            <a:p>
              <a:pPr algn="ctr"/>
              <a:r>
                <a:rPr lang="ja-JP" altLang="en-US" sz="3200" dirty="0"/>
                <a:t>なかなか難しい</a:t>
              </a:r>
            </a:p>
            <a:p>
              <a:endParaRPr kumimoji="1" lang="ja-JP" altLang="en-US" dirty="0"/>
            </a:p>
          </p:txBody>
        </p:sp>
      </p:grpSp>
      <p:grpSp>
        <p:nvGrpSpPr>
          <p:cNvPr id="68" name="グループ化 67"/>
          <p:cNvGrpSpPr/>
          <p:nvPr/>
        </p:nvGrpSpPr>
        <p:grpSpPr>
          <a:xfrm>
            <a:off x="2734700" y="4236689"/>
            <a:ext cx="3674599" cy="2758375"/>
            <a:chOff x="5286922" y="1967934"/>
            <a:chExt cx="3674599" cy="2758375"/>
          </a:xfrm>
        </p:grpSpPr>
        <mc:AlternateContent xmlns:mc="http://schemas.openxmlformats.org/markup-compatibility/2006" xmlns:a14="http://schemas.microsoft.com/office/drawing/2010/main">
          <mc:Choice Requires="a14">
            <p:sp>
              <p:nvSpPr>
                <p:cNvPr id="45" name="テキスト ボックス 44"/>
                <p:cNvSpPr txBox="1"/>
                <p:nvPr/>
              </p:nvSpPr>
              <p:spPr>
                <a:xfrm rot="5400000">
                  <a:off x="8349155" y="3107609"/>
                  <a:ext cx="455292"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400" b="1" i="1" smtClean="0">
                            <a:latin typeface="Cambria Math"/>
                          </a:rPr>
                          <m:t>…</m:t>
                        </m:r>
                      </m:oMath>
                    </m:oMathPara>
                  </a14:m>
                  <a:endParaRPr kumimoji="1" lang="ja-JP" altLang="en-US" sz="4400" b="1"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rot="5400000">
                  <a:off x="8349155" y="3107609"/>
                  <a:ext cx="455292" cy="769441"/>
                </a:xfrm>
                <a:prstGeom prst="rect">
                  <a:avLst/>
                </a:prstGeom>
                <a:blipFill rotWithShape="1">
                  <a:blip r:embed="rId7"/>
                  <a:stretch>
                    <a:fillRect b="-6757"/>
                  </a:stretch>
                </a:blipFill>
              </p:spPr>
              <p:txBody>
                <a:bodyPr/>
                <a:lstStyle/>
                <a:p>
                  <a:r>
                    <a:rPr lang="ja-JP" altLang="en-US">
                      <a:noFill/>
                    </a:rPr>
                    <a:t> </a:t>
                  </a:r>
                </a:p>
              </p:txBody>
            </p:sp>
          </mc:Fallback>
        </mc:AlternateContent>
        <p:sp>
          <p:nvSpPr>
            <p:cNvPr id="21" name="正方形/長方形 20"/>
            <p:cNvSpPr/>
            <p:nvPr/>
          </p:nvSpPr>
          <p:spPr>
            <a:xfrm>
              <a:off x="5870448" y="3834037"/>
              <a:ext cx="466526" cy="466526"/>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6336974" y="3834037"/>
              <a:ext cx="466526" cy="466526"/>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6803499" y="3834037"/>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flipH="1" flipV="1">
              <a:off x="7258374" y="3834037"/>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flipH="1" flipV="1">
              <a:off x="7258374" y="2900986"/>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flipH="1" flipV="1">
              <a:off x="8191425" y="3834037"/>
              <a:ext cx="466526" cy="466526"/>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flipH="1" flipV="1">
              <a:off x="8191425" y="2900986"/>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flipH="1" flipV="1">
              <a:off x="5870448" y="2900986"/>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flipH="1" flipV="1">
              <a:off x="5870448" y="2434460"/>
              <a:ext cx="466526" cy="466526"/>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flipH="1" flipV="1">
              <a:off x="5870448" y="1967934"/>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flipH="1" flipV="1">
              <a:off x="6336974" y="2900986"/>
              <a:ext cx="466526" cy="466526"/>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flipH="1" flipV="1">
              <a:off x="6336974" y="2434460"/>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flipH="1" flipV="1">
              <a:off x="6336974" y="1967934"/>
              <a:ext cx="466526" cy="466526"/>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flipH="1" flipV="1">
              <a:off x="6803499" y="2900986"/>
              <a:ext cx="466526" cy="466526"/>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flipH="1" flipV="1">
              <a:off x="6803499" y="2434460"/>
              <a:ext cx="466526" cy="466526"/>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flipH="1" flipV="1">
              <a:off x="6803499" y="1967934"/>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flipH="1" flipV="1">
              <a:off x="7258374" y="2900986"/>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flipH="1" flipV="1">
              <a:off x="7258374" y="2434460"/>
              <a:ext cx="466526" cy="466526"/>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flipH="1" flipV="1">
              <a:off x="7258374" y="1967934"/>
              <a:ext cx="466526" cy="466526"/>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flipH="1" flipV="1">
              <a:off x="8191425" y="2900986"/>
              <a:ext cx="466526" cy="466526"/>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flipH="1" flipV="1">
              <a:off x="8191425" y="2434460"/>
              <a:ext cx="466526" cy="466526"/>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flipH="1" flipV="1">
              <a:off x="8191425" y="1967934"/>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p:cNvSpPr txBox="1"/>
                <p:nvPr/>
              </p:nvSpPr>
              <p:spPr>
                <a:xfrm>
                  <a:off x="7652504" y="2041272"/>
                  <a:ext cx="455292"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400" b="1" i="1" smtClean="0">
                            <a:latin typeface="Cambria Math"/>
                          </a:rPr>
                          <m:t>…</m:t>
                        </m:r>
                      </m:oMath>
                    </m:oMathPara>
                  </a14:m>
                  <a:endParaRPr kumimoji="1" lang="ja-JP" altLang="en-US" sz="4400" b="1" dirty="0"/>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7652504" y="2041272"/>
                  <a:ext cx="455292" cy="769441"/>
                </a:xfrm>
                <a:prstGeom prst="rect">
                  <a:avLst/>
                </a:prstGeom>
                <a:blipFill rotWithShape="1">
                  <a:blip r:embed="rId8"/>
                  <a:stretch>
                    <a:fillRect r="-67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p:cNvSpPr txBox="1"/>
                <p:nvPr/>
              </p:nvSpPr>
              <p:spPr>
                <a:xfrm rot="2700000">
                  <a:off x="7771444" y="3051331"/>
                  <a:ext cx="455292"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400" b="1" i="1" smtClean="0">
                            <a:latin typeface="Cambria Math"/>
                          </a:rPr>
                          <m:t>…</m:t>
                        </m:r>
                      </m:oMath>
                    </m:oMathPara>
                  </a14:m>
                  <a:endParaRPr kumimoji="1" lang="ja-JP" altLang="en-US" sz="4400" b="1"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rot="2700000">
                  <a:off x="7771444" y="3051331"/>
                  <a:ext cx="455292" cy="769441"/>
                </a:xfrm>
                <a:prstGeom prst="rect">
                  <a:avLst/>
                </a:prstGeom>
                <a:blipFill rotWithShape="1">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p:cNvSpPr txBox="1"/>
                <p:nvPr/>
              </p:nvSpPr>
              <p:spPr>
                <a:xfrm>
                  <a:off x="7599995" y="3453562"/>
                  <a:ext cx="455292"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800" b="1" i="1" smtClean="0">
                            <a:latin typeface="Cambria Math"/>
                          </a:rPr>
                          <m:t>…</m:t>
                        </m:r>
                      </m:oMath>
                    </m:oMathPara>
                  </a14:m>
                  <a:endParaRPr kumimoji="1" lang="ja-JP" altLang="en-US" sz="4800" b="1"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7599995" y="3453562"/>
                  <a:ext cx="455292" cy="830997"/>
                </a:xfrm>
                <a:prstGeom prst="rect">
                  <a:avLst/>
                </a:prstGeom>
                <a:blipFill rotWithShape="1">
                  <a:blip r:embed="rId10"/>
                  <a:stretch>
                    <a:fillRect r="-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p:cNvSpPr txBox="1"/>
                <p:nvPr/>
              </p:nvSpPr>
              <p:spPr>
                <a:xfrm rot="5400000">
                  <a:off x="6757457" y="3160199"/>
                  <a:ext cx="455292"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400" b="1" i="1" smtClean="0">
                            <a:latin typeface="Cambria Math"/>
                          </a:rPr>
                          <m:t>…</m:t>
                        </m:r>
                      </m:oMath>
                    </m:oMathPara>
                  </a14:m>
                  <a:endParaRPr kumimoji="1" lang="ja-JP" altLang="en-US" sz="4400" b="1" dirty="0"/>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rot="5400000">
                  <a:off x="6757457" y="3160199"/>
                  <a:ext cx="455292" cy="769441"/>
                </a:xfrm>
                <a:prstGeom prst="rect">
                  <a:avLst/>
                </a:prstGeom>
                <a:blipFill rotWithShape="1">
                  <a:blip r:embed="rId11"/>
                  <a:stretch>
                    <a:fillRect b="-6667"/>
                  </a:stretch>
                </a:blipFill>
              </p:spPr>
              <p:txBody>
                <a:bodyPr/>
                <a:lstStyle/>
                <a:p>
                  <a:r>
                    <a:rPr lang="ja-JP" altLang="en-US">
                      <a:noFill/>
                    </a:rPr>
                    <a:t> </a:t>
                  </a:r>
                </a:p>
              </p:txBody>
            </p:sp>
          </mc:Fallback>
        </mc:AlternateContent>
        <p:cxnSp>
          <p:nvCxnSpPr>
            <p:cNvPr id="99" name="直線矢印コネクタ 98"/>
            <p:cNvCxnSpPr/>
            <p:nvPr/>
          </p:nvCxnSpPr>
          <p:spPr>
            <a:xfrm>
              <a:off x="5727869" y="1967934"/>
              <a:ext cx="21587" cy="233262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5883454" y="4391481"/>
              <a:ext cx="2808312"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テキスト ボックス 100"/>
                <p:cNvSpPr txBox="1"/>
                <p:nvPr/>
              </p:nvSpPr>
              <p:spPr>
                <a:xfrm>
                  <a:off x="5286922" y="2868639"/>
                  <a:ext cx="3600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a:rPr>
                          <m:t>𝑛</m:t>
                        </m:r>
                      </m:oMath>
                    </m:oMathPara>
                  </a14:m>
                  <a:endParaRPr kumimoji="1" lang="ja-JP" altLang="en-US" sz="2400" dirty="0"/>
                </a:p>
              </p:txBody>
            </p:sp>
          </mc:Choice>
          <mc:Fallback xmlns="">
            <p:sp>
              <p:nvSpPr>
                <p:cNvPr id="101" name="テキスト ボックス 100"/>
                <p:cNvSpPr txBox="1">
                  <a:spLocks noRot="1" noChangeAspect="1" noMove="1" noResize="1" noEditPoints="1" noAdjustHandles="1" noChangeArrowheads="1" noChangeShapeType="1" noTextEdit="1"/>
                </p:cNvSpPr>
                <p:nvPr/>
              </p:nvSpPr>
              <p:spPr>
                <a:xfrm>
                  <a:off x="5286922" y="2868639"/>
                  <a:ext cx="360040" cy="523220"/>
                </a:xfrm>
                <a:prstGeom prst="rect">
                  <a:avLst/>
                </a:prstGeom>
                <a:blipFill rotWithShape="1">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p:cNvSpPr txBox="1"/>
                <p:nvPr/>
              </p:nvSpPr>
              <p:spPr>
                <a:xfrm>
                  <a:off x="6864330" y="4264644"/>
                  <a:ext cx="64899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a:rPr>
                          <m:t>𝑛</m:t>
                        </m:r>
                      </m:oMath>
                    </m:oMathPara>
                  </a14:m>
                  <a:endParaRPr kumimoji="1" lang="ja-JP" altLang="en-US" sz="3200" dirty="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6864330" y="4264644"/>
                  <a:ext cx="648991" cy="461665"/>
                </a:xfrm>
                <a:prstGeom prst="rect">
                  <a:avLst/>
                </a:prstGeom>
                <a:blipFill rotWithShape="1">
                  <a:blip r:embed="rId13"/>
                  <a:stretch>
                    <a:fillRect/>
                  </a:stretch>
                </a:blipFill>
              </p:spPr>
              <p:txBody>
                <a:bodyPr/>
                <a:lstStyle/>
                <a:p>
                  <a:r>
                    <a:rPr lang="ja-JP" altLang="en-US">
                      <a:noFill/>
                    </a:rPr>
                    <a:t> </a:t>
                  </a:r>
                </a:p>
              </p:txBody>
            </p:sp>
          </mc:Fallback>
        </mc:AlternateContent>
      </p:grpSp>
      <p:grpSp>
        <p:nvGrpSpPr>
          <p:cNvPr id="85" name="グループ化 84"/>
          <p:cNvGrpSpPr/>
          <p:nvPr/>
        </p:nvGrpSpPr>
        <p:grpSpPr>
          <a:xfrm>
            <a:off x="2830244" y="4695061"/>
            <a:ext cx="3483512" cy="1886622"/>
            <a:chOff x="2139136" y="4134762"/>
            <a:chExt cx="3483512" cy="1886622"/>
          </a:xfrm>
        </p:grpSpPr>
        <p:sp>
          <p:nvSpPr>
            <p:cNvPr id="49" name="正方形/長方形 48"/>
            <p:cNvSpPr/>
            <p:nvPr/>
          </p:nvSpPr>
          <p:spPr>
            <a:xfrm flipH="1" flipV="1">
              <a:off x="4141822" y="5067814"/>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flipH="1" flipV="1">
              <a:off x="2753896" y="5067814"/>
              <a:ext cx="466526" cy="466526"/>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flipH="1" flipV="1">
              <a:off x="2753896" y="4601288"/>
              <a:ext cx="466526" cy="466526"/>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flipH="1" flipV="1">
              <a:off x="2753896" y="4134762"/>
              <a:ext cx="466526" cy="466526"/>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flipH="1" flipV="1">
              <a:off x="3220422" y="5067814"/>
              <a:ext cx="466526" cy="466526"/>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flipH="1" flipV="1">
              <a:off x="3220422" y="4601288"/>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flipH="1" flipV="1">
              <a:off x="3220422" y="4134762"/>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flipH="1" flipV="1">
              <a:off x="3686947" y="5067814"/>
              <a:ext cx="466526" cy="4665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flipH="1" flipV="1">
              <a:off x="3686947" y="4601288"/>
              <a:ext cx="466526" cy="466526"/>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flipH="1" flipV="1">
              <a:off x="3686947" y="4134762"/>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flipH="1" flipV="1">
              <a:off x="4141822" y="5067814"/>
              <a:ext cx="466526" cy="4665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flipH="1" flipV="1">
              <a:off x="4141822" y="4601288"/>
              <a:ext cx="466526" cy="4665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flipH="1" flipV="1">
              <a:off x="4141822" y="4134762"/>
              <a:ext cx="466526" cy="466526"/>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flipH="1" flipV="1">
              <a:off x="5156122" y="5067814"/>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flipH="1" flipV="1">
              <a:off x="5156122" y="5067814"/>
              <a:ext cx="466526" cy="4665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flipH="1" flipV="1">
              <a:off x="5156122" y="4601288"/>
              <a:ext cx="466526" cy="466526"/>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flipH="1" flipV="1">
              <a:off x="5156122" y="4134762"/>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9" name="テキスト ボックス 68"/>
                <p:cNvSpPr txBox="1"/>
                <p:nvPr/>
              </p:nvSpPr>
              <p:spPr>
                <a:xfrm>
                  <a:off x="4568436" y="4268077"/>
                  <a:ext cx="455292"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400" b="1" i="1" smtClean="0">
                            <a:latin typeface="Cambria Math"/>
                          </a:rPr>
                          <m:t>…</m:t>
                        </m:r>
                      </m:oMath>
                    </m:oMathPara>
                  </a14:m>
                  <a:endParaRPr kumimoji="1" lang="ja-JP" altLang="en-US" sz="4400" b="1" dirty="0"/>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4568436" y="4268077"/>
                  <a:ext cx="455292" cy="769441"/>
                </a:xfrm>
                <a:prstGeom prst="rect">
                  <a:avLst/>
                </a:prstGeom>
                <a:blipFill rotWithShape="1">
                  <a:blip r:embed="rId14"/>
                  <a:stretch>
                    <a:fillRect r="-8108"/>
                  </a:stretch>
                </a:blipFill>
              </p:spPr>
              <p:txBody>
                <a:bodyPr/>
                <a:lstStyle/>
                <a:p>
                  <a:r>
                    <a:rPr lang="ja-JP" altLang="en-US">
                      <a:noFill/>
                    </a:rPr>
                    <a:t> </a:t>
                  </a:r>
                </a:p>
              </p:txBody>
            </p:sp>
          </mc:Fallback>
        </mc:AlternateContent>
        <p:cxnSp>
          <p:nvCxnSpPr>
            <p:cNvPr id="103" name="直線矢印コネクタ 102"/>
            <p:cNvCxnSpPr/>
            <p:nvPr/>
          </p:nvCxnSpPr>
          <p:spPr>
            <a:xfrm>
              <a:off x="2566970" y="4134762"/>
              <a:ext cx="0" cy="1325237"/>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2753896" y="5661248"/>
              <a:ext cx="2808312"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テキスト ボックス 104"/>
                <p:cNvSpPr txBox="1"/>
                <p:nvPr/>
              </p:nvSpPr>
              <p:spPr>
                <a:xfrm>
                  <a:off x="2139136" y="4575853"/>
                  <a:ext cx="3600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a:rPr>
                          <m:t>3</m:t>
                        </m:r>
                      </m:oMath>
                    </m:oMathPara>
                  </a14:m>
                  <a:endParaRPr kumimoji="1" lang="ja-JP" altLang="en-US" sz="2000" dirty="0"/>
                </a:p>
              </p:txBody>
            </p:sp>
          </mc:Choice>
          <mc:Fallback xmlns="">
            <p:sp>
              <p:nvSpPr>
                <p:cNvPr id="105" name="テキスト ボックス 104"/>
                <p:cNvSpPr txBox="1">
                  <a:spLocks noRot="1" noChangeAspect="1" noMove="1" noResize="1" noEditPoints="1" noAdjustHandles="1" noChangeArrowheads="1" noChangeShapeType="1" noTextEdit="1"/>
                </p:cNvSpPr>
                <p:nvPr/>
              </p:nvSpPr>
              <p:spPr>
                <a:xfrm>
                  <a:off x="2139136" y="4575853"/>
                  <a:ext cx="360040" cy="461665"/>
                </a:xfrm>
                <a:prstGeom prst="rect">
                  <a:avLst/>
                </a:prstGeom>
                <a:blipFill rotWithShape="1">
                  <a:blip r:embed="rId15"/>
                  <a:stretch>
                    <a:fillRect l="-1695" r="-50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p:cNvSpPr txBox="1"/>
                <p:nvPr/>
              </p:nvSpPr>
              <p:spPr>
                <a:xfrm>
                  <a:off x="3949239" y="5559719"/>
                  <a:ext cx="64899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a:rPr>
                          <m:t>𝑛</m:t>
                        </m:r>
                      </m:oMath>
                    </m:oMathPara>
                  </a14:m>
                  <a:endParaRPr kumimoji="1" lang="ja-JP" altLang="en-US" sz="2400" dirty="0"/>
                </a:p>
              </p:txBody>
            </p:sp>
          </mc:Choice>
          <mc:Fallback xmlns="">
            <p:sp>
              <p:nvSpPr>
                <p:cNvPr id="106" name="テキスト ボックス 105"/>
                <p:cNvSpPr txBox="1">
                  <a:spLocks noRot="1" noChangeAspect="1" noMove="1" noResize="1" noEditPoints="1" noAdjustHandles="1" noChangeArrowheads="1" noChangeShapeType="1" noTextEdit="1"/>
                </p:cNvSpPr>
                <p:nvPr/>
              </p:nvSpPr>
              <p:spPr>
                <a:xfrm>
                  <a:off x="3949239" y="5559719"/>
                  <a:ext cx="648991" cy="461665"/>
                </a:xfrm>
                <a:prstGeom prst="rect">
                  <a:avLst/>
                </a:prstGeom>
                <a:blipFill rotWithShape="1">
                  <a:blip r:embed="rId16"/>
                  <a:stretch>
                    <a:fillRect/>
                  </a:stretch>
                </a:blipFill>
              </p:spPr>
              <p:txBody>
                <a:bodyPr/>
                <a:lstStyle/>
                <a:p>
                  <a:r>
                    <a:rPr lang="ja-JP" altLang="en-US">
                      <a:noFill/>
                    </a:rPr>
                    <a:t> </a:t>
                  </a:r>
                </a:p>
              </p:txBody>
            </p:sp>
          </mc:Fallback>
        </mc:AlternateContent>
      </p:grpSp>
      <p:grpSp>
        <p:nvGrpSpPr>
          <p:cNvPr id="114" name="グループ化 113"/>
          <p:cNvGrpSpPr/>
          <p:nvPr/>
        </p:nvGrpSpPr>
        <p:grpSpPr>
          <a:xfrm>
            <a:off x="1974183" y="4882580"/>
            <a:ext cx="5195634" cy="1556068"/>
            <a:chOff x="77639" y="4416285"/>
            <a:chExt cx="5195634" cy="1556068"/>
          </a:xfrm>
        </p:grpSpPr>
        <p:sp>
          <p:nvSpPr>
            <p:cNvPr id="74" name="正方形/長方形 73"/>
            <p:cNvSpPr/>
            <p:nvPr/>
          </p:nvSpPr>
          <p:spPr>
            <a:xfrm flipH="1" flipV="1">
              <a:off x="503407" y="4952463"/>
              <a:ext cx="466526" cy="466526"/>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flipH="1" flipV="1">
              <a:off x="503407" y="4485937"/>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flipH="1" flipV="1">
              <a:off x="969933" y="4952463"/>
              <a:ext cx="466526" cy="466526"/>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flipH="1" flipV="1">
              <a:off x="969933" y="4485937"/>
              <a:ext cx="466526" cy="4665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flipH="1" flipV="1">
              <a:off x="1436458" y="4952463"/>
              <a:ext cx="466526" cy="466526"/>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flipH="1" flipV="1">
              <a:off x="1436458" y="4485937"/>
              <a:ext cx="466526" cy="4665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flipH="1" flipV="1">
              <a:off x="1891333" y="4952463"/>
              <a:ext cx="466526" cy="466526"/>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flipH="1" flipV="1">
              <a:off x="1891333" y="4485937"/>
              <a:ext cx="466526" cy="46652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flipH="1" flipV="1">
              <a:off x="4806747" y="4952463"/>
              <a:ext cx="466526" cy="4665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flipH="1" flipV="1">
              <a:off x="4806747" y="4485937"/>
              <a:ext cx="466526" cy="466526"/>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9" name="テキスト ボックス 88"/>
                <p:cNvSpPr txBox="1"/>
                <p:nvPr/>
              </p:nvSpPr>
              <p:spPr>
                <a:xfrm>
                  <a:off x="4219061" y="4416285"/>
                  <a:ext cx="455292"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400" b="1" i="1" smtClean="0">
                            <a:latin typeface="Cambria Math"/>
                          </a:rPr>
                          <m:t>…</m:t>
                        </m:r>
                      </m:oMath>
                    </m:oMathPara>
                  </a14:m>
                  <a:endParaRPr kumimoji="1" lang="ja-JP" altLang="en-US" sz="4400" b="1" dirty="0"/>
                </a:p>
              </p:txBody>
            </p:sp>
          </mc:Choice>
          <mc:Fallback xmlns="">
            <p:sp>
              <p:nvSpPr>
                <p:cNvPr id="89" name="テキスト ボックス 88"/>
                <p:cNvSpPr txBox="1">
                  <a:spLocks noRot="1" noChangeAspect="1" noMove="1" noResize="1" noEditPoints="1" noAdjustHandles="1" noChangeArrowheads="1" noChangeShapeType="1" noTextEdit="1"/>
                </p:cNvSpPr>
                <p:nvPr/>
              </p:nvSpPr>
              <p:spPr>
                <a:xfrm>
                  <a:off x="4219061" y="4416285"/>
                  <a:ext cx="455292" cy="769441"/>
                </a:xfrm>
                <a:prstGeom prst="rect">
                  <a:avLst/>
                </a:prstGeom>
                <a:blipFill rotWithShape="1">
                  <a:blip r:embed="rId17"/>
                  <a:stretch>
                    <a:fillRect r="-6667"/>
                  </a:stretch>
                </a:blipFill>
              </p:spPr>
              <p:txBody>
                <a:bodyPr/>
                <a:lstStyle/>
                <a:p>
                  <a:r>
                    <a:rPr lang="ja-JP" altLang="en-US">
                      <a:noFill/>
                    </a:rPr>
                    <a:t> </a:t>
                  </a:r>
                </a:p>
              </p:txBody>
            </p:sp>
          </mc:Fallback>
        </mc:AlternateContent>
        <p:sp>
          <p:nvSpPr>
            <p:cNvPr id="90" name="正方形/長方形 89"/>
            <p:cNvSpPr/>
            <p:nvPr/>
          </p:nvSpPr>
          <p:spPr>
            <a:xfrm flipH="1" flipV="1">
              <a:off x="2364416" y="4952463"/>
              <a:ext cx="466526" cy="46652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flipH="1" flipV="1">
              <a:off x="2364416" y="4485937"/>
              <a:ext cx="466526" cy="46652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flipH="1" flipV="1">
              <a:off x="2830942" y="4952463"/>
              <a:ext cx="466526" cy="46652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flipH="1" flipV="1">
              <a:off x="2830942" y="4485937"/>
              <a:ext cx="466526" cy="466526"/>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p:nvSpPr>
          <p:spPr>
            <a:xfrm flipH="1" flipV="1">
              <a:off x="3297467" y="4952463"/>
              <a:ext cx="466526" cy="466526"/>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flipH="1" flipV="1">
              <a:off x="3297467" y="4485937"/>
              <a:ext cx="466526" cy="46652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p:cNvSpPr/>
            <p:nvPr/>
          </p:nvSpPr>
          <p:spPr>
            <a:xfrm flipH="1" flipV="1">
              <a:off x="3752342" y="4952463"/>
              <a:ext cx="466526" cy="466526"/>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p:cNvSpPr/>
            <p:nvPr/>
          </p:nvSpPr>
          <p:spPr>
            <a:xfrm flipH="1" flipV="1">
              <a:off x="3752342" y="4485937"/>
              <a:ext cx="466526" cy="46652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矢印コネクタ 106"/>
            <p:cNvCxnSpPr/>
            <p:nvPr/>
          </p:nvCxnSpPr>
          <p:spPr>
            <a:xfrm>
              <a:off x="402350" y="4485937"/>
              <a:ext cx="0" cy="93305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503407" y="5582600"/>
              <a:ext cx="4769866"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テキスト ボックス 108"/>
                <p:cNvSpPr txBox="1"/>
                <p:nvPr/>
              </p:nvSpPr>
              <p:spPr>
                <a:xfrm>
                  <a:off x="77639" y="4703487"/>
                  <a:ext cx="3600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a:rPr>
                          <m:t>2</m:t>
                        </m:r>
                      </m:oMath>
                    </m:oMathPara>
                  </a14:m>
                  <a:endParaRPr kumimoji="1" lang="ja-JP" altLang="en-US" sz="2000" dirty="0"/>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77639" y="4703487"/>
                  <a:ext cx="360040" cy="461665"/>
                </a:xfrm>
                <a:prstGeom prst="rect">
                  <a:avLst/>
                </a:prstGeom>
                <a:blipFill rotWithShape="1">
                  <a:blip r:embed="rId18"/>
                  <a:stretch>
                    <a:fillRect l="-3390" r="-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2563844" y="5510688"/>
                  <a:ext cx="64899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a:rPr>
                          <m:t>𝑛</m:t>
                        </m:r>
                      </m:oMath>
                    </m:oMathPara>
                  </a14:m>
                  <a:endParaRPr kumimoji="1" lang="ja-JP" altLang="en-US" sz="24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2563844" y="5510688"/>
                  <a:ext cx="648991" cy="461665"/>
                </a:xfrm>
                <a:prstGeom prst="rect">
                  <a:avLst/>
                </a:prstGeom>
                <a:blipFill rotWithShape="1">
                  <a:blip r:embed="rId19"/>
                  <a:stretch>
                    <a:fillRect/>
                  </a:stretch>
                </a:blipFill>
              </p:spPr>
              <p:txBody>
                <a:bodyPr/>
                <a:lstStyle/>
                <a:p>
                  <a:r>
                    <a:rPr lang="ja-JP" altLang="en-US">
                      <a:noFill/>
                    </a:rPr>
                    <a:t> </a:t>
                  </a:r>
                </a:p>
              </p:txBody>
            </p:sp>
          </mc:Fallback>
        </mc:AlternateContent>
      </p:grpSp>
    </p:spTree>
    <p:custDataLst>
      <p:tags r:id="rId1"/>
    </p:custDataLst>
    <p:extLst>
      <p:ext uri="{BB962C8B-B14F-4D97-AF65-F5344CB8AC3E}">
        <p14:creationId xmlns:p14="http://schemas.microsoft.com/office/powerpoint/2010/main" val="372397330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par>
                                <p:cTn id="24" presetID="10" presetClass="exit" presetSubtype="0" fill="hold" nodeType="withEffect">
                                  <p:stCondLst>
                                    <p:cond delay="0"/>
                                  </p:stCondLst>
                                  <p:childTnLst>
                                    <p:animEffect transition="out" filter="fade">
                                      <p:cBhvr>
                                        <p:cTn id="25" dur="500"/>
                                        <p:tgtEl>
                                          <p:spTgt spid="68"/>
                                        </p:tgtEl>
                                      </p:cBhvr>
                                    </p:animEffect>
                                    <p:set>
                                      <p:cBhvr>
                                        <p:cTn id="26" dur="1" fill="hold">
                                          <p:stCondLst>
                                            <p:cond delay="499"/>
                                          </p:stCondLst>
                                        </p:cTn>
                                        <p:tgtEl>
                                          <p:spTgt spid="6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xit" presetSubtype="0" fill="hold" nodeType="withEffect">
                                  <p:stCondLst>
                                    <p:cond delay="0"/>
                                  </p:stCondLst>
                                  <p:childTnLst>
                                    <p:animEffect transition="out" filter="fade">
                                      <p:cBhvr>
                                        <p:cTn id="33" dur="500"/>
                                        <p:tgtEl>
                                          <p:spTgt spid="85"/>
                                        </p:tgtEl>
                                      </p:cBhvr>
                                    </p:animEffect>
                                    <p:set>
                                      <p:cBhvr>
                                        <p:cTn id="34" dur="1" fill="hold">
                                          <p:stCondLst>
                                            <p:cond delay="499"/>
                                          </p:stCondLst>
                                        </p:cTn>
                                        <p:tgtEl>
                                          <p:spTgt spid="85"/>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500"/>
                                        <p:tgtEl>
                                          <p:spTgt spid="1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xit" presetSubtype="0" fill="hold" nodeType="withEffect">
                                  <p:stCondLst>
                                    <p:cond delay="0"/>
                                  </p:stCondLst>
                                  <p:childTnLst>
                                    <p:animEffect transition="out" filter="fade">
                                      <p:cBhvr>
                                        <p:cTn id="44" dur="500"/>
                                        <p:tgtEl>
                                          <p:spTgt spid="114"/>
                                        </p:tgtEl>
                                      </p:cBhvr>
                                    </p:animEffect>
                                    <p:set>
                                      <p:cBhvr>
                                        <p:cTn id="45" dur="1" fill="hold">
                                          <p:stCondLst>
                                            <p:cond delay="499"/>
                                          </p:stCondLst>
                                        </p:cTn>
                                        <p:tgtEl>
                                          <p:spTgt spid="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376254" y="332656"/>
            <a:ext cx="6391493" cy="769441"/>
          </a:xfrm>
          <a:prstGeom prst="rect">
            <a:avLst/>
          </a:prstGeom>
        </p:spPr>
        <p:txBody>
          <a:bodyPr wrap="none">
            <a:spAutoFit/>
          </a:bodyPr>
          <a:lstStyle/>
          <a:p>
            <a:r>
              <a:rPr lang="ja-JP" altLang="en-US" sz="4400" dirty="0" smtClean="0">
                <a:solidFill>
                  <a:srgbClr val="FF0000"/>
                </a:solidFill>
              </a:rPr>
              <a:t>グラフ問題</a:t>
            </a:r>
            <a:r>
              <a:rPr lang="ja-JP" altLang="en-US" sz="4400" dirty="0" smtClean="0"/>
              <a:t>として</a:t>
            </a:r>
            <a:r>
              <a:rPr lang="ja-JP" altLang="en-US" sz="4400" dirty="0" smtClean="0">
                <a:solidFill>
                  <a:srgbClr val="FF0000"/>
                </a:solidFill>
              </a:rPr>
              <a:t>定式化</a:t>
            </a:r>
            <a:endParaRPr lang="ja-JP" altLang="en-US" sz="4400" dirty="0">
              <a:solidFill>
                <a:srgbClr val="FF0000"/>
              </a:solidFill>
            </a:endParaRPr>
          </a:p>
        </p:txBody>
      </p:sp>
      <p:sp>
        <p:nvSpPr>
          <p:cNvPr id="6" name="テキスト ボックス 5"/>
          <p:cNvSpPr txBox="1"/>
          <p:nvPr/>
        </p:nvSpPr>
        <p:spPr>
          <a:xfrm>
            <a:off x="305526" y="1556792"/>
            <a:ext cx="8532948" cy="1077218"/>
          </a:xfrm>
          <a:prstGeom prst="rect">
            <a:avLst/>
          </a:prstGeom>
          <a:noFill/>
        </p:spPr>
        <p:txBody>
          <a:bodyPr wrap="square" rtlCol="0">
            <a:spAutoFit/>
          </a:bodyPr>
          <a:lstStyle/>
          <a:p>
            <a:r>
              <a:rPr kumimoji="1" lang="ja-JP" altLang="en-US" sz="3200" dirty="0" smtClean="0"/>
              <a:t>今までグリッド上で行っていた塗りつぶしを</a:t>
            </a:r>
            <a:endParaRPr kumimoji="1" lang="en-US" altLang="ja-JP" sz="3200" dirty="0" smtClean="0"/>
          </a:p>
          <a:p>
            <a:r>
              <a:rPr lang="ja-JP" altLang="en-US" sz="3200" dirty="0" smtClean="0"/>
              <a:t>色分けされた点と，それらを繋ぐ辺で表す．</a:t>
            </a:r>
            <a:endParaRPr kumimoji="1" lang="ja-JP" altLang="en-US" sz="3200" dirty="0"/>
          </a:p>
        </p:txBody>
      </p:sp>
      <p:sp>
        <p:nvSpPr>
          <p:cNvPr id="22" name="右矢印 21"/>
          <p:cNvSpPr/>
          <p:nvPr/>
        </p:nvSpPr>
        <p:spPr>
          <a:xfrm>
            <a:off x="4139952" y="4725144"/>
            <a:ext cx="648072" cy="5040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p:cNvSpPr>
            <a:spLocks noGrp="1"/>
          </p:cNvSpPr>
          <p:nvPr>
            <p:ph type="sldNum" sz="quarter" idx="12"/>
          </p:nvPr>
        </p:nvSpPr>
        <p:spPr/>
        <p:txBody>
          <a:bodyPr/>
          <a:lstStyle/>
          <a:p>
            <a:fld id="{202BC488-264D-4CC2-AA22-7687A2C3553A}" type="slidenum">
              <a:rPr kumimoji="1" lang="ja-JP" altLang="en-US" smtClean="0"/>
              <a:t>11</a:t>
            </a:fld>
            <a:endParaRPr kumimoji="1" lang="ja-JP" altLang="en-US" dirty="0"/>
          </a:p>
        </p:txBody>
      </p:sp>
      <p:grpSp>
        <p:nvGrpSpPr>
          <p:cNvPr id="4" name="グループ化 3"/>
          <p:cNvGrpSpPr/>
          <p:nvPr/>
        </p:nvGrpSpPr>
        <p:grpSpPr>
          <a:xfrm>
            <a:off x="683568" y="3501008"/>
            <a:ext cx="2880320" cy="2880320"/>
            <a:chOff x="683568" y="3501008"/>
            <a:chExt cx="2880320" cy="2880320"/>
          </a:xfrm>
        </p:grpSpPr>
        <p:grpSp>
          <p:nvGrpSpPr>
            <p:cNvPr id="9" name="グループ化 8"/>
            <p:cNvGrpSpPr/>
            <p:nvPr/>
          </p:nvGrpSpPr>
          <p:grpSpPr>
            <a:xfrm>
              <a:off x="755576" y="3573016"/>
              <a:ext cx="2808312" cy="2808312"/>
              <a:chOff x="755576" y="3573016"/>
              <a:chExt cx="2808312" cy="2808312"/>
            </a:xfrm>
          </p:grpSpPr>
          <p:sp>
            <p:nvSpPr>
              <p:cNvPr id="10" name="正方形/長方形 9"/>
              <p:cNvSpPr/>
              <p:nvPr/>
            </p:nvSpPr>
            <p:spPr>
              <a:xfrm>
                <a:off x="755576" y="3573016"/>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55576" y="4509120"/>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755576" y="5445224"/>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691680" y="3573016"/>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691680" y="4509120"/>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691680" y="5445224"/>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627784" y="3573016"/>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2627784" y="4509120"/>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2627784" y="5445224"/>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正方形/長方形 44"/>
            <p:cNvSpPr/>
            <p:nvPr/>
          </p:nvSpPr>
          <p:spPr>
            <a:xfrm>
              <a:off x="683568" y="3501008"/>
              <a:ext cx="1080120" cy="108012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p:cNvGrpSpPr/>
          <p:nvPr/>
        </p:nvGrpSpPr>
        <p:grpSpPr>
          <a:xfrm>
            <a:off x="5275871" y="3452309"/>
            <a:ext cx="3041436" cy="2940941"/>
            <a:chOff x="5275871" y="3452309"/>
            <a:chExt cx="3041436" cy="2940941"/>
          </a:xfrm>
        </p:grpSpPr>
        <p:grpSp>
          <p:nvGrpSpPr>
            <p:cNvPr id="2" name="グループ化 1"/>
            <p:cNvGrpSpPr/>
            <p:nvPr/>
          </p:nvGrpSpPr>
          <p:grpSpPr>
            <a:xfrm>
              <a:off x="5364088" y="3561093"/>
              <a:ext cx="2953219" cy="2832157"/>
              <a:chOff x="5364088" y="3561093"/>
              <a:chExt cx="2953219" cy="2832157"/>
            </a:xfrm>
          </p:grpSpPr>
          <p:grpSp>
            <p:nvGrpSpPr>
              <p:cNvPr id="91" name="グループ化 90"/>
              <p:cNvGrpSpPr/>
              <p:nvPr/>
            </p:nvGrpSpPr>
            <p:grpSpPr>
              <a:xfrm>
                <a:off x="5561498" y="3749509"/>
                <a:ext cx="2558399" cy="2455326"/>
                <a:chOff x="5561498" y="3749509"/>
                <a:chExt cx="2558399" cy="2455326"/>
              </a:xfrm>
            </p:grpSpPr>
            <p:cxnSp>
              <p:nvCxnSpPr>
                <p:cNvPr id="46" name="直線コネクタ 45"/>
                <p:cNvCxnSpPr>
                  <a:stCxn id="24" idx="6"/>
                  <a:endCxn id="25" idx="2"/>
                </p:cNvCxnSpPr>
                <p:nvPr/>
              </p:nvCxnSpPr>
              <p:spPr>
                <a:xfrm>
                  <a:off x="5758908" y="3749509"/>
                  <a:ext cx="884379"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25" idx="6"/>
                  <a:endCxn id="26" idx="2"/>
                </p:cNvCxnSpPr>
                <p:nvPr/>
              </p:nvCxnSpPr>
              <p:spPr>
                <a:xfrm>
                  <a:off x="7038107" y="3749509"/>
                  <a:ext cx="88438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42" idx="6"/>
                  <a:endCxn id="28" idx="2"/>
                </p:cNvCxnSpPr>
                <p:nvPr/>
              </p:nvCxnSpPr>
              <p:spPr>
                <a:xfrm>
                  <a:off x="5758908" y="4977172"/>
                  <a:ext cx="884379"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28" idx="6"/>
                  <a:endCxn id="27" idx="2"/>
                </p:cNvCxnSpPr>
                <p:nvPr/>
              </p:nvCxnSpPr>
              <p:spPr>
                <a:xfrm>
                  <a:off x="7038107" y="4977172"/>
                  <a:ext cx="884379"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29" idx="6"/>
                  <a:endCxn id="30" idx="2"/>
                </p:cNvCxnSpPr>
                <p:nvPr/>
              </p:nvCxnSpPr>
              <p:spPr>
                <a:xfrm flipV="1">
                  <a:off x="5758908" y="6204834"/>
                  <a:ext cx="884379" cy="1"/>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30" idx="6"/>
                  <a:endCxn id="43" idx="2"/>
                </p:cNvCxnSpPr>
                <p:nvPr/>
              </p:nvCxnSpPr>
              <p:spPr>
                <a:xfrm flipV="1">
                  <a:off x="7038107" y="6204832"/>
                  <a:ext cx="884377" cy="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24" idx="4"/>
                  <a:endCxn id="42" idx="0"/>
                </p:cNvCxnSpPr>
                <p:nvPr/>
              </p:nvCxnSpPr>
              <p:spPr>
                <a:xfrm>
                  <a:off x="5561498" y="3937924"/>
                  <a:ext cx="0" cy="85083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25" idx="4"/>
                  <a:endCxn id="28" idx="0"/>
                </p:cNvCxnSpPr>
                <p:nvPr/>
              </p:nvCxnSpPr>
              <p:spPr>
                <a:xfrm>
                  <a:off x="6840697" y="3937924"/>
                  <a:ext cx="0" cy="85083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26" idx="4"/>
                  <a:endCxn id="27" idx="0"/>
                </p:cNvCxnSpPr>
                <p:nvPr/>
              </p:nvCxnSpPr>
              <p:spPr>
                <a:xfrm flipH="1">
                  <a:off x="8119896" y="3937924"/>
                  <a:ext cx="1" cy="85083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42" idx="4"/>
                  <a:endCxn id="29" idx="0"/>
                </p:cNvCxnSpPr>
                <p:nvPr/>
              </p:nvCxnSpPr>
              <p:spPr>
                <a:xfrm>
                  <a:off x="5561498" y="5165587"/>
                  <a:ext cx="0" cy="85083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28" idx="4"/>
                  <a:endCxn id="30" idx="0"/>
                </p:cNvCxnSpPr>
                <p:nvPr/>
              </p:nvCxnSpPr>
              <p:spPr>
                <a:xfrm>
                  <a:off x="6840697" y="5165587"/>
                  <a:ext cx="0" cy="850831"/>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27" idx="4"/>
                  <a:endCxn id="43" idx="0"/>
                </p:cNvCxnSpPr>
                <p:nvPr/>
              </p:nvCxnSpPr>
              <p:spPr>
                <a:xfrm flipH="1">
                  <a:off x="8119894" y="5165587"/>
                  <a:ext cx="2" cy="850829"/>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5364088" y="3561093"/>
                <a:ext cx="2953219" cy="2832157"/>
                <a:chOff x="1079165" y="3897399"/>
                <a:chExt cx="2161133" cy="2159545"/>
              </a:xfrm>
            </p:grpSpPr>
            <p:sp>
              <p:nvSpPr>
                <p:cNvPr id="24" name="Oval 9"/>
                <p:cNvSpPr>
                  <a:spLocks noChangeArrowheads="1"/>
                </p:cNvSpPr>
                <p:nvPr/>
              </p:nvSpPr>
              <p:spPr bwMode="auto">
                <a:xfrm>
                  <a:off x="1079165" y="3897399"/>
                  <a:ext cx="288925" cy="287337"/>
                </a:xfrm>
                <a:prstGeom prst="ellipse">
                  <a:avLst/>
                </a:prstGeom>
                <a:solidFill>
                  <a:srgbClr val="FF5D5D"/>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 name="Oval 9"/>
                <p:cNvSpPr>
                  <a:spLocks noChangeArrowheads="1"/>
                </p:cNvSpPr>
                <p:nvPr/>
              </p:nvSpPr>
              <p:spPr bwMode="auto">
                <a:xfrm>
                  <a:off x="2015269" y="3897399"/>
                  <a:ext cx="288925" cy="287337"/>
                </a:xfrm>
                <a:prstGeom prst="ellipse">
                  <a:avLst/>
                </a:prstGeom>
                <a:solidFill>
                  <a:srgbClr val="00DA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 name="Oval 9"/>
                <p:cNvSpPr>
                  <a:spLocks noChangeArrowheads="1"/>
                </p:cNvSpPr>
                <p:nvPr/>
              </p:nvSpPr>
              <p:spPr bwMode="auto">
                <a:xfrm>
                  <a:off x="2951373" y="3897399"/>
                  <a:ext cx="288925" cy="287337"/>
                </a:xfrm>
                <a:prstGeom prst="ellipse">
                  <a:avLst/>
                </a:prstGeom>
                <a:solidFill>
                  <a:srgbClr val="7171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 name="Oval 9"/>
                <p:cNvSpPr>
                  <a:spLocks noChangeArrowheads="1"/>
                </p:cNvSpPr>
                <p:nvPr/>
              </p:nvSpPr>
              <p:spPr bwMode="auto">
                <a:xfrm>
                  <a:off x="2951372" y="4833503"/>
                  <a:ext cx="288925" cy="287337"/>
                </a:xfrm>
                <a:prstGeom prst="ellipse">
                  <a:avLst/>
                </a:prstGeom>
                <a:solidFill>
                  <a:srgbClr val="7171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8" name="Oval 9"/>
                <p:cNvSpPr>
                  <a:spLocks noChangeArrowheads="1"/>
                </p:cNvSpPr>
                <p:nvPr/>
              </p:nvSpPr>
              <p:spPr bwMode="auto">
                <a:xfrm>
                  <a:off x="2015269" y="4833503"/>
                  <a:ext cx="288925" cy="287337"/>
                </a:xfrm>
                <a:prstGeom prst="ellipse">
                  <a:avLst/>
                </a:prstGeom>
                <a:solidFill>
                  <a:srgbClr val="FF5D5D"/>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9" name="Oval 9"/>
                <p:cNvSpPr>
                  <a:spLocks noChangeArrowheads="1"/>
                </p:cNvSpPr>
                <p:nvPr/>
              </p:nvSpPr>
              <p:spPr bwMode="auto">
                <a:xfrm>
                  <a:off x="1079165" y="5769607"/>
                  <a:ext cx="288925" cy="287337"/>
                </a:xfrm>
                <a:prstGeom prst="ellipse">
                  <a:avLst/>
                </a:prstGeom>
                <a:solidFill>
                  <a:srgbClr val="00DA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 name="Oval 9"/>
                <p:cNvSpPr>
                  <a:spLocks noChangeArrowheads="1"/>
                </p:cNvSpPr>
                <p:nvPr/>
              </p:nvSpPr>
              <p:spPr bwMode="auto">
                <a:xfrm>
                  <a:off x="2015269" y="5769606"/>
                  <a:ext cx="288925" cy="287337"/>
                </a:xfrm>
                <a:prstGeom prst="ellipse">
                  <a:avLst/>
                </a:prstGeom>
                <a:solidFill>
                  <a:srgbClr val="00DA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2" name="Oval 9"/>
                <p:cNvSpPr>
                  <a:spLocks noChangeArrowheads="1"/>
                </p:cNvSpPr>
                <p:nvPr/>
              </p:nvSpPr>
              <p:spPr bwMode="auto">
                <a:xfrm>
                  <a:off x="1079165" y="4833503"/>
                  <a:ext cx="288925" cy="287337"/>
                </a:xfrm>
                <a:prstGeom prst="ellipse">
                  <a:avLst/>
                </a:prstGeom>
                <a:solidFill>
                  <a:srgbClr val="7171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3" name="Oval 9"/>
                <p:cNvSpPr>
                  <a:spLocks noChangeArrowheads="1"/>
                </p:cNvSpPr>
                <p:nvPr/>
              </p:nvSpPr>
              <p:spPr bwMode="auto">
                <a:xfrm>
                  <a:off x="2951371" y="5769605"/>
                  <a:ext cx="288925" cy="287337"/>
                </a:xfrm>
                <a:prstGeom prst="ellipse">
                  <a:avLst/>
                </a:prstGeom>
                <a:solidFill>
                  <a:srgbClr val="FF5D5D"/>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sp>
          <p:nvSpPr>
            <p:cNvPr id="48" name="正方形/長方形 47"/>
            <p:cNvSpPr/>
            <p:nvPr/>
          </p:nvSpPr>
          <p:spPr>
            <a:xfrm>
              <a:off x="5275871" y="3452309"/>
              <a:ext cx="571254" cy="5944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ustDataLst>
      <p:tags r:id="rId1"/>
    </p:custDataLst>
    <p:extLst>
      <p:ext uri="{BB962C8B-B14F-4D97-AF65-F5344CB8AC3E}">
        <p14:creationId xmlns:p14="http://schemas.microsoft.com/office/powerpoint/2010/main" val="1370448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表 48"/>
          <p:cNvGraphicFramePr>
            <a:graphicFrameLocks noGrp="1"/>
          </p:cNvGraphicFramePr>
          <p:nvPr>
            <p:extLst>
              <p:ext uri="{D42A27DB-BD31-4B8C-83A1-F6EECF244321}">
                <p14:modId xmlns:p14="http://schemas.microsoft.com/office/powerpoint/2010/main" val="3032948410"/>
              </p:ext>
            </p:extLst>
          </p:nvPr>
        </p:nvGraphicFramePr>
        <p:xfrm>
          <a:off x="683568" y="1075209"/>
          <a:ext cx="7776864" cy="5472607"/>
        </p:xfrm>
        <a:graphic>
          <a:graphicData uri="http://schemas.openxmlformats.org/drawingml/2006/table">
            <a:tbl>
              <a:tblPr firstRow="1" bandRow="1">
                <a:tableStyleId>{5C22544A-7EE6-4342-B048-85BDC9FD1C3A}</a:tableStyleId>
              </a:tblPr>
              <a:tblGrid>
                <a:gridCol w="3888432"/>
                <a:gridCol w="3888432"/>
              </a:tblGrid>
              <a:tr h="731493">
                <a:tc>
                  <a:txBody>
                    <a:bodyPr/>
                    <a:lstStyle/>
                    <a:p>
                      <a:pPr algn="ctr"/>
                      <a:r>
                        <a:rPr kumimoji="1" lang="ja-JP" altLang="en-US" sz="3200" dirty="0" smtClean="0"/>
                        <a:t>入力</a:t>
                      </a:r>
                      <a:endParaRPr kumimoji="1" lang="ja-JP" altLang="en-US" sz="3200" dirty="0"/>
                    </a:p>
                  </a:txBody>
                  <a:tcPr/>
                </a:tc>
                <a:tc>
                  <a:txBody>
                    <a:bodyPr/>
                    <a:lstStyle/>
                    <a:p>
                      <a:pPr algn="ctr"/>
                      <a:r>
                        <a:rPr kumimoji="1" lang="ja-JP" altLang="en-US" sz="3200" dirty="0" smtClean="0"/>
                        <a:t>出力</a:t>
                      </a:r>
                      <a:endParaRPr kumimoji="1" lang="ja-JP" altLang="en-US" sz="3200" dirty="0"/>
                    </a:p>
                  </a:txBody>
                  <a:tcPr/>
                </a:tc>
              </a:tr>
              <a:tr h="4741114">
                <a:tc>
                  <a:txBody>
                    <a:bodyPr/>
                    <a:lstStyle/>
                    <a:p>
                      <a:pPr algn="l"/>
                      <a:endParaRPr kumimoji="1" lang="ja-JP" altLang="en-US" sz="2800" dirty="0"/>
                    </a:p>
                  </a:txBody>
                  <a:tcPr/>
                </a:tc>
                <a:tc>
                  <a:txBody>
                    <a:bodyPr/>
                    <a:lstStyle/>
                    <a:p>
                      <a:pPr algn="l"/>
                      <a:endParaRPr kumimoji="1" lang="en-US" altLang="ja-JP" sz="2800" dirty="0" smtClean="0"/>
                    </a:p>
                  </a:txBody>
                  <a:tcPr/>
                </a:tc>
              </a:tr>
            </a:tbl>
          </a:graphicData>
        </a:graphic>
      </p:graphicFrame>
      <p:sp>
        <p:nvSpPr>
          <p:cNvPr id="5" name="正方形/長方形 4"/>
          <p:cNvSpPr/>
          <p:nvPr/>
        </p:nvSpPr>
        <p:spPr>
          <a:xfrm>
            <a:off x="1376254" y="332656"/>
            <a:ext cx="6391493" cy="769441"/>
          </a:xfrm>
          <a:prstGeom prst="rect">
            <a:avLst/>
          </a:prstGeom>
        </p:spPr>
        <p:txBody>
          <a:bodyPr wrap="none">
            <a:spAutoFit/>
          </a:bodyPr>
          <a:lstStyle/>
          <a:p>
            <a:r>
              <a:rPr lang="ja-JP" altLang="en-US" sz="4400" dirty="0" smtClean="0"/>
              <a:t>グリッドとグラフの対応</a:t>
            </a:r>
            <a:endParaRPr lang="ja-JP" altLang="en-US" sz="4400" dirty="0"/>
          </a:p>
        </p:txBody>
      </p:sp>
      <p:sp>
        <p:nvSpPr>
          <p:cNvPr id="75" name="テキスト ボックス 74"/>
          <p:cNvSpPr txBox="1"/>
          <p:nvPr/>
        </p:nvSpPr>
        <p:spPr>
          <a:xfrm>
            <a:off x="683568" y="1916832"/>
            <a:ext cx="3888432" cy="523220"/>
          </a:xfrm>
          <a:prstGeom prst="rect">
            <a:avLst/>
          </a:prstGeom>
          <a:noFill/>
        </p:spPr>
        <p:txBody>
          <a:bodyPr wrap="square" rtlCol="0">
            <a:spAutoFit/>
          </a:bodyPr>
          <a:lstStyle/>
          <a:p>
            <a:pPr algn="ctr"/>
            <a:r>
              <a:rPr lang="ja-JP" altLang="en-US" sz="2800" dirty="0"/>
              <a:t>ある色分け</a:t>
            </a:r>
            <a:r>
              <a:rPr lang="ja-JP" altLang="en-US" sz="2800" dirty="0" smtClean="0"/>
              <a:t>された</a:t>
            </a:r>
            <a:endParaRPr lang="en-US" altLang="ja-JP" sz="2800" dirty="0" smtClean="0"/>
          </a:p>
        </p:txBody>
      </p:sp>
      <p:sp>
        <p:nvSpPr>
          <p:cNvPr id="77" name="テキスト ボックス 76"/>
          <p:cNvSpPr txBox="1"/>
          <p:nvPr/>
        </p:nvSpPr>
        <p:spPr>
          <a:xfrm>
            <a:off x="683568" y="2340345"/>
            <a:ext cx="3888432" cy="523220"/>
          </a:xfrm>
          <a:prstGeom prst="rect">
            <a:avLst/>
          </a:prstGeom>
          <a:noFill/>
        </p:spPr>
        <p:txBody>
          <a:bodyPr wrap="square" rtlCol="0">
            <a:spAutoFit/>
          </a:bodyPr>
          <a:lstStyle/>
          <a:p>
            <a:pPr algn="ctr"/>
            <a:r>
              <a:rPr lang="ja-JP" altLang="en-US" sz="2800" dirty="0" smtClean="0"/>
              <a:t>グリッド</a:t>
            </a:r>
            <a:endParaRPr lang="en-US" altLang="ja-JP" sz="2800" dirty="0" smtClean="0"/>
          </a:p>
        </p:txBody>
      </p:sp>
      <p:grpSp>
        <p:nvGrpSpPr>
          <p:cNvPr id="106" name="グループ化 105"/>
          <p:cNvGrpSpPr/>
          <p:nvPr/>
        </p:nvGrpSpPr>
        <p:grpSpPr>
          <a:xfrm>
            <a:off x="1187624" y="3140968"/>
            <a:ext cx="2880320" cy="2880320"/>
            <a:chOff x="683568" y="3501008"/>
            <a:chExt cx="2880320" cy="2880320"/>
          </a:xfrm>
        </p:grpSpPr>
        <p:grpSp>
          <p:nvGrpSpPr>
            <p:cNvPr id="107" name="グループ化 106"/>
            <p:cNvGrpSpPr/>
            <p:nvPr/>
          </p:nvGrpSpPr>
          <p:grpSpPr>
            <a:xfrm>
              <a:off x="755576" y="3573016"/>
              <a:ext cx="2808312" cy="2808312"/>
              <a:chOff x="755576" y="3573016"/>
              <a:chExt cx="2808312" cy="2808312"/>
            </a:xfrm>
          </p:grpSpPr>
          <p:sp>
            <p:nvSpPr>
              <p:cNvPr id="109" name="正方形/長方形 108"/>
              <p:cNvSpPr/>
              <p:nvPr/>
            </p:nvSpPr>
            <p:spPr>
              <a:xfrm>
                <a:off x="755576" y="3573016"/>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755576" y="4509120"/>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755576" y="5445224"/>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1691680" y="3573016"/>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1691680" y="4509120"/>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1691680" y="5445224"/>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2627784" y="3573016"/>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2627784" y="4509120"/>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2627784" y="5445224"/>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8" name="正方形/長方形 107"/>
            <p:cNvSpPr/>
            <p:nvPr/>
          </p:nvSpPr>
          <p:spPr>
            <a:xfrm>
              <a:off x="683568" y="3501008"/>
              <a:ext cx="1080120" cy="108012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1107066" y="3075475"/>
            <a:ext cx="3041436" cy="2940941"/>
            <a:chOff x="5275871" y="3452309"/>
            <a:chExt cx="3041436" cy="2940941"/>
          </a:xfrm>
        </p:grpSpPr>
        <p:grpSp>
          <p:nvGrpSpPr>
            <p:cNvPr id="119" name="グループ化 118"/>
            <p:cNvGrpSpPr/>
            <p:nvPr/>
          </p:nvGrpSpPr>
          <p:grpSpPr>
            <a:xfrm>
              <a:off x="5364088" y="3561093"/>
              <a:ext cx="2953219" cy="2832157"/>
              <a:chOff x="5364088" y="3561093"/>
              <a:chExt cx="2953219" cy="2832157"/>
            </a:xfrm>
          </p:grpSpPr>
          <p:grpSp>
            <p:nvGrpSpPr>
              <p:cNvPr id="121" name="グループ化 120"/>
              <p:cNvGrpSpPr/>
              <p:nvPr/>
            </p:nvGrpSpPr>
            <p:grpSpPr>
              <a:xfrm>
                <a:off x="5561498" y="3749509"/>
                <a:ext cx="2558399" cy="2455326"/>
                <a:chOff x="5561498" y="3749509"/>
                <a:chExt cx="2558399" cy="2455326"/>
              </a:xfrm>
            </p:grpSpPr>
            <p:cxnSp>
              <p:nvCxnSpPr>
                <p:cNvPr id="132" name="直線コネクタ 131"/>
                <p:cNvCxnSpPr>
                  <a:stCxn id="123" idx="6"/>
                  <a:endCxn id="124" idx="2"/>
                </p:cNvCxnSpPr>
                <p:nvPr/>
              </p:nvCxnSpPr>
              <p:spPr>
                <a:xfrm>
                  <a:off x="5758908" y="3749509"/>
                  <a:ext cx="884379"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a:stCxn id="124" idx="6"/>
                  <a:endCxn id="125" idx="2"/>
                </p:cNvCxnSpPr>
                <p:nvPr/>
              </p:nvCxnSpPr>
              <p:spPr>
                <a:xfrm>
                  <a:off x="7038107" y="3749509"/>
                  <a:ext cx="88438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a:stCxn id="130" idx="6"/>
                  <a:endCxn id="127" idx="2"/>
                </p:cNvCxnSpPr>
                <p:nvPr/>
              </p:nvCxnSpPr>
              <p:spPr>
                <a:xfrm>
                  <a:off x="5758908" y="4977172"/>
                  <a:ext cx="884379"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27" idx="6"/>
                  <a:endCxn id="126" idx="2"/>
                </p:cNvCxnSpPr>
                <p:nvPr/>
              </p:nvCxnSpPr>
              <p:spPr>
                <a:xfrm>
                  <a:off x="7038107" y="4977172"/>
                  <a:ext cx="884379"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a:stCxn id="128" idx="6"/>
                  <a:endCxn id="129" idx="2"/>
                </p:cNvCxnSpPr>
                <p:nvPr/>
              </p:nvCxnSpPr>
              <p:spPr>
                <a:xfrm flipV="1">
                  <a:off x="5758908" y="6204834"/>
                  <a:ext cx="884379" cy="1"/>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a:stCxn id="129" idx="6"/>
                  <a:endCxn id="131" idx="2"/>
                </p:cNvCxnSpPr>
                <p:nvPr/>
              </p:nvCxnSpPr>
              <p:spPr>
                <a:xfrm flipV="1">
                  <a:off x="7038107" y="6204832"/>
                  <a:ext cx="884377" cy="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a:stCxn id="123" idx="4"/>
                  <a:endCxn id="130" idx="0"/>
                </p:cNvCxnSpPr>
                <p:nvPr/>
              </p:nvCxnSpPr>
              <p:spPr>
                <a:xfrm>
                  <a:off x="5561498" y="3937924"/>
                  <a:ext cx="0" cy="85083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a:stCxn id="124" idx="4"/>
                  <a:endCxn id="127" idx="0"/>
                </p:cNvCxnSpPr>
                <p:nvPr/>
              </p:nvCxnSpPr>
              <p:spPr>
                <a:xfrm>
                  <a:off x="6840697" y="3937924"/>
                  <a:ext cx="0" cy="85083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a:stCxn id="125" idx="4"/>
                  <a:endCxn id="126" idx="0"/>
                </p:cNvCxnSpPr>
                <p:nvPr/>
              </p:nvCxnSpPr>
              <p:spPr>
                <a:xfrm flipH="1">
                  <a:off x="8119896" y="3937924"/>
                  <a:ext cx="1" cy="85083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a:stCxn id="130" idx="4"/>
                  <a:endCxn id="128" idx="0"/>
                </p:cNvCxnSpPr>
                <p:nvPr/>
              </p:nvCxnSpPr>
              <p:spPr>
                <a:xfrm>
                  <a:off x="5561498" y="5165587"/>
                  <a:ext cx="0" cy="85083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a:stCxn id="127" idx="4"/>
                  <a:endCxn id="129" idx="0"/>
                </p:cNvCxnSpPr>
                <p:nvPr/>
              </p:nvCxnSpPr>
              <p:spPr>
                <a:xfrm>
                  <a:off x="6840697" y="5165587"/>
                  <a:ext cx="0" cy="850831"/>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a:stCxn id="126" idx="4"/>
                  <a:endCxn id="131" idx="0"/>
                </p:cNvCxnSpPr>
                <p:nvPr/>
              </p:nvCxnSpPr>
              <p:spPr>
                <a:xfrm flipH="1">
                  <a:off x="8119894" y="5165587"/>
                  <a:ext cx="2" cy="850829"/>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2" name="グループ化 121"/>
              <p:cNvGrpSpPr/>
              <p:nvPr/>
            </p:nvGrpSpPr>
            <p:grpSpPr>
              <a:xfrm>
                <a:off x="5364088" y="3561093"/>
                <a:ext cx="2953219" cy="2832157"/>
                <a:chOff x="1079165" y="3897399"/>
                <a:chExt cx="2161133" cy="2159545"/>
              </a:xfrm>
            </p:grpSpPr>
            <p:sp>
              <p:nvSpPr>
                <p:cNvPr id="123" name="Oval 9"/>
                <p:cNvSpPr>
                  <a:spLocks noChangeArrowheads="1"/>
                </p:cNvSpPr>
                <p:nvPr/>
              </p:nvSpPr>
              <p:spPr bwMode="auto">
                <a:xfrm>
                  <a:off x="1079165" y="3897399"/>
                  <a:ext cx="288925" cy="287337"/>
                </a:xfrm>
                <a:prstGeom prst="ellipse">
                  <a:avLst/>
                </a:prstGeom>
                <a:solidFill>
                  <a:srgbClr val="FF5D5D"/>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4" name="Oval 9"/>
                <p:cNvSpPr>
                  <a:spLocks noChangeArrowheads="1"/>
                </p:cNvSpPr>
                <p:nvPr/>
              </p:nvSpPr>
              <p:spPr bwMode="auto">
                <a:xfrm>
                  <a:off x="2015269" y="3897399"/>
                  <a:ext cx="288925" cy="287337"/>
                </a:xfrm>
                <a:prstGeom prst="ellipse">
                  <a:avLst/>
                </a:prstGeom>
                <a:solidFill>
                  <a:srgbClr val="00DA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5" name="Oval 9"/>
                <p:cNvSpPr>
                  <a:spLocks noChangeArrowheads="1"/>
                </p:cNvSpPr>
                <p:nvPr/>
              </p:nvSpPr>
              <p:spPr bwMode="auto">
                <a:xfrm>
                  <a:off x="2951373" y="3897399"/>
                  <a:ext cx="288925" cy="287337"/>
                </a:xfrm>
                <a:prstGeom prst="ellipse">
                  <a:avLst/>
                </a:prstGeom>
                <a:solidFill>
                  <a:srgbClr val="7171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6" name="Oval 9"/>
                <p:cNvSpPr>
                  <a:spLocks noChangeArrowheads="1"/>
                </p:cNvSpPr>
                <p:nvPr/>
              </p:nvSpPr>
              <p:spPr bwMode="auto">
                <a:xfrm>
                  <a:off x="2951372" y="4833503"/>
                  <a:ext cx="288925" cy="287337"/>
                </a:xfrm>
                <a:prstGeom prst="ellipse">
                  <a:avLst/>
                </a:prstGeom>
                <a:solidFill>
                  <a:srgbClr val="7171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7" name="Oval 9"/>
                <p:cNvSpPr>
                  <a:spLocks noChangeArrowheads="1"/>
                </p:cNvSpPr>
                <p:nvPr/>
              </p:nvSpPr>
              <p:spPr bwMode="auto">
                <a:xfrm>
                  <a:off x="2015269" y="4833503"/>
                  <a:ext cx="288925" cy="287337"/>
                </a:xfrm>
                <a:prstGeom prst="ellipse">
                  <a:avLst/>
                </a:prstGeom>
                <a:solidFill>
                  <a:srgbClr val="FF5D5D"/>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8" name="Oval 9"/>
                <p:cNvSpPr>
                  <a:spLocks noChangeArrowheads="1"/>
                </p:cNvSpPr>
                <p:nvPr/>
              </p:nvSpPr>
              <p:spPr bwMode="auto">
                <a:xfrm>
                  <a:off x="1079165" y="5769607"/>
                  <a:ext cx="288925" cy="287337"/>
                </a:xfrm>
                <a:prstGeom prst="ellipse">
                  <a:avLst/>
                </a:prstGeom>
                <a:solidFill>
                  <a:srgbClr val="00DA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9" name="Oval 9"/>
                <p:cNvSpPr>
                  <a:spLocks noChangeArrowheads="1"/>
                </p:cNvSpPr>
                <p:nvPr/>
              </p:nvSpPr>
              <p:spPr bwMode="auto">
                <a:xfrm>
                  <a:off x="2015269" y="5769606"/>
                  <a:ext cx="288925" cy="287337"/>
                </a:xfrm>
                <a:prstGeom prst="ellipse">
                  <a:avLst/>
                </a:prstGeom>
                <a:solidFill>
                  <a:srgbClr val="00DA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0" name="Oval 9"/>
                <p:cNvSpPr>
                  <a:spLocks noChangeArrowheads="1"/>
                </p:cNvSpPr>
                <p:nvPr/>
              </p:nvSpPr>
              <p:spPr bwMode="auto">
                <a:xfrm>
                  <a:off x="1079165" y="4833503"/>
                  <a:ext cx="288925" cy="287337"/>
                </a:xfrm>
                <a:prstGeom prst="ellipse">
                  <a:avLst/>
                </a:prstGeom>
                <a:solidFill>
                  <a:srgbClr val="7171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1" name="Oval 9"/>
                <p:cNvSpPr>
                  <a:spLocks noChangeArrowheads="1"/>
                </p:cNvSpPr>
                <p:nvPr/>
              </p:nvSpPr>
              <p:spPr bwMode="auto">
                <a:xfrm>
                  <a:off x="2951371" y="5769605"/>
                  <a:ext cx="288925" cy="287337"/>
                </a:xfrm>
                <a:prstGeom prst="ellipse">
                  <a:avLst/>
                </a:prstGeom>
                <a:solidFill>
                  <a:srgbClr val="FF5D5D"/>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sp>
          <p:nvSpPr>
            <p:cNvPr id="120" name="正方形/長方形 119"/>
            <p:cNvSpPr/>
            <p:nvPr/>
          </p:nvSpPr>
          <p:spPr>
            <a:xfrm>
              <a:off x="5275871" y="3452309"/>
              <a:ext cx="571254" cy="5944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44" name="テキスト ボックス 143"/>
              <p:cNvSpPr txBox="1"/>
              <p:nvPr/>
            </p:nvSpPr>
            <p:spPr>
              <a:xfrm>
                <a:off x="755671" y="2350643"/>
                <a:ext cx="3888432" cy="523220"/>
              </a:xfrm>
              <a:prstGeom prst="rect">
                <a:avLst/>
              </a:prstGeom>
              <a:noFill/>
            </p:spPr>
            <p:txBody>
              <a:bodyPr wrap="square" rtlCol="0">
                <a:spAutoFit/>
              </a:bodyPr>
              <a:lstStyle/>
              <a:p>
                <a:pPr algn="ctr"/>
                <a:r>
                  <a:rPr lang="ja-JP" altLang="en-US" sz="2800" dirty="0" smtClean="0">
                    <a:solidFill>
                      <a:srgbClr val="FF0000"/>
                    </a:solidFill>
                  </a:rPr>
                  <a:t>グラフとピボット</a:t>
                </a:r>
                <a14:m>
                  <m:oMath xmlns:m="http://schemas.openxmlformats.org/officeDocument/2006/math">
                    <m:r>
                      <a:rPr lang="en-US" altLang="ja-JP" sz="2800" b="0" i="1" smtClean="0">
                        <a:solidFill>
                          <a:srgbClr val="FF0000"/>
                        </a:solidFill>
                        <a:latin typeface="Cambria Math"/>
                      </a:rPr>
                      <m:t>𝑝</m:t>
                    </m:r>
                  </m:oMath>
                </a14:m>
                <a:endParaRPr lang="en-US" altLang="ja-JP" sz="2800" dirty="0" smtClean="0">
                  <a:solidFill>
                    <a:srgbClr val="FF0000"/>
                  </a:solidFill>
                </a:endParaRPr>
              </a:p>
            </p:txBody>
          </p:sp>
        </mc:Choice>
        <mc:Fallback xmlns="">
          <p:sp>
            <p:nvSpPr>
              <p:cNvPr id="144" name="テキスト ボックス 143"/>
              <p:cNvSpPr txBox="1">
                <a:spLocks noRot="1" noChangeAspect="1" noMove="1" noResize="1" noEditPoints="1" noAdjustHandles="1" noChangeArrowheads="1" noChangeShapeType="1" noTextEdit="1"/>
              </p:cNvSpPr>
              <p:nvPr/>
            </p:nvSpPr>
            <p:spPr>
              <a:xfrm>
                <a:off x="755671" y="2350643"/>
                <a:ext cx="3888432" cy="523220"/>
              </a:xfrm>
              <a:prstGeom prst="rect">
                <a:avLst/>
              </a:prstGeom>
              <a:blipFill rotWithShape="1">
                <a:blip r:embed="rId4"/>
                <a:stretch>
                  <a:fillRect t="-9412" b="-352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p:cNvSpPr txBox="1"/>
              <p:nvPr/>
            </p:nvSpPr>
            <p:spPr>
              <a:xfrm>
                <a:off x="691417" y="2751311"/>
                <a:ext cx="42109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a:rPr>
                        <m:t>𝑝</m:t>
                      </m:r>
                    </m:oMath>
                  </m:oMathPara>
                </a14:m>
                <a:endParaRPr lang="en-US" altLang="ja-JP" sz="2400" dirty="0">
                  <a:solidFill>
                    <a:schemeClr val="tx1"/>
                  </a:solidFill>
                </a:endParaRPr>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691417" y="2751311"/>
                <a:ext cx="421093" cy="461665"/>
              </a:xfrm>
              <a:prstGeom prst="rect">
                <a:avLst/>
              </a:prstGeom>
              <a:blipFill rotWithShape="1">
                <a:blip r:embed="rId5"/>
                <a:stretch>
                  <a:fillRect b="-10526"/>
                </a:stretch>
              </a:blipFill>
            </p:spPr>
            <p:txBody>
              <a:bodyPr/>
              <a:lstStyle/>
              <a:p>
                <a:r>
                  <a:rPr lang="ja-JP" altLang="en-US">
                    <a:noFill/>
                  </a:rPr>
                  <a:t> </a:t>
                </a:r>
              </a:p>
            </p:txBody>
          </p:sp>
        </mc:Fallback>
      </mc:AlternateContent>
      <p:grpSp>
        <p:nvGrpSpPr>
          <p:cNvPr id="62" name="グループ化 61"/>
          <p:cNvGrpSpPr/>
          <p:nvPr/>
        </p:nvGrpSpPr>
        <p:grpSpPr>
          <a:xfrm>
            <a:off x="5310177" y="3763665"/>
            <a:ext cx="2412268" cy="540060"/>
            <a:chOff x="5220072" y="3373209"/>
            <a:chExt cx="2412268" cy="540060"/>
          </a:xfrm>
        </p:grpSpPr>
        <p:sp>
          <p:nvSpPr>
            <p:cNvPr id="63" name="正方形/長方形 62"/>
            <p:cNvSpPr/>
            <p:nvPr/>
          </p:nvSpPr>
          <p:spPr>
            <a:xfrm>
              <a:off x="5220072" y="3373209"/>
              <a:ext cx="540060" cy="54006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5844141" y="3373209"/>
              <a:ext cx="540060" cy="54006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6468210" y="3373209"/>
              <a:ext cx="540060" cy="540060"/>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7092280" y="3373209"/>
              <a:ext cx="540060" cy="54006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1" name="テキスト ボックス 70"/>
          <p:cNvSpPr txBox="1"/>
          <p:nvPr/>
        </p:nvSpPr>
        <p:spPr>
          <a:xfrm>
            <a:off x="4644103" y="1916832"/>
            <a:ext cx="3744416" cy="954107"/>
          </a:xfrm>
          <a:prstGeom prst="rect">
            <a:avLst/>
          </a:prstGeom>
          <a:noFill/>
        </p:spPr>
        <p:txBody>
          <a:bodyPr wrap="square" rtlCol="0">
            <a:spAutoFit/>
          </a:bodyPr>
          <a:lstStyle/>
          <a:p>
            <a:pPr lvl="0" algn="ctr"/>
            <a:r>
              <a:rPr lang="ja-JP" altLang="en-US" sz="2800" dirty="0" smtClean="0">
                <a:solidFill>
                  <a:prstClr val="black"/>
                </a:solidFill>
              </a:rPr>
              <a:t>塗りつぶす</a:t>
            </a:r>
            <a:endParaRPr lang="en-US" altLang="ja-JP" sz="2800" dirty="0" smtClean="0">
              <a:solidFill>
                <a:prstClr val="black"/>
              </a:solidFill>
            </a:endParaRPr>
          </a:p>
          <a:p>
            <a:pPr lvl="0" algn="ctr"/>
            <a:r>
              <a:rPr lang="ja-JP" altLang="en-US" sz="2800" dirty="0" smtClean="0">
                <a:solidFill>
                  <a:prstClr val="black"/>
                </a:solidFill>
              </a:rPr>
              <a:t>最小の操作列</a:t>
            </a:r>
            <a:endParaRPr lang="en-US" altLang="ja-JP" sz="2800" dirty="0">
              <a:solidFill>
                <a:prstClr val="black"/>
              </a:solidFill>
            </a:endParaRPr>
          </a:p>
        </p:txBody>
      </p:sp>
      <p:cxnSp>
        <p:nvCxnSpPr>
          <p:cNvPr id="72" name="直線矢印コネクタ 71"/>
          <p:cNvCxnSpPr/>
          <p:nvPr/>
        </p:nvCxnSpPr>
        <p:spPr>
          <a:xfrm>
            <a:off x="5283852" y="4497660"/>
            <a:ext cx="2412268"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5689052" y="4552171"/>
            <a:ext cx="1654518" cy="523220"/>
          </a:xfrm>
          <a:prstGeom prst="rect">
            <a:avLst/>
          </a:prstGeom>
          <a:noFill/>
        </p:spPr>
        <p:txBody>
          <a:bodyPr wrap="square" rtlCol="0">
            <a:spAutoFit/>
          </a:bodyPr>
          <a:lstStyle/>
          <a:p>
            <a:r>
              <a:rPr kumimoji="1" lang="ja-JP" altLang="en-US" sz="2800" dirty="0" smtClean="0"/>
              <a:t>最小回数</a:t>
            </a:r>
            <a:endParaRPr kumimoji="1" lang="ja-JP" altLang="en-US" sz="2800" dirty="0"/>
          </a:p>
        </p:txBody>
      </p:sp>
      <p:sp>
        <p:nvSpPr>
          <p:cNvPr id="54" name="スライド番号プレースホルダー 2"/>
          <p:cNvSpPr>
            <a:spLocks noGrp="1"/>
          </p:cNvSpPr>
          <p:nvPr>
            <p:ph type="sldNum" sz="quarter" idx="12"/>
          </p:nvPr>
        </p:nvSpPr>
        <p:spPr>
          <a:xfrm>
            <a:off x="7009581" y="6488261"/>
            <a:ext cx="2133600" cy="365125"/>
          </a:xfrm>
        </p:spPr>
        <p:txBody>
          <a:bodyPr/>
          <a:lstStyle/>
          <a:p>
            <a:fld id="{202BC488-264D-4CC2-AA22-7687A2C3553A}" type="slidenum">
              <a:rPr kumimoji="1" lang="ja-JP" altLang="en-US" smtClean="0"/>
              <a:t>12</a:t>
            </a:fld>
            <a:endParaRPr kumimoji="1" lang="ja-JP" altLang="en-US" dirty="0"/>
          </a:p>
        </p:txBody>
      </p:sp>
    </p:spTree>
    <p:custDataLst>
      <p:tags r:id="rId1"/>
    </p:custDataLst>
    <p:extLst>
      <p:ext uri="{BB962C8B-B14F-4D97-AF65-F5344CB8AC3E}">
        <p14:creationId xmlns:p14="http://schemas.microsoft.com/office/powerpoint/2010/main" val="2312240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randombar(horizontal)">
                                      <p:cBhvr>
                                        <p:cTn id="7" dur="500"/>
                                        <p:tgtEl>
                                          <p:spTgt spid="11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randombar(horizontal)">
                                      <p:cBhvr>
                                        <p:cTn id="10" dur="500"/>
                                        <p:tgtEl>
                                          <p:spTgt spid="144"/>
                                        </p:tgtEl>
                                      </p:cBhvr>
                                    </p:animEffect>
                                  </p:childTnLst>
                                </p:cTn>
                              </p:par>
                              <p:par>
                                <p:cTn id="11" presetID="10" presetClass="exit" presetSubtype="0" fill="hold" grpId="1" nodeType="withEffect">
                                  <p:stCondLst>
                                    <p:cond delay="0"/>
                                  </p:stCondLst>
                                  <p:childTnLst>
                                    <p:animEffect transition="out" filter="fade">
                                      <p:cBhvr>
                                        <p:cTn id="12" dur="500"/>
                                        <p:tgtEl>
                                          <p:spTgt spid="77"/>
                                        </p:tgtEl>
                                      </p:cBhvr>
                                    </p:animEffect>
                                    <p:set>
                                      <p:cBhvr>
                                        <p:cTn id="13" dur="1" fill="hold">
                                          <p:stCondLst>
                                            <p:cond delay="499"/>
                                          </p:stCondLst>
                                        </p:cTn>
                                        <p:tgtEl>
                                          <p:spTgt spid="77"/>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06"/>
                                        </p:tgtEl>
                                      </p:cBhvr>
                                    </p:animEffect>
                                    <p:set>
                                      <p:cBhvr>
                                        <p:cTn id="16" dur="1" fill="hold">
                                          <p:stCondLst>
                                            <p:cond delay="499"/>
                                          </p:stCondLst>
                                        </p:cTn>
                                        <p:tgtEl>
                                          <p:spTgt spid="106"/>
                                        </p:tgtEl>
                                        <p:attrNameLst>
                                          <p:attrName>style.visibility</p:attrName>
                                        </p:attrNameLst>
                                      </p:cBhvr>
                                      <p:to>
                                        <p:strVal val="hidden"/>
                                      </p:to>
                                    </p:set>
                                  </p:childTnLst>
                                </p:cTn>
                              </p:par>
                              <p:par>
                                <p:cTn id="17" presetID="14" presetClass="entr" presetSubtype="1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1"/>
      <p:bldP spid="14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144092" y="332656"/>
            <a:ext cx="4855816" cy="769441"/>
          </a:xfrm>
          <a:prstGeom prst="rect">
            <a:avLst/>
          </a:prstGeom>
        </p:spPr>
        <p:txBody>
          <a:bodyPr wrap="none">
            <a:spAutoFit/>
          </a:bodyPr>
          <a:lstStyle/>
          <a:p>
            <a:r>
              <a:rPr lang="ja-JP" altLang="en-US" sz="4400" dirty="0" smtClean="0"/>
              <a:t>グラフ上の</a:t>
            </a:r>
            <a:r>
              <a:rPr lang="en-US" altLang="ja-JP" sz="4400" dirty="0" smtClean="0"/>
              <a:t>Flood-It</a:t>
            </a:r>
            <a:endParaRPr lang="ja-JP" altLang="en-US" sz="4400" dirty="0"/>
          </a:p>
        </p:txBody>
      </p:sp>
      <p:sp>
        <p:nvSpPr>
          <p:cNvPr id="2" name="スライド番号プレースホルダー 1"/>
          <p:cNvSpPr>
            <a:spLocks noGrp="1"/>
          </p:cNvSpPr>
          <p:nvPr>
            <p:ph type="sldNum" sz="quarter" idx="12"/>
          </p:nvPr>
        </p:nvSpPr>
        <p:spPr/>
        <p:txBody>
          <a:bodyPr/>
          <a:lstStyle/>
          <a:p>
            <a:fld id="{202BC488-264D-4CC2-AA22-7687A2C3553A}" type="slidenum">
              <a:rPr kumimoji="1" lang="ja-JP" altLang="en-US" smtClean="0"/>
              <a:t>13</a:t>
            </a:fld>
            <a:endParaRPr kumimoji="1" lang="ja-JP" altLang="en-US" dirty="0"/>
          </a:p>
        </p:txBody>
      </p:sp>
      <p:grpSp>
        <p:nvGrpSpPr>
          <p:cNvPr id="207" name="グループ化 206"/>
          <p:cNvGrpSpPr/>
          <p:nvPr/>
        </p:nvGrpSpPr>
        <p:grpSpPr>
          <a:xfrm>
            <a:off x="1331640" y="1084211"/>
            <a:ext cx="2622522" cy="1862516"/>
            <a:chOff x="539552" y="1102097"/>
            <a:chExt cx="3382466" cy="2402229"/>
          </a:xfrm>
        </p:grpSpPr>
        <p:sp>
          <p:nvSpPr>
            <p:cNvPr id="102" name="正方形/長方形 101"/>
            <p:cNvSpPr/>
            <p:nvPr/>
          </p:nvSpPr>
          <p:spPr>
            <a:xfrm>
              <a:off x="539552" y="1102097"/>
              <a:ext cx="3382466" cy="2402229"/>
            </a:xfrm>
            <a:prstGeom prst="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p:cNvCxnSpPr>
              <a:stCxn id="37" idx="6"/>
              <a:endCxn id="38" idx="2"/>
            </p:cNvCxnSpPr>
            <p:nvPr/>
          </p:nvCxnSpPr>
          <p:spPr>
            <a:xfrm>
              <a:off x="1193104" y="1718279"/>
              <a:ext cx="884379"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38" idx="6"/>
              <a:endCxn id="39" idx="2"/>
            </p:cNvCxnSpPr>
            <p:nvPr/>
          </p:nvCxnSpPr>
          <p:spPr>
            <a:xfrm>
              <a:off x="2472303" y="1718279"/>
              <a:ext cx="88438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45" idx="6"/>
              <a:endCxn id="41" idx="2"/>
            </p:cNvCxnSpPr>
            <p:nvPr/>
          </p:nvCxnSpPr>
          <p:spPr>
            <a:xfrm>
              <a:off x="1193104" y="2945942"/>
              <a:ext cx="884379"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1" idx="6"/>
              <a:endCxn id="40" idx="2"/>
            </p:cNvCxnSpPr>
            <p:nvPr/>
          </p:nvCxnSpPr>
          <p:spPr>
            <a:xfrm>
              <a:off x="2472303" y="2945942"/>
              <a:ext cx="884379"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37" idx="4"/>
              <a:endCxn id="45" idx="0"/>
            </p:cNvCxnSpPr>
            <p:nvPr/>
          </p:nvCxnSpPr>
          <p:spPr>
            <a:xfrm>
              <a:off x="995694" y="1906694"/>
              <a:ext cx="0" cy="85083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38" idx="4"/>
              <a:endCxn id="41" idx="0"/>
            </p:cNvCxnSpPr>
            <p:nvPr/>
          </p:nvCxnSpPr>
          <p:spPr>
            <a:xfrm>
              <a:off x="2274893" y="1906694"/>
              <a:ext cx="0" cy="85083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39" idx="4"/>
              <a:endCxn id="40" idx="0"/>
            </p:cNvCxnSpPr>
            <p:nvPr/>
          </p:nvCxnSpPr>
          <p:spPr>
            <a:xfrm flipH="1">
              <a:off x="3554092" y="1906694"/>
              <a:ext cx="1" cy="85083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7" name="Oval 9"/>
            <p:cNvSpPr>
              <a:spLocks noChangeArrowheads="1"/>
            </p:cNvSpPr>
            <p:nvPr/>
          </p:nvSpPr>
          <p:spPr bwMode="auto">
            <a:xfrm>
              <a:off x="798284" y="1529863"/>
              <a:ext cx="394820" cy="376831"/>
            </a:xfrm>
            <a:prstGeom prst="ellipse">
              <a:avLst/>
            </a:prstGeom>
            <a:solidFill>
              <a:srgbClr val="FF5D5D"/>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8" name="Oval 9"/>
            <p:cNvSpPr>
              <a:spLocks noChangeArrowheads="1"/>
            </p:cNvSpPr>
            <p:nvPr/>
          </p:nvSpPr>
          <p:spPr bwMode="auto">
            <a:xfrm>
              <a:off x="2077483" y="1529863"/>
              <a:ext cx="394820" cy="376831"/>
            </a:xfrm>
            <a:prstGeom prst="ellipse">
              <a:avLst/>
            </a:prstGeom>
            <a:solidFill>
              <a:srgbClr val="00DA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9" name="Oval 9"/>
            <p:cNvSpPr>
              <a:spLocks noChangeArrowheads="1"/>
            </p:cNvSpPr>
            <p:nvPr/>
          </p:nvSpPr>
          <p:spPr bwMode="auto">
            <a:xfrm>
              <a:off x="3356683" y="1529863"/>
              <a:ext cx="394820" cy="376831"/>
            </a:xfrm>
            <a:prstGeom prst="ellipse">
              <a:avLst/>
            </a:prstGeom>
            <a:solidFill>
              <a:srgbClr val="7171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0" name="Oval 9"/>
            <p:cNvSpPr>
              <a:spLocks noChangeArrowheads="1"/>
            </p:cNvSpPr>
            <p:nvPr/>
          </p:nvSpPr>
          <p:spPr bwMode="auto">
            <a:xfrm>
              <a:off x="3356682" y="2757526"/>
              <a:ext cx="394820" cy="376831"/>
            </a:xfrm>
            <a:prstGeom prst="ellipse">
              <a:avLst/>
            </a:prstGeom>
            <a:solidFill>
              <a:srgbClr val="7171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1" name="Oval 9"/>
            <p:cNvSpPr>
              <a:spLocks noChangeArrowheads="1"/>
            </p:cNvSpPr>
            <p:nvPr/>
          </p:nvSpPr>
          <p:spPr bwMode="auto">
            <a:xfrm>
              <a:off x="2077483" y="2757526"/>
              <a:ext cx="394820" cy="376831"/>
            </a:xfrm>
            <a:prstGeom prst="ellipse">
              <a:avLst/>
            </a:prstGeom>
            <a:solidFill>
              <a:srgbClr val="FF5D5D"/>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5" name="Oval 9"/>
            <p:cNvSpPr>
              <a:spLocks noChangeArrowheads="1"/>
            </p:cNvSpPr>
            <p:nvPr/>
          </p:nvSpPr>
          <p:spPr bwMode="auto">
            <a:xfrm>
              <a:off x="798284" y="2757526"/>
              <a:ext cx="394820" cy="376831"/>
            </a:xfrm>
            <a:prstGeom prst="ellipse">
              <a:avLst/>
            </a:prstGeom>
            <a:solidFill>
              <a:srgbClr val="7171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4" name="正方形/長方形 33"/>
            <p:cNvSpPr/>
            <p:nvPr/>
          </p:nvSpPr>
          <p:spPr>
            <a:xfrm>
              <a:off x="710067" y="1421079"/>
              <a:ext cx="571254" cy="5944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p:cNvCxnSpPr>
            <a:stCxn id="119" idx="5"/>
            <a:endCxn id="122" idx="1"/>
          </p:cNvCxnSpPr>
          <p:nvPr/>
        </p:nvCxnSpPr>
        <p:spPr>
          <a:xfrm>
            <a:off x="5462578" y="1750266"/>
            <a:ext cx="999537" cy="989328"/>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a:stCxn id="122" idx="5"/>
            <a:endCxn id="120" idx="1"/>
          </p:cNvCxnSpPr>
          <p:nvPr/>
        </p:nvCxnSpPr>
        <p:spPr>
          <a:xfrm>
            <a:off x="6741295" y="3006053"/>
            <a:ext cx="999537" cy="960774"/>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a:stCxn id="123" idx="6"/>
            <a:endCxn id="122" idx="2"/>
          </p:cNvCxnSpPr>
          <p:nvPr/>
        </p:nvCxnSpPr>
        <p:spPr>
          <a:xfrm>
            <a:off x="5520398" y="2872824"/>
            <a:ext cx="883897"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a:stCxn id="122" idx="6"/>
            <a:endCxn id="121" idx="2"/>
          </p:cNvCxnSpPr>
          <p:nvPr/>
        </p:nvCxnSpPr>
        <p:spPr>
          <a:xfrm>
            <a:off x="6799115" y="2872824"/>
            <a:ext cx="883897"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a:stCxn id="119" idx="4"/>
            <a:endCxn id="123" idx="0"/>
          </p:cNvCxnSpPr>
          <p:nvPr/>
        </p:nvCxnSpPr>
        <p:spPr>
          <a:xfrm>
            <a:off x="5322988" y="1805452"/>
            <a:ext cx="0" cy="878956"/>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20" idx="4"/>
            <a:endCxn id="121" idx="4"/>
          </p:cNvCxnSpPr>
          <p:nvPr/>
        </p:nvCxnSpPr>
        <p:spPr>
          <a:xfrm flipV="1">
            <a:off x="7880422" y="3061239"/>
            <a:ext cx="0" cy="1227233"/>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a:stCxn id="131" idx="0"/>
            <a:endCxn id="123" idx="4"/>
          </p:cNvCxnSpPr>
          <p:nvPr/>
        </p:nvCxnSpPr>
        <p:spPr>
          <a:xfrm flipV="1">
            <a:off x="5322988" y="3061239"/>
            <a:ext cx="0" cy="85040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134" idx="0"/>
            <a:endCxn id="132" idx="4"/>
          </p:cNvCxnSpPr>
          <p:nvPr/>
        </p:nvCxnSpPr>
        <p:spPr>
          <a:xfrm flipV="1">
            <a:off x="6591923" y="4288472"/>
            <a:ext cx="9782" cy="991885"/>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stCxn id="135" idx="6"/>
            <a:endCxn id="134" idx="2"/>
          </p:cNvCxnSpPr>
          <p:nvPr/>
        </p:nvCxnSpPr>
        <p:spPr>
          <a:xfrm>
            <a:off x="5520398" y="5468773"/>
            <a:ext cx="874115"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a:stCxn id="134" idx="6"/>
            <a:endCxn id="133" idx="2"/>
          </p:cNvCxnSpPr>
          <p:nvPr/>
        </p:nvCxnSpPr>
        <p:spPr>
          <a:xfrm flipV="1">
            <a:off x="6789333" y="5456294"/>
            <a:ext cx="893679" cy="12479"/>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31" idx="4"/>
            <a:endCxn id="135" idx="0"/>
          </p:cNvCxnSpPr>
          <p:nvPr/>
        </p:nvCxnSpPr>
        <p:spPr>
          <a:xfrm>
            <a:off x="5322988" y="4288472"/>
            <a:ext cx="0" cy="991885"/>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a:stCxn id="134" idx="7"/>
            <a:endCxn id="120" idx="3"/>
          </p:cNvCxnSpPr>
          <p:nvPr/>
        </p:nvCxnSpPr>
        <p:spPr>
          <a:xfrm flipV="1">
            <a:off x="6731513" y="4233286"/>
            <a:ext cx="1009319" cy="1102257"/>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a:stCxn id="132" idx="1"/>
            <a:endCxn id="123" idx="5"/>
          </p:cNvCxnSpPr>
          <p:nvPr/>
        </p:nvCxnSpPr>
        <p:spPr>
          <a:xfrm flipH="1" flipV="1">
            <a:off x="5462578" y="3006053"/>
            <a:ext cx="999537" cy="960774"/>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a:stCxn id="132" idx="2"/>
            <a:endCxn id="131" idx="6"/>
          </p:cNvCxnSpPr>
          <p:nvPr/>
        </p:nvCxnSpPr>
        <p:spPr>
          <a:xfrm flipH="1">
            <a:off x="5520398" y="4100057"/>
            <a:ext cx="883897"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a:stCxn id="131" idx="7"/>
            <a:endCxn id="122" idx="3"/>
          </p:cNvCxnSpPr>
          <p:nvPr/>
        </p:nvCxnSpPr>
        <p:spPr>
          <a:xfrm flipV="1">
            <a:off x="5462578" y="3006053"/>
            <a:ext cx="999537" cy="960774"/>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9" name="Oval 9"/>
          <p:cNvSpPr>
            <a:spLocks noChangeArrowheads="1"/>
          </p:cNvSpPr>
          <p:nvPr/>
        </p:nvSpPr>
        <p:spPr bwMode="auto">
          <a:xfrm>
            <a:off x="5125578" y="1428621"/>
            <a:ext cx="394820" cy="376831"/>
          </a:xfrm>
          <a:prstGeom prst="ellipse">
            <a:avLst/>
          </a:prstGeom>
          <a:solidFill>
            <a:srgbClr val="7171FF"/>
          </a:solidFill>
          <a:ln w="38100">
            <a:solidFill>
              <a:schemeClr val="tx1"/>
            </a:solidFill>
            <a:round/>
            <a:headEnd/>
            <a:tailEnd/>
          </a:ln>
          <a:effectLst/>
          <a:extLst/>
        </p:spPr>
        <p:txBody>
          <a:bodyPr wrap="none" anchor="ctr"/>
          <a:lstStyle/>
          <a:p>
            <a:endParaRPr lang="ja-JP" altLang="en-US"/>
          </a:p>
        </p:txBody>
      </p:sp>
      <p:sp>
        <p:nvSpPr>
          <p:cNvPr id="120" name="Oval 9"/>
          <p:cNvSpPr>
            <a:spLocks noChangeArrowheads="1"/>
          </p:cNvSpPr>
          <p:nvPr/>
        </p:nvSpPr>
        <p:spPr bwMode="auto">
          <a:xfrm>
            <a:off x="7683012" y="3911641"/>
            <a:ext cx="394820" cy="376831"/>
          </a:xfrm>
          <a:prstGeom prst="ellipse">
            <a:avLst/>
          </a:prstGeom>
          <a:solidFill>
            <a:srgbClr val="00DA00"/>
          </a:solidFill>
          <a:ln w="38100">
            <a:solidFill>
              <a:schemeClr val="tx1"/>
            </a:solidFill>
            <a:round/>
            <a:headEnd/>
            <a:tailEnd/>
          </a:ln>
          <a:effectLst/>
          <a:extLst/>
        </p:spPr>
        <p:txBody>
          <a:bodyPr wrap="none" anchor="ctr"/>
          <a:lstStyle/>
          <a:p>
            <a:endParaRPr lang="ja-JP" altLang="en-US"/>
          </a:p>
        </p:txBody>
      </p:sp>
      <p:sp>
        <p:nvSpPr>
          <p:cNvPr id="121" name="Oval 9"/>
          <p:cNvSpPr>
            <a:spLocks noChangeArrowheads="1"/>
          </p:cNvSpPr>
          <p:nvPr/>
        </p:nvSpPr>
        <p:spPr bwMode="auto">
          <a:xfrm>
            <a:off x="7683012" y="2684408"/>
            <a:ext cx="394820" cy="376831"/>
          </a:xfrm>
          <a:prstGeom prst="ellipse">
            <a:avLst/>
          </a:prstGeom>
          <a:solidFill>
            <a:srgbClr val="FF5D5D"/>
          </a:solidFill>
          <a:ln w="38100">
            <a:solidFill>
              <a:schemeClr val="tx1"/>
            </a:solidFill>
            <a:round/>
            <a:headEnd/>
            <a:tailEnd/>
          </a:ln>
          <a:effectLst/>
          <a:extLst/>
        </p:spPr>
        <p:txBody>
          <a:bodyPr wrap="none" anchor="ctr"/>
          <a:lstStyle/>
          <a:p>
            <a:endParaRPr lang="ja-JP" altLang="en-US"/>
          </a:p>
        </p:txBody>
      </p:sp>
      <p:sp>
        <p:nvSpPr>
          <p:cNvPr id="122" name="Oval 9"/>
          <p:cNvSpPr>
            <a:spLocks noChangeArrowheads="1"/>
          </p:cNvSpPr>
          <p:nvPr/>
        </p:nvSpPr>
        <p:spPr bwMode="auto">
          <a:xfrm>
            <a:off x="6404295" y="2684408"/>
            <a:ext cx="394820" cy="376831"/>
          </a:xfrm>
          <a:prstGeom prst="ellipse">
            <a:avLst/>
          </a:prstGeom>
          <a:solidFill>
            <a:srgbClr val="FF5D5D"/>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3" name="Oval 9"/>
          <p:cNvSpPr>
            <a:spLocks noChangeArrowheads="1"/>
          </p:cNvSpPr>
          <p:nvPr/>
        </p:nvSpPr>
        <p:spPr bwMode="auto">
          <a:xfrm>
            <a:off x="5125578" y="2684408"/>
            <a:ext cx="394820" cy="376831"/>
          </a:xfrm>
          <a:prstGeom prst="ellipse">
            <a:avLst/>
          </a:prstGeom>
          <a:solidFill>
            <a:srgbClr val="7171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4" name="正方形/長方形 123"/>
          <p:cNvSpPr/>
          <p:nvPr/>
        </p:nvSpPr>
        <p:spPr>
          <a:xfrm>
            <a:off x="6311187" y="3802857"/>
            <a:ext cx="571254" cy="5944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Oval 9"/>
          <p:cNvSpPr>
            <a:spLocks noChangeArrowheads="1"/>
          </p:cNvSpPr>
          <p:nvPr/>
        </p:nvSpPr>
        <p:spPr bwMode="auto">
          <a:xfrm>
            <a:off x="5125578" y="3911641"/>
            <a:ext cx="394820" cy="376831"/>
          </a:xfrm>
          <a:prstGeom prst="ellipse">
            <a:avLst/>
          </a:prstGeom>
          <a:solidFill>
            <a:srgbClr val="00DA00"/>
          </a:solidFill>
          <a:ln w="38100">
            <a:solidFill>
              <a:schemeClr val="tx1"/>
            </a:solidFill>
            <a:round/>
            <a:headEnd/>
            <a:tailEnd/>
          </a:ln>
          <a:effectLst/>
          <a:extLst/>
        </p:spPr>
        <p:txBody>
          <a:bodyPr wrap="none" anchor="ctr"/>
          <a:lstStyle/>
          <a:p>
            <a:endParaRPr lang="ja-JP" altLang="en-US"/>
          </a:p>
        </p:txBody>
      </p:sp>
      <p:sp>
        <p:nvSpPr>
          <p:cNvPr id="132" name="Oval 9"/>
          <p:cNvSpPr>
            <a:spLocks noChangeArrowheads="1"/>
          </p:cNvSpPr>
          <p:nvPr/>
        </p:nvSpPr>
        <p:spPr bwMode="auto">
          <a:xfrm>
            <a:off x="6404295" y="3911641"/>
            <a:ext cx="394820" cy="376831"/>
          </a:xfrm>
          <a:prstGeom prst="ellipse">
            <a:avLst/>
          </a:prstGeom>
          <a:solidFill>
            <a:srgbClr val="FF5D5D"/>
          </a:solidFill>
          <a:ln w="38100">
            <a:solidFill>
              <a:schemeClr val="tx1"/>
            </a:solidFill>
            <a:round/>
            <a:headEnd/>
            <a:tailEnd/>
          </a:ln>
          <a:effectLst/>
          <a:extLst/>
        </p:spPr>
        <p:txBody>
          <a:bodyPr wrap="none" anchor="ctr"/>
          <a:lstStyle/>
          <a:p>
            <a:endParaRPr lang="ja-JP" altLang="en-US"/>
          </a:p>
        </p:txBody>
      </p:sp>
      <p:sp>
        <p:nvSpPr>
          <p:cNvPr id="133" name="Oval 9"/>
          <p:cNvSpPr>
            <a:spLocks noChangeArrowheads="1"/>
          </p:cNvSpPr>
          <p:nvPr/>
        </p:nvSpPr>
        <p:spPr bwMode="auto">
          <a:xfrm>
            <a:off x="7683012" y="5267878"/>
            <a:ext cx="394820" cy="376831"/>
          </a:xfrm>
          <a:prstGeom prst="ellipse">
            <a:avLst/>
          </a:prstGeom>
          <a:solidFill>
            <a:srgbClr val="7171FF"/>
          </a:solidFill>
          <a:ln w="38100">
            <a:solidFill>
              <a:schemeClr val="tx1"/>
            </a:solidFill>
            <a:round/>
            <a:headEnd/>
            <a:tailEnd/>
          </a:ln>
          <a:effectLst/>
          <a:extLst/>
        </p:spPr>
        <p:txBody>
          <a:bodyPr wrap="none" anchor="ctr"/>
          <a:lstStyle/>
          <a:p>
            <a:endParaRPr lang="ja-JP" altLang="en-US"/>
          </a:p>
        </p:txBody>
      </p:sp>
      <p:sp>
        <p:nvSpPr>
          <p:cNvPr id="134" name="Oval 9"/>
          <p:cNvSpPr>
            <a:spLocks noChangeArrowheads="1"/>
          </p:cNvSpPr>
          <p:nvPr/>
        </p:nvSpPr>
        <p:spPr bwMode="auto">
          <a:xfrm>
            <a:off x="6394513" y="5280357"/>
            <a:ext cx="394820" cy="376831"/>
          </a:xfrm>
          <a:prstGeom prst="ellipse">
            <a:avLst/>
          </a:prstGeom>
          <a:solidFill>
            <a:srgbClr val="00DA00"/>
          </a:solidFill>
          <a:ln w="38100">
            <a:solidFill>
              <a:schemeClr val="tx1"/>
            </a:solidFill>
            <a:round/>
            <a:headEnd/>
            <a:tailEnd/>
          </a:ln>
          <a:effectLst/>
          <a:extLst/>
        </p:spPr>
        <p:txBody>
          <a:bodyPr wrap="none" anchor="ctr"/>
          <a:lstStyle/>
          <a:p>
            <a:endParaRPr lang="ja-JP" altLang="en-US"/>
          </a:p>
        </p:txBody>
      </p:sp>
      <p:sp>
        <p:nvSpPr>
          <p:cNvPr id="135" name="Oval 9"/>
          <p:cNvSpPr>
            <a:spLocks noChangeArrowheads="1"/>
          </p:cNvSpPr>
          <p:nvPr/>
        </p:nvSpPr>
        <p:spPr bwMode="auto">
          <a:xfrm>
            <a:off x="5125578" y="5280357"/>
            <a:ext cx="394820" cy="376831"/>
          </a:xfrm>
          <a:prstGeom prst="ellipse">
            <a:avLst/>
          </a:prstGeom>
          <a:solidFill>
            <a:srgbClr val="7171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 name="正方形/長方形 183"/>
          <p:cNvSpPr/>
          <p:nvPr/>
        </p:nvSpPr>
        <p:spPr>
          <a:xfrm>
            <a:off x="4766689" y="1084211"/>
            <a:ext cx="3600400" cy="4748913"/>
          </a:xfrm>
          <a:prstGeom prst="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8" name="直線コネクタ 187"/>
          <p:cNvCxnSpPr/>
          <p:nvPr/>
        </p:nvCxnSpPr>
        <p:spPr>
          <a:xfrm>
            <a:off x="4355976" y="891892"/>
            <a:ext cx="0" cy="5966108"/>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83" name="グループ化 282"/>
          <p:cNvGrpSpPr/>
          <p:nvPr/>
        </p:nvGrpSpPr>
        <p:grpSpPr>
          <a:xfrm>
            <a:off x="1321086" y="3064524"/>
            <a:ext cx="2622522" cy="3660560"/>
            <a:chOff x="528999" y="3008800"/>
            <a:chExt cx="2622522" cy="3660560"/>
          </a:xfrm>
        </p:grpSpPr>
        <p:cxnSp>
          <p:nvCxnSpPr>
            <p:cNvPr id="274" name="直線コネクタ 273"/>
            <p:cNvCxnSpPr>
              <a:stCxn id="254" idx="4"/>
              <a:endCxn id="268" idx="0"/>
            </p:cNvCxnSpPr>
            <p:nvPr/>
          </p:nvCxnSpPr>
          <p:spPr>
            <a:xfrm>
              <a:off x="882659" y="4584469"/>
              <a:ext cx="0" cy="656444"/>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p:cNvCxnSpPr>
              <a:stCxn id="253" idx="4"/>
              <a:endCxn id="269" idx="0"/>
            </p:cNvCxnSpPr>
            <p:nvPr/>
          </p:nvCxnSpPr>
          <p:spPr>
            <a:xfrm>
              <a:off x="1874459" y="4584469"/>
              <a:ext cx="0" cy="656444"/>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0" name="直線コネクタ 279"/>
            <p:cNvCxnSpPr>
              <a:stCxn id="252" idx="4"/>
              <a:endCxn id="270" idx="0"/>
            </p:cNvCxnSpPr>
            <p:nvPr/>
          </p:nvCxnSpPr>
          <p:spPr>
            <a:xfrm>
              <a:off x="2866258" y="4584469"/>
              <a:ext cx="1" cy="656444"/>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1" name="正方形/長方形 240"/>
            <p:cNvSpPr/>
            <p:nvPr/>
          </p:nvSpPr>
          <p:spPr>
            <a:xfrm>
              <a:off x="528999" y="3008800"/>
              <a:ext cx="2622522" cy="3660560"/>
            </a:xfrm>
            <a:prstGeom prst="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2" name="直線コネクタ 241"/>
            <p:cNvCxnSpPr>
              <a:stCxn id="249" idx="6"/>
              <a:endCxn id="250" idx="2"/>
            </p:cNvCxnSpPr>
            <p:nvPr/>
          </p:nvCxnSpPr>
          <p:spPr>
            <a:xfrm>
              <a:off x="1035716" y="3486543"/>
              <a:ext cx="685684"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a:stCxn id="250" idx="6"/>
              <a:endCxn id="251" idx="2"/>
            </p:cNvCxnSpPr>
            <p:nvPr/>
          </p:nvCxnSpPr>
          <p:spPr>
            <a:xfrm>
              <a:off x="2027516" y="3486543"/>
              <a:ext cx="685685"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a:stCxn id="254" idx="6"/>
              <a:endCxn id="253" idx="2"/>
            </p:cNvCxnSpPr>
            <p:nvPr/>
          </p:nvCxnSpPr>
          <p:spPr>
            <a:xfrm>
              <a:off x="1035716" y="4438385"/>
              <a:ext cx="685684"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a:stCxn id="253" idx="6"/>
              <a:endCxn id="252" idx="2"/>
            </p:cNvCxnSpPr>
            <p:nvPr/>
          </p:nvCxnSpPr>
          <p:spPr>
            <a:xfrm>
              <a:off x="2027516" y="4438385"/>
              <a:ext cx="685684"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a:stCxn id="249" idx="4"/>
              <a:endCxn id="254" idx="0"/>
            </p:cNvCxnSpPr>
            <p:nvPr/>
          </p:nvCxnSpPr>
          <p:spPr>
            <a:xfrm>
              <a:off x="882659" y="3632627"/>
              <a:ext cx="0" cy="659674"/>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a:stCxn id="250" idx="4"/>
              <a:endCxn id="253" idx="0"/>
            </p:cNvCxnSpPr>
            <p:nvPr/>
          </p:nvCxnSpPr>
          <p:spPr>
            <a:xfrm>
              <a:off x="1874458" y="3632627"/>
              <a:ext cx="0" cy="659674"/>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a:stCxn id="251" idx="4"/>
              <a:endCxn id="252" idx="0"/>
            </p:cNvCxnSpPr>
            <p:nvPr/>
          </p:nvCxnSpPr>
          <p:spPr>
            <a:xfrm flipH="1">
              <a:off x="2866258" y="3632627"/>
              <a:ext cx="1" cy="659674"/>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9" name="Oval 9"/>
            <p:cNvSpPr>
              <a:spLocks noChangeArrowheads="1"/>
            </p:cNvSpPr>
            <p:nvPr/>
          </p:nvSpPr>
          <p:spPr bwMode="auto">
            <a:xfrm>
              <a:off x="729601" y="3340459"/>
              <a:ext cx="306115" cy="292168"/>
            </a:xfrm>
            <a:prstGeom prst="ellipse">
              <a:avLst/>
            </a:prstGeom>
            <a:solidFill>
              <a:srgbClr val="FF5D5D"/>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0" name="Oval 9"/>
            <p:cNvSpPr>
              <a:spLocks noChangeArrowheads="1"/>
            </p:cNvSpPr>
            <p:nvPr/>
          </p:nvSpPr>
          <p:spPr bwMode="auto">
            <a:xfrm>
              <a:off x="1721401" y="3340459"/>
              <a:ext cx="306115" cy="292168"/>
            </a:xfrm>
            <a:prstGeom prst="ellipse">
              <a:avLst/>
            </a:prstGeom>
            <a:solidFill>
              <a:srgbClr val="00DA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1" name="Oval 9"/>
            <p:cNvSpPr>
              <a:spLocks noChangeArrowheads="1"/>
            </p:cNvSpPr>
            <p:nvPr/>
          </p:nvSpPr>
          <p:spPr bwMode="auto">
            <a:xfrm>
              <a:off x="2713201" y="3340459"/>
              <a:ext cx="306115" cy="292168"/>
            </a:xfrm>
            <a:prstGeom prst="ellipse">
              <a:avLst/>
            </a:prstGeom>
            <a:solidFill>
              <a:srgbClr val="7171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2" name="Oval 9"/>
            <p:cNvSpPr>
              <a:spLocks noChangeArrowheads="1"/>
            </p:cNvSpPr>
            <p:nvPr/>
          </p:nvSpPr>
          <p:spPr bwMode="auto">
            <a:xfrm>
              <a:off x="2713200" y="4292301"/>
              <a:ext cx="306115" cy="292168"/>
            </a:xfrm>
            <a:prstGeom prst="ellipse">
              <a:avLst/>
            </a:prstGeom>
            <a:solidFill>
              <a:srgbClr val="FF5D5D"/>
            </a:solidFill>
            <a:ln w="38100">
              <a:solidFill>
                <a:schemeClr val="tx1"/>
              </a:solidFill>
              <a:round/>
              <a:headEnd/>
              <a:tailEnd/>
            </a:ln>
            <a:effectLst/>
            <a:extLst/>
          </p:spPr>
          <p:txBody>
            <a:bodyPr wrap="none" anchor="ctr"/>
            <a:lstStyle/>
            <a:p>
              <a:endParaRPr lang="ja-JP" altLang="en-US"/>
            </a:p>
          </p:txBody>
        </p:sp>
        <p:sp>
          <p:nvSpPr>
            <p:cNvPr id="253" name="Oval 9"/>
            <p:cNvSpPr>
              <a:spLocks noChangeArrowheads="1"/>
            </p:cNvSpPr>
            <p:nvPr/>
          </p:nvSpPr>
          <p:spPr bwMode="auto">
            <a:xfrm>
              <a:off x="1721401" y="4292301"/>
              <a:ext cx="306115" cy="292168"/>
            </a:xfrm>
            <a:prstGeom prst="ellipse">
              <a:avLst/>
            </a:prstGeom>
            <a:solidFill>
              <a:srgbClr val="FF5D5D"/>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4" name="Oval 9"/>
            <p:cNvSpPr>
              <a:spLocks noChangeArrowheads="1"/>
            </p:cNvSpPr>
            <p:nvPr/>
          </p:nvSpPr>
          <p:spPr bwMode="auto">
            <a:xfrm>
              <a:off x="729601" y="4292301"/>
              <a:ext cx="306115" cy="292168"/>
            </a:xfrm>
            <a:prstGeom prst="ellipse">
              <a:avLst/>
            </a:prstGeom>
            <a:solidFill>
              <a:srgbClr val="7171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5" name="正方形/長方形 254"/>
            <p:cNvSpPr/>
            <p:nvPr/>
          </p:nvSpPr>
          <p:spPr>
            <a:xfrm>
              <a:off x="661204" y="3256116"/>
              <a:ext cx="442909" cy="46085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1" name="直線コネクタ 260"/>
            <p:cNvCxnSpPr>
              <a:stCxn id="268" idx="6"/>
              <a:endCxn id="269" idx="2"/>
            </p:cNvCxnSpPr>
            <p:nvPr/>
          </p:nvCxnSpPr>
          <p:spPr>
            <a:xfrm>
              <a:off x="1035716" y="5386997"/>
              <a:ext cx="685684"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a:stCxn id="269" idx="6"/>
              <a:endCxn id="270" idx="2"/>
            </p:cNvCxnSpPr>
            <p:nvPr/>
          </p:nvCxnSpPr>
          <p:spPr>
            <a:xfrm>
              <a:off x="2027516" y="5386997"/>
              <a:ext cx="685685"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a:stCxn id="273" idx="6"/>
              <a:endCxn id="272" idx="2"/>
            </p:cNvCxnSpPr>
            <p:nvPr/>
          </p:nvCxnSpPr>
          <p:spPr>
            <a:xfrm>
              <a:off x="1035716" y="6338839"/>
              <a:ext cx="685684"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a:stCxn id="272" idx="6"/>
              <a:endCxn id="271" idx="2"/>
            </p:cNvCxnSpPr>
            <p:nvPr/>
          </p:nvCxnSpPr>
          <p:spPr>
            <a:xfrm>
              <a:off x="2027516" y="6338839"/>
              <a:ext cx="685684"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a:stCxn id="268" idx="4"/>
              <a:endCxn id="273" idx="0"/>
            </p:cNvCxnSpPr>
            <p:nvPr/>
          </p:nvCxnSpPr>
          <p:spPr>
            <a:xfrm>
              <a:off x="882659" y="5533081"/>
              <a:ext cx="0" cy="659674"/>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a:stCxn id="269" idx="4"/>
              <a:endCxn id="272" idx="0"/>
            </p:cNvCxnSpPr>
            <p:nvPr/>
          </p:nvCxnSpPr>
          <p:spPr>
            <a:xfrm>
              <a:off x="1874458" y="5533081"/>
              <a:ext cx="0" cy="659674"/>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a:stCxn id="270" idx="4"/>
              <a:endCxn id="271" idx="0"/>
            </p:cNvCxnSpPr>
            <p:nvPr/>
          </p:nvCxnSpPr>
          <p:spPr>
            <a:xfrm flipH="1">
              <a:off x="2866258" y="5533081"/>
              <a:ext cx="1" cy="659674"/>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8" name="Oval 9"/>
            <p:cNvSpPr>
              <a:spLocks noChangeArrowheads="1"/>
            </p:cNvSpPr>
            <p:nvPr/>
          </p:nvSpPr>
          <p:spPr bwMode="auto">
            <a:xfrm>
              <a:off x="729601" y="5240913"/>
              <a:ext cx="306115" cy="292168"/>
            </a:xfrm>
            <a:prstGeom prst="ellipse">
              <a:avLst/>
            </a:prstGeom>
            <a:solidFill>
              <a:srgbClr val="7171FF"/>
            </a:solidFill>
            <a:ln w="38100">
              <a:solidFill>
                <a:schemeClr val="tx1"/>
              </a:solidFill>
              <a:round/>
              <a:headEnd/>
              <a:tailEnd/>
            </a:ln>
            <a:effectLst/>
            <a:extLst/>
          </p:spPr>
          <p:txBody>
            <a:bodyPr wrap="none" anchor="ctr"/>
            <a:lstStyle/>
            <a:p>
              <a:endParaRPr lang="ja-JP" altLang="en-US"/>
            </a:p>
          </p:txBody>
        </p:sp>
        <p:sp>
          <p:nvSpPr>
            <p:cNvPr id="269" name="Oval 9"/>
            <p:cNvSpPr>
              <a:spLocks noChangeArrowheads="1"/>
            </p:cNvSpPr>
            <p:nvPr/>
          </p:nvSpPr>
          <p:spPr bwMode="auto">
            <a:xfrm>
              <a:off x="1721401" y="5240913"/>
              <a:ext cx="306115" cy="292168"/>
            </a:xfrm>
            <a:prstGeom prst="ellipse">
              <a:avLst/>
            </a:prstGeom>
            <a:solidFill>
              <a:srgbClr val="00DA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0" name="Oval 9"/>
            <p:cNvSpPr>
              <a:spLocks noChangeArrowheads="1"/>
            </p:cNvSpPr>
            <p:nvPr/>
          </p:nvSpPr>
          <p:spPr bwMode="auto">
            <a:xfrm>
              <a:off x="2713201" y="5240913"/>
              <a:ext cx="306115" cy="292168"/>
            </a:xfrm>
            <a:prstGeom prst="ellipse">
              <a:avLst/>
            </a:prstGeom>
            <a:solidFill>
              <a:srgbClr val="00DA00"/>
            </a:solidFill>
            <a:ln w="38100">
              <a:solidFill>
                <a:schemeClr val="tx1"/>
              </a:solidFill>
              <a:round/>
              <a:headEnd/>
              <a:tailEnd/>
            </a:ln>
            <a:effectLst/>
            <a:extLst/>
          </p:spPr>
          <p:txBody>
            <a:bodyPr wrap="none" anchor="ctr"/>
            <a:lstStyle/>
            <a:p>
              <a:endParaRPr lang="ja-JP" altLang="en-US"/>
            </a:p>
          </p:txBody>
        </p:sp>
        <p:sp>
          <p:nvSpPr>
            <p:cNvPr id="271" name="Oval 9"/>
            <p:cNvSpPr>
              <a:spLocks noChangeArrowheads="1"/>
            </p:cNvSpPr>
            <p:nvPr/>
          </p:nvSpPr>
          <p:spPr bwMode="auto">
            <a:xfrm>
              <a:off x="2713200" y="6192755"/>
              <a:ext cx="306115" cy="292168"/>
            </a:xfrm>
            <a:prstGeom prst="ellipse">
              <a:avLst/>
            </a:prstGeom>
            <a:solidFill>
              <a:srgbClr val="7171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2" name="Oval 9"/>
            <p:cNvSpPr>
              <a:spLocks noChangeArrowheads="1"/>
            </p:cNvSpPr>
            <p:nvPr/>
          </p:nvSpPr>
          <p:spPr bwMode="auto">
            <a:xfrm>
              <a:off x="1721401" y="6192755"/>
              <a:ext cx="306115" cy="292168"/>
            </a:xfrm>
            <a:prstGeom prst="ellipse">
              <a:avLst/>
            </a:prstGeom>
            <a:solidFill>
              <a:srgbClr val="FF5D5D"/>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3" name="Oval 9"/>
            <p:cNvSpPr>
              <a:spLocks noChangeArrowheads="1"/>
            </p:cNvSpPr>
            <p:nvPr/>
          </p:nvSpPr>
          <p:spPr bwMode="auto">
            <a:xfrm>
              <a:off x="729601" y="6192755"/>
              <a:ext cx="306115" cy="292168"/>
            </a:xfrm>
            <a:prstGeom prst="ellipse">
              <a:avLst/>
            </a:prstGeom>
            <a:solidFill>
              <a:srgbClr val="00DA00"/>
            </a:solidFill>
            <a:ln w="38100">
              <a:solidFill>
                <a:schemeClr val="tx1"/>
              </a:solidFill>
              <a:round/>
              <a:headEnd/>
              <a:tailEnd/>
            </a:ln>
            <a:effectLst/>
            <a:extLst/>
          </p:spPr>
          <p:txBody>
            <a:bodyPr wrap="none" anchor="ctr"/>
            <a:lstStyle/>
            <a:p>
              <a:endParaRPr lang="ja-JP" altLang="en-US"/>
            </a:p>
          </p:txBody>
        </p:sp>
      </p:grpSp>
      <p:sp>
        <p:nvSpPr>
          <p:cNvPr id="82" name="正方形/長方形 81"/>
          <p:cNvSpPr/>
          <p:nvPr/>
        </p:nvSpPr>
        <p:spPr>
          <a:xfrm>
            <a:off x="5469991" y="6070527"/>
            <a:ext cx="648072" cy="648072"/>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6201746" y="6065768"/>
            <a:ext cx="648072" cy="648072"/>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6933501" y="6070527"/>
            <a:ext cx="648072" cy="648072"/>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3927488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500"/>
                                        <p:tgtEl>
                                          <p:spTgt spid="2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3"/>
                                        </p:tgtEl>
                                        <p:attrNameLst>
                                          <p:attrName>style.visibility</p:attrName>
                                        </p:attrNameLst>
                                      </p:cBhvr>
                                      <p:to>
                                        <p:strVal val="visible"/>
                                      </p:to>
                                    </p:set>
                                    <p:animEffect transition="in" filter="fade">
                                      <p:cBhvr>
                                        <p:cTn id="12" dur="500"/>
                                        <p:tgtEl>
                                          <p:spTgt spid="2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500"/>
                                        <p:tgtEl>
                                          <p:spTgt spid="113"/>
                                        </p:tgtEl>
                                      </p:cBhvr>
                                    </p:animEffect>
                                  </p:childTnLst>
                                </p:cTn>
                              </p:par>
                              <p:par>
                                <p:cTn id="18" presetID="10" presetClass="entr" presetSubtype="0" fill="hold" nodeType="with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fade">
                                      <p:cBhvr>
                                        <p:cTn id="20" dur="500"/>
                                        <p:tgtEl>
                                          <p:spTgt spid="114"/>
                                        </p:tgtEl>
                                      </p:cBhvr>
                                    </p:animEffect>
                                  </p:childTnLst>
                                </p:cTn>
                              </p:par>
                              <p:par>
                                <p:cTn id="21" presetID="10" presetClass="entr" presetSubtype="0" fill="hold" nodeType="with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fade">
                                      <p:cBhvr>
                                        <p:cTn id="23" dur="500"/>
                                        <p:tgtEl>
                                          <p:spTgt spid="115"/>
                                        </p:tgtEl>
                                      </p:cBhvr>
                                    </p:animEffect>
                                  </p:childTnLst>
                                </p:cTn>
                              </p:par>
                              <p:par>
                                <p:cTn id="24" presetID="10" presetClass="entr" presetSubtype="0" fill="hold" nodeType="with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fade">
                                      <p:cBhvr>
                                        <p:cTn id="26" dur="500"/>
                                        <p:tgtEl>
                                          <p:spTgt spid="116"/>
                                        </p:tgtEl>
                                      </p:cBhvr>
                                    </p:animEffect>
                                  </p:childTnLst>
                                </p:cTn>
                              </p:par>
                              <p:par>
                                <p:cTn id="27" presetID="10" presetClass="entr" presetSubtype="0" fill="hold" nodeType="withEffect">
                                  <p:stCondLst>
                                    <p:cond delay="0"/>
                                  </p:stCondLst>
                                  <p:childTnLst>
                                    <p:set>
                                      <p:cBhvr>
                                        <p:cTn id="28" dur="1" fill="hold">
                                          <p:stCondLst>
                                            <p:cond delay="0"/>
                                          </p:stCondLst>
                                        </p:cTn>
                                        <p:tgtEl>
                                          <p:spTgt spid="117"/>
                                        </p:tgtEl>
                                        <p:attrNameLst>
                                          <p:attrName>style.visibility</p:attrName>
                                        </p:attrNameLst>
                                      </p:cBhvr>
                                      <p:to>
                                        <p:strVal val="visible"/>
                                      </p:to>
                                    </p:set>
                                    <p:animEffect transition="in" filter="fade">
                                      <p:cBhvr>
                                        <p:cTn id="29" dur="500"/>
                                        <p:tgtEl>
                                          <p:spTgt spid="117"/>
                                        </p:tgtEl>
                                      </p:cBhvr>
                                    </p:animEffect>
                                  </p:childTnLst>
                                </p:cTn>
                              </p:par>
                              <p:par>
                                <p:cTn id="30" presetID="10" presetClass="entr" presetSubtype="0" fill="hold" nodeType="with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par>
                                <p:cTn id="33" presetID="10"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animEffect transition="in" filter="fade">
                                      <p:cBhvr>
                                        <p:cTn id="35" dur="500"/>
                                        <p:tgtEl>
                                          <p:spTgt spid="125"/>
                                        </p:tgtEl>
                                      </p:cBhvr>
                                    </p:animEffect>
                                  </p:childTnLst>
                                </p:cTn>
                              </p:par>
                              <p:par>
                                <p:cTn id="36" presetID="10" presetClass="entr" presetSubtype="0" fill="hold" nodeType="withEffect">
                                  <p:stCondLst>
                                    <p:cond delay="0"/>
                                  </p:stCondLst>
                                  <p:childTnLst>
                                    <p:set>
                                      <p:cBhvr>
                                        <p:cTn id="37" dur="1" fill="hold">
                                          <p:stCondLst>
                                            <p:cond delay="0"/>
                                          </p:stCondLst>
                                        </p:cTn>
                                        <p:tgtEl>
                                          <p:spTgt spid="126"/>
                                        </p:tgtEl>
                                        <p:attrNameLst>
                                          <p:attrName>style.visibility</p:attrName>
                                        </p:attrNameLst>
                                      </p:cBhvr>
                                      <p:to>
                                        <p:strVal val="visible"/>
                                      </p:to>
                                    </p:set>
                                    <p:animEffect transition="in" filter="fade">
                                      <p:cBhvr>
                                        <p:cTn id="38" dur="500"/>
                                        <p:tgtEl>
                                          <p:spTgt spid="126"/>
                                        </p:tgtEl>
                                      </p:cBhvr>
                                    </p:animEffect>
                                  </p:childTnLst>
                                </p:cTn>
                              </p:par>
                              <p:par>
                                <p:cTn id="39" presetID="10" presetClass="entr" presetSubtype="0" fill="hold" nodeType="with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fade">
                                      <p:cBhvr>
                                        <p:cTn id="41" dur="500"/>
                                        <p:tgtEl>
                                          <p:spTgt spid="127"/>
                                        </p:tgtEl>
                                      </p:cBhvr>
                                    </p:animEffect>
                                  </p:childTnLst>
                                </p:cTn>
                              </p:par>
                              <p:par>
                                <p:cTn id="42" presetID="10" presetClass="entr" presetSubtype="0" fill="hold" nodeType="withEffect">
                                  <p:stCondLst>
                                    <p:cond delay="0"/>
                                  </p:stCondLst>
                                  <p:childTnLst>
                                    <p:set>
                                      <p:cBhvr>
                                        <p:cTn id="43" dur="1" fill="hold">
                                          <p:stCondLst>
                                            <p:cond delay="0"/>
                                          </p:stCondLst>
                                        </p:cTn>
                                        <p:tgtEl>
                                          <p:spTgt spid="128"/>
                                        </p:tgtEl>
                                        <p:attrNameLst>
                                          <p:attrName>style.visibility</p:attrName>
                                        </p:attrNameLst>
                                      </p:cBhvr>
                                      <p:to>
                                        <p:strVal val="visible"/>
                                      </p:to>
                                    </p:set>
                                    <p:animEffect transition="in" filter="fade">
                                      <p:cBhvr>
                                        <p:cTn id="44" dur="500"/>
                                        <p:tgtEl>
                                          <p:spTgt spid="128"/>
                                        </p:tgtEl>
                                      </p:cBhvr>
                                    </p:animEffect>
                                  </p:childTnLst>
                                </p:cTn>
                              </p:par>
                              <p:par>
                                <p:cTn id="45" presetID="10" presetClass="entr" presetSubtype="0" fill="hold" nodeType="withEffect">
                                  <p:stCondLst>
                                    <p:cond delay="0"/>
                                  </p:stCondLst>
                                  <p:childTnLst>
                                    <p:set>
                                      <p:cBhvr>
                                        <p:cTn id="46" dur="1" fill="hold">
                                          <p:stCondLst>
                                            <p:cond delay="0"/>
                                          </p:stCondLst>
                                        </p:cTn>
                                        <p:tgtEl>
                                          <p:spTgt spid="129"/>
                                        </p:tgtEl>
                                        <p:attrNameLst>
                                          <p:attrName>style.visibility</p:attrName>
                                        </p:attrNameLst>
                                      </p:cBhvr>
                                      <p:to>
                                        <p:strVal val="visible"/>
                                      </p:to>
                                    </p:set>
                                    <p:animEffect transition="in" filter="fade">
                                      <p:cBhvr>
                                        <p:cTn id="47" dur="500"/>
                                        <p:tgtEl>
                                          <p:spTgt spid="129"/>
                                        </p:tgtEl>
                                      </p:cBhvr>
                                    </p:animEffect>
                                  </p:childTnLst>
                                </p:cTn>
                              </p:par>
                              <p:par>
                                <p:cTn id="48" presetID="10" presetClass="entr" presetSubtype="0" fill="hold" nodeType="withEffect">
                                  <p:stCondLst>
                                    <p:cond delay="0"/>
                                  </p:stCondLst>
                                  <p:childTnLst>
                                    <p:set>
                                      <p:cBhvr>
                                        <p:cTn id="49" dur="1" fill="hold">
                                          <p:stCondLst>
                                            <p:cond delay="0"/>
                                          </p:stCondLst>
                                        </p:cTn>
                                        <p:tgtEl>
                                          <p:spTgt spid="130"/>
                                        </p:tgtEl>
                                        <p:attrNameLst>
                                          <p:attrName>style.visibility</p:attrName>
                                        </p:attrNameLst>
                                      </p:cBhvr>
                                      <p:to>
                                        <p:strVal val="visible"/>
                                      </p:to>
                                    </p:set>
                                    <p:animEffect transition="in" filter="fade">
                                      <p:cBhvr>
                                        <p:cTn id="50" dur="500"/>
                                        <p:tgtEl>
                                          <p:spTgt spid="130"/>
                                        </p:tgtEl>
                                      </p:cBhvr>
                                    </p:animEffect>
                                  </p:childTnLst>
                                </p:cTn>
                              </p:par>
                              <p:par>
                                <p:cTn id="51" presetID="10" presetClass="entr" presetSubtype="0" fill="hold" nodeType="withEffect">
                                  <p:stCondLst>
                                    <p:cond delay="0"/>
                                  </p:stCondLst>
                                  <p:childTnLst>
                                    <p:set>
                                      <p:cBhvr>
                                        <p:cTn id="52" dur="1" fill="hold">
                                          <p:stCondLst>
                                            <p:cond delay="0"/>
                                          </p:stCondLst>
                                        </p:cTn>
                                        <p:tgtEl>
                                          <p:spTgt spid="172"/>
                                        </p:tgtEl>
                                        <p:attrNameLst>
                                          <p:attrName>style.visibility</p:attrName>
                                        </p:attrNameLst>
                                      </p:cBhvr>
                                      <p:to>
                                        <p:strVal val="visible"/>
                                      </p:to>
                                    </p:set>
                                    <p:animEffect transition="in" filter="fade">
                                      <p:cBhvr>
                                        <p:cTn id="53" dur="500"/>
                                        <p:tgtEl>
                                          <p:spTgt spid="172"/>
                                        </p:tgtEl>
                                      </p:cBhvr>
                                    </p:animEffect>
                                  </p:childTnLst>
                                </p:cTn>
                              </p:par>
                              <p:par>
                                <p:cTn id="54" presetID="10" presetClass="entr" presetSubtype="0" fill="hold" nodeType="withEffect">
                                  <p:stCondLst>
                                    <p:cond delay="0"/>
                                  </p:stCondLst>
                                  <p:childTnLst>
                                    <p:set>
                                      <p:cBhvr>
                                        <p:cTn id="55" dur="1" fill="hold">
                                          <p:stCondLst>
                                            <p:cond delay="0"/>
                                          </p:stCondLst>
                                        </p:cTn>
                                        <p:tgtEl>
                                          <p:spTgt spid="175"/>
                                        </p:tgtEl>
                                        <p:attrNameLst>
                                          <p:attrName>style.visibility</p:attrName>
                                        </p:attrNameLst>
                                      </p:cBhvr>
                                      <p:to>
                                        <p:strVal val="visible"/>
                                      </p:to>
                                    </p:set>
                                    <p:animEffect transition="in" filter="fade">
                                      <p:cBhvr>
                                        <p:cTn id="56" dur="500"/>
                                        <p:tgtEl>
                                          <p:spTgt spid="175"/>
                                        </p:tgtEl>
                                      </p:cBhvr>
                                    </p:animEffect>
                                  </p:childTnLst>
                                </p:cTn>
                              </p:par>
                              <p:par>
                                <p:cTn id="57" presetID="10" presetClass="entr" presetSubtype="0" fill="hold" nodeType="withEffect">
                                  <p:stCondLst>
                                    <p:cond delay="0"/>
                                  </p:stCondLst>
                                  <p:childTnLst>
                                    <p:set>
                                      <p:cBhvr>
                                        <p:cTn id="58" dur="1" fill="hold">
                                          <p:stCondLst>
                                            <p:cond delay="0"/>
                                          </p:stCondLst>
                                        </p:cTn>
                                        <p:tgtEl>
                                          <p:spTgt spid="178"/>
                                        </p:tgtEl>
                                        <p:attrNameLst>
                                          <p:attrName>style.visibility</p:attrName>
                                        </p:attrNameLst>
                                      </p:cBhvr>
                                      <p:to>
                                        <p:strVal val="visible"/>
                                      </p:to>
                                    </p:set>
                                    <p:animEffect transition="in" filter="fade">
                                      <p:cBhvr>
                                        <p:cTn id="59" dur="500"/>
                                        <p:tgtEl>
                                          <p:spTgt spid="17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19"/>
                                        </p:tgtEl>
                                        <p:attrNameLst>
                                          <p:attrName>style.visibility</p:attrName>
                                        </p:attrNameLst>
                                      </p:cBhvr>
                                      <p:to>
                                        <p:strVal val="visible"/>
                                      </p:to>
                                    </p:set>
                                    <p:animEffect transition="in" filter="fade">
                                      <p:cBhvr>
                                        <p:cTn id="62" dur="500"/>
                                        <p:tgtEl>
                                          <p:spTgt spid="1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20"/>
                                        </p:tgtEl>
                                        <p:attrNameLst>
                                          <p:attrName>style.visibility</p:attrName>
                                        </p:attrNameLst>
                                      </p:cBhvr>
                                      <p:to>
                                        <p:strVal val="visible"/>
                                      </p:to>
                                    </p:set>
                                    <p:animEffect transition="in" filter="fade">
                                      <p:cBhvr>
                                        <p:cTn id="65" dur="500"/>
                                        <p:tgtEl>
                                          <p:spTgt spid="1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1"/>
                                        </p:tgtEl>
                                        <p:attrNameLst>
                                          <p:attrName>style.visibility</p:attrName>
                                        </p:attrNameLst>
                                      </p:cBhvr>
                                      <p:to>
                                        <p:strVal val="visible"/>
                                      </p:to>
                                    </p:set>
                                    <p:animEffect transition="in" filter="fade">
                                      <p:cBhvr>
                                        <p:cTn id="68" dur="500"/>
                                        <p:tgtEl>
                                          <p:spTgt spid="12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22"/>
                                        </p:tgtEl>
                                        <p:attrNameLst>
                                          <p:attrName>style.visibility</p:attrName>
                                        </p:attrNameLst>
                                      </p:cBhvr>
                                      <p:to>
                                        <p:strVal val="visible"/>
                                      </p:to>
                                    </p:set>
                                    <p:animEffect transition="in" filter="fade">
                                      <p:cBhvr>
                                        <p:cTn id="71" dur="500"/>
                                        <p:tgtEl>
                                          <p:spTgt spid="12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fade">
                                      <p:cBhvr>
                                        <p:cTn id="74" dur="500"/>
                                        <p:tgtEl>
                                          <p:spTgt spid="12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24"/>
                                        </p:tgtEl>
                                        <p:attrNameLst>
                                          <p:attrName>style.visibility</p:attrName>
                                        </p:attrNameLst>
                                      </p:cBhvr>
                                      <p:to>
                                        <p:strVal val="visible"/>
                                      </p:to>
                                    </p:set>
                                    <p:animEffect transition="in" filter="fade">
                                      <p:cBhvr>
                                        <p:cTn id="77" dur="500"/>
                                        <p:tgtEl>
                                          <p:spTgt spid="12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fade">
                                      <p:cBhvr>
                                        <p:cTn id="80" dur="500"/>
                                        <p:tgtEl>
                                          <p:spTgt spid="13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32"/>
                                        </p:tgtEl>
                                        <p:attrNameLst>
                                          <p:attrName>style.visibility</p:attrName>
                                        </p:attrNameLst>
                                      </p:cBhvr>
                                      <p:to>
                                        <p:strVal val="visible"/>
                                      </p:to>
                                    </p:set>
                                    <p:animEffect transition="in" filter="fade">
                                      <p:cBhvr>
                                        <p:cTn id="83" dur="500"/>
                                        <p:tgtEl>
                                          <p:spTgt spid="13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33"/>
                                        </p:tgtEl>
                                        <p:attrNameLst>
                                          <p:attrName>style.visibility</p:attrName>
                                        </p:attrNameLst>
                                      </p:cBhvr>
                                      <p:to>
                                        <p:strVal val="visible"/>
                                      </p:to>
                                    </p:set>
                                    <p:animEffect transition="in" filter="fade">
                                      <p:cBhvr>
                                        <p:cTn id="86" dur="500"/>
                                        <p:tgtEl>
                                          <p:spTgt spid="13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34"/>
                                        </p:tgtEl>
                                        <p:attrNameLst>
                                          <p:attrName>style.visibility</p:attrName>
                                        </p:attrNameLst>
                                      </p:cBhvr>
                                      <p:to>
                                        <p:strVal val="visible"/>
                                      </p:to>
                                    </p:set>
                                    <p:animEffect transition="in" filter="fade">
                                      <p:cBhvr>
                                        <p:cTn id="89" dur="500"/>
                                        <p:tgtEl>
                                          <p:spTgt spid="13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35"/>
                                        </p:tgtEl>
                                        <p:attrNameLst>
                                          <p:attrName>style.visibility</p:attrName>
                                        </p:attrNameLst>
                                      </p:cBhvr>
                                      <p:to>
                                        <p:strVal val="visible"/>
                                      </p:to>
                                    </p:set>
                                    <p:animEffect transition="in" filter="fade">
                                      <p:cBhvr>
                                        <p:cTn id="92" dur="500"/>
                                        <p:tgtEl>
                                          <p:spTgt spid="13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84"/>
                                        </p:tgtEl>
                                        <p:attrNameLst>
                                          <p:attrName>style.visibility</p:attrName>
                                        </p:attrNameLst>
                                      </p:cBhvr>
                                      <p:to>
                                        <p:strVal val="visible"/>
                                      </p:to>
                                    </p:set>
                                    <p:animEffect transition="in" filter="fade">
                                      <p:cBhvr>
                                        <p:cTn id="95" dur="500"/>
                                        <p:tgtEl>
                                          <p:spTgt spid="184"/>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mph" presetSubtype="2" fill="hold" nodeType="clickEffect">
                                  <p:stCondLst>
                                    <p:cond delay="0"/>
                                  </p:stCondLst>
                                  <p:childTnLst>
                                    <p:animClr clrSpc="rgb" dir="cw">
                                      <p:cBhvr>
                                        <p:cTn id="99" dur="500" fill="hold"/>
                                        <p:tgtEl>
                                          <p:spTgt spid="132"/>
                                        </p:tgtEl>
                                        <p:attrNameLst>
                                          <p:attrName>fillcolor</p:attrName>
                                        </p:attrNameLst>
                                      </p:cBhvr>
                                      <p:to>
                                        <a:srgbClr val="00DA00"/>
                                      </p:to>
                                    </p:animClr>
                                    <p:set>
                                      <p:cBhvr>
                                        <p:cTn id="100" dur="500" fill="hold"/>
                                        <p:tgtEl>
                                          <p:spTgt spid="132"/>
                                        </p:tgtEl>
                                        <p:attrNameLst>
                                          <p:attrName>fill.type</p:attrName>
                                        </p:attrNameLst>
                                      </p:cBhvr>
                                      <p:to>
                                        <p:strVal val="solid"/>
                                      </p:to>
                                    </p:set>
                                    <p:set>
                                      <p:cBhvr>
                                        <p:cTn id="101" dur="500" fill="hold"/>
                                        <p:tgtEl>
                                          <p:spTgt spid="132"/>
                                        </p:tgtEl>
                                        <p:attrNameLst>
                                          <p:attrName>fill.on</p:attrName>
                                        </p:attrNameLst>
                                      </p:cBhvr>
                                      <p:to>
                                        <p:strVal val="true"/>
                                      </p:to>
                                    </p:set>
                                  </p:childTnLst>
                                </p:cTn>
                              </p:par>
                              <p:par>
                                <p:cTn id="102" presetID="10" presetClass="entr" presetSubtype="0" fill="hold" grpId="0" nodeType="with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500"/>
                                        <p:tgtEl>
                                          <p:spTgt spid="82"/>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500" fill="hold"/>
                                        <p:tgtEl>
                                          <p:spTgt spid="120"/>
                                        </p:tgtEl>
                                        <p:attrNameLst>
                                          <p:attrName>fillcolor</p:attrName>
                                        </p:attrNameLst>
                                      </p:cBhvr>
                                      <p:to>
                                        <a:srgbClr val="7171FF"/>
                                      </p:to>
                                    </p:animClr>
                                    <p:set>
                                      <p:cBhvr>
                                        <p:cTn id="109" dur="500" fill="hold"/>
                                        <p:tgtEl>
                                          <p:spTgt spid="120"/>
                                        </p:tgtEl>
                                        <p:attrNameLst>
                                          <p:attrName>fill.type</p:attrName>
                                        </p:attrNameLst>
                                      </p:cBhvr>
                                      <p:to>
                                        <p:strVal val="solid"/>
                                      </p:to>
                                    </p:set>
                                    <p:set>
                                      <p:cBhvr>
                                        <p:cTn id="110" dur="500" fill="hold"/>
                                        <p:tgtEl>
                                          <p:spTgt spid="120"/>
                                        </p:tgtEl>
                                        <p:attrNameLst>
                                          <p:attrName>fill.on</p:attrName>
                                        </p:attrNameLst>
                                      </p:cBhvr>
                                      <p:to>
                                        <p:strVal val="true"/>
                                      </p:to>
                                    </p:set>
                                  </p:childTnLst>
                                </p:cTn>
                              </p:par>
                              <p:par>
                                <p:cTn id="111" presetID="1" presetClass="emph" presetSubtype="2" fill="hold" nodeType="withEffect">
                                  <p:stCondLst>
                                    <p:cond delay="0"/>
                                  </p:stCondLst>
                                  <p:childTnLst>
                                    <p:animClr clrSpc="rgb" dir="cw">
                                      <p:cBhvr>
                                        <p:cTn id="112" dur="500" fill="hold"/>
                                        <p:tgtEl>
                                          <p:spTgt spid="131"/>
                                        </p:tgtEl>
                                        <p:attrNameLst>
                                          <p:attrName>fillcolor</p:attrName>
                                        </p:attrNameLst>
                                      </p:cBhvr>
                                      <p:to>
                                        <a:srgbClr val="7171FF"/>
                                      </p:to>
                                    </p:animClr>
                                    <p:set>
                                      <p:cBhvr>
                                        <p:cTn id="113" dur="500" fill="hold"/>
                                        <p:tgtEl>
                                          <p:spTgt spid="131"/>
                                        </p:tgtEl>
                                        <p:attrNameLst>
                                          <p:attrName>fill.type</p:attrName>
                                        </p:attrNameLst>
                                      </p:cBhvr>
                                      <p:to>
                                        <p:strVal val="solid"/>
                                      </p:to>
                                    </p:set>
                                    <p:set>
                                      <p:cBhvr>
                                        <p:cTn id="114" dur="500" fill="hold"/>
                                        <p:tgtEl>
                                          <p:spTgt spid="131"/>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132"/>
                                        </p:tgtEl>
                                        <p:attrNameLst>
                                          <p:attrName>fillcolor</p:attrName>
                                        </p:attrNameLst>
                                      </p:cBhvr>
                                      <p:to>
                                        <a:srgbClr val="7171FF"/>
                                      </p:to>
                                    </p:animClr>
                                    <p:set>
                                      <p:cBhvr>
                                        <p:cTn id="117" dur="500" fill="hold"/>
                                        <p:tgtEl>
                                          <p:spTgt spid="132"/>
                                        </p:tgtEl>
                                        <p:attrNameLst>
                                          <p:attrName>fill.type</p:attrName>
                                        </p:attrNameLst>
                                      </p:cBhvr>
                                      <p:to>
                                        <p:strVal val="solid"/>
                                      </p:to>
                                    </p:set>
                                    <p:set>
                                      <p:cBhvr>
                                        <p:cTn id="118" dur="500" fill="hold"/>
                                        <p:tgtEl>
                                          <p:spTgt spid="132"/>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500" fill="hold"/>
                                        <p:tgtEl>
                                          <p:spTgt spid="134"/>
                                        </p:tgtEl>
                                        <p:attrNameLst>
                                          <p:attrName>fillcolor</p:attrName>
                                        </p:attrNameLst>
                                      </p:cBhvr>
                                      <p:to>
                                        <a:srgbClr val="7171FF"/>
                                      </p:to>
                                    </p:animClr>
                                    <p:set>
                                      <p:cBhvr>
                                        <p:cTn id="121" dur="500" fill="hold"/>
                                        <p:tgtEl>
                                          <p:spTgt spid="134"/>
                                        </p:tgtEl>
                                        <p:attrNameLst>
                                          <p:attrName>fill.type</p:attrName>
                                        </p:attrNameLst>
                                      </p:cBhvr>
                                      <p:to>
                                        <p:strVal val="solid"/>
                                      </p:to>
                                    </p:set>
                                    <p:set>
                                      <p:cBhvr>
                                        <p:cTn id="122" dur="500" fill="hold"/>
                                        <p:tgtEl>
                                          <p:spTgt spid="134"/>
                                        </p:tgtEl>
                                        <p:attrNameLst>
                                          <p:attrName>fill.on</p:attrName>
                                        </p:attrNameLst>
                                      </p:cBhvr>
                                      <p:to>
                                        <p:strVal val="true"/>
                                      </p:to>
                                    </p:set>
                                  </p:childTnLst>
                                </p:cTn>
                              </p:par>
                              <p:par>
                                <p:cTn id="123" presetID="10" presetClass="entr" presetSubtype="0" fill="hold" grpId="0" nodeType="withEffect">
                                  <p:stCondLst>
                                    <p:cond delay="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500"/>
                                        <p:tgtEl>
                                          <p:spTgt spid="83"/>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hold" nodeType="clickEffect">
                                  <p:stCondLst>
                                    <p:cond delay="0"/>
                                  </p:stCondLst>
                                  <p:childTnLst>
                                    <p:animClr clrSpc="rgb" dir="cw">
                                      <p:cBhvr>
                                        <p:cTn id="129" dur="500" fill="hold"/>
                                        <p:tgtEl>
                                          <p:spTgt spid="119"/>
                                        </p:tgtEl>
                                        <p:attrNameLst>
                                          <p:attrName>fillcolor</p:attrName>
                                        </p:attrNameLst>
                                      </p:cBhvr>
                                      <p:to>
                                        <a:srgbClr val="FF5D5D"/>
                                      </p:to>
                                    </p:animClr>
                                    <p:set>
                                      <p:cBhvr>
                                        <p:cTn id="130" dur="500" fill="hold"/>
                                        <p:tgtEl>
                                          <p:spTgt spid="119"/>
                                        </p:tgtEl>
                                        <p:attrNameLst>
                                          <p:attrName>fill.type</p:attrName>
                                        </p:attrNameLst>
                                      </p:cBhvr>
                                      <p:to>
                                        <p:strVal val="solid"/>
                                      </p:to>
                                    </p:set>
                                    <p:set>
                                      <p:cBhvr>
                                        <p:cTn id="131" dur="500" fill="hold"/>
                                        <p:tgtEl>
                                          <p:spTgt spid="119"/>
                                        </p:tgtEl>
                                        <p:attrNameLst>
                                          <p:attrName>fill.on</p:attrName>
                                        </p:attrNameLst>
                                      </p:cBhvr>
                                      <p:to>
                                        <p:strVal val="true"/>
                                      </p:to>
                                    </p:set>
                                  </p:childTnLst>
                                </p:cTn>
                              </p:par>
                              <p:par>
                                <p:cTn id="132" presetID="1" presetClass="emph" presetSubtype="2" fill="hold" nodeType="withEffect">
                                  <p:stCondLst>
                                    <p:cond delay="0"/>
                                  </p:stCondLst>
                                  <p:childTnLst>
                                    <p:animClr clrSpc="rgb" dir="cw">
                                      <p:cBhvr>
                                        <p:cTn id="133" dur="500" fill="hold"/>
                                        <p:tgtEl>
                                          <p:spTgt spid="120"/>
                                        </p:tgtEl>
                                        <p:attrNameLst>
                                          <p:attrName>fillcolor</p:attrName>
                                        </p:attrNameLst>
                                      </p:cBhvr>
                                      <p:to>
                                        <a:srgbClr val="FF5D5D"/>
                                      </p:to>
                                    </p:animClr>
                                    <p:set>
                                      <p:cBhvr>
                                        <p:cTn id="134" dur="500" fill="hold"/>
                                        <p:tgtEl>
                                          <p:spTgt spid="120"/>
                                        </p:tgtEl>
                                        <p:attrNameLst>
                                          <p:attrName>fill.type</p:attrName>
                                        </p:attrNameLst>
                                      </p:cBhvr>
                                      <p:to>
                                        <p:strVal val="solid"/>
                                      </p:to>
                                    </p:set>
                                    <p:set>
                                      <p:cBhvr>
                                        <p:cTn id="135" dur="500" fill="hold"/>
                                        <p:tgtEl>
                                          <p:spTgt spid="120"/>
                                        </p:tgtEl>
                                        <p:attrNameLst>
                                          <p:attrName>fill.on</p:attrName>
                                        </p:attrNameLst>
                                      </p:cBhvr>
                                      <p:to>
                                        <p:strVal val="true"/>
                                      </p:to>
                                    </p:set>
                                  </p:childTnLst>
                                </p:cTn>
                              </p:par>
                              <p:par>
                                <p:cTn id="136" presetID="1" presetClass="emph" presetSubtype="2" fill="hold" nodeType="withEffect">
                                  <p:stCondLst>
                                    <p:cond delay="0"/>
                                  </p:stCondLst>
                                  <p:childTnLst>
                                    <p:animClr clrSpc="rgb" dir="cw">
                                      <p:cBhvr>
                                        <p:cTn id="137" dur="500" fill="hold"/>
                                        <p:tgtEl>
                                          <p:spTgt spid="123"/>
                                        </p:tgtEl>
                                        <p:attrNameLst>
                                          <p:attrName>fillcolor</p:attrName>
                                        </p:attrNameLst>
                                      </p:cBhvr>
                                      <p:to>
                                        <a:srgbClr val="FF5D5D"/>
                                      </p:to>
                                    </p:animClr>
                                    <p:set>
                                      <p:cBhvr>
                                        <p:cTn id="138" dur="500" fill="hold"/>
                                        <p:tgtEl>
                                          <p:spTgt spid="123"/>
                                        </p:tgtEl>
                                        <p:attrNameLst>
                                          <p:attrName>fill.type</p:attrName>
                                        </p:attrNameLst>
                                      </p:cBhvr>
                                      <p:to>
                                        <p:strVal val="solid"/>
                                      </p:to>
                                    </p:set>
                                    <p:set>
                                      <p:cBhvr>
                                        <p:cTn id="139" dur="500" fill="hold"/>
                                        <p:tgtEl>
                                          <p:spTgt spid="123"/>
                                        </p:tgtEl>
                                        <p:attrNameLst>
                                          <p:attrName>fill.on</p:attrName>
                                        </p:attrNameLst>
                                      </p:cBhvr>
                                      <p:to>
                                        <p:strVal val="true"/>
                                      </p:to>
                                    </p:set>
                                  </p:childTnLst>
                                </p:cTn>
                              </p:par>
                              <p:par>
                                <p:cTn id="140" presetID="1" presetClass="emph" presetSubtype="2" fill="hold" nodeType="withEffect">
                                  <p:stCondLst>
                                    <p:cond delay="0"/>
                                  </p:stCondLst>
                                  <p:childTnLst>
                                    <p:animClr clrSpc="rgb" dir="cw">
                                      <p:cBhvr>
                                        <p:cTn id="141" dur="500" fill="hold"/>
                                        <p:tgtEl>
                                          <p:spTgt spid="131"/>
                                        </p:tgtEl>
                                        <p:attrNameLst>
                                          <p:attrName>fillcolor</p:attrName>
                                        </p:attrNameLst>
                                      </p:cBhvr>
                                      <p:to>
                                        <a:srgbClr val="FF5D5D"/>
                                      </p:to>
                                    </p:animClr>
                                    <p:set>
                                      <p:cBhvr>
                                        <p:cTn id="142" dur="500" fill="hold"/>
                                        <p:tgtEl>
                                          <p:spTgt spid="131"/>
                                        </p:tgtEl>
                                        <p:attrNameLst>
                                          <p:attrName>fill.type</p:attrName>
                                        </p:attrNameLst>
                                      </p:cBhvr>
                                      <p:to>
                                        <p:strVal val="solid"/>
                                      </p:to>
                                    </p:set>
                                    <p:set>
                                      <p:cBhvr>
                                        <p:cTn id="143" dur="500" fill="hold"/>
                                        <p:tgtEl>
                                          <p:spTgt spid="131"/>
                                        </p:tgtEl>
                                        <p:attrNameLst>
                                          <p:attrName>fill.on</p:attrName>
                                        </p:attrNameLst>
                                      </p:cBhvr>
                                      <p:to>
                                        <p:strVal val="true"/>
                                      </p:to>
                                    </p:set>
                                  </p:childTnLst>
                                </p:cTn>
                              </p:par>
                              <p:par>
                                <p:cTn id="144" presetID="1" presetClass="emph" presetSubtype="2" fill="hold" nodeType="withEffect">
                                  <p:stCondLst>
                                    <p:cond delay="0"/>
                                  </p:stCondLst>
                                  <p:childTnLst>
                                    <p:animClr clrSpc="rgb" dir="cw">
                                      <p:cBhvr>
                                        <p:cTn id="145" dur="500" fill="hold"/>
                                        <p:tgtEl>
                                          <p:spTgt spid="132"/>
                                        </p:tgtEl>
                                        <p:attrNameLst>
                                          <p:attrName>fillcolor</p:attrName>
                                        </p:attrNameLst>
                                      </p:cBhvr>
                                      <p:to>
                                        <a:srgbClr val="FF5D5D"/>
                                      </p:to>
                                    </p:animClr>
                                    <p:set>
                                      <p:cBhvr>
                                        <p:cTn id="146" dur="500" fill="hold"/>
                                        <p:tgtEl>
                                          <p:spTgt spid="132"/>
                                        </p:tgtEl>
                                        <p:attrNameLst>
                                          <p:attrName>fill.type</p:attrName>
                                        </p:attrNameLst>
                                      </p:cBhvr>
                                      <p:to>
                                        <p:strVal val="solid"/>
                                      </p:to>
                                    </p:set>
                                    <p:set>
                                      <p:cBhvr>
                                        <p:cTn id="147" dur="500" fill="hold"/>
                                        <p:tgtEl>
                                          <p:spTgt spid="132"/>
                                        </p:tgtEl>
                                        <p:attrNameLst>
                                          <p:attrName>fill.on</p:attrName>
                                        </p:attrNameLst>
                                      </p:cBhvr>
                                      <p:to>
                                        <p:strVal val="true"/>
                                      </p:to>
                                    </p:set>
                                  </p:childTnLst>
                                </p:cTn>
                              </p:par>
                              <p:par>
                                <p:cTn id="148" presetID="1" presetClass="emph" presetSubtype="2" fill="hold" nodeType="withEffect">
                                  <p:stCondLst>
                                    <p:cond delay="0"/>
                                  </p:stCondLst>
                                  <p:childTnLst>
                                    <p:animClr clrSpc="rgb" dir="cw">
                                      <p:cBhvr>
                                        <p:cTn id="149" dur="500" fill="hold"/>
                                        <p:tgtEl>
                                          <p:spTgt spid="133"/>
                                        </p:tgtEl>
                                        <p:attrNameLst>
                                          <p:attrName>fillcolor</p:attrName>
                                        </p:attrNameLst>
                                      </p:cBhvr>
                                      <p:to>
                                        <a:srgbClr val="FF5D5D"/>
                                      </p:to>
                                    </p:animClr>
                                    <p:set>
                                      <p:cBhvr>
                                        <p:cTn id="150" dur="500" fill="hold"/>
                                        <p:tgtEl>
                                          <p:spTgt spid="133"/>
                                        </p:tgtEl>
                                        <p:attrNameLst>
                                          <p:attrName>fill.type</p:attrName>
                                        </p:attrNameLst>
                                      </p:cBhvr>
                                      <p:to>
                                        <p:strVal val="solid"/>
                                      </p:to>
                                    </p:set>
                                    <p:set>
                                      <p:cBhvr>
                                        <p:cTn id="151" dur="500" fill="hold"/>
                                        <p:tgtEl>
                                          <p:spTgt spid="133"/>
                                        </p:tgtEl>
                                        <p:attrNameLst>
                                          <p:attrName>fill.on</p:attrName>
                                        </p:attrNameLst>
                                      </p:cBhvr>
                                      <p:to>
                                        <p:strVal val="true"/>
                                      </p:to>
                                    </p:set>
                                  </p:childTnLst>
                                </p:cTn>
                              </p:par>
                              <p:par>
                                <p:cTn id="152" presetID="1" presetClass="emph" presetSubtype="2" fill="hold" nodeType="withEffect">
                                  <p:stCondLst>
                                    <p:cond delay="0"/>
                                  </p:stCondLst>
                                  <p:childTnLst>
                                    <p:animClr clrSpc="rgb" dir="cw">
                                      <p:cBhvr>
                                        <p:cTn id="153" dur="500" fill="hold"/>
                                        <p:tgtEl>
                                          <p:spTgt spid="134"/>
                                        </p:tgtEl>
                                        <p:attrNameLst>
                                          <p:attrName>fillcolor</p:attrName>
                                        </p:attrNameLst>
                                      </p:cBhvr>
                                      <p:to>
                                        <a:srgbClr val="FF5D5D"/>
                                      </p:to>
                                    </p:animClr>
                                    <p:set>
                                      <p:cBhvr>
                                        <p:cTn id="154" dur="500" fill="hold"/>
                                        <p:tgtEl>
                                          <p:spTgt spid="134"/>
                                        </p:tgtEl>
                                        <p:attrNameLst>
                                          <p:attrName>fill.type</p:attrName>
                                        </p:attrNameLst>
                                      </p:cBhvr>
                                      <p:to>
                                        <p:strVal val="solid"/>
                                      </p:to>
                                    </p:set>
                                    <p:set>
                                      <p:cBhvr>
                                        <p:cTn id="155" dur="500" fill="hold"/>
                                        <p:tgtEl>
                                          <p:spTgt spid="134"/>
                                        </p:tgtEl>
                                        <p:attrNameLst>
                                          <p:attrName>fill.on</p:attrName>
                                        </p:attrNameLst>
                                      </p:cBhvr>
                                      <p:to>
                                        <p:strVal val="true"/>
                                      </p:to>
                                    </p:set>
                                  </p:childTnLst>
                                </p:cTn>
                              </p:par>
                              <p:par>
                                <p:cTn id="156" presetID="1" presetClass="emph" presetSubtype="2" fill="hold" nodeType="withEffect">
                                  <p:stCondLst>
                                    <p:cond delay="0"/>
                                  </p:stCondLst>
                                  <p:childTnLst>
                                    <p:animClr clrSpc="rgb" dir="cw">
                                      <p:cBhvr>
                                        <p:cTn id="157" dur="500" fill="hold"/>
                                        <p:tgtEl>
                                          <p:spTgt spid="135"/>
                                        </p:tgtEl>
                                        <p:attrNameLst>
                                          <p:attrName>fillcolor</p:attrName>
                                        </p:attrNameLst>
                                      </p:cBhvr>
                                      <p:to>
                                        <a:srgbClr val="FF5D5D"/>
                                      </p:to>
                                    </p:animClr>
                                    <p:set>
                                      <p:cBhvr>
                                        <p:cTn id="158" dur="500" fill="hold"/>
                                        <p:tgtEl>
                                          <p:spTgt spid="135"/>
                                        </p:tgtEl>
                                        <p:attrNameLst>
                                          <p:attrName>fill.type</p:attrName>
                                        </p:attrNameLst>
                                      </p:cBhvr>
                                      <p:to>
                                        <p:strVal val="solid"/>
                                      </p:to>
                                    </p:set>
                                    <p:set>
                                      <p:cBhvr>
                                        <p:cTn id="159" dur="500" fill="hold"/>
                                        <p:tgtEl>
                                          <p:spTgt spid="135"/>
                                        </p:tgtEl>
                                        <p:attrNameLst>
                                          <p:attrName>fill.on</p:attrName>
                                        </p:attrNameLst>
                                      </p:cBhvr>
                                      <p:to>
                                        <p:strVal val="true"/>
                                      </p:to>
                                    </p:set>
                                  </p:childTnLst>
                                </p:cTn>
                              </p:par>
                              <p:par>
                                <p:cTn id="160" presetID="10" presetClass="entr" presetSubtype="0" fill="hold" grpId="0" nodeType="withEffect">
                                  <p:stCondLst>
                                    <p:cond delay="0"/>
                                  </p:stCondLst>
                                  <p:childTnLst>
                                    <p:set>
                                      <p:cBhvr>
                                        <p:cTn id="161" dur="1" fill="hold">
                                          <p:stCondLst>
                                            <p:cond delay="0"/>
                                          </p:stCondLst>
                                        </p:cTn>
                                        <p:tgtEl>
                                          <p:spTgt spid="84"/>
                                        </p:tgtEl>
                                        <p:attrNameLst>
                                          <p:attrName>style.visibility</p:attrName>
                                        </p:attrNameLst>
                                      </p:cBhvr>
                                      <p:to>
                                        <p:strVal val="visible"/>
                                      </p:to>
                                    </p:set>
                                    <p:animEffect transition="in" filter="fade">
                                      <p:cBhvr>
                                        <p:cTn id="16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P spid="122" grpId="0" animBg="1"/>
      <p:bldP spid="123" grpId="0" animBg="1"/>
      <p:bldP spid="124" grpId="0" animBg="1"/>
      <p:bldP spid="131" grpId="0" animBg="1"/>
      <p:bldP spid="132" grpId="0" animBg="1"/>
      <p:bldP spid="133" grpId="0" animBg="1"/>
      <p:bldP spid="134" grpId="0" animBg="1"/>
      <p:bldP spid="135" grpId="0" animBg="1"/>
      <p:bldP spid="184" grpId="0" animBg="1"/>
      <p:bldP spid="82" grpId="0" animBg="1"/>
      <p:bldP spid="83" grpId="0" animBg="1"/>
      <p:bldP spid="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2509197646"/>
              </p:ext>
            </p:extLst>
          </p:nvPr>
        </p:nvGraphicFramePr>
        <p:xfrm>
          <a:off x="213533" y="958494"/>
          <a:ext cx="8678948" cy="2286000"/>
        </p:xfrm>
        <a:graphic>
          <a:graphicData uri="http://schemas.openxmlformats.org/drawingml/2006/table">
            <a:tbl>
              <a:tblPr firstRow="1" bandRow="1">
                <a:tableStyleId>{5C22544A-7EE6-4342-B048-85BDC9FD1C3A}</a:tableStyleId>
              </a:tblPr>
              <a:tblGrid>
                <a:gridCol w="2558267"/>
                <a:gridCol w="3096344"/>
                <a:gridCol w="3024337"/>
              </a:tblGrid>
              <a:tr h="370840">
                <a:tc>
                  <a:txBody>
                    <a:bodyPr/>
                    <a:lstStyle/>
                    <a:p>
                      <a:pPr algn="ctr"/>
                      <a:r>
                        <a:rPr kumimoji="1" lang="ja-JP" altLang="en-US" sz="2400" dirty="0" smtClean="0"/>
                        <a:t>グラフの種類</a:t>
                      </a:r>
                      <a:endParaRPr kumimoji="1" lang="ja-JP" altLang="en-US" sz="2400" dirty="0"/>
                    </a:p>
                  </a:txBody>
                  <a:tcPr anchor="ctr"/>
                </a:tc>
                <a:tc>
                  <a:txBody>
                    <a:bodyPr/>
                    <a:lstStyle/>
                    <a:p>
                      <a:pPr algn="ctr"/>
                      <a:r>
                        <a:rPr kumimoji="1" lang="ja-JP" altLang="en-US" sz="2400" dirty="0" smtClean="0"/>
                        <a:t>ピボットからの距離</a:t>
                      </a:r>
                      <a:endParaRPr kumimoji="1" lang="ja-JP" altLang="en-US" sz="2400" dirty="0"/>
                    </a:p>
                  </a:txBody>
                  <a:tcPr anchor="ctr"/>
                </a:tc>
                <a:tc>
                  <a:txBody>
                    <a:bodyPr/>
                    <a:lstStyle/>
                    <a:p>
                      <a:pPr algn="ctr"/>
                      <a:r>
                        <a:rPr kumimoji="1" lang="en-US" altLang="ja-JP" sz="2400" dirty="0" smtClean="0"/>
                        <a:t>Flood-It</a:t>
                      </a:r>
                      <a:endParaRPr kumimoji="1" lang="ja-JP" altLang="en-US" sz="2400" dirty="0"/>
                    </a:p>
                  </a:txBody>
                  <a:tcPr anchor="ctr"/>
                </a:tc>
              </a:tr>
              <a:tr h="370840">
                <a:tc>
                  <a:txBody>
                    <a:bodyPr/>
                    <a:lstStyle/>
                    <a:p>
                      <a:pPr algn="ctr"/>
                      <a:endParaRPr kumimoji="1" lang="ja-JP" altLang="en-US" sz="2400" dirty="0"/>
                    </a:p>
                  </a:txBody>
                  <a:tcPr anchor="ctr"/>
                </a:tc>
                <a:tc>
                  <a:txBody>
                    <a:bodyPr/>
                    <a:lstStyle/>
                    <a:p>
                      <a:pPr algn="ctr"/>
                      <a:endParaRPr kumimoji="1" lang="ja-JP" altLang="en-US" sz="2400" dirty="0"/>
                    </a:p>
                  </a:txBody>
                  <a:tcPr anchor="ctr"/>
                </a:tc>
                <a:tc>
                  <a:txBody>
                    <a:bodyPr/>
                    <a:lstStyle/>
                    <a:p>
                      <a:pPr algn="ctr"/>
                      <a:endParaRPr kumimoji="1" lang="en-US" altLang="ja-JP" sz="2400" dirty="0" smtClean="0"/>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dirty="0"/>
                    </a:p>
                  </a:txBody>
                  <a:tcPr anchor="ctr"/>
                </a:tc>
                <a:tc>
                  <a:txBody>
                    <a:bodyPr/>
                    <a:lstStyle/>
                    <a:p>
                      <a:pPr algn="ctr"/>
                      <a:endParaRPr kumimoji="1" lang="en-US" altLang="ja-JP" sz="2400" dirty="0" smtClean="0"/>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1" dirty="0"/>
                    </a:p>
                  </a:txBody>
                  <a:tcPr anchor="ctr"/>
                </a:tc>
                <a:tc>
                  <a:txBody>
                    <a:bodyPr/>
                    <a:lstStyle/>
                    <a:p>
                      <a:pPr algn="ctr"/>
                      <a:endParaRPr kumimoji="1" lang="en-US" altLang="ja-JP" sz="2400" b="1" dirty="0" smtClean="0"/>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1" dirty="0"/>
                    </a:p>
                  </a:txBody>
                  <a:tcPr anchor="ctr"/>
                </a:tc>
                <a:tc>
                  <a:txBody>
                    <a:bodyPr/>
                    <a:lstStyle/>
                    <a:p>
                      <a:pPr algn="ctr"/>
                      <a:endParaRPr kumimoji="1" lang="en-US" altLang="ja-JP" sz="2400" b="1" dirty="0" smtClean="0"/>
                    </a:p>
                  </a:txBody>
                  <a:tcPr anchor="ctr"/>
                </a:tc>
              </a:tr>
            </a:tbl>
          </a:graphicData>
        </a:graphic>
      </p:graphicFrame>
      <p:sp>
        <p:nvSpPr>
          <p:cNvPr id="5" name="正方形/長方形 4"/>
          <p:cNvSpPr/>
          <p:nvPr/>
        </p:nvSpPr>
        <p:spPr>
          <a:xfrm>
            <a:off x="3163085" y="199205"/>
            <a:ext cx="3005951" cy="769441"/>
          </a:xfrm>
          <a:prstGeom prst="rect">
            <a:avLst/>
          </a:prstGeom>
        </p:spPr>
        <p:txBody>
          <a:bodyPr wrap="none">
            <a:spAutoFit/>
          </a:bodyPr>
          <a:lstStyle/>
          <a:p>
            <a:r>
              <a:rPr lang="ja-JP" altLang="en-US" sz="4400" dirty="0"/>
              <a:t>既知の結果</a:t>
            </a:r>
          </a:p>
        </p:txBody>
      </p:sp>
      <p:sp>
        <p:nvSpPr>
          <p:cNvPr id="3" name="スライド番号プレースホルダー 2"/>
          <p:cNvSpPr>
            <a:spLocks noGrp="1"/>
          </p:cNvSpPr>
          <p:nvPr>
            <p:ph type="sldNum" sz="quarter" idx="12"/>
          </p:nvPr>
        </p:nvSpPr>
        <p:spPr/>
        <p:txBody>
          <a:bodyPr/>
          <a:lstStyle/>
          <a:p>
            <a:fld id="{202BC488-264D-4CC2-AA22-7687A2C3553A}" type="slidenum">
              <a:rPr kumimoji="1" lang="ja-JP" altLang="en-US" smtClean="0"/>
              <a:t>14</a:t>
            </a:fld>
            <a:endParaRPr kumimoji="1" lang="ja-JP" altLang="en-US" dirty="0"/>
          </a:p>
        </p:txBody>
      </p:sp>
      <p:grpSp>
        <p:nvGrpSpPr>
          <p:cNvPr id="4" name="グループ化 3"/>
          <p:cNvGrpSpPr/>
          <p:nvPr/>
        </p:nvGrpSpPr>
        <p:grpSpPr>
          <a:xfrm>
            <a:off x="9401" y="3281301"/>
            <a:ext cx="1944216" cy="1721151"/>
            <a:chOff x="-723582" y="2545698"/>
            <a:chExt cx="1944216" cy="1721151"/>
          </a:xfrm>
        </p:grpSpPr>
        <p:grpSp>
          <p:nvGrpSpPr>
            <p:cNvPr id="21" name="グループ化 20"/>
            <p:cNvGrpSpPr/>
            <p:nvPr/>
          </p:nvGrpSpPr>
          <p:grpSpPr>
            <a:xfrm>
              <a:off x="-723582" y="2545698"/>
              <a:ext cx="1944216" cy="1721151"/>
              <a:chOff x="121442" y="2571944"/>
              <a:chExt cx="1944216" cy="1721151"/>
            </a:xfrm>
          </p:grpSpPr>
          <p:sp>
            <p:nvSpPr>
              <p:cNvPr id="11" name="円形吹き出し 10"/>
              <p:cNvSpPr/>
              <p:nvPr/>
            </p:nvSpPr>
            <p:spPr>
              <a:xfrm>
                <a:off x="121442" y="2571944"/>
                <a:ext cx="1944216" cy="1721151"/>
              </a:xfrm>
              <a:prstGeom prst="wedgeEllipseCallout">
                <a:avLst>
                  <a:gd name="adj1" fmla="val 33844"/>
                  <a:gd name="adj2" fmla="val -518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ctr"/>
              <a:lstStyle/>
              <a:p>
                <a:pPr algn="ctr"/>
                <a:endParaRPr lang="ja-JP" altLang="en-US" dirty="0">
                  <a:solidFill>
                    <a:schemeClr val="tx1"/>
                  </a:solidFill>
                </a:endParaRPr>
              </a:p>
            </p:txBody>
          </p:sp>
          <p:grpSp>
            <p:nvGrpSpPr>
              <p:cNvPr id="9" name="グループ化 8"/>
              <p:cNvGrpSpPr/>
              <p:nvPr/>
            </p:nvGrpSpPr>
            <p:grpSpPr>
              <a:xfrm>
                <a:off x="402008" y="2848660"/>
                <a:ext cx="1286060" cy="1195258"/>
                <a:chOff x="1741378" y="1385496"/>
                <a:chExt cx="4678052" cy="4347760"/>
              </a:xfrm>
            </p:grpSpPr>
            <p:cxnSp>
              <p:nvCxnSpPr>
                <p:cNvPr id="42" name="直線コネクタ 41"/>
                <p:cNvCxnSpPr>
                  <a:stCxn id="46" idx="3"/>
                  <a:endCxn id="45" idx="7"/>
                </p:cNvCxnSpPr>
                <p:nvPr/>
              </p:nvCxnSpPr>
              <p:spPr>
                <a:xfrm flipH="1">
                  <a:off x="3827998" y="3592297"/>
                  <a:ext cx="611877" cy="40961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46" idx="5"/>
                  <a:endCxn id="48" idx="1"/>
                </p:cNvCxnSpPr>
                <p:nvPr/>
              </p:nvCxnSpPr>
              <p:spPr>
                <a:xfrm>
                  <a:off x="4694461" y="3592297"/>
                  <a:ext cx="595649" cy="45859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61" idx="4"/>
                </p:cNvCxnSpPr>
                <p:nvPr/>
              </p:nvCxnSpPr>
              <p:spPr>
                <a:xfrm flipH="1">
                  <a:off x="4567168" y="2570479"/>
                  <a:ext cx="25641" cy="71450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4747188" y="4617132"/>
                  <a:ext cx="360040" cy="36004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5" name="円/楕円 44"/>
                <p:cNvSpPr/>
                <p:nvPr/>
              </p:nvSpPr>
              <p:spPr>
                <a:xfrm>
                  <a:off x="3520685" y="3949181"/>
                  <a:ext cx="360040" cy="36004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6" name="円/楕円 45"/>
                <p:cNvSpPr/>
                <p:nvPr/>
              </p:nvSpPr>
              <p:spPr>
                <a:xfrm>
                  <a:off x="4387148" y="3284984"/>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7" name="円/楕円 46"/>
                <p:cNvSpPr/>
                <p:nvPr/>
              </p:nvSpPr>
              <p:spPr>
                <a:xfrm>
                  <a:off x="2533466" y="4617132"/>
                  <a:ext cx="360040" cy="36004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5237383" y="3998167"/>
                  <a:ext cx="360040" cy="36004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9" name="円/楕円 48"/>
                <p:cNvSpPr/>
                <p:nvPr/>
              </p:nvSpPr>
              <p:spPr>
                <a:xfrm>
                  <a:off x="6059390" y="4617132"/>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0" name="円/楕円 49"/>
                <p:cNvSpPr/>
                <p:nvPr/>
              </p:nvSpPr>
              <p:spPr>
                <a:xfrm>
                  <a:off x="3520685" y="4617132"/>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1" name="円/楕円 50"/>
                <p:cNvSpPr/>
                <p:nvPr/>
              </p:nvSpPr>
              <p:spPr>
                <a:xfrm>
                  <a:off x="2893506" y="3252695"/>
                  <a:ext cx="360040" cy="36004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2" name="円/楕円 51"/>
                <p:cNvSpPr/>
                <p:nvPr/>
              </p:nvSpPr>
              <p:spPr>
                <a:xfrm>
                  <a:off x="1741378" y="4129201"/>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a:stCxn id="45" idx="3"/>
                  <a:endCxn id="47" idx="7"/>
                </p:cNvCxnSpPr>
                <p:nvPr/>
              </p:nvCxnSpPr>
              <p:spPr>
                <a:xfrm flipH="1">
                  <a:off x="2840779" y="4256494"/>
                  <a:ext cx="732633" cy="41336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47" idx="1"/>
                  <a:endCxn id="52" idx="5"/>
                </p:cNvCxnSpPr>
                <p:nvPr/>
              </p:nvCxnSpPr>
              <p:spPr>
                <a:xfrm flipH="1" flipV="1">
                  <a:off x="2048691" y="4436514"/>
                  <a:ext cx="537502" cy="23334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47" idx="3"/>
                  <a:endCxn id="53" idx="7"/>
                </p:cNvCxnSpPr>
                <p:nvPr/>
              </p:nvCxnSpPr>
              <p:spPr>
                <a:xfrm flipH="1">
                  <a:off x="2120699" y="4924445"/>
                  <a:ext cx="465494" cy="35748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45" idx="1"/>
                  <a:endCxn id="51" idx="5"/>
                </p:cNvCxnSpPr>
                <p:nvPr/>
              </p:nvCxnSpPr>
              <p:spPr>
                <a:xfrm flipH="1" flipV="1">
                  <a:off x="3200819" y="3560008"/>
                  <a:ext cx="372593" cy="4419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45" idx="4"/>
                  <a:endCxn id="50" idx="0"/>
                </p:cNvCxnSpPr>
                <p:nvPr/>
              </p:nvCxnSpPr>
              <p:spPr>
                <a:xfrm>
                  <a:off x="3700705" y="4309221"/>
                  <a:ext cx="0" cy="30791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48" idx="3"/>
                  <a:endCxn id="44" idx="7"/>
                </p:cNvCxnSpPr>
                <p:nvPr/>
              </p:nvCxnSpPr>
              <p:spPr>
                <a:xfrm flipH="1">
                  <a:off x="5054501" y="4305480"/>
                  <a:ext cx="235609" cy="36437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a:stCxn id="48" idx="5"/>
                  <a:endCxn id="49" idx="1"/>
                </p:cNvCxnSpPr>
                <p:nvPr/>
              </p:nvCxnSpPr>
              <p:spPr>
                <a:xfrm>
                  <a:off x="5544696" y="4305480"/>
                  <a:ext cx="567421" cy="36437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 name="円/楕円 52"/>
                <p:cNvSpPr/>
                <p:nvPr/>
              </p:nvSpPr>
              <p:spPr>
                <a:xfrm>
                  <a:off x="1813386" y="5229200"/>
                  <a:ext cx="360040" cy="36004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1" name="円/楕円 60"/>
                <p:cNvSpPr/>
                <p:nvPr/>
              </p:nvSpPr>
              <p:spPr>
                <a:xfrm>
                  <a:off x="4412789" y="2210439"/>
                  <a:ext cx="360040" cy="36004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2" name="円/楕円 61"/>
                <p:cNvSpPr/>
                <p:nvPr/>
              </p:nvSpPr>
              <p:spPr>
                <a:xfrm>
                  <a:off x="5013352" y="1565516"/>
                  <a:ext cx="360040" cy="36004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4" name="直線コネクタ 63"/>
                <p:cNvCxnSpPr>
                  <a:stCxn id="63" idx="5"/>
                  <a:endCxn id="61" idx="0"/>
                </p:cNvCxnSpPr>
                <p:nvPr/>
              </p:nvCxnSpPr>
              <p:spPr>
                <a:xfrm>
                  <a:off x="4225008" y="1851596"/>
                  <a:ext cx="367801" cy="35884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61" idx="0"/>
                  <a:endCxn id="62" idx="3"/>
                </p:cNvCxnSpPr>
                <p:nvPr/>
              </p:nvCxnSpPr>
              <p:spPr>
                <a:xfrm flipV="1">
                  <a:off x="4592809" y="1872829"/>
                  <a:ext cx="473270" cy="33761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3" name="円/楕円 62"/>
                <p:cNvSpPr/>
                <p:nvPr/>
              </p:nvSpPr>
              <p:spPr>
                <a:xfrm>
                  <a:off x="3917695" y="1544283"/>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7" name="直線コネクタ 66"/>
                <p:cNvCxnSpPr>
                  <a:endCxn id="66" idx="2"/>
                </p:cNvCxnSpPr>
                <p:nvPr/>
              </p:nvCxnSpPr>
              <p:spPr>
                <a:xfrm flipV="1">
                  <a:off x="5373392" y="1565516"/>
                  <a:ext cx="558705" cy="18002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6" name="円/楕円 65"/>
                <p:cNvSpPr/>
                <p:nvPr/>
              </p:nvSpPr>
              <p:spPr>
                <a:xfrm>
                  <a:off x="5932097" y="1385496"/>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9" name="直線コネクタ 68"/>
                <p:cNvCxnSpPr>
                  <a:stCxn id="46" idx="6"/>
                  <a:endCxn id="68" idx="2"/>
                </p:cNvCxnSpPr>
                <p:nvPr/>
              </p:nvCxnSpPr>
              <p:spPr>
                <a:xfrm flipV="1">
                  <a:off x="4747188" y="3104964"/>
                  <a:ext cx="543198" cy="3600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68" idx="5"/>
                  <a:endCxn id="71" idx="1"/>
                </p:cNvCxnSpPr>
                <p:nvPr/>
              </p:nvCxnSpPr>
              <p:spPr>
                <a:xfrm>
                  <a:off x="5597699" y="3232257"/>
                  <a:ext cx="210268" cy="29871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8" name="円/楕円 67"/>
                <p:cNvSpPr/>
                <p:nvPr/>
              </p:nvSpPr>
              <p:spPr>
                <a:xfrm>
                  <a:off x="5290386" y="2924944"/>
                  <a:ext cx="360040" cy="36004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1" name="円/楕円 70"/>
                <p:cNvSpPr/>
                <p:nvPr/>
              </p:nvSpPr>
              <p:spPr>
                <a:xfrm>
                  <a:off x="5755240" y="3478248"/>
                  <a:ext cx="360040" cy="36004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5" name="直線コネクタ 74"/>
                <p:cNvCxnSpPr>
                  <a:endCxn id="74" idx="0"/>
                </p:cNvCxnSpPr>
                <p:nvPr/>
              </p:nvCxnSpPr>
              <p:spPr>
                <a:xfrm>
                  <a:off x="6239410" y="4977172"/>
                  <a:ext cx="0" cy="39604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4" name="円/楕円 73"/>
                <p:cNvSpPr/>
                <p:nvPr/>
              </p:nvSpPr>
              <p:spPr>
                <a:xfrm>
                  <a:off x="6059390" y="5373216"/>
                  <a:ext cx="360040" cy="36004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sp>
          <p:nvSpPr>
            <p:cNvPr id="124" name="正方形/長方形 123"/>
            <p:cNvSpPr/>
            <p:nvPr/>
          </p:nvSpPr>
          <p:spPr>
            <a:xfrm>
              <a:off x="236029" y="3301213"/>
              <a:ext cx="210119" cy="21011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p:cNvGrpSpPr/>
          <p:nvPr/>
        </p:nvGrpSpPr>
        <p:grpSpPr>
          <a:xfrm>
            <a:off x="774910" y="1431993"/>
            <a:ext cx="8124511" cy="461666"/>
            <a:chOff x="1140321" y="1624350"/>
            <a:chExt cx="8124511" cy="461666"/>
          </a:xfrm>
        </p:grpSpPr>
        <p:sp>
          <p:nvSpPr>
            <p:cNvPr id="15" name="テキスト ボックス 14"/>
            <p:cNvSpPr txBox="1"/>
            <p:nvPr/>
          </p:nvSpPr>
          <p:spPr>
            <a:xfrm>
              <a:off x="1140321" y="1624351"/>
              <a:ext cx="1487463" cy="461665"/>
            </a:xfrm>
            <a:prstGeom prst="rect">
              <a:avLst/>
            </a:prstGeom>
            <a:noFill/>
          </p:spPr>
          <p:txBody>
            <a:bodyPr wrap="square" rtlCol="0">
              <a:spAutoFit/>
            </a:bodyPr>
            <a:lstStyle/>
            <a:p>
              <a:r>
                <a:rPr lang="ja-JP" altLang="en-US" sz="2400" dirty="0" smtClean="0"/>
                <a:t>サイクル</a:t>
              </a:r>
              <a:endParaRPr lang="ja-JP" altLang="en-US" sz="2400" dirty="0"/>
            </a:p>
          </p:txBody>
        </p:sp>
        <p:sp>
          <p:nvSpPr>
            <p:cNvPr id="126" name="テキスト ボックス 125"/>
            <p:cNvSpPr txBox="1"/>
            <p:nvPr/>
          </p:nvSpPr>
          <p:spPr>
            <a:xfrm>
              <a:off x="4091418" y="1624350"/>
              <a:ext cx="1487463" cy="461665"/>
            </a:xfrm>
            <a:prstGeom prst="rect">
              <a:avLst/>
            </a:prstGeom>
            <a:noFill/>
          </p:spPr>
          <p:txBody>
            <a:bodyPr wrap="square" rtlCol="0">
              <a:spAutoFit/>
            </a:bodyPr>
            <a:lstStyle/>
            <a:p>
              <a:r>
                <a:rPr lang="ja-JP" altLang="en-US" sz="2400" dirty="0" smtClean="0"/>
                <a:t>　 </a:t>
              </a:r>
              <a:r>
                <a:rPr lang="ja-JP" altLang="en-US" sz="2400" dirty="0" err="1" smtClean="0"/>
                <a:t>ー</a:t>
              </a:r>
              <a:endParaRPr lang="ja-JP" altLang="en-US" sz="2400" dirty="0"/>
            </a:p>
          </p:txBody>
        </p:sp>
        <p:sp>
          <p:nvSpPr>
            <p:cNvPr id="127" name="テキスト ボックス 126"/>
            <p:cNvSpPr txBox="1"/>
            <p:nvPr/>
          </p:nvSpPr>
          <p:spPr>
            <a:xfrm>
              <a:off x="6210931" y="1624351"/>
              <a:ext cx="3053901" cy="461665"/>
            </a:xfrm>
            <a:prstGeom prst="rect">
              <a:avLst/>
            </a:prstGeom>
            <a:noFill/>
          </p:spPr>
          <p:txBody>
            <a:bodyPr wrap="square" rtlCol="0">
              <a:spAutoFit/>
            </a:bodyPr>
            <a:lstStyle/>
            <a:p>
              <a:pPr algn="ctr"/>
              <a:r>
                <a:rPr lang="ja-JP" altLang="en-US" sz="2400" dirty="0">
                  <a:solidFill>
                    <a:srgbClr val="0000FF"/>
                  </a:solidFill>
                </a:rPr>
                <a:t>多項式</a:t>
              </a:r>
              <a:r>
                <a:rPr lang="ja-JP" altLang="en-US" sz="2400" dirty="0" smtClean="0">
                  <a:solidFill>
                    <a:srgbClr val="0000FF"/>
                  </a:solidFill>
                </a:rPr>
                <a:t>時間</a:t>
              </a:r>
              <a:r>
                <a:rPr lang="en-US" altLang="ja-JP" sz="2400" dirty="0" smtClean="0"/>
                <a:t>[LNT11</a:t>
              </a:r>
              <a:r>
                <a:rPr lang="en-US" altLang="ja-JP" sz="2400" dirty="0"/>
                <a:t>]</a:t>
              </a:r>
              <a:endParaRPr lang="ja-JP" altLang="en-US" sz="2400" dirty="0"/>
            </a:p>
          </p:txBody>
        </p:sp>
      </p:grpSp>
      <p:grpSp>
        <p:nvGrpSpPr>
          <p:cNvPr id="24" name="グループ化 23"/>
          <p:cNvGrpSpPr/>
          <p:nvPr/>
        </p:nvGrpSpPr>
        <p:grpSpPr>
          <a:xfrm>
            <a:off x="1232142" y="2790388"/>
            <a:ext cx="7464927" cy="468831"/>
            <a:chOff x="1737558" y="2436669"/>
            <a:chExt cx="7464927" cy="468831"/>
          </a:xfrm>
        </p:grpSpPr>
        <p:sp>
          <p:nvSpPr>
            <p:cNvPr id="128" name="テキスト ボックス 127"/>
            <p:cNvSpPr txBox="1"/>
            <p:nvPr/>
          </p:nvSpPr>
          <p:spPr>
            <a:xfrm>
              <a:off x="1737558" y="2443402"/>
              <a:ext cx="498678" cy="461665"/>
            </a:xfrm>
            <a:prstGeom prst="rect">
              <a:avLst/>
            </a:prstGeom>
            <a:noFill/>
          </p:spPr>
          <p:txBody>
            <a:bodyPr wrap="square" rtlCol="0">
              <a:spAutoFit/>
            </a:bodyPr>
            <a:lstStyle/>
            <a:p>
              <a:r>
                <a:rPr lang="ja-JP" altLang="en-US" sz="2400" dirty="0" smtClean="0"/>
                <a:t>木</a:t>
              </a:r>
              <a:endParaRPr lang="ja-JP" altLang="en-US" sz="2400" dirty="0"/>
            </a:p>
          </p:txBody>
        </p:sp>
        <p:sp>
          <p:nvSpPr>
            <p:cNvPr id="129" name="テキスト ボックス 128"/>
            <p:cNvSpPr txBox="1"/>
            <p:nvPr/>
          </p:nvSpPr>
          <p:spPr>
            <a:xfrm>
              <a:off x="4252194" y="2443835"/>
              <a:ext cx="1487463" cy="461665"/>
            </a:xfrm>
            <a:prstGeom prst="rect">
              <a:avLst/>
            </a:prstGeom>
            <a:noFill/>
          </p:spPr>
          <p:txBody>
            <a:bodyPr wrap="square" rtlCol="0">
              <a:spAutoFit/>
            </a:bodyPr>
            <a:lstStyle/>
            <a:p>
              <a:r>
                <a:rPr lang="ja-JP" altLang="en-US" sz="2400" dirty="0" smtClean="0"/>
                <a:t>制限なし</a:t>
              </a:r>
              <a:endParaRPr lang="ja-JP" altLang="en-US" sz="2400" dirty="0"/>
            </a:p>
          </p:txBody>
        </p:sp>
        <p:sp>
          <p:nvSpPr>
            <p:cNvPr id="16" name="テキスト ボックス 15"/>
            <p:cNvSpPr txBox="1"/>
            <p:nvPr/>
          </p:nvSpPr>
          <p:spPr>
            <a:xfrm>
              <a:off x="6553286" y="2436669"/>
              <a:ext cx="2649199" cy="461665"/>
            </a:xfrm>
            <a:prstGeom prst="rect">
              <a:avLst/>
            </a:prstGeom>
            <a:noFill/>
          </p:spPr>
          <p:txBody>
            <a:bodyPr wrap="square" rtlCol="0">
              <a:spAutoFit/>
            </a:bodyPr>
            <a:lstStyle/>
            <a:p>
              <a:pPr algn="ctr"/>
              <a:r>
                <a:rPr lang="en-US" altLang="ja-JP" sz="2400" dirty="0">
                  <a:solidFill>
                    <a:srgbClr val="FF0000"/>
                  </a:solidFill>
                </a:rPr>
                <a:t>NP</a:t>
              </a:r>
              <a:r>
                <a:rPr lang="ja-JP" altLang="en-US" sz="2400" dirty="0" smtClean="0">
                  <a:solidFill>
                    <a:srgbClr val="FF0000"/>
                  </a:solidFill>
                </a:rPr>
                <a:t>困難</a:t>
              </a:r>
              <a:r>
                <a:rPr lang="en-US" altLang="ja-JP" sz="2400" dirty="0" smtClean="0"/>
                <a:t>[</a:t>
              </a:r>
              <a:r>
                <a:rPr lang="en-US" altLang="ja-JP" sz="2400" dirty="0"/>
                <a:t>LNT11</a:t>
              </a:r>
              <a:r>
                <a:rPr lang="en-US" altLang="ja-JP" sz="2400" dirty="0" smtClean="0"/>
                <a:t>]</a:t>
              </a:r>
              <a:endParaRPr lang="ja-JP" altLang="en-US" sz="2400" dirty="0"/>
            </a:p>
          </p:txBody>
        </p:sp>
      </p:grpSp>
      <p:grpSp>
        <p:nvGrpSpPr>
          <p:cNvPr id="25" name="グループ化 24"/>
          <p:cNvGrpSpPr/>
          <p:nvPr/>
        </p:nvGrpSpPr>
        <p:grpSpPr>
          <a:xfrm>
            <a:off x="1243032" y="2355506"/>
            <a:ext cx="7627298" cy="474432"/>
            <a:chOff x="1288036" y="3299127"/>
            <a:chExt cx="7627298" cy="474432"/>
          </a:xfrm>
        </p:grpSpPr>
        <p:sp>
          <p:nvSpPr>
            <p:cNvPr id="130" name="テキスト ボックス 129"/>
            <p:cNvSpPr txBox="1"/>
            <p:nvPr/>
          </p:nvSpPr>
          <p:spPr>
            <a:xfrm>
              <a:off x="1288036" y="3299127"/>
              <a:ext cx="498678" cy="461665"/>
            </a:xfrm>
            <a:prstGeom prst="rect">
              <a:avLst/>
            </a:prstGeom>
            <a:noFill/>
          </p:spPr>
          <p:txBody>
            <a:bodyPr wrap="square" rtlCol="0">
              <a:spAutoFit/>
            </a:bodyPr>
            <a:lstStyle/>
            <a:p>
              <a:r>
                <a:rPr lang="ja-JP" altLang="en-US" sz="2400" b="1" dirty="0" smtClean="0"/>
                <a:t>木</a:t>
              </a:r>
              <a:endParaRPr lang="ja-JP" altLang="en-US" sz="2400" b="1" dirty="0"/>
            </a:p>
          </p:txBody>
        </p:sp>
        <mc:AlternateContent xmlns:mc="http://schemas.openxmlformats.org/markup-compatibility/2006" xmlns:a14="http://schemas.microsoft.com/office/drawing/2010/main">
          <mc:Choice Requires="a14">
            <p:sp>
              <p:nvSpPr>
                <p:cNvPr id="131" name="テキスト ボックス 130"/>
                <p:cNvSpPr txBox="1"/>
                <p:nvPr/>
              </p:nvSpPr>
              <p:spPr>
                <a:xfrm>
                  <a:off x="3960991" y="3309360"/>
                  <a:ext cx="1120605" cy="461665"/>
                </a:xfrm>
                <a:prstGeom prst="rect">
                  <a:avLst/>
                </a:prstGeom>
                <a:noFill/>
              </p:spPr>
              <p:txBody>
                <a:bodyPr wrap="square" rtlCol="0">
                  <a:spAutoFit/>
                </a:bodyPr>
                <a:lstStyle/>
                <a:p>
                  <a:r>
                    <a:rPr lang="ja-JP" altLang="en-US" sz="2400" b="1" dirty="0" smtClean="0"/>
                    <a:t>高々</a:t>
                  </a:r>
                  <a14:m>
                    <m:oMath xmlns:m="http://schemas.openxmlformats.org/officeDocument/2006/math">
                      <m:r>
                        <a:rPr lang="en-US" altLang="ja-JP" sz="2400" b="1" i="1">
                          <a:latin typeface="Cambria Math"/>
                        </a:rPr>
                        <m:t>𝟐</m:t>
                      </m:r>
                    </m:oMath>
                  </a14:m>
                  <a:endParaRPr lang="ja-JP" altLang="en-US" sz="2400" b="1" dirty="0"/>
                </a:p>
              </p:txBody>
            </p:sp>
          </mc:Choice>
          <mc:Fallback xmlns="">
            <p:sp>
              <p:nvSpPr>
                <p:cNvPr id="131" name="テキスト ボックス 130"/>
                <p:cNvSpPr txBox="1">
                  <a:spLocks noRot="1" noChangeAspect="1" noMove="1" noResize="1" noEditPoints="1" noAdjustHandles="1" noChangeArrowheads="1" noChangeShapeType="1" noTextEdit="1"/>
                </p:cNvSpPr>
                <p:nvPr/>
              </p:nvSpPr>
              <p:spPr>
                <a:xfrm>
                  <a:off x="3960991" y="3309360"/>
                  <a:ext cx="1120605" cy="461665"/>
                </a:xfrm>
                <a:prstGeom prst="rect">
                  <a:avLst/>
                </a:prstGeom>
                <a:blipFill rotWithShape="1">
                  <a:blip r:embed="rId4"/>
                  <a:stretch>
                    <a:fillRect l="-8152" t="-7895" b="-31579"/>
                  </a:stretch>
                </a:blipFill>
              </p:spPr>
              <p:txBody>
                <a:bodyPr/>
                <a:lstStyle/>
                <a:p>
                  <a:r>
                    <a:rPr lang="ja-JP" altLang="en-US">
                      <a:noFill/>
                    </a:rPr>
                    <a:t> </a:t>
                  </a:r>
                </a:p>
              </p:txBody>
            </p:sp>
          </mc:Fallback>
        </mc:AlternateContent>
        <p:sp>
          <p:nvSpPr>
            <p:cNvPr id="18" name="テキスト ボックス 17"/>
            <p:cNvSpPr txBox="1"/>
            <p:nvPr/>
          </p:nvSpPr>
          <p:spPr>
            <a:xfrm>
              <a:off x="5919612" y="3311894"/>
              <a:ext cx="2995722" cy="461665"/>
            </a:xfrm>
            <a:prstGeom prst="rect">
              <a:avLst/>
            </a:prstGeom>
            <a:noFill/>
          </p:spPr>
          <p:txBody>
            <a:bodyPr wrap="square" rtlCol="0">
              <a:spAutoFit/>
            </a:bodyPr>
            <a:lstStyle/>
            <a:p>
              <a:pPr algn="ctr"/>
              <a:r>
                <a:rPr lang="en-US" altLang="ja-JP" sz="2400" b="1" dirty="0">
                  <a:solidFill>
                    <a:srgbClr val="FF0000"/>
                  </a:solidFill>
                </a:rPr>
                <a:t>NP</a:t>
              </a:r>
              <a:r>
                <a:rPr lang="ja-JP" altLang="en-US" sz="2400" b="1" dirty="0" smtClean="0">
                  <a:solidFill>
                    <a:srgbClr val="FF0000"/>
                  </a:solidFill>
                </a:rPr>
                <a:t>困難</a:t>
              </a:r>
              <a:r>
                <a:rPr lang="en-US" altLang="ja-JP" sz="2400" b="1" dirty="0" smtClean="0"/>
                <a:t>[</a:t>
              </a:r>
              <a:r>
                <a:rPr lang="ja-JP" altLang="en-US" sz="2400" b="1" dirty="0"/>
                <a:t>本論文</a:t>
              </a:r>
              <a:r>
                <a:rPr lang="en-US" altLang="ja-JP" sz="2400" b="1" dirty="0" smtClean="0"/>
                <a:t>]</a:t>
              </a:r>
              <a:endParaRPr lang="ja-JP" altLang="en-US" sz="2400" b="1" dirty="0"/>
            </a:p>
          </p:txBody>
        </p:sp>
      </p:grpSp>
      <p:sp>
        <p:nvSpPr>
          <p:cNvPr id="133" name="正方形/長方形 132"/>
          <p:cNvSpPr/>
          <p:nvPr/>
        </p:nvSpPr>
        <p:spPr>
          <a:xfrm>
            <a:off x="5878167" y="2323826"/>
            <a:ext cx="2992163" cy="4665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p:cNvSpPr/>
          <p:nvPr/>
        </p:nvSpPr>
        <p:spPr>
          <a:xfrm>
            <a:off x="24353" y="3705226"/>
            <a:ext cx="1740600" cy="461665"/>
          </a:xfrm>
          <a:prstGeom prst="rect">
            <a:avLst/>
          </a:prstGeom>
        </p:spPr>
        <p:txBody>
          <a:bodyPr wrap="square">
            <a:spAutoFit/>
          </a:bodyPr>
          <a:lstStyle/>
          <a:p>
            <a:r>
              <a:rPr lang="ja-JP" altLang="en-US" sz="2400" dirty="0"/>
              <a:t>既知の結果</a:t>
            </a:r>
          </a:p>
        </p:txBody>
      </p:sp>
      <p:cxnSp>
        <p:nvCxnSpPr>
          <p:cNvPr id="197" name="直線矢印コネクタ 196"/>
          <p:cNvCxnSpPr/>
          <p:nvPr/>
        </p:nvCxnSpPr>
        <p:spPr>
          <a:xfrm>
            <a:off x="3952260" y="4205944"/>
            <a:ext cx="0" cy="1957043"/>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8" name="正方形/長方形 197"/>
          <p:cNvSpPr/>
          <p:nvPr/>
        </p:nvSpPr>
        <p:spPr>
          <a:xfrm>
            <a:off x="3317659" y="3698927"/>
            <a:ext cx="1788602" cy="461665"/>
          </a:xfrm>
          <a:prstGeom prst="rect">
            <a:avLst/>
          </a:prstGeom>
        </p:spPr>
        <p:txBody>
          <a:bodyPr wrap="square">
            <a:spAutoFit/>
          </a:bodyPr>
          <a:lstStyle/>
          <a:p>
            <a:r>
              <a:rPr lang="ja-JP" altLang="en-US" sz="2400" dirty="0"/>
              <a:t>今回</a:t>
            </a:r>
            <a:r>
              <a:rPr lang="ja-JP" altLang="en-US" sz="2400" dirty="0" smtClean="0"/>
              <a:t>の</a:t>
            </a:r>
            <a:r>
              <a:rPr lang="ja-JP" altLang="en-US" sz="2400" dirty="0"/>
              <a:t>結果</a:t>
            </a:r>
          </a:p>
        </p:txBody>
      </p:sp>
      <p:grpSp>
        <p:nvGrpSpPr>
          <p:cNvPr id="8" name="グループ化 7"/>
          <p:cNvGrpSpPr/>
          <p:nvPr/>
        </p:nvGrpSpPr>
        <p:grpSpPr>
          <a:xfrm>
            <a:off x="1231274" y="1853153"/>
            <a:ext cx="7520582" cy="470442"/>
            <a:chOff x="1231274" y="1865469"/>
            <a:chExt cx="7520582" cy="470442"/>
          </a:xfrm>
        </p:grpSpPr>
        <p:grpSp>
          <p:nvGrpSpPr>
            <p:cNvPr id="225" name="グループ化 224"/>
            <p:cNvGrpSpPr/>
            <p:nvPr/>
          </p:nvGrpSpPr>
          <p:grpSpPr>
            <a:xfrm>
              <a:off x="1231274" y="1874246"/>
              <a:ext cx="7520582" cy="461665"/>
              <a:chOff x="1595810" y="1650327"/>
              <a:chExt cx="7520582" cy="461665"/>
            </a:xfrm>
          </p:grpSpPr>
          <p:sp>
            <p:nvSpPr>
              <p:cNvPr id="226" name="テキスト ボックス 225"/>
              <p:cNvSpPr txBox="1"/>
              <p:nvPr/>
            </p:nvSpPr>
            <p:spPr>
              <a:xfrm>
                <a:off x="1595810" y="1650327"/>
                <a:ext cx="462709" cy="461665"/>
              </a:xfrm>
              <a:prstGeom prst="rect">
                <a:avLst/>
              </a:prstGeom>
              <a:noFill/>
            </p:spPr>
            <p:txBody>
              <a:bodyPr wrap="square" rtlCol="0">
                <a:spAutoFit/>
              </a:bodyPr>
              <a:lstStyle/>
              <a:p>
                <a:r>
                  <a:rPr lang="ja-JP" altLang="en-US" sz="2400" dirty="0" smtClean="0"/>
                  <a:t>木</a:t>
                </a:r>
                <a:endParaRPr lang="ja-JP" altLang="en-US" sz="2400" dirty="0"/>
              </a:p>
            </p:txBody>
          </p:sp>
          <p:sp>
            <p:nvSpPr>
              <p:cNvPr id="228" name="テキスト ボックス 227"/>
              <p:cNvSpPr txBox="1"/>
              <p:nvPr/>
            </p:nvSpPr>
            <p:spPr>
              <a:xfrm>
                <a:off x="6062491" y="1695403"/>
                <a:ext cx="3053901" cy="416589"/>
              </a:xfrm>
              <a:prstGeom prst="rect">
                <a:avLst/>
              </a:prstGeom>
              <a:noFill/>
            </p:spPr>
            <p:txBody>
              <a:bodyPr wrap="square" tIns="46800" bIns="0" rtlCol="0">
                <a:spAutoFit/>
              </a:bodyPr>
              <a:lstStyle/>
              <a:p>
                <a:pPr algn="ctr"/>
                <a:r>
                  <a:rPr lang="ja-JP" altLang="en-US" sz="2400" dirty="0">
                    <a:solidFill>
                      <a:srgbClr val="0000FF"/>
                    </a:solidFill>
                  </a:rPr>
                  <a:t>多項式</a:t>
                </a:r>
                <a:r>
                  <a:rPr lang="ja-JP" altLang="en-US" sz="2400" dirty="0" smtClean="0">
                    <a:solidFill>
                      <a:srgbClr val="0000FF"/>
                    </a:solidFill>
                  </a:rPr>
                  <a:t>時間</a:t>
                </a:r>
                <a:r>
                  <a:rPr lang="en-US" altLang="ja-JP" sz="2400" dirty="0" smtClean="0"/>
                  <a:t>[</a:t>
                </a:r>
                <a:r>
                  <a:rPr lang="ja-JP" altLang="en-US" sz="2400" dirty="0" smtClean="0"/>
                  <a:t>自明</a:t>
                </a:r>
                <a:r>
                  <a:rPr lang="en-US" altLang="ja-JP" sz="2400" dirty="0" smtClean="0"/>
                  <a:t>]</a:t>
                </a:r>
                <a:endParaRPr lang="ja-JP" altLang="en-US" sz="2400" dirty="0"/>
              </a:p>
            </p:txBody>
          </p:sp>
        </p:grpSp>
        <p:sp>
          <p:nvSpPr>
            <p:cNvPr id="229" name="テキスト ボックス 228"/>
            <p:cNvSpPr txBox="1"/>
            <p:nvPr/>
          </p:nvSpPr>
          <p:spPr>
            <a:xfrm>
              <a:off x="4211960" y="1865469"/>
              <a:ext cx="374533" cy="461665"/>
            </a:xfrm>
            <a:prstGeom prst="rect">
              <a:avLst/>
            </a:prstGeom>
            <a:noFill/>
          </p:spPr>
          <p:txBody>
            <a:bodyPr wrap="square" rtlCol="0">
              <a:spAutoFit/>
            </a:bodyPr>
            <a:lstStyle/>
            <a:p>
              <a:r>
                <a:rPr lang="en-US" altLang="ja-JP" sz="2400" dirty="0" smtClean="0"/>
                <a:t>1</a:t>
              </a:r>
              <a:endParaRPr lang="ja-JP" altLang="en-US" sz="2400" dirty="0"/>
            </a:p>
          </p:txBody>
        </p:sp>
      </p:grpSp>
      <p:grpSp>
        <p:nvGrpSpPr>
          <p:cNvPr id="202" name="グループ化 201"/>
          <p:cNvGrpSpPr/>
          <p:nvPr/>
        </p:nvGrpSpPr>
        <p:grpSpPr>
          <a:xfrm>
            <a:off x="3495294" y="4622289"/>
            <a:ext cx="353697" cy="736327"/>
            <a:chOff x="4788294" y="4782584"/>
            <a:chExt cx="394176" cy="820595"/>
          </a:xfrm>
        </p:grpSpPr>
        <p:sp>
          <p:nvSpPr>
            <p:cNvPr id="203" name="テキスト ボックス 202"/>
            <p:cNvSpPr txBox="1"/>
            <p:nvPr/>
          </p:nvSpPr>
          <p:spPr>
            <a:xfrm>
              <a:off x="4788294" y="4782584"/>
              <a:ext cx="325629" cy="369332"/>
            </a:xfrm>
            <a:prstGeom prst="rect">
              <a:avLst/>
            </a:prstGeom>
            <a:solidFill>
              <a:schemeClr val="bg1"/>
            </a:solidFill>
          </p:spPr>
          <p:txBody>
            <a:bodyPr wrap="square" rtlCol="0">
              <a:spAutoFit/>
            </a:bodyPr>
            <a:lstStyle/>
            <a:p>
              <a:r>
                <a:rPr lang="en-US" altLang="ja-JP" i="1" dirty="0" smtClean="0"/>
                <a:t>d</a:t>
              </a:r>
              <a:endParaRPr kumimoji="1" lang="ja-JP" altLang="en-US" i="1" dirty="0"/>
            </a:p>
          </p:txBody>
        </p:sp>
        <mc:AlternateContent xmlns:mc="http://schemas.openxmlformats.org/markup-compatibility/2006" xmlns:a14="http://schemas.microsoft.com/office/drawing/2010/main">
          <mc:Choice Requires="a14">
            <p:sp>
              <p:nvSpPr>
                <p:cNvPr id="204" name="テキスト ボックス 203"/>
                <p:cNvSpPr txBox="1"/>
                <p:nvPr/>
              </p:nvSpPr>
              <p:spPr>
                <a:xfrm rot="5400000">
                  <a:off x="4834957" y="5008184"/>
                  <a:ext cx="325629"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m:t>
                        </m:r>
                      </m:oMath>
                    </m:oMathPara>
                  </a14:m>
                  <a:endParaRPr kumimoji="1" lang="ja-JP" altLang="en-US" i="1" dirty="0"/>
                </a:p>
              </p:txBody>
            </p:sp>
          </mc:Choice>
          <mc:Fallback xmlns="">
            <p:sp>
              <p:nvSpPr>
                <p:cNvPr id="204" name="テキスト ボックス 203"/>
                <p:cNvSpPr txBox="1">
                  <a:spLocks noRot="1" noChangeAspect="1" noMove="1" noResize="1" noEditPoints="1" noAdjustHandles="1" noChangeArrowheads="1" noChangeShapeType="1" noTextEdit="1"/>
                </p:cNvSpPr>
                <p:nvPr/>
              </p:nvSpPr>
              <p:spPr>
                <a:xfrm rot="5400000">
                  <a:off x="4834957" y="5008184"/>
                  <a:ext cx="325629" cy="369397"/>
                </a:xfrm>
                <a:prstGeom prst="rect">
                  <a:avLst/>
                </a:prstGeom>
                <a:blipFill rotWithShape="0">
                  <a:blip r:embed="rId5"/>
                  <a:stretch>
                    <a:fillRect b="-6250"/>
                  </a:stretch>
                </a:blipFill>
              </p:spPr>
              <p:txBody>
                <a:bodyPr/>
                <a:lstStyle/>
                <a:p>
                  <a:r>
                    <a:rPr lang="ja-JP" altLang="en-US">
                      <a:noFill/>
                    </a:rPr>
                    <a:t> </a:t>
                  </a:r>
                </a:p>
              </p:txBody>
            </p:sp>
          </mc:Fallback>
        </mc:AlternateContent>
        <p:sp>
          <p:nvSpPr>
            <p:cNvPr id="205" name="テキスト ボックス 204"/>
            <p:cNvSpPr txBox="1"/>
            <p:nvPr/>
          </p:nvSpPr>
          <p:spPr>
            <a:xfrm>
              <a:off x="4806843" y="5233847"/>
              <a:ext cx="325629" cy="369332"/>
            </a:xfrm>
            <a:prstGeom prst="rect">
              <a:avLst/>
            </a:prstGeom>
            <a:noFill/>
          </p:spPr>
          <p:txBody>
            <a:bodyPr wrap="square" rtlCol="0">
              <a:spAutoFit/>
            </a:bodyPr>
            <a:lstStyle/>
            <a:p>
              <a:r>
                <a:rPr lang="en-US" altLang="ja-JP" dirty="0"/>
                <a:t>2</a:t>
              </a:r>
              <a:endParaRPr kumimoji="1" lang="ja-JP" altLang="en-US" dirty="0"/>
            </a:p>
          </p:txBody>
        </p:sp>
      </p:grpSp>
      <p:sp>
        <p:nvSpPr>
          <p:cNvPr id="206" name="正方形/長方形 205"/>
          <p:cNvSpPr/>
          <p:nvPr/>
        </p:nvSpPr>
        <p:spPr>
          <a:xfrm>
            <a:off x="3208118" y="202355"/>
            <a:ext cx="3570208" cy="769441"/>
          </a:xfrm>
          <a:prstGeom prst="rect">
            <a:avLst/>
          </a:prstGeom>
        </p:spPr>
        <p:txBody>
          <a:bodyPr wrap="none">
            <a:spAutoFit/>
          </a:bodyPr>
          <a:lstStyle/>
          <a:p>
            <a:r>
              <a:rPr lang="ja-JP" altLang="en-US" sz="4400" dirty="0" smtClean="0"/>
              <a:t>今回の結果　</a:t>
            </a:r>
            <a:endParaRPr lang="ja-JP" altLang="en-US" sz="4400" dirty="0"/>
          </a:p>
        </p:txBody>
      </p:sp>
      <p:grpSp>
        <p:nvGrpSpPr>
          <p:cNvPr id="83" name="グループ化 82"/>
          <p:cNvGrpSpPr/>
          <p:nvPr/>
        </p:nvGrpSpPr>
        <p:grpSpPr>
          <a:xfrm>
            <a:off x="78972" y="3970393"/>
            <a:ext cx="3199483" cy="2558055"/>
            <a:chOff x="306744" y="3910008"/>
            <a:chExt cx="3529000" cy="2821511"/>
          </a:xfrm>
        </p:grpSpPr>
        <p:cxnSp>
          <p:nvCxnSpPr>
            <p:cNvPr id="218" name="直線コネクタ 217"/>
            <p:cNvCxnSpPr>
              <a:stCxn id="167" idx="4"/>
              <a:endCxn id="217" idx="0"/>
            </p:cNvCxnSpPr>
            <p:nvPr/>
          </p:nvCxnSpPr>
          <p:spPr>
            <a:xfrm flipH="1">
              <a:off x="2994994" y="4127039"/>
              <a:ext cx="108161" cy="36056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a:stCxn id="145" idx="3"/>
              <a:endCxn id="219" idx="7"/>
            </p:cNvCxnSpPr>
            <p:nvPr/>
          </p:nvCxnSpPr>
          <p:spPr>
            <a:xfrm flipH="1">
              <a:off x="2803281" y="5078447"/>
              <a:ext cx="266182" cy="1996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a:stCxn id="141" idx="4"/>
              <a:endCxn id="221" idx="0"/>
            </p:cNvCxnSpPr>
            <p:nvPr/>
          </p:nvCxnSpPr>
          <p:spPr>
            <a:xfrm>
              <a:off x="3177980" y="5873477"/>
              <a:ext cx="182953" cy="39219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a:stCxn id="141" idx="3"/>
              <a:endCxn id="223" idx="7"/>
            </p:cNvCxnSpPr>
            <p:nvPr/>
          </p:nvCxnSpPr>
          <p:spPr>
            <a:xfrm flipH="1">
              <a:off x="2963473" y="5841694"/>
              <a:ext cx="137774" cy="25100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a:stCxn id="147" idx="4"/>
              <a:endCxn id="214" idx="0"/>
            </p:cNvCxnSpPr>
            <p:nvPr/>
          </p:nvCxnSpPr>
          <p:spPr>
            <a:xfrm flipH="1">
              <a:off x="1599579" y="5873477"/>
              <a:ext cx="233326" cy="64101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a:stCxn id="147" idx="3"/>
              <a:endCxn id="215" idx="7"/>
            </p:cNvCxnSpPr>
            <p:nvPr/>
          </p:nvCxnSpPr>
          <p:spPr>
            <a:xfrm flipH="1">
              <a:off x="1228570" y="5841694"/>
              <a:ext cx="527602" cy="53275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7" name="円/楕円 206"/>
            <p:cNvSpPr/>
            <p:nvPr/>
          </p:nvSpPr>
          <p:spPr>
            <a:xfrm>
              <a:off x="306744" y="4994535"/>
              <a:ext cx="217031" cy="217031"/>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10" name="直線コネクタ 209"/>
            <p:cNvCxnSpPr>
              <a:stCxn id="172" idx="2"/>
              <a:endCxn id="196" idx="6"/>
            </p:cNvCxnSpPr>
            <p:nvPr/>
          </p:nvCxnSpPr>
          <p:spPr>
            <a:xfrm flipH="1">
              <a:off x="1080042" y="4547808"/>
              <a:ext cx="336664" cy="23532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a:stCxn id="143" idx="2"/>
              <a:endCxn id="172" idx="6"/>
            </p:cNvCxnSpPr>
            <p:nvPr/>
          </p:nvCxnSpPr>
          <p:spPr>
            <a:xfrm flipH="1">
              <a:off x="1633737" y="4454247"/>
              <a:ext cx="487127" cy="9356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a:stCxn id="196" idx="1"/>
              <a:endCxn id="208" idx="5"/>
            </p:cNvCxnSpPr>
            <p:nvPr/>
          </p:nvCxnSpPr>
          <p:spPr>
            <a:xfrm flipH="1" flipV="1">
              <a:off x="541546" y="4571443"/>
              <a:ext cx="353248" cy="13496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a:stCxn id="196" idx="3"/>
              <a:endCxn id="207" idx="6"/>
            </p:cNvCxnSpPr>
            <p:nvPr/>
          </p:nvCxnSpPr>
          <p:spPr>
            <a:xfrm flipH="1">
              <a:off x="523775" y="4859869"/>
              <a:ext cx="371019" cy="24318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a:stCxn id="143" idx="3"/>
              <a:endCxn id="142" idx="7"/>
            </p:cNvCxnSpPr>
            <p:nvPr/>
          </p:nvCxnSpPr>
          <p:spPr>
            <a:xfrm flipH="1">
              <a:off x="1909637" y="4530979"/>
              <a:ext cx="243010" cy="54469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a:stCxn id="143" idx="5"/>
              <a:endCxn id="145" idx="1"/>
            </p:cNvCxnSpPr>
            <p:nvPr/>
          </p:nvCxnSpPr>
          <p:spPr>
            <a:xfrm>
              <a:off x="2306112" y="4530979"/>
              <a:ext cx="763351" cy="39400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a:stCxn id="158" idx="4"/>
              <a:endCxn id="143" idx="0"/>
            </p:cNvCxnSpPr>
            <p:nvPr/>
          </p:nvCxnSpPr>
          <p:spPr>
            <a:xfrm flipH="1" flipV="1">
              <a:off x="2229380" y="4345731"/>
              <a:ext cx="59872" cy="8730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a:stCxn id="142" idx="3"/>
              <a:endCxn id="144" idx="7"/>
            </p:cNvCxnSpPr>
            <p:nvPr/>
          </p:nvCxnSpPr>
          <p:spPr>
            <a:xfrm flipH="1">
              <a:off x="1314544" y="5229134"/>
              <a:ext cx="441628" cy="45909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a:stCxn id="144" idx="1"/>
              <a:endCxn id="149" idx="5"/>
            </p:cNvCxnSpPr>
            <p:nvPr/>
          </p:nvCxnSpPr>
          <p:spPr>
            <a:xfrm flipH="1" flipV="1">
              <a:off x="837076" y="5547569"/>
              <a:ext cx="324004" cy="14065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a:stCxn id="144" idx="3"/>
              <a:endCxn id="157" idx="7"/>
            </p:cNvCxnSpPr>
            <p:nvPr/>
          </p:nvCxnSpPr>
          <p:spPr>
            <a:xfrm flipH="1">
              <a:off x="880482" y="5841693"/>
              <a:ext cx="280598" cy="21548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a:stCxn id="142" idx="2"/>
              <a:endCxn id="148" idx="6"/>
            </p:cNvCxnSpPr>
            <p:nvPr/>
          </p:nvCxnSpPr>
          <p:spPr>
            <a:xfrm flipH="1" flipV="1">
              <a:off x="1394020" y="5131374"/>
              <a:ext cx="330369" cy="2102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a:stCxn id="142" idx="4"/>
              <a:endCxn id="147" idx="0"/>
            </p:cNvCxnSpPr>
            <p:nvPr/>
          </p:nvCxnSpPr>
          <p:spPr>
            <a:xfrm>
              <a:off x="1832904" y="5260918"/>
              <a:ext cx="0" cy="39552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a:stCxn id="145" idx="4"/>
              <a:endCxn id="141" idx="0"/>
            </p:cNvCxnSpPr>
            <p:nvPr/>
          </p:nvCxnSpPr>
          <p:spPr>
            <a:xfrm>
              <a:off x="3146196" y="5110230"/>
              <a:ext cx="31784" cy="54621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a:stCxn id="145" idx="5"/>
              <a:endCxn id="146" idx="1"/>
            </p:cNvCxnSpPr>
            <p:nvPr/>
          </p:nvCxnSpPr>
          <p:spPr>
            <a:xfrm>
              <a:off x="3222927" y="5078446"/>
              <a:ext cx="427570" cy="37838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a:stCxn id="162" idx="5"/>
              <a:endCxn id="158" idx="5"/>
            </p:cNvCxnSpPr>
            <p:nvPr/>
          </p:nvCxnSpPr>
          <p:spPr>
            <a:xfrm flipH="1" flipV="1">
              <a:off x="2365984" y="5186962"/>
              <a:ext cx="338532" cy="140212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a:stCxn id="158" idx="4"/>
              <a:endCxn id="159" idx="0"/>
            </p:cNvCxnSpPr>
            <p:nvPr/>
          </p:nvCxnSpPr>
          <p:spPr>
            <a:xfrm flipH="1">
              <a:off x="2260510" y="5218745"/>
              <a:ext cx="28741" cy="28162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a:stCxn id="159" idx="4"/>
              <a:endCxn id="164" idx="0"/>
            </p:cNvCxnSpPr>
            <p:nvPr/>
          </p:nvCxnSpPr>
          <p:spPr>
            <a:xfrm flipH="1">
              <a:off x="2166365" y="5717398"/>
              <a:ext cx="94145" cy="59034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a:stCxn id="143" idx="6"/>
              <a:endCxn id="167" idx="2"/>
            </p:cNvCxnSpPr>
            <p:nvPr/>
          </p:nvCxnSpPr>
          <p:spPr>
            <a:xfrm flipV="1">
              <a:off x="2337895" y="4018524"/>
              <a:ext cx="656744" cy="43572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a:stCxn id="167" idx="5"/>
              <a:endCxn id="168" idx="1"/>
            </p:cNvCxnSpPr>
            <p:nvPr/>
          </p:nvCxnSpPr>
          <p:spPr>
            <a:xfrm>
              <a:off x="3179886" y="4095255"/>
              <a:ext cx="362095" cy="37649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a:stCxn id="146" idx="4"/>
              <a:endCxn id="170" idx="0"/>
            </p:cNvCxnSpPr>
            <p:nvPr/>
          </p:nvCxnSpPr>
          <p:spPr>
            <a:xfrm flipH="1">
              <a:off x="3668596" y="5642081"/>
              <a:ext cx="58632" cy="4151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1" name="円/楕円 140"/>
            <p:cNvSpPr/>
            <p:nvPr/>
          </p:nvSpPr>
          <p:spPr>
            <a:xfrm>
              <a:off x="3069464" y="5656446"/>
              <a:ext cx="217031" cy="217031"/>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2" name="円/楕円 141"/>
            <p:cNvSpPr/>
            <p:nvPr/>
          </p:nvSpPr>
          <p:spPr>
            <a:xfrm>
              <a:off x="1724389" y="5043887"/>
              <a:ext cx="217031" cy="217031"/>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3" name="円/楕円 142"/>
            <p:cNvSpPr/>
            <p:nvPr/>
          </p:nvSpPr>
          <p:spPr>
            <a:xfrm>
              <a:off x="2120864" y="4345731"/>
              <a:ext cx="217031" cy="217031"/>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4" name="円/楕円 143"/>
            <p:cNvSpPr/>
            <p:nvPr/>
          </p:nvSpPr>
          <p:spPr>
            <a:xfrm>
              <a:off x="1129297" y="5656446"/>
              <a:ext cx="217031" cy="217031"/>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5" name="円/楕円 144"/>
            <p:cNvSpPr/>
            <p:nvPr/>
          </p:nvSpPr>
          <p:spPr>
            <a:xfrm>
              <a:off x="3037680" y="4893199"/>
              <a:ext cx="217031" cy="217031"/>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6" name="円/楕円 145"/>
            <p:cNvSpPr/>
            <p:nvPr/>
          </p:nvSpPr>
          <p:spPr>
            <a:xfrm>
              <a:off x="3618713" y="5425050"/>
              <a:ext cx="217031" cy="217031"/>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7" name="円/楕円 146"/>
            <p:cNvSpPr/>
            <p:nvPr/>
          </p:nvSpPr>
          <p:spPr>
            <a:xfrm>
              <a:off x="1724389" y="5656446"/>
              <a:ext cx="217031" cy="217031"/>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8" name="円/楕円 147"/>
            <p:cNvSpPr/>
            <p:nvPr/>
          </p:nvSpPr>
          <p:spPr>
            <a:xfrm>
              <a:off x="1176989" y="5022859"/>
              <a:ext cx="217031" cy="217031"/>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9" name="円/楕円 148"/>
            <p:cNvSpPr/>
            <p:nvPr/>
          </p:nvSpPr>
          <p:spPr>
            <a:xfrm>
              <a:off x="651829" y="5362322"/>
              <a:ext cx="217031" cy="217031"/>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57" name="円/楕円 156"/>
            <p:cNvSpPr/>
            <p:nvPr/>
          </p:nvSpPr>
          <p:spPr>
            <a:xfrm>
              <a:off x="695235" y="6025398"/>
              <a:ext cx="217031" cy="217031"/>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58" name="円/楕円 157"/>
            <p:cNvSpPr/>
            <p:nvPr/>
          </p:nvSpPr>
          <p:spPr>
            <a:xfrm>
              <a:off x="2180736" y="5001714"/>
              <a:ext cx="217031" cy="217031"/>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59" name="円/楕円 158"/>
            <p:cNvSpPr/>
            <p:nvPr/>
          </p:nvSpPr>
          <p:spPr>
            <a:xfrm>
              <a:off x="2151995" y="5500366"/>
              <a:ext cx="217031" cy="217031"/>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62" name="円/楕円 161"/>
            <p:cNvSpPr/>
            <p:nvPr/>
          </p:nvSpPr>
          <p:spPr>
            <a:xfrm>
              <a:off x="2519268" y="6403837"/>
              <a:ext cx="217031" cy="217031"/>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64" name="円/楕円 163"/>
            <p:cNvSpPr/>
            <p:nvPr/>
          </p:nvSpPr>
          <p:spPr>
            <a:xfrm>
              <a:off x="2057849" y="6307741"/>
              <a:ext cx="217031" cy="217031"/>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67" name="円/楕円 166"/>
            <p:cNvSpPr/>
            <p:nvPr/>
          </p:nvSpPr>
          <p:spPr>
            <a:xfrm>
              <a:off x="2994639" y="3910008"/>
              <a:ext cx="217031" cy="217031"/>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68" name="円/楕円 167"/>
            <p:cNvSpPr/>
            <p:nvPr/>
          </p:nvSpPr>
          <p:spPr>
            <a:xfrm>
              <a:off x="3510197" y="4439969"/>
              <a:ext cx="217031" cy="217031"/>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0" name="円/楕円 169"/>
            <p:cNvSpPr/>
            <p:nvPr/>
          </p:nvSpPr>
          <p:spPr>
            <a:xfrm>
              <a:off x="3560081" y="6057182"/>
              <a:ext cx="217031" cy="217031"/>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1" name="正方形/長方形 170"/>
            <p:cNvSpPr/>
            <p:nvPr/>
          </p:nvSpPr>
          <p:spPr>
            <a:xfrm>
              <a:off x="1663628" y="4980957"/>
              <a:ext cx="342890" cy="34289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円/楕円 171"/>
            <p:cNvSpPr/>
            <p:nvPr/>
          </p:nvSpPr>
          <p:spPr>
            <a:xfrm>
              <a:off x="1416706" y="4439292"/>
              <a:ext cx="217031" cy="217031"/>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6" name="円/楕円 195"/>
            <p:cNvSpPr/>
            <p:nvPr/>
          </p:nvSpPr>
          <p:spPr>
            <a:xfrm>
              <a:off x="863011" y="4674621"/>
              <a:ext cx="217031" cy="217031"/>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08" name="円/楕円 207"/>
            <p:cNvSpPr/>
            <p:nvPr/>
          </p:nvSpPr>
          <p:spPr>
            <a:xfrm>
              <a:off x="356298" y="4386195"/>
              <a:ext cx="217031" cy="217031"/>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4" name="円/楕円 213"/>
            <p:cNvSpPr/>
            <p:nvPr/>
          </p:nvSpPr>
          <p:spPr>
            <a:xfrm>
              <a:off x="1491063" y="6514488"/>
              <a:ext cx="217031" cy="217031"/>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5" name="円/楕円 214"/>
            <p:cNvSpPr/>
            <p:nvPr/>
          </p:nvSpPr>
          <p:spPr>
            <a:xfrm>
              <a:off x="1043322" y="6342666"/>
              <a:ext cx="217031" cy="217031"/>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7" name="円/楕円 216"/>
            <p:cNvSpPr/>
            <p:nvPr/>
          </p:nvSpPr>
          <p:spPr>
            <a:xfrm>
              <a:off x="2886478" y="4487605"/>
              <a:ext cx="217031" cy="217031"/>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9" name="円/楕円 218"/>
            <p:cNvSpPr/>
            <p:nvPr/>
          </p:nvSpPr>
          <p:spPr>
            <a:xfrm>
              <a:off x="2618033" y="5246264"/>
              <a:ext cx="217031" cy="217031"/>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1" name="円/楕円 220"/>
            <p:cNvSpPr/>
            <p:nvPr/>
          </p:nvSpPr>
          <p:spPr>
            <a:xfrm>
              <a:off x="3252417" y="6265673"/>
              <a:ext cx="217031" cy="217031"/>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3" name="円/楕円 222"/>
            <p:cNvSpPr/>
            <p:nvPr/>
          </p:nvSpPr>
          <p:spPr>
            <a:xfrm>
              <a:off x="2778225" y="6060915"/>
              <a:ext cx="217031" cy="217031"/>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20" name="グループ化 19"/>
          <p:cNvGrpSpPr/>
          <p:nvPr/>
        </p:nvGrpSpPr>
        <p:grpSpPr>
          <a:xfrm>
            <a:off x="57701" y="212153"/>
            <a:ext cx="2088232" cy="1616606"/>
            <a:chOff x="931557" y="-706953"/>
            <a:chExt cx="2088232" cy="1616606"/>
          </a:xfrm>
        </p:grpSpPr>
        <p:sp>
          <p:nvSpPr>
            <p:cNvPr id="234" name="円形吹き出し 233"/>
            <p:cNvSpPr/>
            <p:nvPr/>
          </p:nvSpPr>
          <p:spPr>
            <a:xfrm>
              <a:off x="931557" y="-706953"/>
              <a:ext cx="2088232" cy="1616606"/>
            </a:xfrm>
            <a:prstGeom prst="wedgeEllipseCallout">
              <a:avLst>
                <a:gd name="adj1" fmla="val 20958"/>
                <a:gd name="adj2" fmla="val 537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ctr"/>
            <a:lstStyle/>
            <a:p>
              <a:pPr algn="ctr"/>
              <a:endParaRPr kumimoji="1" lang="ja-JP" altLang="en-US" dirty="0">
                <a:solidFill>
                  <a:schemeClr val="tx1"/>
                </a:solidFill>
              </a:endParaRPr>
            </a:p>
          </p:txBody>
        </p:sp>
        <p:cxnSp>
          <p:nvCxnSpPr>
            <p:cNvPr id="246" name="直線コネクタ 245"/>
            <p:cNvCxnSpPr>
              <a:stCxn id="244" idx="4"/>
              <a:endCxn id="245" idx="0"/>
            </p:cNvCxnSpPr>
            <p:nvPr/>
          </p:nvCxnSpPr>
          <p:spPr>
            <a:xfrm>
              <a:off x="2000186" y="-348467"/>
              <a:ext cx="0" cy="31052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a:stCxn id="242" idx="3"/>
              <a:endCxn id="245" idx="7"/>
            </p:cNvCxnSpPr>
            <p:nvPr/>
          </p:nvCxnSpPr>
          <p:spPr>
            <a:xfrm flipH="1">
              <a:off x="2098681" y="-211666"/>
              <a:ext cx="235657" cy="21452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a:stCxn id="241" idx="2"/>
              <a:endCxn id="245" idx="6"/>
            </p:cNvCxnSpPr>
            <p:nvPr/>
          </p:nvCxnSpPr>
          <p:spPr>
            <a:xfrm flipH="1" flipV="1">
              <a:off x="2139479" y="101350"/>
              <a:ext cx="327817" cy="865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5" name="円/楕円 244"/>
            <p:cNvSpPr/>
            <p:nvPr/>
          </p:nvSpPr>
          <p:spPr>
            <a:xfrm>
              <a:off x="1860893" y="-37944"/>
              <a:ext cx="278586" cy="278587"/>
            </a:xfrm>
            <a:prstGeom prst="ellipse">
              <a:avLst/>
            </a:prstGeom>
            <a:solidFill>
              <a:srgbClr val="00DA00"/>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aseline="-25000"/>
            </a:p>
          </p:txBody>
        </p:sp>
        <p:cxnSp>
          <p:nvCxnSpPr>
            <p:cNvPr id="249" name="直線コネクタ 248"/>
            <p:cNvCxnSpPr>
              <a:stCxn id="243" idx="1"/>
              <a:endCxn id="245" idx="5"/>
            </p:cNvCxnSpPr>
            <p:nvPr/>
          </p:nvCxnSpPr>
          <p:spPr>
            <a:xfrm flipH="1" flipV="1">
              <a:off x="2098681" y="199845"/>
              <a:ext cx="256147" cy="251662"/>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a:stCxn id="239" idx="0"/>
              <a:endCxn id="245" idx="4"/>
            </p:cNvCxnSpPr>
            <p:nvPr/>
          </p:nvCxnSpPr>
          <p:spPr>
            <a:xfrm flipH="1" flipV="1">
              <a:off x="2000186" y="240643"/>
              <a:ext cx="6727" cy="310524"/>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a:stCxn id="238" idx="7"/>
              <a:endCxn id="245" idx="3"/>
            </p:cNvCxnSpPr>
            <p:nvPr/>
          </p:nvCxnSpPr>
          <p:spPr>
            <a:xfrm flipV="1">
              <a:off x="1636215" y="199845"/>
              <a:ext cx="265476" cy="25166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a:stCxn id="237" idx="6"/>
              <a:endCxn id="245" idx="2"/>
            </p:cNvCxnSpPr>
            <p:nvPr/>
          </p:nvCxnSpPr>
          <p:spPr>
            <a:xfrm flipV="1">
              <a:off x="1537720" y="101350"/>
              <a:ext cx="323173" cy="865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a:stCxn id="240" idx="5"/>
              <a:endCxn id="245" idx="1"/>
            </p:cNvCxnSpPr>
            <p:nvPr/>
          </p:nvCxnSpPr>
          <p:spPr>
            <a:xfrm>
              <a:off x="1660058" y="-211666"/>
              <a:ext cx="241633" cy="21452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3" name="正方形/長方形 232"/>
            <p:cNvSpPr/>
            <p:nvPr/>
          </p:nvSpPr>
          <p:spPr>
            <a:xfrm>
              <a:off x="1810542" y="-85977"/>
              <a:ext cx="391951" cy="3919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円/楕円 236"/>
            <p:cNvSpPr/>
            <p:nvPr/>
          </p:nvSpPr>
          <p:spPr>
            <a:xfrm>
              <a:off x="1259134" y="-29294"/>
              <a:ext cx="278586" cy="278587"/>
            </a:xfrm>
            <a:prstGeom prst="ellipse">
              <a:avLst/>
            </a:prstGeom>
            <a:solidFill>
              <a:srgbClr val="7171FF"/>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8" name="円/楕円 237"/>
            <p:cNvSpPr/>
            <p:nvPr/>
          </p:nvSpPr>
          <p:spPr>
            <a:xfrm>
              <a:off x="1398427" y="410708"/>
              <a:ext cx="278586" cy="278587"/>
            </a:xfrm>
            <a:prstGeom prst="ellipse">
              <a:avLst/>
            </a:prstGeom>
            <a:solidFill>
              <a:srgbClr val="00DA00"/>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aseline="-25000"/>
            </a:p>
          </p:txBody>
        </p:sp>
        <p:sp>
          <p:nvSpPr>
            <p:cNvPr id="239" name="円/楕円 238"/>
            <p:cNvSpPr/>
            <p:nvPr/>
          </p:nvSpPr>
          <p:spPr>
            <a:xfrm>
              <a:off x="1867620" y="551167"/>
              <a:ext cx="278586" cy="278587"/>
            </a:xfrm>
            <a:prstGeom prst="ellipse">
              <a:avLst/>
            </a:prstGeom>
            <a:solidFill>
              <a:srgbClr val="00DA00"/>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aseline="-25000"/>
            </a:p>
          </p:txBody>
        </p:sp>
        <p:sp>
          <p:nvSpPr>
            <p:cNvPr id="240" name="円/楕円 239"/>
            <p:cNvSpPr/>
            <p:nvPr/>
          </p:nvSpPr>
          <p:spPr>
            <a:xfrm>
              <a:off x="1422270" y="-449455"/>
              <a:ext cx="278586" cy="278587"/>
            </a:xfrm>
            <a:prstGeom prst="ellipse">
              <a:avLst/>
            </a:prstGeom>
            <a:solidFill>
              <a:srgbClr val="FF5D5D"/>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aseline="-25000"/>
            </a:p>
          </p:txBody>
        </p:sp>
        <p:sp>
          <p:nvSpPr>
            <p:cNvPr id="242" name="円/楕円 241"/>
            <p:cNvSpPr/>
            <p:nvPr/>
          </p:nvSpPr>
          <p:spPr>
            <a:xfrm>
              <a:off x="2293540" y="-449455"/>
              <a:ext cx="278586" cy="278587"/>
            </a:xfrm>
            <a:prstGeom prst="ellipse">
              <a:avLst/>
            </a:prstGeom>
            <a:solidFill>
              <a:srgbClr val="7171FF"/>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aseline="-25000"/>
            </a:p>
          </p:txBody>
        </p:sp>
        <p:sp>
          <p:nvSpPr>
            <p:cNvPr id="243" name="円/楕円 242"/>
            <p:cNvSpPr/>
            <p:nvPr/>
          </p:nvSpPr>
          <p:spPr>
            <a:xfrm>
              <a:off x="2314030" y="410709"/>
              <a:ext cx="278586" cy="278587"/>
            </a:xfrm>
            <a:prstGeom prst="ellipse">
              <a:avLst/>
            </a:prstGeom>
            <a:solidFill>
              <a:srgbClr val="FF5D5D"/>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aseline="-25000"/>
            </a:p>
          </p:txBody>
        </p:sp>
        <p:sp>
          <p:nvSpPr>
            <p:cNvPr id="244" name="円/楕円 243"/>
            <p:cNvSpPr/>
            <p:nvPr/>
          </p:nvSpPr>
          <p:spPr>
            <a:xfrm>
              <a:off x="1860893" y="-627054"/>
              <a:ext cx="278586" cy="278587"/>
            </a:xfrm>
            <a:prstGeom prst="ellipse">
              <a:avLst/>
            </a:prstGeom>
            <a:solidFill>
              <a:srgbClr val="00DA00"/>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1" name="円/楕円 240"/>
            <p:cNvSpPr/>
            <p:nvPr/>
          </p:nvSpPr>
          <p:spPr>
            <a:xfrm>
              <a:off x="2467296" y="-29294"/>
              <a:ext cx="278586" cy="278587"/>
            </a:xfrm>
            <a:prstGeom prst="ellipse">
              <a:avLst/>
            </a:prstGeom>
            <a:solidFill>
              <a:srgbClr val="7171FF"/>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aseline="-25000"/>
            </a:p>
          </p:txBody>
        </p:sp>
      </p:grpSp>
      <p:grpSp>
        <p:nvGrpSpPr>
          <p:cNvPr id="227" name="グループ化 226"/>
          <p:cNvGrpSpPr/>
          <p:nvPr/>
        </p:nvGrpSpPr>
        <p:grpSpPr>
          <a:xfrm>
            <a:off x="4179512" y="4122831"/>
            <a:ext cx="2557525" cy="2196015"/>
            <a:chOff x="5258793" y="3643481"/>
            <a:chExt cx="3145394" cy="2700788"/>
          </a:xfrm>
        </p:grpSpPr>
        <p:cxnSp>
          <p:nvCxnSpPr>
            <p:cNvPr id="230" name="直線コネクタ 229"/>
            <p:cNvCxnSpPr>
              <a:stCxn id="261" idx="1"/>
              <a:endCxn id="259" idx="0"/>
            </p:cNvCxnSpPr>
            <p:nvPr/>
          </p:nvCxnSpPr>
          <p:spPr>
            <a:xfrm>
              <a:off x="6570225" y="3745698"/>
              <a:ext cx="453648" cy="110279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a:stCxn id="261" idx="3"/>
              <a:endCxn id="260" idx="7"/>
            </p:cNvCxnSpPr>
            <p:nvPr/>
          </p:nvCxnSpPr>
          <p:spPr>
            <a:xfrm flipH="1">
              <a:off x="5804616" y="3913642"/>
              <a:ext cx="765609" cy="9696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a:stCxn id="261" idx="5"/>
              <a:endCxn id="262" idx="1"/>
            </p:cNvCxnSpPr>
            <p:nvPr/>
          </p:nvCxnSpPr>
          <p:spPr>
            <a:xfrm>
              <a:off x="6738169" y="3913642"/>
              <a:ext cx="786159" cy="9696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5" name="直線コネクタ 234"/>
            <p:cNvCxnSpPr>
              <a:stCxn id="266" idx="4"/>
              <a:endCxn id="261" idx="0"/>
            </p:cNvCxnSpPr>
            <p:nvPr/>
          </p:nvCxnSpPr>
          <p:spPr>
            <a:xfrm flipV="1">
              <a:off x="6451470" y="3710915"/>
              <a:ext cx="202727" cy="137509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6" name="直線コネクタ 235"/>
            <p:cNvCxnSpPr>
              <a:stCxn id="260" idx="3"/>
              <a:endCxn id="265" idx="0"/>
            </p:cNvCxnSpPr>
            <p:nvPr/>
          </p:nvCxnSpPr>
          <p:spPr>
            <a:xfrm flipH="1">
              <a:off x="5377548" y="5051222"/>
              <a:ext cx="259124" cy="10555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a:stCxn id="260" idx="5"/>
              <a:endCxn id="264" idx="0"/>
            </p:cNvCxnSpPr>
            <p:nvPr/>
          </p:nvCxnSpPr>
          <p:spPr>
            <a:xfrm>
              <a:off x="5804616" y="5051222"/>
              <a:ext cx="314555" cy="10555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a:stCxn id="262" idx="4"/>
              <a:endCxn id="263" idx="0"/>
            </p:cNvCxnSpPr>
            <p:nvPr/>
          </p:nvCxnSpPr>
          <p:spPr>
            <a:xfrm>
              <a:off x="7608300" y="5086004"/>
              <a:ext cx="135251" cy="102075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a:stCxn id="266" idx="4"/>
              <a:endCxn id="267" idx="0"/>
            </p:cNvCxnSpPr>
            <p:nvPr/>
          </p:nvCxnSpPr>
          <p:spPr>
            <a:xfrm>
              <a:off x="6451470" y="5086005"/>
              <a:ext cx="486051" cy="102075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a:stCxn id="269" idx="4"/>
              <a:endCxn id="268" idx="0"/>
            </p:cNvCxnSpPr>
            <p:nvPr/>
          </p:nvCxnSpPr>
          <p:spPr>
            <a:xfrm>
              <a:off x="8116313" y="5086004"/>
              <a:ext cx="169121" cy="102075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a:stCxn id="261" idx="6"/>
              <a:endCxn id="269" idx="1"/>
            </p:cNvCxnSpPr>
            <p:nvPr/>
          </p:nvCxnSpPr>
          <p:spPr>
            <a:xfrm>
              <a:off x="6772952" y="3829670"/>
              <a:ext cx="1259389" cy="105360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9" name="円/楕円 258"/>
            <p:cNvSpPr/>
            <p:nvPr/>
          </p:nvSpPr>
          <p:spPr>
            <a:xfrm>
              <a:off x="6905118" y="4848495"/>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260" name="円/楕円 259"/>
            <p:cNvSpPr/>
            <p:nvPr/>
          </p:nvSpPr>
          <p:spPr>
            <a:xfrm>
              <a:off x="5601889" y="4848495"/>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61" name="円/楕円 260"/>
            <p:cNvSpPr/>
            <p:nvPr/>
          </p:nvSpPr>
          <p:spPr>
            <a:xfrm>
              <a:off x="6535442" y="3710915"/>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62" name="円/楕円 261"/>
            <p:cNvSpPr/>
            <p:nvPr/>
          </p:nvSpPr>
          <p:spPr>
            <a:xfrm>
              <a:off x="7489545" y="4848495"/>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63" name="円/楕円 262"/>
            <p:cNvSpPr/>
            <p:nvPr/>
          </p:nvSpPr>
          <p:spPr>
            <a:xfrm>
              <a:off x="7624796" y="6106760"/>
              <a:ext cx="237510" cy="237509"/>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64" name="円/楕円 263"/>
            <p:cNvSpPr/>
            <p:nvPr/>
          </p:nvSpPr>
          <p:spPr>
            <a:xfrm>
              <a:off x="6000416" y="610675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65" name="円/楕円 264"/>
            <p:cNvSpPr/>
            <p:nvPr/>
          </p:nvSpPr>
          <p:spPr>
            <a:xfrm>
              <a:off x="5258793" y="610675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66" name="円/楕円 265"/>
            <p:cNvSpPr/>
            <p:nvPr/>
          </p:nvSpPr>
          <p:spPr>
            <a:xfrm>
              <a:off x="6332715" y="4848495"/>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67" name="円/楕円 266"/>
            <p:cNvSpPr/>
            <p:nvPr/>
          </p:nvSpPr>
          <p:spPr>
            <a:xfrm>
              <a:off x="6818766" y="610675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68" name="円/楕円 267"/>
            <p:cNvSpPr/>
            <p:nvPr/>
          </p:nvSpPr>
          <p:spPr>
            <a:xfrm>
              <a:off x="8166678" y="6106760"/>
              <a:ext cx="237509" cy="237509"/>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69" name="円/楕円 268"/>
            <p:cNvSpPr/>
            <p:nvPr/>
          </p:nvSpPr>
          <p:spPr>
            <a:xfrm>
              <a:off x="7997558" y="4848495"/>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70" name="正方形/長方形 269"/>
            <p:cNvSpPr/>
            <p:nvPr/>
          </p:nvSpPr>
          <p:spPr>
            <a:xfrm>
              <a:off x="6471087" y="3643481"/>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1" name="グループ化 310"/>
          <p:cNvGrpSpPr/>
          <p:nvPr/>
        </p:nvGrpSpPr>
        <p:grpSpPr>
          <a:xfrm>
            <a:off x="7085735" y="4238175"/>
            <a:ext cx="1748353" cy="1640739"/>
            <a:chOff x="7100063" y="4122974"/>
            <a:chExt cx="1748353" cy="1640739"/>
          </a:xfrm>
        </p:grpSpPr>
        <p:cxnSp>
          <p:nvCxnSpPr>
            <p:cNvPr id="272" name="直線コネクタ 271"/>
            <p:cNvCxnSpPr>
              <a:stCxn id="284" idx="4"/>
              <a:endCxn id="282" idx="0"/>
            </p:cNvCxnSpPr>
            <p:nvPr/>
          </p:nvCxnSpPr>
          <p:spPr>
            <a:xfrm>
              <a:off x="7940348" y="4357807"/>
              <a:ext cx="33891" cy="121278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p:cNvCxnSpPr>
              <a:stCxn id="284" idx="4"/>
              <a:endCxn id="283" idx="0"/>
            </p:cNvCxnSpPr>
            <p:nvPr/>
          </p:nvCxnSpPr>
          <p:spPr>
            <a:xfrm flipH="1">
              <a:off x="7196623" y="4357807"/>
              <a:ext cx="743725" cy="121278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4" name="直線コネクタ 273"/>
            <p:cNvCxnSpPr>
              <a:stCxn id="284" idx="4"/>
              <a:endCxn id="285" idx="0"/>
            </p:cNvCxnSpPr>
            <p:nvPr/>
          </p:nvCxnSpPr>
          <p:spPr>
            <a:xfrm>
              <a:off x="7940348" y="4357807"/>
              <a:ext cx="422699" cy="121278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5" name="直線コネクタ 274"/>
            <p:cNvCxnSpPr>
              <a:stCxn id="289" idx="0"/>
              <a:endCxn id="284" idx="4"/>
            </p:cNvCxnSpPr>
            <p:nvPr/>
          </p:nvCxnSpPr>
          <p:spPr>
            <a:xfrm flipV="1">
              <a:off x="7585431" y="4357807"/>
              <a:ext cx="354917" cy="121278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1" name="直線コネクタ 280"/>
            <p:cNvCxnSpPr>
              <a:stCxn id="284" idx="4"/>
              <a:endCxn id="292" idx="0"/>
            </p:cNvCxnSpPr>
            <p:nvPr/>
          </p:nvCxnSpPr>
          <p:spPr>
            <a:xfrm>
              <a:off x="7940348" y="4357807"/>
              <a:ext cx="811508" cy="121278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2" name="円/楕円 281"/>
            <p:cNvSpPr/>
            <p:nvPr/>
          </p:nvSpPr>
          <p:spPr>
            <a:xfrm>
              <a:off x="7877679" y="5570593"/>
              <a:ext cx="193120" cy="19312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283" name="円/楕円 282"/>
            <p:cNvSpPr/>
            <p:nvPr/>
          </p:nvSpPr>
          <p:spPr>
            <a:xfrm>
              <a:off x="7100063" y="5570593"/>
              <a:ext cx="193120" cy="19312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84" name="円/楕円 283"/>
            <p:cNvSpPr/>
            <p:nvPr/>
          </p:nvSpPr>
          <p:spPr>
            <a:xfrm>
              <a:off x="7843788" y="4164687"/>
              <a:ext cx="193120" cy="19312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85" name="円/楕円 284"/>
            <p:cNvSpPr/>
            <p:nvPr/>
          </p:nvSpPr>
          <p:spPr>
            <a:xfrm>
              <a:off x="8266487" y="5570593"/>
              <a:ext cx="193120" cy="19312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89" name="円/楕円 288"/>
            <p:cNvSpPr/>
            <p:nvPr/>
          </p:nvSpPr>
          <p:spPr>
            <a:xfrm>
              <a:off x="7488871" y="5570593"/>
              <a:ext cx="193120" cy="19312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92" name="円/楕円 291"/>
            <p:cNvSpPr/>
            <p:nvPr/>
          </p:nvSpPr>
          <p:spPr>
            <a:xfrm>
              <a:off x="8655296" y="5570593"/>
              <a:ext cx="193120" cy="19312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93" name="正方形/長方形 292"/>
            <p:cNvSpPr/>
            <p:nvPr/>
          </p:nvSpPr>
          <p:spPr>
            <a:xfrm>
              <a:off x="7789100" y="4122974"/>
              <a:ext cx="302496" cy="30249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0" name="正方形/長方形 309"/>
          <p:cNvSpPr/>
          <p:nvPr/>
        </p:nvSpPr>
        <p:spPr>
          <a:xfrm>
            <a:off x="6750500" y="3698926"/>
            <a:ext cx="1740600" cy="461665"/>
          </a:xfrm>
          <a:prstGeom prst="rect">
            <a:avLst/>
          </a:prstGeom>
        </p:spPr>
        <p:txBody>
          <a:bodyPr wrap="square">
            <a:spAutoFit/>
          </a:bodyPr>
          <a:lstStyle/>
          <a:p>
            <a:r>
              <a:rPr lang="ja-JP" altLang="en-US" sz="2400" dirty="0" smtClean="0"/>
              <a:t>自明な結果</a:t>
            </a:r>
            <a:endParaRPr lang="ja-JP" altLang="en-US" sz="2400" dirty="0"/>
          </a:p>
        </p:txBody>
      </p:sp>
      <p:grpSp>
        <p:nvGrpSpPr>
          <p:cNvPr id="7" name="グループ化 6"/>
          <p:cNvGrpSpPr/>
          <p:nvPr/>
        </p:nvGrpSpPr>
        <p:grpSpPr>
          <a:xfrm>
            <a:off x="-218236" y="-82403"/>
            <a:ext cx="2088232" cy="1616606"/>
            <a:chOff x="-540065" y="0"/>
            <a:chExt cx="2088232" cy="1616606"/>
          </a:xfrm>
        </p:grpSpPr>
        <p:grpSp>
          <p:nvGrpSpPr>
            <p:cNvPr id="17" name="グループ化 16"/>
            <p:cNvGrpSpPr/>
            <p:nvPr/>
          </p:nvGrpSpPr>
          <p:grpSpPr>
            <a:xfrm>
              <a:off x="-540065" y="0"/>
              <a:ext cx="2088232" cy="1616606"/>
              <a:chOff x="406345" y="-56274"/>
              <a:chExt cx="2088232" cy="1616606"/>
            </a:xfrm>
          </p:grpSpPr>
          <p:sp>
            <p:nvSpPr>
              <p:cNvPr id="10" name="円形吹き出し 9"/>
              <p:cNvSpPr/>
              <p:nvPr/>
            </p:nvSpPr>
            <p:spPr>
              <a:xfrm>
                <a:off x="406345" y="-56274"/>
                <a:ext cx="2088232" cy="1616606"/>
              </a:xfrm>
              <a:prstGeom prst="wedgeEllipseCallout">
                <a:avLst>
                  <a:gd name="adj1" fmla="val 32138"/>
                  <a:gd name="adj2" fmla="val 459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ctr"/>
              <a:lstStyle/>
              <a:p>
                <a:pPr algn="ctr"/>
                <a:endParaRPr kumimoji="1" lang="ja-JP" altLang="en-US" dirty="0">
                  <a:solidFill>
                    <a:schemeClr val="tx1"/>
                  </a:solidFill>
                </a:endParaRPr>
              </a:p>
            </p:txBody>
          </p:sp>
          <p:grpSp>
            <p:nvGrpSpPr>
              <p:cNvPr id="2" name="グループ化 1"/>
              <p:cNvGrpSpPr/>
              <p:nvPr/>
            </p:nvGrpSpPr>
            <p:grpSpPr>
              <a:xfrm>
                <a:off x="733922" y="23625"/>
                <a:ext cx="1486748" cy="1456808"/>
                <a:chOff x="349937" y="119022"/>
                <a:chExt cx="3530912" cy="3459804"/>
              </a:xfrm>
            </p:grpSpPr>
            <p:sp>
              <p:nvSpPr>
                <p:cNvPr id="19" name="円/楕円 18"/>
                <p:cNvSpPr/>
                <p:nvPr/>
              </p:nvSpPr>
              <p:spPr>
                <a:xfrm>
                  <a:off x="658594" y="490147"/>
                  <a:ext cx="2858260" cy="2858260"/>
                </a:xfrm>
                <a:prstGeom prst="ellipse">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349937" y="1538656"/>
                  <a:ext cx="661621" cy="661621"/>
                </a:xfrm>
                <a:prstGeom prst="ellipse">
                  <a:avLst/>
                </a:prstGeom>
                <a:solidFill>
                  <a:srgbClr val="7171FF"/>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円/楕円 31"/>
                <p:cNvSpPr/>
                <p:nvPr/>
              </p:nvSpPr>
              <p:spPr>
                <a:xfrm>
                  <a:off x="680747" y="2583625"/>
                  <a:ext cx="661620" cy="661622"/>
                </a:xfrm>
                <a:prstGeom prst="ellipse">
                  <a:avLst/>
                </a:prstGeom>
                <a:solidFill>
                  <a:srgbClr val="00DA00"/>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aseline="-25000"/>
                </a:p>
              </p:txBody>
            </p:sp>
            <p:sp>
              <p:nvSpPr>
                <p:cNvPr id="33" name="円/楕円 32"/>
                <p:cNvSpPr/>
                <p:nvPr/>
              </p:nvSpPr>
              <p:spPr>
                <a:xfrm>
                  <a:off x="1795045" y="2917205"/>
                  <a:ext cx="661621" cy="661621"/>
                </a:xfrm>
                <a:prstGeom prst="ellipse">
                  <a:avLst/>
                </a:prstGeom>
                <a:solidFill>
                  <a:srgbClr val="00DA00"/>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aseline="-25000"/>
                </a:p>
              </p:txBody>
            </p:sp>
            <p:sp>
              <p:nvSpPr>
                <p:cNvPr id="34" name="円/楕円 33"/>
                <p:cNvSpPr/>
                <p:nvPr/>
              </p:nvSpPr>
              <p:spPr>
                <a:xfrm>
                  <a:off x="737372" y="540806"/>
                  <a:ext cx="661620" cy="661622"/>
                </a:xfrm>
                <a:prstGeom prst="ellipse">
                  <a:avLst/>
                </a:prstGeom>
                <a:solidFill>
                  <a:srgbClr val="FF5D5D"/>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aseline="-25000"/>
                </a:p>
              </p:txBody>
            </p:sp>
            <p:sp>
              <p:nvSpPr>
                <p:cNvPr id="36" name="円/楕円 35"/>
                <p:cNvSpPr/>
                <p:nvPr/>
              </p:nvSpPr>
              <p:spPr>
                <a:xfrm>
                  <a:off x="3219228" y="1538656"/>
                  <a:ext cx="661621" cy="661621"/>
                </a:xfrm>
                <a:prstGeom prst="ellipse">
                  <a:avLst/>
                </a:prstGeom>
                <a:solidFill>
                  <a:srgbClr val="7171FF"/>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aseline="-25000"/>
                </a:p>
              </p:txBody>
            </p:sp>
            <p:sp>
              <p:nvSpPr>
                <p:cNvPr id="38" name="円/楕円 37"/>
                <p:cNvSpPr/>
                <p:nvPr/>
              </p:nvSpPr>
              <p:spPr>
                <a:xfrm>
                  <a:off x="2806572" y="540806"/>
                  <a:ext cx="661620" cy="661622"/>
                </a:xfrm>
                <a:prstGeom prst="ellipse">
                  <a:avLst/>
                </a:prstGeom>
                <a:solidFill>
                  <a:srgbClr val="7171FF"/>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aseline="-25000"/>
                </a:p>
              </p:txBody>
            </p:sp>
            <p:sp>
              <p:nvSpPr>
                <p:cNvPr id="39" name="円/楕円 38"/>
                <p:cNvSpPr/>
                <p:nvPr/>
              </p:nvSpPr>
              <p:spPr>
                <a:xfrm>
                  <a:off x="2855234" y="2583627"/>
                  <a:ext cx="661620" cy="661622"/>
                </a:xfrm>
                <a:prstGeom prst="ellipse">
                  <a:avLst/>
                </a:prstGeom>
                <a:solidFill>
                  <a:srgbClr val="FF5D5D"/>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aseline="-25000"/>
                </a:p>
              </p:txBody>
            </p:sp>
            <p:sp>
              <p:nvSpPr>
                <p:cNvPr id="40" name="円/楕円 39"/>
                <p:cNvSpPr/>
                <p:nvPr/>
              </p:nvSpPr>
              <p:spPr>
                <a:xfrm>
                  <a:off x="1779068" y="119022"/>
                  <a:ext cx="661621" cy="661621"/>
                </a:xfrm>
                <a:prstGeom prst="ellipse">
                  <a:avLst/>
                </a:prstGeom>
                <a:solidFill>
                  <a:srgbClr val="00DA00"/>
                </a:solidFill>
                <a:ln>
                  <a:solidFill>
                    <a:schemeClr val="tx1"/>
                  </a:solidFill>
                </a:ln>
                <a:effectLst>
                  <a:glow>
                    <a:schemeClr val="accent1"/>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sp>
          <p:nvSpPr>
            <p:cNvPr id="125" name="正方形/長方形 124"/>
            <p:cNvSpPr/>
            <p:nvPr/>
          </p:nvSpPr>
          <p:spPr>
            <a:xfrm>
              <a:off x="-265724" y="638138"/>
              <a:ext cx="391951" cy="3919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テキスト ボックス 11"/>
          <p:cNvSpPr txBox="1"/>
          <p:nvPr/>
        </p:nvSpPr>
        <p:spPr>
          <a:xfrm>
            <a:off x="1106182" y="3250714"/>
            <a:ext cx="1416270" cy="523220"/>
          </a:xfrm>
          <a:prstGeom prst="rect">
            <a:avLst/>
          </a:prstGeom>
          <a:noFill/>
        </p:spPr>
        <p:txBody>
          <a:bodyPr wrap="square" rtlCol="0">
            <a:spAutoFit/>
          </a:bodyPr>
          <a:lstStyle/>
          <a:p>
            <a:r>
              <a:rPr kumimoji="1" lang="ja-JP" altLang="en-US" sz="2800" dirty="0" smtClean="0">
                <a:solidFill>
                  <a:srgbClr val="FF0000"/>
                </a:solidFill>
                <a:latin typeface="HGP創英角ﾎﾟｯﾌﾟ体" panose="040B0A00000000000000" pitchFamily="50" charset="-128"/>
                <a:ea typeface="HGP創英角ﾎﾟｯﾌﾟ体" panose="040B0A00000000000000" pitchFamily="50" charset="-128"/>
              </a:rPr>
              <a:t>難しい</a:t>
            </a:r>
            <a:endParaRPr kumimoji="1" lang="ja-JP" altLang="en-US" sz="2800" dirty="0">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201" name="テキスト ボックス 200"/>
          <p:cNvSpPr txBox="1"/>
          <p:nvPr/>
        </p:nvSpPr>
        <p:spPr>
          <a:xfrm>
            <a:off x="4108170" y="3250714"/>
            <a:ext cx="1416270" cy="523220"/>
          </a:xfrm>
          <a:prstGeom prst="rect">
            <a:avLst/>
          </a:prstGeom>
          <a:noFill/>
        </p:spPr>
        <p:txBody>
          <a:bodyPr wrap="square" rtlCol="0">
            <a:spAutoFit/>
          </a:bodyPr>
          <a:lstStyle/>
          <a:p>
            <a:r>
              <a:rPr kumimoji="1" lang="ja-JP" altLang="en-US" sz="2800" dirty="0" smtClean="0">
                <a:solidFill>
                  <a:srgbClr val="FF0000"/>
                </a:solidFill>
                <a:latin typeface="HGP創英角ﾎﾟｯﾌﾟ体" panose="040B0A00000000000000" pitchFamily="50" charset="-128"/>
                <a:ea typeface="HGP創英角ﾎﾟｯﾌﾟ体" panose="040B0A00000000000000" pitchFamily="50" charset="-128"/>
              </a:rPr>
              <a:t>難しい</a:t>
            </a:r>
            <a:endParaRPr kumimoji="1" lang="ja-JP" altLang="en-US" sz="2800" dirty="0">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271" name="テキスト ボックス 270"/>
          <p:cNvSpPr txBox="1"/>
          <p:nvPr/>
        </p:nvSpPr>
        <p:spPr>
          <a:xfrm>
            <a:off x="7362733" y="3250714"/>
            <a:ext cx="1001235" cy="523220"/>
          </a:xfrm>
          <a:prstGeom prst="rect">
            <a:avLst/>
          </a:prstGeom>
          <a:noFill/>
        </p:spPr>
        <p:txBody>
          <a:bodyPr wrap="square" rtlCol="0">
            <a:spAutoFit/>
          </a:bodyPr>
          <a:lstStyle/>
          <a:p>
            <a:r>
              <a:rPr kumimoji="1" lang="ja-JP" altLang="en-US" sz="2800" dirty="0" smtClean="0">
                <a:solidFill>
                  <a:srgbClr val="0000FF"/>
                </a:solidFill>
                <a:latin typeface="HGP創英角ﾎﾟｯﾌﾟ体" panose="040B0A00000000000000" pitchFamily="50" charset="-128"/>
                <a:ea typeface="HGP創英角ﾎﾟｯﾌﾟ体" panose="040B0A00000000000000" pitchFamily="50" charset="-128"/>
              </a:rPr>
              <a:t>簡単</a:t>
            </a:r>
            <a:endParaRPr kumimoji="1" lang="ja-JP" altLang="en-US" sz="2800" dirty="0">
              <a:solidFill>
                <a:srgbClr val="0000FF"/>
              </a:solidFill>
              <a:latin typeface="HGP創英角ﾎﾟｯﾌﾟ体" panose="040B0A00000000000000" pitchFamily="50" charset="-128"/>
              <a:ea typeface="HGP創英角ﾎﾟｯﾌﾟ体" panose="040B0A00000000000000" pitchFamily="50" charset="-128"/>
            </a:endParaRPr>
          </a:p>
        </p:txBody>
      </p:sp>
    </p:spTree>
    <p:custDataLst>
      <p:tags r:id="rId1"/>
    </p:custDataLst>
    <p:extLst>
      <p:ext uri="{BB962C8B-B14F-4D97-AF65-F5344CB8AC3E}">
        <p14:creationId xmlns:p14="http://schemas.microsoft.com/office/powerpoint/2010/main" val="2126315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42" presetClass="entr" presetSubtype="0"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42"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10" presetClass="exit" presetSubtype="0" fill="hold" nodeType="with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xit" presetSubtype="0" fill="hold" nodeType="withEffect">
                                  <p:stCondLst>
                                    <p:cond delay="0"/>
                                  </p:stCondLst>
                                  <p:childTnLst>
                                    <p:animEffect transition="out" filter="fade">
                                      <p:cBhvr>
                                        <p:cTn id="37" dur="500"/>
                                        <p:tgtEl>
                                          <p:spTgt spid="20"/>
                                        </p:tgtEl>
                                      </p:cBhvr>
                                    </p:animEffect>
                                    <p:set>
                                      <p:cBhvr>
                                        <p:cTn id="38" dur="1" fill="hold">
                                          <p:stCondLst>
                                            <p:cond delay="499"/>
                                          </p:stCondLst>
                                        </p:cTn>
                                        <p:tgtEl>
                                          <p:spTgt spid="20"/>
                                        </p:tgtEl>
                                        <p:attrNameLst>
                                          <p:attrName>style.visibility</p:attrName>
                                        </p:attrNameLst>
                                      </p:cBhvr>
                                      <p:to>
                                        <p:strVal val="hidden"/>
                                      </p:to>
                                    </p:set>
                                  </p:childTnLst>
                                </p:cTn>
                              </p:par>
                              <p:par>
                                <p:cTn id="39" presetID="47" presetClass="entr" presetSubtype="0" fill="hold" nodeType="withEffect">
                                  <p:stCondLst>
                                    <p:cond delay="50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xit" presetSubtype="0" fill="hold" nodeType="withEffect">
                                  <p:stCondLst>
                                    <p:cond delay="0"/>
                                  </p:stCondLst>
                                  <p:childTnLst>
                                    <p:animEffect transition="out" filter="fade">
                                      <p:cBhvr>
                                        <p:cTn id="50" dur="500"/>
                                        <p:tgtEl>
                                          <p:spTgt spid="4"/>
                                        </p:tgtEl>
                                      </p:cBhvr>
                                    </p:animEffect>
                                    <p:set>
                                      <p:cBhvr>
                                        <p:cTn id="51" dur="1" fill="hold">
                                          <p:stCondLst>
                                            <p:cond delay="499"/>
                                          </p:stCondLst>
                                        </p:cTn>
                                        <p:tgtEl>
                                          <p:spTgt spid="4"/>
                                        </p:tgtEl>
                                        <p:attrNameLst>
                                          <p:attrName>style.visibility</p:attrName>
                                        </p:attrNameLst>
                                      </p:cBhvr>
                                      <p:to>
                                        <p:strVal val="hidden"/>
                                      </p:to>
                                    </p:set>
                                  </p:childTnLst>
                                </p:cTn>
                              </p:par>
                              <p:par>
                                <p:cTn id="52" presetID="21" presetClass="entr" presetSubtype="1" fill="hold" grpId="0" nodeType="withEffect">
                                  <p:stCondLst>
                                    <p:cond delay="0"/>
                                  </p:stCondLst>
                                  <p:childTnLst>
                                    <p:set>
                                      <p:cBhvr>
                                        <p:cTn id="53" dur="1" fill="hold">
                                          <p:stCondLst>
                                            <p:cond delay="0"/>
                                          </p:stCondLst>
                                        </p:cTn>
                                        <p:tgtEl>
                                          <p:spTgt spid="133"/>
                                        </p:tgtEl>
                                        <p:attrNameLst>
                                          <p:attrName>style.visibility</p:attrName>
                                        </p:attrNameLst>
                                      </p:cBhvr>
                                      <p:to>
                                        <p:strVal val="visible"/>
                                      </p:to>
                                    </p:set>
                                    <p:animEffect transition="in" filter="wheel(1)">
                                      <p:cBhvr>
                                        <p:cTn id="54" dur="2000"/>
                                        <p:tgtEl>
                                          <p:spTgt spid="133"/>
                                        </p:tgtEl>
                                      </p:cBhvr>
                                    </p:animEffect>
                                  </p:childTnLst>
                                </p:cTn>
                              </p:par>
                              <p:par>
                                <p:cTn id="55" presetID="42" presetClass="exit" presetSubtype="0" fill="hold" grpId="0" nodeType="withEffect">
                                  <p:stCondLst>
                                    <p:cond delay="0"/>
                                  </p:stCondLst>
                                  <p:childTnLst>
                                    <p:animEffect transition="out" filter="fade">
                                      <p:cBhvr>
                                        <p:cTn id="56" dur="1000"/>
                                        <p:tgtEl>
                                          <p:spTgt spid="5"/>
                                        </p:tgtEl>
                                      </p:cBhvr>
                                    </p:animEffect>
                                    <p:anim calcmode="lin" valueType="num">
                                      <p:cBhvr>
                                        <p:cTn id="57" dur="1000"/>
                                        <p:tgtEl>
                                          <p:spTgt spid="5"/>
                                        </p:tgtEl>
                                        <p:attrNameLst>
                                          <p:attrName>ppt_x</p:attrName>
                                        </p:attrNameLst>
                                      </p:cBhvr>
                                      <p:tavLst>
                                        <p:tav tm="0">
                                          <p:val>
                                            <p:strVal val="ppt_x"/>
                                          </p:val>
                                        </p:tav>
                                        <p:tav tm="100000">
                                          <p:val>
                                            <p:strVal val="ppt_x"/>
                                          </p:val>
                                        </p:tav>
                                      </p:tavLst>
                                    </p:anim>
                                    <p:anim calcmode="lin" valueType="num">
                                      <p:cBhvr>
                                        <p:cTn id="58" dur="1000"/>
                                        <p:tgtEl>
                                          <p:spTgt spid="5"/>
                                        </p:tgtEl>
                                        <p:attrNameLst>
                                          <p:attrName>ppt_y</p:attrName>
                                        </p:attrNameLst>
                                      </p:cBhvr>
                                      <p:tavLst>
                                        <p:tav tm="0">
                                          <p:val>
                                            <p:strVal val="ppt_y"/>
                                          </p:val>
                                        </p:tav>
                                        <p:tav tm="100000">
                                          <p:val>
                                            <p:strVal val="ppt_y+.1"/>
                                          </p:val>
                                        </p:tav>
                                      </p:tavLst>
                                    </p:anim>
                                    <p:set>
                                      <p:cBhvr>
                                        <p:cTn id="59" dur="1" fill="hold">
                                          <p:stCondLst>
                                            <p:cond delay="999"/>
                                          </p:stCondLst>
                                        </p:cTn>
                                        <p:tgtEl>
                                          <p:spTgt spid="5"/>
                                        </p:tgtEl>
                                        <p:attrNameLst>
                                          <p:attrName>style.visibility</p:attrName>
                                        </p:attrNameLst>
                                      </p:cBhvr>
                                      <p:to>
                                        <p:strVal val="hidden"/>
                                      </p:to>
                                    </p:set>
                                  </p:childTnLst>
                                </p:cTn>
                              </p:par>
                              <p:par>
                                <p:cTn id="60" presetID="47" presetClass="entr" presetSubtype="0" fill="hold" grpId="0" nodeType="withEffect">
                                  <p:stCondLst>
                                    <p:cond delay="0"/>
                                  </p:stCondLst>
                                  <p:childTnLst>
                                    <p:set>
                                      <p:cBhvr>
                                        <p:cTn id="61" dur="1" fill="hold">
                                          <p:stCondLst>
                                            <p:cond delay="0"/>
                                          </p:stCondLst>
                                        </p:cTn>
                                        <p:tgtEl>
                                          <p:spTgt spid="206"/>
                                        </p:tgtEl>
                                        <p:attrNameLst>
                                          <p:attrName>style.visibility</p:attrName>
                                        </p:attrNameLst>
                                      </p:cBhvr>
                                      <p:to>
                                        <p:strVal val="visible"/>
                                      </p:to>
                                    </p:set>
                                    <p:animEffect transition="in" filter="fade">
                                      <p:cBhvr>
                                        <p:cTn id="62" dur="1000"/>
                                        <p:tgtEl>
                                          <p:spTgt spid="206"/>
                                        </p:tgtEl>
                                      </p:cBhvr>
                                    </p:animEffect>
                                    <p:anim calcmode="lin" valueType="num">
                                      <p:cBhvr>
                                        <p:cTn id="63" dur="1000" fill="hold"/>
                                        <p:tgtEl>
                                          <p:spTgt spid="206"/>
                                        </p:tgtEl>
                                        <p:attrNameLst>
                                          <p:attrName>ppt_x</p:attrName>
                                        </p:attrNameLst>
                                      </p:cBhvr>
                                      <p:tavLst>
                                        <p:tav tm="0">
                                          <p:val>
                                            <p:strVal val="#ppt_x"/>
                                          </p:val>
                                        </p:tav>
                                        <p:tav tm="100000">
                                          <p:val>
                                            <p:strVal val="#ppt_x"/>
                                          </p:val>
                                        </p:tav>
                                      </p:tavLst>
                                    </p:anim>
                                    <p:anim calcmode="lin" valueType="num">
                                      <p:cBhvr>
                                        <p:cTn id="64" dur="1000" fill="hold"/>
                                        <p:tgtEl>
                                          <p:spTgt spid="206"/>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36"/>
                                        </p:tgtEl>
                                        <p:attrNameLst>
                                          <p:attrName>style.visibility</p:attrName>
                                        </p:attrNameLst>
                                      </p:cBhvr>
                                      <p:to>
                                        <p:strVal val="visible"/>
                                      </p:to>
                                    </p:set>
                                    <p:animEffect transition="in" filter="fade">
                                      <p:cBhvr>
                                        <p:cTn id="69" dur="1000"/>
                                        <p:tgtEl>
                                          <p:spTgt spid="136"/>
                                        </p:tgtEl>
                                      </p:cBhvr>
                                    </p:animEffect>
                                    <p:anim calcmode="lin" valueType="num">
                                      <p:cBhvr>
                                        <p:cTn id="70" dur="1000" fill="hold"/>
                                        <p:tgtEl>
                                          <p:spTgt spid="136"/>
                                        </p:tgtEl>
                                        <p:attrNameLst>
                                          <p:attrName>ppt_x</p:attrName>
                                        </p:attrNameLst>
                                      </p:cBhvr>
                                      <p:tavLst>
                                        <p:tav tm="0">
                                          <p:val>
                                            <p:strVal val="#ppt_x"/>
                                          </p:val>
                                        </p:tav>
                                        <p:tav tm="100000">
                                          <p:val>
                                            <p:strVal val="#ppt_x"/>
                                          </p:val>
                                        </p:tav>
                                      </p:tavLst>
                                    </p:anim>
                                    <p:anim calcmode="lin" valueType="num">
                                      <p:cBhvr>
                                        <p:cTn id="71" dur="1000" fill="hold"/>
                                        <p:tgtEl>
                                          <p:spTgt spid="13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83"/>
                                        </p:tgtEl>
                                        <p:attrNameLst>
                                          <p:attrName>style.visibility</p:attrName>
                                        </p:attrNameLst>
                                      </p:cBhvr>
                                      <p:to>
                                        <p:strVal val="visible"/>
                                      </p:to>
                                    </p:set>
                                    <p:animEffect transition="in" filter="fade">
                                      <p:cBhvr>
                                        <p:cTn id="74" dur="1000"/>
                                        <p:tgtEl>
                                          <p:spTgt spid="83"/>
                                        </p:tgtEl>
                                      </p:cBhvr>
                                    </p:animEffect>
                                    <p:anim calcmode="lin" valueType="num">
                                      <p:cBhvr>
                                        <p:cTn id="75" dur="1000" fill="hold"/>
                                        <p:tgtEl>
                                          <p:spTgt spid="83"/>
                                        </p:tgtEl>
                                        <p:attrNameLst>
                                          <p:attrName>ppt_x</p:attrName>
                                        </p:attrNameLst>
                                      </p:cBhvr>
                                      <p:tavLst>
                                        <p:tav tm="0">
                                          <p:val>
                                            <p:strVal val="#ppt_x"/>
                                          </p:val>
                                        </p:tav>
                                        <p:tav tm="100000">
                                          <p:val>
                                            <p:strVal val="#ppt_x"/>
                                          </p:val>
                                        </p:tav>
                                      </p:tavLst>
                                    </p:anim>
                                    <p:anim calcmode="lin" valueType="num">
                                      <p:cBhvr>
                                        <p:cTn id="76"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500"/>
                                        <p:tgtEl>
                                          <p:spTgt spid="12"/>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310"/>
                                        </p:tgtEl>
                                        <p:attrNameLst>
                                          <p:attrName>style.visibility</p:attrName>
                                        </p:attrNameLst>
                                      </p:cBhvr>
                                      <p:to>
                                        <p:strVal val="visible"/>
                                      </p:to>
                                    </p:set>
                                    <p:animEffect transition="in" filter="fade">
                                      <p:cBhvr>
                                        <p:cTn id="86" dur="1000"/>
                                        <p:tgtEl>
                                          <p:spTgt spid="310"/>
                                        </p:tgtEl>
                                      </p:cBhvr>
                                    </p:animEffect>
                                    <p:anim calcmode="lin" valueType="num">
                                      <p:cBhvr>
                                        <p:cTn id="87" dur="1000" fill="hold"/>
                                        <p:tgtEl>
                                          <p:spTgt spid="310"/>
                                        </p:tgtEl>
                                        <p:attrNameLst>
                                          <p:attrName>ppt_x</p:attrName>
                                        </p:attrNameLst>
                                      </p:cBhvr>
                                      <p:tavLst>
                                        <p:tav tm="0">
                                          <p:val>
                                            <p:strVal val="#ppt_x"/>
                                          </p:val>
                                        </p:tav>
                                        <p:tav tm="100000">
                                          <p:val>
                                            <p:strVal val="#ppt_x"/>
                                          </p:val>
                                        </p:tav>
                                      </p:tavLst>
                                    </p:anim>
                                    <p:anim calcmode="lin" valueType="num">
                                      <p:cBhvr>
                                        <p:cTn id="88" dur="1000" fill="hold"/>
                                        <p:tgtEl>
                                          <p:spTgt spid="310"/>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311"/>
                                        </p:tgtEl>
                                        <p:attrNameLst>
                                          <p:attrName>style.visibility</p:attrName>
                                        </p:attrNameLst>
                                      </p:cBhvr>
                                      <p:to>
                                        <p:strVal val="visible"/>
                                      </p:to>
                                    </p:set>
                                    <p:animEffect transition="in" filter="fade">
                                      <p:cBhvr>
                                        <p:cTn id="91" dur="1000"/>
                                        <p:tgtEl>
                                          <p:spTgt spid="311"/>
                                        </p:tgtEl>
                                      </p:cBhvr>
                                    </p:animEffect>
                                    <p:anim calcmode="lin" valueType="num">
                                      <p:cBhvr>
                                        <p:cTn id="92" dur="1000" fill="hold"/>
                                        <p:tgtEl>
                                          <p:spTgt spid="311"/>
                                        </p:tgtEl>
                                        <p:attrNameLst>
                                          <p:attrName>ppt_x</p:attrName>
                                        </p:attrNameLst>
                                      </p:cBhvr>
                                      <p:tavLst>
                                        <p:tav tm="0">
                                          <p:val>
                                            <p:strVal val="#ppt_x"/>
                                          </p:val>
                                        </p:tav>
                                        <p:tav tm="100000">
                                          <p:val>
                                            <p:strVal val="#ppt_x"/>
                                          </p:val>
                                        </p:tav>
                                      </p:tavLst>
                                    </p:anim>
                                    <p:anim calcmode="lin" valueType="num">
                                      <p:cBhvr>
                                        <p:cTn id="93" dur="1000" fill="hold"/>
                                        <p:tgtEl>
                                          <p:spTgt spid="311"/>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1"/>
                                        </p:tgtEl>
                                        <p:attrNameLst>
                                          <p:attrName>style.visibility</p:attrName>
                                        </p:attrNameLst>
                                      </p:cBhvr>
                                      <p:to>
                                        <p:strVal val="visible"/>
                                      </p:to>
                                    </p:set>
                                    <p:animEffect transition="in" filter="fade">
                                      <p:cBhvr>
                                        <p:cTn id="98" dur="500"/>
                                        <p:tgtEl>
                                          <p:spTgt spid="271"/>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198"/>
                                        </p:tgtEl>
                                        <p:attrNameLst>
                                          <p:attrName>style.visibility</p:attrName>
                                        </p:attrNameLst>
                                      </p:cBhvr>
                                      <p:to>
                                        <p:strVal val="visible"/>
                                      </p:to>
                                    </p:set>
                                    <p:animEffect transition="in" filter="fade">
                                      <p:cBhvr>
                                        <p:cTn id="103" dur="1000"/>
                                        <p:tgtEl>
                                          <p:spTgt spid="198"/>
                                        </p:tgtEl>
                                      </p:cBhvr>
                                    </p:animEffect>
                                    <p:anim calcmode="lin" valueType="num">
                                      <p:cBhvr>
                                        <p:cTn id="104" dur="1000" fill="hold"/>
                                        <p:tgtEl>
                                          <p:spTgt spid="198"/>
                                        </p:tgtEl>
                                        <p:attrNameLst>
                                          <p:attrName>ppt_x</p:attrName>
                                        </p:attrNameLst>
                                      </p:cBhvr>
                                      <p:tavLst>
                                        <p:tav tm="0">
                                          <p:val>
                                            <p:strVal val="#ppt_x"/>
                                          </p:val>
                                        </p:tav>
                                        <p:tav tm="100000">
                                          <p:val>
                                            <p:strVal val="#ppt_x"/>
                                          </p:val>
                                        </p:tav>
                                      </p:tavLst>
                                    </p:anim>
                                    <p:anim calcmode="lin" valueType="num">
                                      <p:cBhvr>
                                        <p:cTn id="105" dur="1000" fill="hold"/>
                                        <p:tgtEl>
                                          <p:spTgt spid="198"/>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97"/>
                                        </p:tgtEl>
                                        <p:attrNameLst>
                                          <p:attrName>style.visibility</p:attrName>
                                        </p:attrNameLst>
                                      </p:cBhvr>
                                      <p:to>
                                        <p:strVal val="visible"/>
                                      </p:to>
                                    </p:set>
                                    <p:animEffect transition="in" filter="fade">
                                      <p:cBhvr>
                                        <p:cTn id="108" dur="1000"/>
                                        <p:tgtEl>
                                          <p:spTgt spid="197"/>
                                        </p:tgtEl>
                                      </p:cBhvr>
                                    </p:animEffect>
                                    <p:anim calcmode="lin" valueType="num">
                                      <p:cBhvr>
                                        <p:cTn id="109" dur="1000" fill="hold"/>
                                        <p:tgtEl>
                                          <p:spTgt spid="197"/>
                                        </p:tgtEl>
                                        <p:attrNameLst>
                                          <p:attrName>ppt_x</p:attrName>
                                        </p:attrNameLst>
                                      </p:cBhvr>
                                      <p:tavLst>
                                        <p:tav tm="0">
                                          <p:val>
                                            <p:strVal val="#ppt_x"/>
                                          </p:val>
                                        </p:tav>
                                        <p:tav tm="100000">
                                          <p:val>
                                            <p:strVal val="#ppt_x"/>
                                          </p:val>
                                        </p:tav>
                                      </p:tavLst>
                                    </p:anim>
                                    <p:anim calcmode="lin" valueType="num">
                                      <p:cBhvr>
                                        <p:cTn id="110" dur="1000" fill="hold"/>
                                        <p:tgtEl>
                                          <p:spTgt spid="197"/>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202"/>
                                        </p:tgtEl>
                                        <p:attrNameLst>
                                          <p:attrName>style.visibility</p:attrName>
                                        </p:attrNameLst>
                                      </p:cBhvr>
                                      <p:to>
                                        <p:strVal val="visible"/>
                                      </p:to>
                                    </p:set>
                                    <p:animEffect transition="in" filter="fade">
                                      <p:cBhvr>
                                        <p:cTn id="113" dur="1000"/>
                                        <p:tgtEl>
                                          <p:spTgt spid="202"/>
                                        </p:tgtEl>
                                      </p:cBhvr>
                                    </p:animEffect>
                                    <p:anim calcmode="lin" valueType="num">
                                      <p:cBhvr>
                                        <p:cTn id="114" dur="1000" fill="hold"/>
                                        <p:tgtEl>
                                          <p:spTgt spid="202"/>
                                        </p:tgtEl>
                                        <p:attrNameLst>
                                          <p:attrName>ppt_x</p:attrName>
                                        </p:attrNameLst>
                                      </p:cBhvr>
                                      <p:tavLst>
                                        <p:tav tm="0">
                                          <p:val>
                                            <p:strVal val="#ppt_x"/>
                                          </p:val>
                                        </p:tav>
                                        <p:tav tm="100000">
                                          <p:val>
                                            <p:strVal val="#ppt_x"/>
                                          </p:val>
                                        </p:tav>
                                      </p:tavLst>
                                    </p:anim>
                                    <p:anim calcmode="lin" valueType="num">
                                      <p:cBhvr>
                                        <p:cTn id="115" dur="1000" fill="hold"/>
                                        <p:tgtEl>
                                          <p:spTgt spid="202"/>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227"/>
                                        </p:tgtEl>
                                        <p:attrNameLst>
                                          <p:attrName>style.visibility</p:attrName>
                                        </p:attrNameLst>
                                      </p:cBhvr>
                                      <p:to>
                                        <p:strVal val="visible"/>
                                      </p:to>
                                    </p:set>
                                    <p:animEffect transition="in" filter="fade">
                                      <p:cBhvr>
                                        <p:cTn id="118" dur="1000"/>
                                        <p:tgtEl>
                                          <p:spTgt spid="227"/>
                                        </p:tgtEl>
                                      </p:cBhvr>
                                    </p:animEffect>
                                    <p:anim calcmode="lin" valueType="num">
                                      <p:cBhvr>
                                        <p:cTn id="119" dur="1000" fill="hold"/>
                                        <p:tgtEl>
                                          <p:spTgt spid="227"/>
                                        </p:tgtEl>
                                        <p:attrNameLst>
                                          <p:attrName>ppt_x</p:attrName>
                                        </p:attrNameLst>
                                      </p:cBhvr>
                                      <p:tavLst>
                                        <p:tav tm="0">
                                          <p:val>
                                            <p:strVal val="#ppt_x"/>
                                          </p:val>
                                        </p:tav>
                                        <p:tav tm="100000">
                                          <p:val>
                                            <p:strVal val="#ppt_x"/>
                                          </p:val>
                                        </p:tav>
                                      </p:tavLst>
                                    </p:anim>
                                    <p:anim calcmode="lin" valueType="num">
                                      <p:cBhvr>
                                        <p:cTn id="120" dur="1000" fill="hold"/>
                                        <p:tgtEl>
                                          <p:spTgt spid="227"/>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201"/>
                                        </p:tgtEl>
                                        <p:attrNameLst>
                                          <p:attrName>style.visibility</p:attrName>
                                        </p:attrNameLst>
                                      </p:cBhvr>
                                      <p:to>
                                        <p:strVal val="visible"/>
                                      </p:to>
                                    </p:set>
                                    <p:animEffect transition="in" filter="fade">
                                      <p:cBhvr>
                                        <p:cTn id="125"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3" grpId="0" animBg="1"/>
      <p:bldP spid="136" grpId="0"/>
      <p:bldP spid="198" grpId="0"/>
      <p:bldP spid="206" grpId="0"/>
      <p:bldP spid="310" grpId="0"/>
      <p:bldP spid="12" grpId="0"/>
      <p:bldP spid="201" grpId="0"/>
      <p:bldP spid="2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1835514" y="116632"/>
            <a:ext cx="5472973" cy="830997"/>
          </a:xfrm>
          <a:prstGeom prst="rect">
            <a:avLst/>
          </a:prstGeom>
        </p:spPr>
        <p:txBody>
          <a:bodyPr wrap="none">
            <a:spAutoFit/>
          </a:bodyPr>
          <a:lstStyle/>
          <a:p>
            <a:r>
              <a:rPr lang="ja-JP" altLang="en-US" sz="4400" dirty="0"/>
              <a:t>色の数</a:t>
            </a:r>
            <a:r>
              <a:rPr lang="en-US" altLang="ja-JP" sz="4800" i="1" dirty="0"/>
              <a:t>c</a:t>
            </a:r>
            <a:r>
              <a:rPr lang="ja-JP" altLang="en-US" sz="4400" dirty="0"/>
              <a:t>に対する</a:t>
            </a:r>
            <a:r>
              <a:rPr lang="en-US" altLang="ja-JP" sz="4400" dirty="0"/>
              <a:t>FPT</a:t>
            </a:r>
            <a:endParaRPr lang="ja-JP" altLang="en-US" sz="4400" dirty="0"/>
          </a:p>
        </p:txBody>
      </p:sp>
      <p:sp>
        <p:nvSpPr>
          <p:cNvPr id="13" name="テキスト ボックス 12"/>
          <p:cNvSpPr txBox="1"/>
          <p:nvPr/>
        </p:nvSpPr>
        <p:spPr>
          <a:xfrm>
            <a:off x="1139604" y="2852936"/>
            <a:ext cx="6888406" cy="584775"/>
          </a:xfrm>
          <a:prstGeom prst="rect">
            <a:avLst/>
          </a:prstGeom>
          <a:noFill/>
        </p:spPr>
        <p:txBody>
          <a:bodyPr wrap="square" rtlCol="0">
            <a:spAutoFit/>
          </a:bodyPr>
          <a:lstStyle/>
          <a:p>
            <a:r>
              <a:rPr kumimoji="1" lang="ja-JP" altLang="en-US" sz="3200" dirty="0" smtClean="0">
                <a:solidFill>
                  <a:srgbClr val="FF0000"/>
                </a:solidFill>
              </a:rPr>
              <a:t>最適解</a:t>
            </a:r>
            <a:r>
              <a:rPr kumimoji="1" lang="ja-JP" altLang="en-US" sz="3200" dirty="0" smtClean="0"/>
              <a:t>を</a:t>
            </a:r>
            <a:r>
              <a:rPr kumimoji="1" lang="ja-JP" altLang="en-US" sz="3200" dirty="0" smtClean="0">
                <a:solidFill>
                  <a:srgbClr val="0000FF"/>
                </a:solidFill>
              </a:rPr>
              <a:t>高速</a:t>
            </a:r>
            <a:r>
              <a:rPr kumimoji="1" lang="ja-JP" altLang="en-US" sz="3200" dirty="0" smtClean="0"/>
              <a:t>に求める</a:t>
            </a:r>
            <a:r>
              <a:rPr lang="ja-JP" altLang="en-US" sz="3200" dirty="0" smtClean="0"/>
              <a:t>ことは</a:t>
            </a:r>
            <a:r>
              <a:rPr kumimoji="1" lang="ja-JP" altLang="en-US" sz="3200" dirty="0" smtClean="0"/>
              <a:t>難しい</a:t>
            </a:r>
            <a:r>
              <a:rPr lang="ja-JP" altLang="en-US" sz="3200" dirty="0" smtClean="0"/>
              <a:t>．</a:t>
            </a:r>
            <a:endParaRPr kumimoji="1" lang="ja-JP" altLang="en-US" sz="3200" dirty="0"/>
          </a:p>
        </p:txBody>
      </p:sp>
      <p:sp>
        <p:nvSpPr>
          <p:cNvPr id="4" name="スライド番号プレースホルダー 3"/>
          <p:cNvSpPr>
            <a:spLocks noGrp="1"/>
          </p:cNvSpPr>
          <p:nvPr>
            <p:ph type="sldNum" sz="quarter" idx="12"/>
          </p:nvPr>
        </p:nvSpPr>
        <p:spPr/>
        <p:txBody>
          <a:bodyPr/>
          <a:lstStyle/>
          <a:p>
            <a:fld id="{202BC488-264D-4CC2-AA22-7687A2C3553A}" type="slidenum">
              <a:rPr kumimoji="1" lang="ja-JP" altLang="en-US" smtClean="0"/>
              <a:t>15</a:t>
            </a:fld>
            <a:endParaRPr kumimoji="1" lang="ja-JP" altLang="en-US" dirty="0"/>
          </a:p>
        </p:txBody>
      </p:sp>
      <p:sp>
        <p:nvSpPr>
          <p:cNvPr id="12" name="正方形/長方形 11"/>
          <p:cNvSpPr/>
          <p:nvPr/>
        </p:nvSpPr>
        <p:spPr>
          <a:xfrm>
            <a:off x="-80702" y="3523727"/>
            <a:ext cx="1543024" cy="584775"/>
          </a:xfrm>
          <a:prstGeom prst="rect">
            <a:avLst/>
          </a:prstGeom>
        </p:spPr>
        <p:txBody>
          <a:bodyPr wrap="none">
            <a:spAutoFit/>
          </a:bodyPr>
          <a:lstStyle/>
          <a:p>
            <a:r>
              <a:rPr lang="ja-JP" altLang="en-US" sz="3200" dirty="0" smtClean="0"/>
              <a:t>・</a:t>
            </a:r>
            <a:r>
              <a:rPr lang="ja-JP" altLang="en-US" sz="3200" dirty="0"/>
              <a:t>方針</a:t>
            </a:r>
          </a:p>
        </p:txBody>
      </p:sp>
      <p:sp>
        <p:nvSpPr>
          <p:cNvPr id="9" name="テキスト ボックス 8"/>
          <p:cNvSpPr txBox="1"/>
          <p:nvPr/>
        </p:nvSpPr>
        <p:spPr>
          <a:xfrm>
            <a:off x="203175" y="4029948"/>
            <a:ext cx="8913593" cy="584775"/>
          </a:xfrm>
          <a:prstGeom prst="rect">
            <a:avLst/>
          </a:prstGeom>
          <a:noFill/>
        </p:spPr>
        <p:txBody>
          <a:bodyPr wrap="square" rtlCol="0">
            <a:spAutoFit/>
          </a:bodyPr>
          <a:lstStyle/>
          <a:p>
            <a:r>
              <a:rPr lang="ja-JP" altLang="en-US" sz="3200" dirty="0">
                <a:solidFill>
                  <a:srgbClr val="FF0000"/>
                </a:solidFill>
              </a:rPr>
              <a:t>・</a:t>
            </a:r>
            <a:r>
              <a:rPr lang="en-US" altLang="ja-JP" sz="3200" dirty="0" smtClean="0">
                <a:solidFill>
                  <a:srgbClr val="FF0000"/>
                </a:solidFill>
              </a:rPr>
              <a:t>FPT</a:t>
            </a:r>
            <a:r>
              <a:rPr lang="en-US" altLang="ja-JP" sz="3200" dirty="0"/>
              <a:t> </a:t>
            </a:r>
            <a:r>
              <a:rPr lang="en-US" altLang="ja-JP" sz="3200" dirty="0" smtClean="0"/>
              <a:t>(Fixed </a:t>
            </a:r>
            <a:r>
              <a:rPr lang="en-US" altLang="ja-JP" sz="3200" dirty="0"/>
              <a:t>Parameter Tractability)</a:t>
            </a:r>
            <a:r>
              <a:rPr lang="ja-JP" altLang="en-US" sz="3200" dirty="0" smtClean="0">
                <a:solidFill>
                  <a:srgbClr val="FF0000"/>
                </a:solidFill>
              </a:rPr>
              <a:t>アルゴリズム</a:t>
            </a:r>
            <a:endParaRPr kumimoji="1" lang="ja-JP" altLang="en-US" sz="3200" dirty="0"/>
          </a:p>
        </p:txBody>
      </p:sp>
      <p:graphicFrame>
        <p:nvGraphicFramePr>
          <p:cNvPr id="24" name="表 23"/>
          <p:cNvGraphicFramePr>
            <a:graphicFrameLocks noGrp="1"/>
          </p:cNvGraphicFramePr>
          <p:nvPr>
            <p:extLst>
              <p:ext uri="{D42A27DB-BD31-4B8C-83A1-F6EECF244321}">
                <p14:modId xmlns:p14="http://schemas.microsoft.com/office/powerpoint/2010/main" val="3236153586"/>
              </p:ext>
            </p:extLst>
          </p:nvPr>
        </p:nvGraphicFramePr>
        <p:xfrm>
          <a:off x="213533" y="958494"/>
          <a:ext cx="8678948" cy="1737360"/>
        </p:xfrm>
        <a:graphic>
          <a:graphicData uri="http://schemas.openxmlformats.org/drawingml/2006/table">
            <a:tbl>
              <a:tblPr firstRow="1" bandRow="1">
                <a:tableStyleId>{5C22544A-7EE6-4342-B048-85BDC9FD1C3A}</a:tableStyleId>
              </a:tblPr>
              <a:tblGrid>
                <a:gridCol w="2414251"/>
                <a:gridCol w="3168352"/>
                <a:gridCol w="3096345"/>
              </a:tblGrid>
              <a:tr h="370840">
                <a:tc>
                  <a:txBody>
                    <a:bodyPr/>
                    <a:lstStyle/>
                    <a:p>
                      <a:pPr algn="ctr"/>
                      <a:r>
                        <a:rPr kumimoji="1" lang="ja-JP" altLang="en-US" sz="2400" dirty="0" smtClean="0"/>
                        <a:t>グラフの種類</a:t>
                      </a:r>
                      <a:endParaRPr kumimoji="1" lang="ja-JP" altLang="en-US" sz="2400" dirty="0"/>
                    </a:p>
                  </a:txBody>
                  <a:tcPr anchor="ctr"/>
                </a:tc>
                <a:tc>
                  <a:txBody>
                    <a:bodyPr/>
                    <a:lstStyle/>
                    <a:p>
                      <a:pPr algn="ctr"/>
                      <a:r>
                        <a:rPr kumimoji="1" lang="ja-JP" altLang="en-US" sz="2400" dirty="0" smtClean="0"/>
                        <a:t>ピボットからの距離</a:t>
                      </a:r>
                      <a:endParaRPr kumimoji="1" lang="ja-JP" altLang="en-US" sz="2400" dirty="0"/>
                    </a:p>
                  </a:txBody>
                  <a:tcPr anchor="ctr"/>
                </a:tc>
                <a:tc>
                  <a:txBody>
                    <a:bodyPr/>
                    <a:lstStyle/>
                    <a:p>
                      <a:pPr algn="ctr"/>
                      <a:r>
                        <a:rPr kumimoji="1" lang="en-US" altLang="ja-JP" sz="2400" dirty="0" smtClean="0"/>
                        <a:t>Flood-It</a:t>
                      </a:r>
                      <a:endParaRPr kumimoji="1" lang="ja-JP" altLang="en-US" sz="2400" dirty="0"/>
                    </a:p>
                  </a:txBody>
                  <a:tcPr anchor="ctr"/>
                </a:tc>
              </a:tr>
              <a:tr h="370840">
                <a:tc>
                  <a:txBody>
                    <a:bodyPr/>
                    <a:lstStyle/>
                    <a:p>
                      <a:pPr algn="ctr"/>
                      <a:endParaRPr kumimoji="1" lang="ja-JP" altLang="en-US" sz="2400" dirty="0"/>
                    </a:p>
                  </a:txBody>
                  <a:tcPr anchor="ctr"/>
                </a:tc>
                <a:tc>
                  <a:txBody>
                    <a:bodyPr/>
                    <a:lstStyle/>
                    <a:p>
                      <a:pPr algn="ctr"/>
                      <a:endParaRPr kumimoji="1" lang="ja-JP" altLang="en-US" sz="2400" dirty="0"/>
                    </a:p>
                  </a:txBody>
                  <a:tcPr anchor="ctr"/>
                </a:tc>
                <a:tc>
                  <a:txBody>
                    <a:bodyPr/>
                    <a:lstStyle/>
                    <a:p>
                      <a:pPr algn="ctr"/>
                      <a:endParaRPr kumimoji="1" lang="en-US" altLang="ja-JP" sz="2400" dirty="0" smtClean="0"/>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dirty="0"/>
                    </a:p>
                  </a:txBody>
                  <a:tcPr anchor="ctr"/>
                </a:tc>
                <a:tc>
                  <a:txBody>
                    <a:bodyPr/>
                    <a:lstStyle/>
                    <a:p>
                      <a:pPr algn="ctr"/>
                      <a:endParaRPr kumimoji="1" lang="en-US" altLang="ja-JP" sz="2400" dirty="0" smtClean="0"/>
                    </a:p>
                    <a:p>
                      <a:pPr algn="ctr"/>
                      <a:endParaRPr kumimoji="1" lang="en-US" altLang="ja-JP" sz="2400" dirty="0" smtClean="0"/>
                    </a:p>
                  </a:txBody>
                  <a:tcPr anchor="ctr"/>
                </a:tc>
              </a:tr>
            </a:tbl>
          </a:graphicData>
        </a:graphic>
      </p:graphicFrame>
      <p:grpSp>
        <p:nvGrpSpPr>
          <p:cNvPr id="25" name="グループ化 24"/>
          <p:cNvGrpSpPr/>
          <p:nvPr/>
        </p:nvGrpSpPr>
        <p:grpSpPr>
          <a:xfrm>
            <a:off x="1139604" y="1412776"/>
            <a:ext cx="7374672" cy="461822"/>
            <a:chOff x="1198017" y="3266720"/>
            <a:chExt cx="7374672" cy="461822"/>
          </a:xfrm>
        </p:grpSpPr>
        <p:sp>
          <p:nvSpPr>
            <p:cNvPr id="26" name="テキスト ボックス 25"/>
            <p:cNvSpPr txBox="1"/>
            <p:nvPr/>
          </p:nvSpPr>
          <p:spPr>
            <a:xfrm>
              <a:off x="1198017" y="3266721"/>
              <a:ext cx="498678" cy="461665"/>
            </a:xfrm>
            <a:prstGeom prst="rect">
              <a:avLst/>
            </a:prstGeom>
            <a:noFill/>
          </p:spPr>
          <p:txBody>
            <a:bodyPr wrap="square" rtlCol="0">
              <a:spAutoFit/>
            </a:bodyPr>
            <a:lstStyle/>
            <a:p>
              <a:r>
                <a:rPr lang="ja-JP" altLang="en-US" sz="2400" b="1" dirty="0" smtClean="0"/>
                <a:t>木</a:t>
              </a:r>
              <a:endParaRPr lang="ja-JP" altLang="en-US" sz="2400" b="1" dirty="0"/>
            </a:p>
          </p:txBody>
        </p:sp>
        <mc:AlternateContent xmlns:mc="http://schemas.openxmlformats.org/markup-compatibility/2006" xmlns:a14="http://schemas.microsoft.com/office/drawing/2010/main">
          <mc:Choice Requires="a14">
            <p:sp>
              <p:nvSpPr>
                <p:cNvPr id="27" name="テキスト ボックス 26"/>
                <p:cNvSpPr txBox="1"/>
                <p:nvPr/>
              </p:nvSpPr>
              <p:spPr>
                <a:xfrm>
                  <a:off x="3728451" y="3266877"/>
                  <a:ext cx="1372138" cy="461665"/>
                </a:xfrm>
                <a:prstGeom prst="rect">
                  <a:avLst/>
                </a:prstGeom>
                <a:noFill/>
              </p:spPr>
              <p:txBody>
                <a:bodyPr wrap="square" rtlCol="0">
                  <a:spAutoFit/>
                </a:bodyPr>
                <a:lstStyle/>
                <a:p>
                  <a:r>
                    <a:rPr lang="ja-JP" altLang="en-US" sz="2400" b="1" dirty="0" smtClean="0"/>
                    <a:t>高々</a:t>
                  </a:r>
                  <a14:m>
                    <m:oMath xmlns:m="http://schemas.openxmlformats.org/officeDocument/2006/math">
                      <m:r>
                        <a:rPr lang="en-US" altLang="ja-JP" sz="2400" b="1" i="1">
                          <a:latin typeface="Cambria Math"/>
                        </a:rPr>
                        <m:t>𝟐</m:t>
                      </m:r>
                    </m:oMath>
                  </a14:m>
                  <a:endParaRPr lang="ja-JP" altLang="en-US" sz="2400" b="1" dirty="0"/>
                </a:p>
              </p:txBody>
            </p:sp>
          </mc:Choice>
          <mc:Fallback xmlns="">
            <p:sp>
              <p:nvSpPr>
                <p:cNvPr id="27" name="テキスト ボックス 26"/>
                <p:cNvSpPr txBox="1">
                  <a:spLocks noRot="1" noChangeAspect="1" noMove="1" noResize="1" noEditPoints="1" noAdjustHandles="1" noChangeArrowheads="1" noChangeShapeType="1" noTextEdit="1"/>
                </p:cNvSpPr>
                <p:nvPr/>
              </p:nvSpPr>
              <p:spPr>
                <a:xfrm>
                  <a:off x="3728451" y="3266877"/>
                  <a:ext cx="1372138" cy="461665"/>
                </a:xfrm>
                <a:prstGeom prst="rect">
                  <a:avLst/>
                </a:prstGeom>
                <a:blipFill rotWithShape="1">
                  <a:blip r:embed="rId4"/>
                  <a:stretch>
                    <a:fillRect l="-6667" t="-7895" b="-31579"/>
                  </a:stretch>
                </a:blipFill>
              </p:spPr>
              <p:txBody>
                <a:bodyPr/>
                <a:lstStyle/>
                <a:p>
                  <a:r>
                    <a:rPr lang="ja-JP" altLang="en-US">
                      <a:noFill/>
                    </a:rPr>
                    <a:t> </a:t>
                  </a:r>
                </a:p>
              </p:txBody>
            </p:sp>
          </mc:Fallback>
        </mc:AlternateContent>
        <p:sp>
          <p:nvSpPr>
            <p:cNvPr id="28" name="テキスト ボックス 27"/>
            <p:cNvSpPr txBox="1"/>
            <p:nvPr/>
          </p:nvSpPr>
          <p:spPr>
            <a:xfrm>
              <a:off x="6052517" y="3266720"/>
              <a:ext cx="2520172" cy="461665"/>
            </a:xfrm>
            <a:prstGeom prst="rect">
              <a:avLst/>
            </a:prstGeom>
            <a:noFill/>
          </p:spPr>
          <p:txBody>
            <a:bodyPr wrap="square" rtlCol="0">
              <a:spAutoFit/>
            </a:bodyPr>
            <a:lstStyle/>
            <a:p>
              <a:pPr algn="ctr"/>
              <a:r>
                <a:rPr lang="en-US" altLang="ja-JP" sz="2400" b="1" dirty="0">
                  <a:solidFill>
                    <a:srgbClr val="FF0000"/>
                  </a:solidFill>
                </a:rPr>
                <a:t>NP</a:t>
              </a:r>
              <a:r>
                <a:rPr lang="ja-JP" altLang="en-US" sz="2400" b="1" dirty="0" smtClean="0">
                  <a:solidFill>
                    <a:srgbClr val="FF0000"/>
                  </a:solidFill>
                </a:rPr>
                <a:t>困難</a:t>
              </a:r>
              <a:r>
                <a:rPr lang="en-US" altLang="ja-JP" sz="2400" b="1" dirty="0" smtClean="0"/>
                <a:t>[</a:t>
              </a:r>
              <a:r>
                <a:rPr lang="ja-JP" altLang="en-US" sz="2400" b="1" dirty="0"/>
                <a:t>本論文</a:t>
              </a:r>
              <a:r>
                <a:rPr lang="en-US" altLang="ja-JP" sz="2400" b="1" dirty="0" smtClean="0"/>
                <a:t>]</a:t>
              </a:r>
              <a:endParaRPr lang="ja-JP" altLang="en-US" sz="2400" b="1" dirty="0"/>
            </a:p>
          </p:txBody>
        </p:sp>
      </p:grpSp>
      <p:grpSp>
        <p:nvGrpSpPr>
          <p:cNvPr id="29" name="グループ化 28"/>
          <p:cNvGrpSpPr/>
          <p:nvPr/>
        </p:nvGrpSpPr>
        <p:grpSpPr>
          <a:xfrm>
            <a:off x="1139604" y="1860118"/>
            <a:ext cx="7753059" cy="892552"/>
            <a:chOff x="1193825" y="3877623"/>
            <a:chExt cx="7753059" cy="892552"/>
          </a:xfrm>
        </p:grpSpPr>
        <p:sp>
          <p:nvSpPr>
            <p:cNvPr id="30" name="テキスト ボックス 29"/>
            <p:cNvSpPr txBox="1"/>
            <p:nvPr/>
          </p:nvSpPr>
          <p:spPr>
            <a:xfrm>
              <a:off x="1193825" y="4097873"/>
              <a:ext cx="498678" cy="461665"/>
            </a:xfrm>
            <a:prstGeom prst="rect">
              <a:avLst/>
            </a:prstGeom>
            <a:noFill/>
          </p:spPr>
          <p:txBody>
            <a:bodyPr wrap="square" rtlCol="0">
              <a:spAutoFit/>
            </a:bodyPr>
            <a:lstStyle/>
            <a:p>
              <a:r>
                <a:rPr lang="ja-JP" altLang="en-US" sz="2400" b="1" dirty="0" smtClean="0"/>
                <a:t>木</a:t>
              </a:r>
              <a:endParaRPr lang="ja-JP" altLang="en-US" sz="2400" b="1" dirty="0"/>
            </a:p>
          </p:txBody>
        </p:sp>
        <p:sp>
          <p:nvSpPr>
            <p:cNvPr id="31" name="テキスト ボックス 30"/>
            <p:cNvSpPr txBox="1"/>
            <p:nvPr/>
          </p:nvSpPr>
          <p:spPr>
            <a:xfrm>
              <a:off x="3724259" y="4093067"/>
              <a:ext cx="1133742" cy="461665"/>
            </a:xfrm>
            <a:prstGeom prst="rect">
              <a:avLst/>
            </a:prstGeom>
            <a:noFill/>
          </p:spPr>
          <p:txBody>
            <a:bodyPr wrap="square" rtlCol="0">
              <a:spAutoFit/>
            </a:bodyPr>
            <a:lstStyle/>
            <a:p>
              <a:r>
                <a:rPr lang="ja-JP" altLang="en-US" sz="2400" b="1" dirty="0" smtClean="0"/>
                <a:t>定数</a:t>
              </a:r>
              <a:r>
                <a:rPr lang="en-US" altLang="ja-JP" sz="2400" b="1" i="1" dirty="0" smtClean="0"/>
                <a:t>d</a:t>
              </a:r>
              <a:endParaRPr lang="ja-JP" altLang="en-US" sz="2400" b="1" i="1" dirty="0"/>
            </a:p>
          </p:txBody>
        </p:sp>
        <p:sp>
          <p:nvSpPr>
            <p:cNvPr id="32" name="テキスト ボックス 31"/>
            <p:cNvSpPr txBox="1"/>
            <p:nvPr/>
          </p:nvSpPr>
          <p:spPr>
            <a:xfrm>
              <a:off x="5778532" y="3877623"/>
              <a:ext cx="3168352" cy="892552"/>
            </a:xfrm>
            <a:prstGeom prst="rect">
              <a:avLst/>
            </a:prstGeom>
            <a:noFill/>
          </p:spPr>
          <p:txBody>
            <a:bodyPr wrap="square" rtlCol="0">
              <a:spAutoFit/>
            </a:bodyPr>
            <a:lstStyle/>
            <a:p>
              <a:pPr algn="ctr">
                <a:defRPr/>
              </a:pPr>
              <a:r>
                <a:rPr lang="ja-JP" altLang="en-US" sz="2400" b="1" dirty="0">
                  <a:solidFill>
                    <a:srgbClr val="0000FF"/>
                  </a:solidFill>
                </a:rPr>
                <a:t>色の</a:t>
              </a:r>
              <a:r>
                <a:rPr lang="ja-JP" altLang="en-US" sz="2400" b="1" dirty="0" smtClean="0">
                  <a:solidFill>
                    <a:srgbClr val="0000FF"/>
                  </a:solidFill>
                </a:rPr>
                <a:t>数</a:t>
              </a:r>
              <a:r>
                <a:rPr lang="en-US" altLang="ja-JP" sz="2800" b="1" i="1" dirty="0" smtClean="0">
                  <a:solidFill>
                    <a:srgbClr val="0000FF"/>
                  </a:solidFill>
                </a:rPr>
                <a:t>c</a:t>
              </a:r>
              <a:r>
                <a:rPr lang="ja-JP" altLang="en-US" sz="2400" b="1" dirty="0" smtClean="0">
                  <a:solidFill>
                    <a:srgbClr val="0000FF"/>
                  </a:solidFill>
                </a:rPr>
                <a:t>に対する</a:t>
              </a:r>
              <a:r>
                <a:rPr lang="en-US" altLang="ja-JP" sz="2400" b="1" dirty="0">
                  <a:solidFill>
                    <a:srgbClr val="0000FF"/>
                  </a:solidFill>
                </a:rPr>
                <a:t>FPT</a:t>
              </a:r>
            </a:p>
            <a:p>
              <a:pPr algn="ctr">
                <a:defRPr/>
              </a:pPr>
              <a:r>
                <a:rPr lang="en-US" altLang="ja-JP" sz="2400" b="1" dirty="0"/>
                <a:t>[</a:t>
              </a:r>
              <a:r>
                <a:rPr lang="ja-JP" altLang="en-US" sz="2400" b="1" dirty="0"/>
                <a:t>本論文</a:t>
              </a:r>
              <a:r>
                <a:rPr lang="en-US" altLang="ja-JP" sz="2400" b="1" dirty="0" smtClean="0"/>
                <a:t>]</a:t>
              </a:r>
              <a:endParaRPr lang="ja-JP" altLang="en-US" sz="2400" b="1" dirty="0"/>
            </a:p>
          </p:txBody>
        </p:sp>
      </p:grpSp>
      <p:sp>
        <p:nvSpPr>
          <p:cNvPr id="19" name="テキスト ボックス 18"/>
          <p:cNvSpPr txBox="1"/>
          <p:nvPr/>
        </p:nvSpPr>
        <p:spPr>
          <a:xfrm>
            <a:off x="974162" y="4608130"/>
            <a:ext cx="7774302" cy="1138773"/>
          </a:xfrm>
          <a:prstGeom prst="rect">
            <a:avLst/>
          </a:prstGeom>
          <a:noFill/>
        </p:spPr>
        <p:txBody>
          <a:bodyPr wrap="square" rtlCol="0">
            <a:spAutoFit/>
          </a:bodyPr>
          <a:lstStyle/>
          <a:p>
            <a:r>
              <a:rPr kumimoji="1" lang="ja-JP" altLang="en-US" sz="3200" dirty="0" smtClean="0"/>
              <a:t>パラメータ</a:t>
            </a:r>
            <a:r>
              <a:rPr kumimoji="1" lang="en-US" altLang="ja-JP" sz="3200" dirty="0" smtClean="0"/>
              <a:t>(</a:t>
            </a:r>
            <a:r>
              <a:rPr kumimoji="1" lang="ja-JP" altLang="en-US" sz="2800" dirty="0" smtClean="0"/>
              <a:t>ここでは</a:t>
            </a:r>
            <a:r>
              <a:rPr kumimoji="1" lang="en-US" altLang="ja-JP" sz="3600" i="1" dirty="0" smtClean="0">
                <a:solidFill>
                  <a:srgbClr val="0000FF"/>
                </a:solidFill>
              </a:rPr>
              <a:t>c</a:t>
            </a:r>
            <a:r>
              <a:rPr kumimoji="1" lang="en-US" altLang="ja-JP" sz="3200" dirty="0" smtClean="0"/>
              <a:t>)</a:t>
            </a:r>
            <a:r>
              <a:rPr kumimoji="1" lang="ja-JP" altLang="en-US" sz="3200" dirty="0" smtClean="0"/>
              <a:t>が小さければ</a:t>
            </a:r>
            <a:endParaRPr kumimoji="1" lang="en-US" altLang="ja-JP" sz="3200" dirty="0" smtClean="0"/>
          </a:p>
          <a:p>
            <a:r>
              <a:rPr lang="ja-JP" altLang="en-US" sz="3200" dirty="0">
                <a:solidFill>
                  <a:srgbClr val="FF0000"/>
                </a:solidFill>
              </a:rPr>
              <a:t>最適解</a:t>
            </a:r>
            <a:r>
              <a:rPr lang="ja-JP" altLang="en-US" sz="3200" dirty="0"/>
              <a:t>が</a:t>
            </a:r>
            <a:r>
              <a:rPr kumimoji="1" lang="ja-JP" altLang="en-US" sz="3200" dirty="0" smtClean="0">
                <a:solidFill>
                  <a:srgbClr val="0000FF"/>
                </a:solidFill>
              </a:rPr>
              <a:t>やや高速</a:t>
            </a:r>
            <a:r>
              <a:rPr kumimoji="1" lang="ja-JP" altLang="en-US" sz="3200" dirty="0" smtClean="0"/>
              <a:t>に</a:t>
            </a:r>
            <a:r>
              <a:rPr lang="ja-JP" altLang="en-US" sz="3200" dirty="0" smtClean="0"/>
              <a:t>求まる</a:t>
            </a:r>
            <a:r>
              <a:rPr kumimoji="1" lang="ja-JP" altLang="en-US" sz="3200" dirty="0" smtClean="0"/>
              <a:t>アルゴリズム．</a:t>
            </a:r>
            <a:endParaRPr kumimoji="1" lang="ja-JP" altLang="en-US" sz="3200" dirty="0"/>
          </a:p>
        </p:txBody>
      </p:sp>
    </p:spTree>
    <p:custDataLst>
      <p:tags r:id="rId1"/>
    </p:custDataLst>
    <p:extLst>
      <p:ext uri="{BB962C8B-B14F-4D97-AF65-F5344CB8AC3E}">
        <p14:creationId xmlns:p14="http://schemas.microsoft.com/office/powerpoint/2010/main" val="2297460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9"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テキスト ボックス 23"/>
          <p:cNvSpPr txBox="1"/>
          <p:nvPr/>
        </p:nvSpPr>
        <p:spPr>
          <a:xfrm>
            <a:off x="544726" y="2857792"/>
            <a:ext cx="7555666" cy="646331"/>
          </a:xfrm>
          <a:prstGeom prst="rect">
            <a:avLst/>
          </a:prstGeom>
          <a:noFill/>
        </p:spPr>
        <p:txBody>
          <a:bodyPr wrap="square" rtlCol="0">
            <a:spAutoFit/>
          </a:bodyPr>
          <a:lstStyle/>
          <a:p>
            <a:pPr>
              <a:spcBef>
                <a:spcPct val="50000"/>
              </a:spcBef>
            </a:pPr>
            <a:r>
              <a:rPr lang="ja-JP" altLang="en-US" sz="3200" i="1" dirty="0" smtClean="0"/>
              <a:t>具体的には</a:t>
            </a:r>
            <a:r>
              <a:rPr lang="en-US" altLang="ja-JP" sz="3200" i="1" dirty="0" smtClean="0">
                <a:solidFill>
                  <a:srgbClr val="0000FF"/>
                </a:solidFill>
              </a:rPr>
              <a:t>f</a:t>
            </a:r>
            <a:r>
              <a:rPr lang="en-US" altLang="ja-JP" sz="3200" dirty="0" smtClean="0">
                <a:solidFill>
                  <a:srgbClr val="0000FF"/>
                </a:solidFill>
              </a:rPr>
              <a:t>(</a:t>
            </a:r>
            <a:r>
              <a:rPr lang="en-US" altLang="ja-JP" sz="3200" i="1" dirty="0" smtClean="0">
                <a:solidFill>
                  <a:srgbClr val="0000FF"/>
                </a:solidFill>
              </a:rPr>
              <a:t>c</a:t>
            </a:r>
            <a:r>
              <a:rPr lang="en-US" altLang="ja-JP" sz="3200" dirty="0" smtClean="0">
                <a:solidFill>
                  <a:srgbClr val="0000FF"/>
                </a:solidFill>
              </a:rPr>
              <a:t>)</a:t>
            </a:r>
            <a:r>
              <a:rPr lang="ja-JP" altLang="en-US" sz="3200" dirty="0" smtClean="0"/>
              <a:t>･</a:t>
            </a:r>
            <a:r>
              <a:rPr lang="en-US" altLang="ja-JP" sz="3600" i="1" dirty="0" err="1" smtClean="0">
                <a:solidFill>
                  <a:srgbClr val="FF0000"/>
                </a:solidFill>
              </a:rPr>
              <a:t>n</a:t>
            </a:r>
            <a:r>
              <a:rPr lang="en-US" altLang="ja-JP" sz="3200" i="1" baseline="30000" dirty="0" err="1" smtClean="0">
                <a:solidFill>
                  <a:srgbClr val="FF0000"/>
                </a:solidFill>
              </a:rPr>
              <a:t>O</a:t>
            </a:r>
            <a:r>
              <a:rPr lang="en-US" altLang="ja-JP" sz="3200" baseline="30000" dirty="0" smtClean="0">
                <a:solidFill>
                  <a:srgbClr val="FF0000"/>
                </a:solidFill>
              </a:rPr>
              <a:t>(1)</a:t>
            </a:r>
            <a:r>
              <a:rPr lang="ja-JP" altLang="en-US" sz="3200" dirty="0" smtClean="0"/>
              <a:t>で</a:t>
            </a:r>
            <a:r>
              <a:rPr lang="ja-JP" altLang="en-US" sz="3200" dirty="0"/>
              <a:t>走る</a:t>
            </a:r>
            <a:r>
              <a:rPr lang="ja-JP" altLang="en-US" sz="3200" dirty="0" smtClean="0"/>
              <a:t>アルゴリズム．</a:t>
            </a:r>
            <a:endParaRPr lang="ja-JP" altLang="en-US" sz="3200" dirty="0"/>
          </a:p>
        </p:txBody>
      </p:sp>
      <p:sp>
        <p:nvSpPr>
          <p:cNvPr id="2" name="テキスト ボックス 1"/>
          <p:cNvSpPr txBox="1"/>
          <p:nvPr/>
        </p:nvSpPr>
        <p:spPr>
          <a:xfrm>
            <a:off x="-26932" y="6478706"/>
            <a:ext cx="2555675" cy="461665"/>
          </a:xfrm>
          <a:prstGeom prst="rect">
            <a:avLst/>
          </a:prstGeom>
          <a:noFill/>
        </p:spPr>
        <p:txBody>
          <a:bodyPr wrap="square" rtlCol="0">
            <a:spAutoFit/>
          </a:bodyPr>
          <a:lstStyle/>
          <a:p>
            <a:r>
              <a:rPr kumimoji="1" lang="en-US" altLang="ja-JP" dirty="0" smtClean="0"/>
              <a:t>※</a:t>
            </a:r>
            <a:r>
              <a:rPr kumimoji="1" lang="en-US" altLang="ja-JP" sz="2400" i="1" dirty="0" smtClean="0"/>
              <a:t>n</a:t>
            </a:r>
            <a:r>
              <a:rPr kumimoji="1" lang="ja-JP" altLang="en-US" dirty="0" smtClean="0"/>
              <a:t>はグラフの頂点数</a:t>
            </a:r>
            <a:endParaRPr kumimoji="1" lang="ja-JP" altLang="en-US" dirty="0"/>
          </a:p>
        </p:txBody>
      </p:sp>
      <p:sp>
        <p:nvSpPr>
          <p:cNvPr id="14" name="Oval 69"/>
          <p:cNvSpPr>
            <a:spLocks noChangeArrowheads="1"/>
          </p:cNvSpPr>
          <p:nvPr/>
        </p:nvSpPr>
        <p:spPr bwMode="auto">
          <a:xfrm>
            <a:off x="595862" y="3778900"/>
            <a:ext cx="588954" cy="587514"/>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17" name="Group 93"/>
          <p:cNvGrpSpPr>
            <a:grpSpLocks/>
          </p:cNvGrpSpPr>
          <p:nvPr/>
        </p:nvGrpSpPr>
        <p:grpSpPr bwMode="auto">
          <a:xfrm>
            <a:off x="595853" y="4642500"/>
            <a:ext cx="587375" cy="587375"/>
            <a:chOff x="605" y="3793"/>
            <a:chExt cx="370" cy="370"/>
          </a:xfrm>
        </p:grpSpPr>
        <p:sp>
          <p:nvSpPr>
            <p:cNvPr id="18" name="Line 70"/>
            <p:cNvSpPr>
              <a:spLocks noChangeShapeType="1"/>
            </p:cNvSpPr>
            <p:nvPr/>
          </p:nvSpPr>
          <p:spPr bwMode="auto">
            <a:xfrm>
              <a:off x="605" y="3793"/>
              <a:ext cx="370" cy="37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9" name="Line 71"/>
            <p:cNvSpPr>
              <a:spLocks noChangeShapeType="1"/>
            </p:cNvSpPr>
            <p:nvPr/>
          </p:nvSpPr>
          <p:spPr bwMode="auto">
            <a:xfrm flipV="1">
              <a:off x="605" y="3793"/>
              <a:ext cx="370" cy="37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21" name="Text Box 73"/>
          <p:cNvSpPr txBox="1">
            <a:spLocks noChangeArrowheads="1"/>
          </p:cNvSpPr>
          <p:nvPr/>
        </p:nvSpPr>
        <p:spPr bwMode="auto">
          <a:xfrm>
            <a:off x="4855117" y="3782075"/>
            <a:ext cx="1400676"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ja-JP" sz="3600" i="1" dirty="0" smtClean="0">
                <a:solidFill>
                  <a:srgbClr val="0000FF"/>
                </a:solidFill>
              </a:rPr>
              <a:t>c</a:t>
            </a:r>
            <a:r>
              <a:rPr lang="en-US" altLang="ja-JP" sz="3600" i="1" baseline="30000" dirty="0">
                <a:solidFill>
                  <a:srgbClr val="0000FF"/>
                </a:solidFill>
              </a:rPr>
              <a:t>c</a:t>
            </a:r>
            <a:r>
              <a:rPr lang="en-US" altLang="ja-JP" sz="3600" baseline="30000" dirty="0" smtClean="0"/>
              <a:t> </a:t>
            </a:r>
            <a:r>
              <a:rPr lang="en-US" altLang="ja-JP" sz="3600" i="1" dirty="0">
                <a:solidFill>
                  <a:srgbClr val="FF0000"/>
                </a:solidFill>
              </a:rPr>
              <a:t>n</a:t>
            </a:r>
            <a:r>
              <a:rPr lang="en-US" altLang="ja-JP" sz="3600" baseline="30000" dirty="0">
                <a:solidFill>
                  <a:srgbClr val="FF0000"/>
                </a:solidFill>
              </a:rPr>
              <a:t>100</a:t>
            </a:r>
            <a:endParaRPr lang="en-US" altLang="ja-JP" sz="3600" dirty="0">
              <a:solidFill>
                <a:srgbClr val="FF0000"/>
              </a:solidFill>
            </a:endParaRPr>
          </a:p>
        </p:txBody>
      </p:sp>
      <p:sp>
        <p:nvSpPr>
          <p:cNvPr id="26" name="Text Box 75"/>
          <p:cNvSpPr txBox="1">
            <a:spLocks noChangeArrowheads="1"/>
          </p:cNvSpPr>
          <p:nvPr/>
        </p:nvSpPr>
        <p:spPr bwMode="auto">
          <a:xfrm>
            <a:off x="3126328" y="4571062"/>
            <a:ext cx="1081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ja-JP" sz="3600" i="1" dirty="0" err="1" smtClean="0"/>
              <a:t>c</a:t>
            </a:r>
            <a:r>
              <a:rPr lang="en-US" altLang="ja-JP" sz="3600" i="1" baseline="30000" dirty="0" err="1" smtClean="0"/>
              <a:t>n</a:t>
            </a:r>
            <a:endParaRPr lang="en-US" altLang="ja-JP" sz="3600" i="1" dirty="0"/>
          </a:p>
        </p:txBody>
      </p:sp>
      <p:sp>
        <p:nvSpPr>
          <p:cNvPr id="27" name="Text Box 77"/>
          <p:cNvSpPr txBox="1">
            <a:spLocks noChangeArrowheads="1"/>
          </p:cNvSpPr>
          <p:nvPr/>
        </p:nvSpPr>
        <p:spPr bwMode="auto">
          <a:xfrm>
            <a:off x="1470566" y="4577412"/>
            <a:ext cx="1368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ja-JP" sz="3600" dirty="0"/>
              <a:t>2 </a:t>
            </a:r>
            <a:r>
              <a:rPr lang="en-US" altLang="ja-JP" sz="3600" i="1" dirty="0" err="1" smtClean="0"/>
              <a:t>n</a:t>
            </a:r>
            <a:r>
              <a:rPr lang="en-US" altLang="ja-JP" sz="3600" i="1" baseline="30000" dirty="0" err="1" smtClean="0"/>
              <a:t>c</a:t>
            </a:r>
            <a:endParaRPr lang="en-US" altLang="ja-JP" sz="3600" i="1" dirty="0"/>
          </a:p>
        </p:txBody>
      </p:sp>
      <p:grpSp>
        <p:nvGrpSpPr>
          <p:cNvPr id="33" name="Group 91"/>
          <p:cNvGrpSpPr>
            <a:grpSpLocks/>
          </p:cNvGrpSpPr>
          <p:nvPr/>
        </p:nvGrpSpPr>
        <p:grpSpPr bwMode="auto">
          <a:xfrm>
            <a:off x="4494753" y="4426600"/>
            <a:ext cx="1081088" cy="785812"/>
            <a:chOff x="3061" y="3657"/>
            <a:chExt cx="681" cy="495"/>
          </a:xfrm>
        </p:grpSpPr>
        <p:sp>
          <p:nvSpPr>
            <p:cNvPr id="34" name="Text Box 76"/>
            <p:cNvSpPr txBox="1">
              <a:spLocks noChangeArrowheads="1"/>
            </p:cNvSpPr>
            <p:nvPr/>
          </p:nvSpPr>
          <p:spPr bwMode="auto">
            <a:xfrm>
              <a:off x="3061" y="3748"/>
              <a:ext cx="68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ja-JP" sz="3600" dirty="0"/>
                <a:t>  </a:t>
              </a:r>
              <a:r>
                <a:rPr lang="en-US" altLang="ja-JP" sz="3600" i="1" dirty="0"/>
                <a:t>n</a:t>
              </a:r>
            </a:p>
          </p:txBody>
        </p:sp>
        <p:sp>
          <p:nvSpPr>
            <p:cNvPr id="35" name="Text Box 87"/>
            <p:cNvSpPr txBox="1">
              <a:spLocks noChangeArrowheads="1"/>
            </p:cNvSpPr>
            <p:nvPr/>
          </p:nvSpPr>
          <p:spPr bwMode="auto">
            <a:xfrm>
              <a:off x="3379" y="3743"/>
              <a:ext cx="1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ja-JP" i="1" dirty="0" smtClean="0"/>
                <a:t>c</a:t>
              </a:r>
              <a:endParaRPr lang="en-US" altLang="ja-JP" i="1" dirty="0"/>
            </a:p>
          </p:txBody>
        </p:sp>
        <p:sp>
          <p:nvSpPr>
            <p:cNvPr id="36" name="Text Box 88"/>
            <p:cNvSpPr txBox="1">
              <a:spLocks noChangeArrowheads="1"/>
            </p:cNvSpPr>
            <p:nvPr/>
          </p:nvSpPr>
          <p:spPr bwMode="auto">
            <a:xfrm>
              <a:off x="3470" y="3657"/>
              <a:ext cx="1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ja-JP" i="1" dirty="0" smtClean="0"/>
                <a:t>c</a:t>
              </a:r>
              <a:endParaRPr lang="en-US" altLang="ja-JP" i="1" dirty="0"/>
            </a:p>
          </p:txBody>
        </p:sp>
      </p:grpSp>
      <p:grpSp>
        <p:nvGrpSpPr>
          <p:cNvPr id="31" name="グループ化 30"/>
          <p:cNvGrpSpPr/>
          <p:nvPr/>
        </p:nvGrpSpPr>
        <p:grpSpPr>
          <a:xfrm>
            <a:off x="1470566" y="3602199"/>
            <a:ext cx="1081087" cy="825108"/>
            <a:chOff x="1470566" y="5072281"/>
            <a:chExt cx="1081087" cy="825108"/>
          </a:xfrm>
        </p:grpSpPr>
        <p:sp>
          <p:nvSpPr>
            <p:cNvPr id="25" name="Text Box 74"/>
            <p:cNvSpPr txBox="1">
              <a:spLocks noChangeArrowheads="1"/>
            </p:cNvSpPr>
            <p:nvPr/>
          </p:nvSpPr>
          <p:spPr bwMode="auto">
            <a:xfrm>
              <a:off x="1470566" y="5256039"/>
              <a:ext cx="10810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ja-JP" sz="3600" dirty="0" smtClean="0">
                  <a:solidFill>
                    <a:srgbClr val="0000FF"/>
                  </a:solidFill>
                </a:rPr>
                <a:t>2</a:t>
              </a:r>
              <a:r>
                <a:rPr lang="en-US" altLang="ja-JP" sz="3600" baseline="30000" dirty="0" smtClean="0"/>
                <a:t>  </a:t>
              </a:r>
              <a:r>
                <a:rPr lang="en-US" altLang="ja-JP" sz="3600" i="1" dirty="0" smtClean="0">
                  <a:solidFill>
                    <a:srgbClr val="FF0000"/>
                  </a:solidFill>
                </a:rPr>
                <a:t>n</a:t>
              </a:r>
              <a:endParaRPr lang="en-US" altLang="ja-JP" sz="3600" i="1" dirty="0">
                <a:solidFill>
                  <a:srgbClr val="FF0000"/>
                </a:solidFill>
              </a:endParaRPr>
            </a:p>
          </p:txBody>
        </p:sp>
        <p:sp>
          <p:nvSpPr>
            <p:cNvPr id="37" name="Text Box 81"/>
            <p:cNvSpPr txBox="1">
              <a:spLocks noChangeArrowheads="1"/>
            </p:cNvSpPr>
            <p:nvPr/>
          </p:nvSpPr>
          <p:spPr bwMode="auto">
            <a:xfrm>
              <a:off x="1719288" y="5072281"/>
              <a:ext cx="215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ja-JP" sz="2400" i="1" dirty="0" smtClean="0">
                  <a:solidFill>
                    <a:srgbClr val="0000FF"/>
                  </a:solidFill>
                </a:rPr>
                <a:t>c</a:t>
              </a:r>
              <a:endParaRPr lang="en-US" altLang="ja-JP" sz="2400" i="1" dirty="0">
                <a:solidFill>
                  <a:srgbClr val="0000FF"/>
                </a:solidFill>
              </a:endParaRPr>
            </a:p>
          </p:txBody>
        </p:sp>
      </p:grpSp>
      <p:grpSp>
        <p:nvGrpSpPr>
          <p:cNvPr id="32" name="グループ化 31"/>
          <p:cNvGrpSpPr/>
          <p:nvPr/>
        </p:nvGrpSpPr>
        <p:grpSpPr>
          <a:xfrm>
            <a:off x="3126328" y="3355905"/>
            <a:ext cx="1081088" cy="1067521"/>
            <a:chOff x="3126328" y="4825987"/>
            <a:chExt cx="1081088" cy="1067521"/>
          </a:xfrm>
        </p:grpSpPr>
        <p:sp>
          <p:nvSpPr>
            <p:cNvPr id="39" name="Text Box 81"/>
            <p:cNvSpPr txBox="1">
              <a:spLocks noChangeArrowheads="1"/>
            </p:cNvSpPr>
            <p:nvPr/>
          </p:nvSpPr>
          <p:spPr bwMode="auto">
            <a:xfrm>
              <a:off x="3574769" y="4825987"/>
              <a:ext cx="215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ja-JP" sz="2400" i="1" dirty="0" smtClean="0">
                  <a:solidFill>
                    <a:srgbClr val="0000FF"/>
                  </a:solidFill>
                </a:rPr>
                <a:t>c</a:t>
              </a:r>
              <a:endParaRPr lang="en-US" altLang="ja-JP" sz="2400" i="1" dirty="0">
                <a:solidFill>
                  <a:srgbClr val="0000FF"/>
                </a:solidFill>
              </a:endParaRPr>
            </a:p>
          </p:txBody>
        </p:sp>
        <p:grpSp>
          <p:nvGrpSpPr>
            <p:cNvPr id="28" name="Group 92"/>
            <p:cNvGrpSpPr>
              <a:grpSpLocks/>
            </p:cNvGrpSpPr>
            <p:nvPr/>
          </p:nvGrpSpPr>
          <p:grpSpPr bwMode="auto">
            <a:xfrm>
              <a:off x="3126328" y="5056895"/>
              <a:ext cx="1081088" cy="836613"/>
              <a:chOff x="2200" y="3128"/>
              <a:chExt cx="681" cy="527"/>
            </a:xfrm>
          </p:grpSpPr>
          <p:sp>
            <p:nvSpPr>
              <p:cNvPr id="29" name="Text Box 72"/>
              <p:cNvSpPr txBox="1">
                <a:spLocks noChangeArrowheads="1"/>
              </p:cNvSpPr>
              <p:nvPr/>
            </p:nvSpPr>
            <p:spPr bwMode="auto">
              <a:xfrm>
                <a:off x="2200" y="3251"/>
                <a:ext cx="68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ja-JP" sz="3600" i="1" dirty="0" smtClean="0">
                    <a:solidFill>
                      <a:srgbClr val="0000FF"/>
                    </a:solidFill>
                  </a:rPr>
                  <a:t>d</a:t>
                </a:r>
                <a:r>
                  <a:rPr lang="en-US" altLang="ja-JP" sz="3600" dirty="0" smtClean="0"/>
                  <a:t>  </a:t>
                </a:r>
                <a:r>
                  <a:rPr lang="en-US" altLang="ja-JP" sz="3600" i="1" dirty="0">
                    <a:solidFill>
                      <a:srgbClr val="FF0000"/>
                    </a:solidFill>
                  </a:rPr>
                  <a:t>n</a:t>
                </a:r>
              </a:p>
            </p:txBody>
          </p:sp>
          <p:sp>
            <p:nvSpPr>
              <p:cNvPr id="30" name="Text Box 81"/>
              <p:cNvSpPr txBox="1">
                <a:spLocks noChangeArrowheads="1"/>
              </p:cNvSpPr>
              <p:nvPr/>
            </p:nvSpPr>
            <p:spPr bwMode="auto">
              <a:xfrm>
                <a:off x="2336" y="3128"/>
                <a:ext cx="1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ja-JP" sz="2400" i="1" dirty="0" smtClean="0">
                    <a:solidFill>
                      <a:srgbClr val="0000FF"/>
                    </a:solidFill>
                  </a:rPr>
                  <a:t>c</a:t>
                </a:r>
                <a:endParaRPr lang="en-US" altLang="ja-JP" sz="2400" i="1" dirty="0">
                  <a:solidFill>
                    <a:srgbClr val="0000FF"/>
                  </a:solidFill>
                </a:endParaRPr>
              </a:p>
            </p:txBody>
          </p:sp>
        </p:grpSp>
        <p:sp>
          <p:nvSpPr>
            <p:cNvPr id="38" name="Text Box 81"/>
            <p:cNvSpPr txBox="1">
              <a:spLocks noChangeArrowheads="1"/>
            </p:cNvSpPr>
            <p:nvPr/>
          </p:nvSpPr>
          <p:spPr bwMode="auto">
            <a:xfrm>
              <a:off x="3466819" y="4945945"/>
              <a:ext cx="215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ja-JP" sz="2400" i="1" dirty="0" smtClean="0">
                  <a:solidFill>
                    <a:srgbClr val="0000FF"/>
                  </a:solidFill>
                </a:rPr>
                <a:t>c</a:t>
              </a:r>
              <a:endParaRPr lang="en-US" altLang="ja-JP" sz="2400" i="1" dirty="0">
                <a:solidFill>
                  <a:srgbClr val="0000FF"/>
                </a:solidFill>
              </a:endParaRPr>
            </a:p>
          </p:txBody>
        </p:sp>
      </p:grpSp>
      <p:sp>
        <p:nvSpPr>
          <p:cNvPr id="6" name="スライド番号プレースホルダー 5"/>
          <p:cNvSpPr>
            <a:spLocks noGrp="1"/>
          </p:cNvSpPr>
          <p:nvPr>
            <p:ph type="sldNum" sz="quarter" idx="12"/>
          </p:nvPr>
        </p:nvSpPr>
        <p:spPr/>
        <p:txBody>
          <a:bodyPr/>
          <a:lstStyle/>
          <a:p>
            <a:fld id="{202BC488-264D-4CC2-AA22-7687A2C3553A}" type="slidenum">
              <a:rPr kumimoji="1" lang="ja-JP" altLang="en-US" smtClean="0"/>
              <a:t>16</a:t>
            </a:fld>
            <a:endParaRPr kumimoji="1" lang="ja-JP" altLang="en-US" dirty="0"/>
          </a:p>
        </p:txBody>
      </p:sp>
      <p:grpSp>
        <p:nvGrpSpPr>
          <p:cNvPr id="13" name="グループ化 12"/>
          <p:cNvGrpSpPr/>
          <p:nvPr/>
        </p:nvGrpSpPr>
        <p:grpSpPr>
          <a:xfrm>
            <a:off x="7022108" y="3604137"/>
            <a:ext cx="1450093" cy="762277"/>
            <a:chOff x="7062605" y="4919384"/>
            <a:chExt cx="1450093" cy="762277"/>
          </a:xfrm>
        </p:grpSpPr>
        <p:grpSp>
          <p:nvGrpSpPr>
            <p:cNvPr id="7" name="グループ化 6"/>
            <p:cNvGrpSpPr/>
            <p:nvPr/>
          </p:nvGrpSpPr>
          <p:grpSpPr>
            <a:xfrm>
              <a:off x="7112022" y="4919384"/>
              <a:ext cx="1400676" cy="736951"/>
              <a:chOff x="7112022" y="5227113"/>
              <a:chExt cx="1400676" cy="736951"/>
            </a:xfrm>
          </p:grpSpPr>
          <p:sp>
            <p:nvSpPr>
              <p:cNvPr id="41" name="Text Box 73"/>
              <p:cNvSpPr txBox="1">
                <a:spLocks noChangeArrowheads="1"/>
              </p:cNvSpPr>
              <p:nvPr/>
            </p:nvSpPr>
            <p:spPr bwMode="auto">
              <a:xfrm>
                <a:off x="7112022" y="5317659"/>
                <a:ext cx="14006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3600" i="1" dirty="0" smtClean="0">
                    <a:solidFill>
                      <a:srgbClr val="0000FF"/>
                    </a:solidFill>
                  </a:rPr>
                  <a:t>c</a:t>
                </a:r>
                <a:r>
                  <a:rPr lang="en-US" altLang="ja-JP" sz="3600" baseline="30000" dirty="0" smtClean="0">
                    <a:solidFill>
                      <a:srgbClr val="FF0000"/>
                    </a:solidFill>
                  </a:rPr>
                  <a:t>        </a:t>
                </a:r>
                <a:r>
                  <a:rPr lang="en-US" altLang="ja-JP" sz="3600" i="1" dirty="0" smtClean="0">
                    <a:solidFill>
                      <a:srgbClr val="FF0000"/>
                    </a:solidFill>
                  </a:rPr>
                  <a:t>n</a:t>
                </a:r>
                <a:endParaRPr lang="en-US" altLang="ja-JP" sz="3600" dirty="0">
                  <a:solidFill>
                    <a:srgbClr val="FF0000"/>
                  </a:solidFill>
                </a:endParaRPr>
              </a:p>
            </p:txBody>
          </p:sp>
          <p:sp>
            <p:nvSpPr>
              <p:cNvPr id="3" name="正方形/長方形 2"/>
              <p:cNvSpPr/>
              <p:nvPr/>
            </p:nvSpPr>
            <p:spPr>
              <a:xfrm>
                <a:off x="7294256" y="5227113"/>
                <a:ext cx="574293" cy="523220"/>
              </a:xfrm>
              <a:prstGeom prst="rect">
                <a:avLst/>
              </a:prstGeom>
            </p:spPr>
            <p:txBody>
              <a:bodyPr wrap="square">
                <a:spAutoFit/>
              </a:bodyPr>
              <a:lstStyle/>
              <a:p>
                <a:r>
                  <a:rPr lang="en-US" altLang="ja-JP" sz="2800" i="1" dirty="0">
                    <a:solidFill>
                      <a:srgbClr val="0000FF"/>
                    </a:solidFill>
                  </a:rPr>
                  <a:t>c</a:t>
                </a:r>
                <a:r>
                  <a:rPr lang="en-US" altLang="ja-JP" sz="2800" i="1" baseline="30000" dirty="0">
                    <a:solidFill>
                      <a:srgbClr val="0000FF"/>
                    </a:solidFill>
                  </a:rPr>
                  <a:t>d</a:t>
                </a:r>
                <a:endParaRPr lang="ja-JP" altLang="en-US" sz="2800" dirty="0">
                  <a:solidFill>
                    <a:srgbClr val="0000FF"/>
                  </a:solidFill>
                </a:endParaRPr>
              </a:p>
            </p:txBody>
          </p:sp>
          <p:sp>
            <p:nvSpPr>
              <p:cNvPr id="42" name="テキスト ボックス 41"/>
              <p:cNvSpPr txBox="1"/>
              <p:nvPr/>
            </p:nvSpPr>
            <p:spPr>
              <a:xfrm>
                <a:off x="7604902" y="5440844"/>
                <a:ext cx="673697" cy="523220"/>
              </a:xfrm>
              <a:prstGeom prst="rect">
                <a:avLst/>
              </a:prstGeom>
              <a:noFill/>
            </p:spPr>
            <p:txBody>
              <a:bodyPr wrap="square" rtlCol="0">
                <a:spAutoFit/>
              </a:bodyPr>
              <a:lstStyle/>
              <a:p>
                <a:r>
                  <a:rPr kumimoji="1" lang="en-US" altLang="ja-JP" sz="2800" b="1" dirty="0" smtClean="0"/>
                  <a:t>+</a:t>
                </a:r>
                <a:endParaRPr kumimoji="1" lang="ja-JP" altLang="en-US" sz="2400" b="1" dirty="0"/>
              </a:p>
            </p:txBody>
          </p:sp>
        </p:grpSp>
        <p:sp>
          <p:nvSpPr>
            <p:cNvPr id="11" name="正方形/長方形 10"/>
            <p:cNvSpPr/>
            <p:nvPr/>
          </p:nvSpPr>
          <p:spPr>
            <a:xfrm>
              <a:off x="7062605" y="4944784"/>
              <a:ext cx="1369100" cy="7368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0" name="正方形/長方形 69"/>
          <p:cNvSpPr/>
          <p:nvPr/>
        </p:nvSpPr>
        <p:spPr>
          <a:xfrm>
            <a:off x="1835514" y="116632"/>
            <a:ext cx="5472973" cy="830997"/>
          </a:xfrm>
          <a:prstGeom prst="rect">
            <a:avLst/>
          </a:prstGeom>
        </p:spPr>
        <p:txBody>
          <a:bodyPr wrap="none">
            <a:spAutoFit/>
          </a:bodyPr>
          <a:lstStyle/>
          <a:p>
            <a:r>
              <a:rPr lang="ja-JP" altLang="en-US" sz="4400" dirty="0"/>
              <a:t>色の数</a:t>
            </a:r>
            <a:r>
              <a:rPr lang="en-US" altLang="ja-JP" sz="4800" i="1" dirty="0"/>
              <a:t>c</a:t>
            </a:r>
            <a:r>
              <a:rPr lang="ja-JP" altLang="en-US" sz="4400" dirty="0"/>
              <a:t>に対する</a:t>
            </a:r>
            <a:r>
              <a:rPr lang="en-US" altLang="ja-JP" sz="4400" dirty="0"/>
              <a:t>FPT</a:t>
            </a:r>
            <a:endParaRPr lang="ja-JP" altLang="en-US" sz="4400" dirty="0"/>
          </a:p>
        </p:txBody>
      </p:sp>
      <p:graphicFrame>
        <p:nvGraphicFramePr>
          <p:cNvPr id="43" name="表 42"/>
          <p:cNvGraphicFramePr>
            <a:graphicFrameLocks noGrp="1"/>
          </p:cNvGraphicFramePr>
          <p:nvPr>
            <p:extLst>
              <p:ext uri="{D42A27DB-BD31-4B8C-83A1-F6EECF244321}">
                <p14:modId xmlns:p14="http://schemas.microsoft.com/office/powerpoint/2010/main" val="1770594596"/>
              </p:ext>
            </p:extLst>
          </p:nvPr>
        </p:nvGraphicFramePr>
        <p:xfrm>
          <a:off x="213533" y="958494"/>
          <a:ext cx="8678948" cy="1737360"/>
        </p:xfrm>
        <a:graphic>
          <a:graphicData uri="http://schemas.openxmlformats.org/drawingml/2006/table">
            <a:tbl>
              <a:tblPr firstRow="1" bandRow="1">
                <a:tableStyleId>{5C22544A-7EE6-4342-B048-85BDC9FD1C3A}</a:tableStyleId>
              </a:tblPr>
              <a:tblGrid>
                <a:gridCol w="2414251"/>
                <a:gridCol w="3168352"/>
                <a:gridCol w="3096345"/>
              </a:tblGrid>
              <a:tr h="370840">
                <a:tc>
                  <a:txBody>
                    <a:bodyPr/>
                    <a:lstStyle/>
                    <a:p>
                      <a:pPr algn="ctr"/>
                      <a:r>
                        <a:rPr kumimoji="1" lang="ja-JP" altLang="en-US" sz="2400" dirty="0" smtClean="0"/>
                        <a:t>グラフの種類</a:t>
                      </a:r>
                      <a:endParaRPr kumimoji="1" lang="ja-JP" altLang="en-US" sz="2400" dirty="0"/>
                    </a:p>
                  </a:txBody>
                  <a:tcPr anchor="ctr"/>
                </a:tc>
                <a:tc>
                  <a:txBody>
                    <a:bodyPr/>
                    <a:lstStyle/>
                    <a:p>
                      <a:pPr algn="ctr"/>
                      <a:r>
                        <a:rPr kumimoji="1" lang="ja-JP" altLang="en-US" sz="2400" dirty="0" smtClean="0"/>
                        <a:t>ピボットからの距離</a:t>
                      </a:r>
                      <a:endParaRPr kumimoji="1" lang="ja-JP" altLang="en-US" sz="2400" dirty="0"/>
                    </a:p>
                  </a:txBody>
                  <a:tcPr anchor="ctr"/>
                </a:tc>
                <a:tc>
                  <a:txBody>
                    <a:bodyPr/>
                    <a:lstStyle/>
                    <a:p>
                      <a:pPr algn="ctr"/>
                      <a:r>
                        <a:rPr kumimoji="1" lang="en-US" altLang="ja-JP" sz="2400" dirty="0" smtClean="0"/>
                        <a:t>Flood-It</a:t>
                      </a:r>
                      <a:endParaRPr kumimoji="1" lang="ja-JP" altLang="en-US" sz="2400" dirty="0"/>
                    </a:p>
                  </a:txBody>
                  <a:tcPr anchor="ctr"/>
                </a:tc>
              </a:tr>
              <a:tr h="370840">
                <a:tc>
                  <a:txBody>
                    <a:bodyPr/>
                    <a:lstStyle/>
                    <a:p>
                      <a:pPr algn="ctr"/>
                      <a:endParaRPr kumimoji="1" lang="ja-JP" altLang="en-US" sz="2400" dirty="0"/>
                    </a:p>
                  </a:txBody>
                  <a:tcPr anchor="ctr"/>
                </a:tc>
                <a:tc>
                  <a:txBody>
                    <a:bodyPr/>
                    <a:lstStyle/>
                    <a:p>
                      <a:pPr algn="ctr"/>
                      <a:endParaRPr kumimoji="1" lang="ja-JP" altLang="en-US" sz="2400" dirty="0"/>
                    </a:p>
                  </a:txBody>
                  <a:tcPr anchor="ctr"/>
                </a:tc>
                <a:tc>
                  <a:txBody>
                    <a:bodyPr/>
                    <a:lstStyle/>
                    <a:p>
                      <a:pPr algn="ctr"/>
                      <a:endParaRPr kumimoji="1" lang="en-US" altLang="ja-JP" sz="2400" dirty="0" smtClean="0"/>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dirty="0"/>
                    </a:p>
                  </a:txBody>
                  <a:tcPr anchor="ctr"/>
                </a:tc>
                <a:tc>
                  <a:txBody>
                    <a:bodyPr/>
                    <a:lstStyle/>
                    <a:p>
                      <a:pPr algn="ctr"/>
                      <a:endParaRPr kumimoji="1" lang="en-US" altLang="ja-JP" sz="2400" dirty="0" smtClean="0"/>
                    </a:p>
                    <a:p>
                      <a:pPr algn="ctr"/>
                      <a:endParaRPr kumimoji="1" lang="en-US" altLang="ja-JP" sz="2400" dirty="0" smtClean="0"/>
                    </a:p>
                  </a:txBody>
                  <a:tcPr anchor="ctr"/>
                </a:tc>
              </a:tr>
            </a:tbl>
          </a:graphicData>
        </a:graphic>
      </p:graphicFrame>
      <p:grpSp>
        <p:nvGrpSpPr>
          <p:cNvPr id="44" name="グループ化 43"/>
          <p:cNvGrpSpPr/>
          <p:nvPr/>
        </p:nvGrpSpPr>
        <p:grpSpPr>
          <a:xfrm>
            <a:off x="1139604" y="1412776"/>
            <a:ext cx="7374672" cy="461666"/>
            <a:chOff x="1198017" y="3266720"/>
            <a:chExt cx="7374672" cy="461666"/>
          </a:xfrm>
        </p:grpSpPr>
        <p:sp>
          <p:nvSpPr>
            <p:cNvPr id="45" name="テキスト ボックス 44"/>
            <p:cNvSpPr txBox="1"/>
            <p:nvPr/>
          </p:nvSpPr>
          <p:spPr>
            <a:xfrm>
              <a:off x="1198017" y="3266721"/>
              <a:ext cx="498678" cy="461665"/>
            </a:xfrm>
            <a:prstGeom prst="rect">
              <a:avLst/>
            </a:prstGeom>
            <a:noFill/>
          </p:spPr>
          <p:txBody>
            <a:bodyPr wrap="square" rtlCol="0">
              <a:spAutoFit/>
            </a:bodyPr>
            <a:lstStyle/>
            <a:p>
              <a:r>
                <a:rPr lang="ja-JP" altLang="en-US" sz="2400" b="1" dirty="0" smtClean="0"/>
                <a:t>木</a:t>
              </a:r>
              <a:endParaRPr lang="ja-JP" altLang="en-US" sz="2400" b="1" dirty="0"/>
            </a:p>
          </p:txBody>
        </p:sp>
        <p:sp>
          <p:nvSpPr>
            <p:cNvPr id="47" name="テキスト ボックス 46"/>
            <p:cNvSpPr txBox="1"/>
            <p:nvPr/>
          </p:nvSpPr>
          <p:spPr>
            <a:xfrm>
              <a:off x="6052517" y="3266720"/>
              <a:ext cx="2520172" cy="461665"/>
            </a:xfrm>
            <a:prstGeom prst="rect">
              <a:avLst/>
            </a:prstGeom>
            <a:noFill/>
          </p:spPr>
          <p:txBody>
            <a:bodyPr wrap="square" rtlCol="0">
              <a:spAutoFit/>
            </a:bodyPr>
            <a:lstStyle/>
            <a:p>
              <a:pPr algn="ctr"/>
              <a:r>
                <a:rPr lang="en-US" altLang="ja-JP" sz="2400" b="1" dirty="0">
                  <a:solidFill>
                    <a:srgbClr val="FF0000"/>
                  </a:solidFill>
                </a:rPr>
                <a:t>NP</a:t>
              </a:r>
              <a:r>
                <a:rPr lang="ja-JP" altLang="en-US" sz="2400" b="1" dirty="0" smtClean="0">
                  <a:solidFill>
                    <a:srgbClr val="FF0000"/>
                  </a:solidFill>
                </a:rPr>
                <a:t>困難</a:t>
              </a:r>
              <a:r>
                <a:rPr lang="en-US" altLang="ja-JP" sz="2400" b="1" dirty="0" smtClean="0"/>
                <a:t>[</a:t>
              </a:r>
              <a:r>
                <a:rPr lang="ja-JP" altLang="en-US" sz="2400" b="1" dirty="0"/>
                <a:t>本論文</a:t>
              </a:r>
              <a:r>
                <a:rPr lang="en-US" altLang="ja-JP" sz="2400" b="1" dirty="0" smtClean="0"/>
                <a:t>]</a:t>
              </a:r>
              <a:endParaRPr lang="ja-JP" altLang="en-US" sz="2400" b="1" dirty="0"/>
            </a:p>
          </p:txBody>
        </p:sp>
      </p:grpSp>
      <p:grpSp>
        <p:nvGrpSpPr>
          <p:cNvPr id="48" name="グループ化 47"/>
          <p:cNvGrpSpPr/>
          <p:nvPr/>
        </p:nvGrpSpPr>
        <p:grpSpPr>
          <a:xfrm>
            <a:off x="1139604" y="1860118"/>
            <a:ext cx="7753059" cy="892552"/>
            <a:chOff x="1193825" y="3877623"/>
            <a:chExt cx="7753059" cy="892552"/>
          </a:xfrm>
        </p:grpSpPr>
        <p:sp>
          <p:nvSpPr>
            <p:cNvPr id="49" name="テキスト ボックス 48"/>
            <p:cNvSpPr txBox="1"/>
            <p:nvPr/>
          </p:nvSpPr>
          <p:spPr>
            <a:xfrm>
              <a:off x="1193825" y="4097873"/>
              <a:ext cx="498678" cy="461665"/>
            </a:xfrm>
            <a:prstGeom prst="rect">
              <a:avLst/>
            </a:prstGeom>
            <a:noFill/>
          </p:spPr>
          <p:txBody>
            <a:bodyPr wrap="square" rtlCol="0">
              <a:spAutoFit/>
            </a:bodyPr>
            <a:lstStyle/>
            <a:p>
              <a:r>
                <a:rPr lang="ja-JP" altLang="en-US" sz="2400" b="1" dirty="0" smtClean="0"/>
                <a:t>木</a:t>
              </a:r>
              <a:endParaRPr lang="ja-JP" altLang="en-US" sz="2400" b="1" dirty="0"/>
            </a:p>
          </p:txBody>
        </p:sp>
        <p:sp>
          <p:nvSpPr>
            <p:cNvPr id="50" name="テキスト ボックス 49"/>
            <p:cNvSpPr txBox="1"/>
            <p:nvPr/>
          </p:nvSpPr>
          <p:spPr>
            <a:xfrm>
              <a:off x="3724259" y="4093067"/>
              <a:ext cx="1133742" cy="461665"/>
            </a:xfrm>
            <a:prstGeom prst="rect">
              <a:avLst/>
            </a:prstGeom>
            <a:noFill/>
          </p:spPr>
          <p:txBody>
            <a:bodyPr wrap="square" rtlCol="0">
              <a:spAutoFit/>
            </a:bodyPr>
            <a:lstStyle/>
            <a:p>
              <a:r>
                <a:rPr lang="ja-JP" altLang="en-US" sz="2400" b="1" dirty="0" smtClean="0"/>
                <a:t>定数</a:t>
              </a:r>
              <a:r>
                <a:rPr lang="en-US" altLang="ja-JP" sz="2400" b="1" i="1" dirty="0" smtClean="0"/>
                <a:t>d</a:t>
              </a:r>
              <a:endParaRPr lang="ja-JP" altLang="en-US" sz="2400" b="1" i="1" dirty="0"/>
            </a:p>
          </p:txBody>
        </p:sp>
        <p:sp>
          <p:nvSpPr>
            <p:cNvPr id="51" name="テキスト ボックス 50"/>
            <p:cNvSpPr txBox="1"/>
            <p:nvPr/>
          </p:nvSpPr>
          <p:spPr>
            <a:xfrm>
              <a:off x="5778532" y="3877623"/>
              <a:ext cx="3168352" cy="892552"/>
            </a:xfrm>
            <a:prstGeom prst="rect">
              <a:avLst/>
            </a:prstGeom>
            <a:noFill/>
          </p:spPr>
          <p:txBody>
            <a:bodyPr wrap="square" rtlCol="0">
              <a:spAutoFit/>
            </a:bodyPr>
            <a:lstStyle/>
            <a:p>
              <a:pPr algn="ctr">
                <a:defRPr/>
              </a:pPr>
              <a:r>
                <a:rPr lang="ja-JP" altLang="en-US" sz="2400" b="1" dirty="0">
                  <a:solidFill>
                    <a:srgbClr val="0000FF"/>
                  </a:solidFill>
                </a:rPr>
                <a:t>色の</a:t>
              </a:r>
              <a:r>
                <a:rPr lang="ja-JP" altLang="en-US" sz="2400" b="1" dirty="0" smtClean="0">
                  <a:solidFill>
                    <a:srgbClr val="0000FF"/>
                  </a:solidFill>
                </a:rPr>
                <a:t>数</a:t>
              </a:r>
              <a:r>
                <a:rPr lang="en-US" altLang="ja-JP" sz="2800" b="1" i="1" dirty="0" smtClean="0">
                  <a:solidFill>
                    <a:srgbClr val="0000FF"/>
                  </a:solidFill>
                </a:rPr>
                <a:t>c</a:t>
              </a:r>
              <a:r>
                <a:rPr lang="ja-JP" altLang="en-US" sz="2400" b="1" dirty="0" smtClean="0">
                  <a:solidFill>
                    <a:srgbClr val="0000FF"/>
                  </a:solidFill>
                </a:rPr>
                <a:t>に対する</a:t>
              </a:r>
              <a:r>
                <a:rPr lang="en-US" altLang="ja-JP" sz="2400" b="1" dirty="0">
                  <a:solidFill>
                    <a:srgbClr val="0000FF"/>
                  </a:solidFill>
                </a:rPr>
                <a:t>FPT</a:t>
              </a:r>
            </a:p>
            <a:p>
              <a:pPr algn="ctr">
                <a:defRPr/>
              </a:pPr>
              <a:r>
                <a:rPr lang="en-US" altLang="ja-JP" sz="2400" b="1" dirty="0"/>
                <a:t>[</a:t>
              </a:r>
              <a:r>
                <a:rPr lang="ja-JP" altLang="en-US" sz="2400" b="1" dirty="0"/>
                <a:t>本論文</a:t>
              </a:r>
              <a:r>
                <a:rPr lang="en-US" altLang="ja-JP" sz="2400" b="1" dirty="0" smtClean="0"/>
                <a:t>]</a:t>
              </a:r>
              <a:endParaRPr lang="ja-JP" altLang="en-US" sz="2400" b="1" dirty="0"/>
            </a:p>
          </p:txBody>
        </p:sp>
      </p:grpSp>
      <mc:AlternateContent xmlns:mc="http://schemas.openxmlformats.org/markup-compatibility/2006" xmlns:a14="http://schemas.microsoft.com/office/drawing/2010/main">
        <mc:Choice Requires="a14">
          <p:sp>
            <p:nvSpPr>
              <p:cNvPr id="52" name="テキスト ボックス 51"/>
              <p:cNvSpPr txBox="1"/>
              <p:nvPr/>
            </p:nvSpPr>
            <p:spPr>
              <a:xfrm>
                <a:off x="3670038" y="1412933"/>
                <a:ext cx="1372138" cy="461665"/>
              </a:xfrm>
              <a:prstGeom prst="rect">
                <a:avLst/>
              </a:prstGeom>
              <a:noFill/>
            </p:spPr>
            <p:txBody>
              <a:bodyPr wrap="square" rtlCol="0">
                <a:spAutoFit/>
              </a:bodyPr>
              <a:lstStyle/>
              <a:p>
                <a:r>
                  <a:rPr lang="ja-JP" altLang="en-US" sz="2400" b="1" dirty="0" smtClean="0"/>
                  <a:t>高々</a:t>
                </a:r>
                <a14:m>
                  <m:oMath xmlns:m="http://schemas.openxmlformats.org/officeDocument/2006/math">
                    <m:r>
                      <a:rPr lang="en-US" altLang="ja-JP" sz="2400" b="1" i="1">
                        <a:latin typeface="Cambria Math"/>
                      </a:rPr>
                      <m:t>𝟐</m:t>
                    </m:r>
                  </m:oMath>
                </a14:m>
                <a:endParaRPr lang="ja-JP" altLang="en-US" sz="2400" b="1" dirty="0"/>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3670038" y="1412933"/>
                <a:ext cx="1372138" cy="461665"/>
              </a:xfrm>
              <a:prstGeom prst="rect">
                <a:avLst/>
              </a:prstGeom>
              <a:blipFill rotWithShape="1">
                <a:blip r:embed="rId4"/>
                <a:stretch>
                  <a:fillRect l="-6667" t="-7895" b="-31579"/>
                </a:stretch>
              </a:blipFill>
            </p:spPr>
            <p:txBody>
              <a:bodyPr/>
              <a:lstStyle/>
              <a:p>
                <a:r>
                  <a:rPr lang="ja-JP" altLang="en-US">
                    <a:noFill/>
                  </a:rPr>
                  <a:t> </a:t>
                </a:r>
              </a:p>
            </p:txBody>
          </p:sp>
        </mc:Fallback>
      </mc:AlternateContent>
      <p:sp>
        <p:nvSpPr>
          <p:cNvPr id="4" name="角丸四角形吹き出し 3"/>
          <p:cNvSpPr/>
          <p:nvPr/>
        </p:nvSpPr>
        <p:spPr>
          <a:xfrm>
            <a:off x="6662542" y="4657830"/>
            <a:ext cx="2088231" cy="1009114"/>
          </a:xfrm>
          <a:prstGeom prst="wedgeRoundRectCallout">
            <a:avLst>
              <a:gd name="adj1" fmla="val -2051"/>
              <a:gd name="adj2" fmla="val -7512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latin typeface="HGP創英角ﾎﾟｯﾌﾟ体" panose="040B0A00000000000000" pitchFamily="50" charset="-128"/>
                <a:ea typeface="HGP創英角ﾎﾟｯﾌﾟ体" panose="040B0A00000000000000" pitchFamily="50" charset="-128"/>
              </a:rPr>
              <a:t>今回の結果</a:t>
            </a:r>
            <a:endParaRPr kumimoji="1" lang="ja-JP" altLang="en-US" sz="2800"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46" name="正方形/長方形 45"/>
          <p:cNvSpPr/>
          <p:nvPr/>
        </p:nvSpPr>
        <p:spPr>
          <a:xfrm>
            <a:off x="5768907" y="1860118"/>
            <a:ext cx="3123755" cy="864096"/>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00FF"/>
              </a:solidFill>
            </a:endParaRPr>
          </a:p>
        </p:txBody>
      </p:sp>
    </p:spTree>
    <p:custDataLst>
      <p:tags r:id="rId1"/>
    </p:custDataLst>
    <p:extLst>
      <p:ext uri="{BB962C8B-B14F-4D97-AF65-F5344CB8AC3E}">
        <p14:creationId xmlns:p14="http://schemas.microsoft.com/office/powerpoint/2010/main" val="930998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heel(1)">
                                      <p:cBhvr>
                                        <p:cTn id="56"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4" grpId="0" animBg="1"/>
      <p:bldP spid="21" grpId="0"/>
      <p:bldP spid="26" grpId="0"/>
      <p:bldP spid="27" grpId="0"/>
      <p:bldP spid="4" grpId="0" animBg="1"/>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607613" y="116632"/>
            <a:ext cx="7928774" cy="769441"/>
          </a:xfrm>
          <a:prstGeom prst="rect">
            <a:avLst/>
          </a:prstGeom>
        </p:spPr>
        <p:txBody>
          <a:bodyPr wrap="none">
            <a:spAutoFit/>
          </a:bodyPr>
          <a:lstStyle/>
          <a:p>
            <a:r>
              <a:rPr lang="en-US" altLang="ja-JP" sz="4400" dirty="0" smtClean="0"/>
              <a:t>FPT</a:t>
            </a:r>
            <a:r>
              <a:rPr lang="ja-JP" altLang="en-US" sz="4400" dirty="0" smtClean="0"/>
              <a:t>アルゴリズムの全体の流れ</a:t>
            </a:r>
            <a:endParaRPr lang="ja-JP" altLang="en-US" sz="4400" dirty="0"/>
          </a:p>
        </p:txBody>
      </p:sp>
      <p:sp>
        <p:nvSpPr>
          <p:cNvPr id="15" name="スライド番号プレースホルダー 14"/>
          <p:cNvSpPr>
            <a:spLocks noGrp="1"/>
          </p:cNvSpPr>
          <p:nvPr>
            <p:ph type="sldNum" sz="quarter" idx="12"/>
          </p:nvPr>
        </p:nvSpPr>
        <p:spPr/>
        <p:txBody>
          <a:bodyPr/>
          <a:lstStyle/>
          <a:p>
            <a:fld id="{202BC488-264D-4CC2-AA22-7687A2C3553A}" type="slidenum">
              <a:rPr kumimoji="1" lang="ja-JP" altLang="en-US" smtClean="0"/>
              <a:t>17</a:t>
            </a:fld>
            <a:endParaRPr kumimoji="1" lang="ja-JP" altLang="en-US" dirty="0"/>
          </a:p>
        </p:txBody>
      </p:sp>
      <mc:AlternateContent xmlns:mc="http://schemas.openxmlformats.org/markup-compatibility/2006" xmlns:a14="http://schemas.microsoft.com/office/drawing/2010/main">
        <mc:Choice Requires="a14">
          <p:graphicFrame>
            <p:nvGraphicFramePr>
              <p:cNvPr id="80" name="図表 79"/>
              <p:cNvGraphicFramePr/>
              <p:nvPr>
                <p:extLst>
                  <p:ext uri="{D42A27DB-BD31-4B8C-83A1-F6EECF244321}">
                    <p14:modId xmlns:p14="http://schemas.microsoft.com/office/powerpoint/2010/main" val="3469902546"/>
                  </p:ext>
                </p:extLst>
              </p:nvPr>
            </p:nvGraphicFramePr>
            <p:xfrm>
              <a:off x="1578765" y="1584155"/>
              <a:ext cx="5986470" cy="36896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80" name="図表 79"/>
              <p:cNvGraphicFramePr/>
              <p:nvPr>
                <p:extLst>
                  <p:ext uri="{D42A27DB-BD31-4B8C-83A1-F6EECF244321}">
                    <p14:modId xmlns:p14="http://schemas.microsoft.com/office/powerpoint/2010/main" val="3469902546"/>
                  </p:ext>
                </p:extLst>
              </p:nvPr>
            </p:nvGraphicFramePr>
            <p:xfrm>
              <a:off x="1578765" y="1584155"/>
              <a:ext cx="5986470" cy="368969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custDataLst>
      <p:tags r:id="rId1"/>
    </p:custDataLst>
    <p:extLst>
      <p:ext uri="{BB962C8B-B14F-4D97-AF65-F5344CB8AC3E}">
        <p14:creationId xmlns:p14="http://schemas.microsoft.com/office/powerpoint/2010/main" val="1614449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889742" y="116632"/>
            <a:ext cx="7364517" cy="769441"/>
          </a:xfrm>
          <a:prstGeom prst="rect">
            <a:avLst/>
          </a:prstGeom>
        </p:spPr>
        <p:txBody>
          <a:bodyPr wrap="none">
            <a:spAutoFit/>
          </a:bodyPr>
          <a:lstStyle/>
          <a:p>
            <a:r>
              <a:rPr lang="en-US" altLang="ja-JP" sz="4400" dirty="0" smtClean="0"/>
              <a:t>FPT</a:t>
            </a:r>
            <a:r>
              <a:rPr lang="ja-JP" altLang="en-US" sz="4400" dirty="0" smtClean="0"/>
              <a:t>アルゴリズムのアイデア</a:t>
            </a:r>
            <a:endParaRPr lang="ja-JP" altLang="en-US" sz="4400" dirty="0"/>
          </a:p>
        </p:txBody>
      </p:sp>
      <p:sp>
        <p:nvSpPr>
          <p:cNvPr id="15" name="スライド番号プレースホルダー 14"/>
          <p:cNvSpPr>
            <a:spLocks noGrp="1"/>
          </p:cNvSpPr>
          <p:nvPr>
            <p:ph type="sldNum" sz="quarter" idx="12"/>
          </p:nvPr>
        </p:nvSpPr>
        <p:spPr/>
        <p:txBody>
          <a:bodyPr/>
          <a:lstStyle/>
          <a:p>
            <a:fld id="{202BC488-264D-4CC2-AA22-7687A2C3553A}" type="slidenum">
              <a:rPr kumimoji="1" lang="ja-JP" altLang="en-US" smtClean="0"/>
              <a:t>18</a:t>
            </a:fld>
            <a:endParaRPr kumimoji="1" lang="ja-JP" altLang="en-US" dirty="0"/>
          </a:p>
        </p:txBody>
      </p:sp>
      <p:cxnSp>
        <p:nvCxnSpPr>
          <p:cNvPr id="16" name="直線コネクタ 15"/>
          <p:cNvCxnSpPr/>
          <p:nvPr/>
        </p:nvCxnSpPr>
        <p:spPr>
          <a:xfrm>
            <a:off x="4643790" y="2072476"/>
            <a:ext cx="0" cy="3104266"/>
          </a:xfrm>
          <a:prstGeom prst="line">
            <a:avLst/>
          </a:prstGeom>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7" name="グループ化 16"/>
          <p:cNvGrpSpPr/>
          <p:nvPr/>
        </p:nvGrpSpPr>
        <p:grpSpPr>
          <a:xfrm>
            <a:off x="4944828" y="1939005"/>
            <a:ext cx="2863650" cy="3178774"/>
            <a:chOff x="4716015" y="3070677"/>
            <a:chExt cx="2863650" cy="3178774"/>
          </a:xfrm>
        </p:grpSpPr>
        <p:cxnSp>
          <p:nvCxnSpPr>
            <p:cNvPr id="19" name="直線コネクタ 18"/>
            <p:cNvCxnSpPr>
              <a:stCxn id="23" idx="4"/>
              <a:endCxn id="22" idx="0"/>
            </p:cNvCxnSpPr>
            <p:nvPr/>
          </p:nvCxnSpPr>
          <p:spPr>
            <a:xfrm flipH="1">
              <a:off x="5833500" y="3912570"/>
              <a:ext cx="569072" cy="87735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28" idx="0"/>
              <a:endCxn id="23" idx="4"/>
            </p:cNvCxnSpPr>
            <p:nvPr/>
          </p:nvCxnSpPr>
          <p:spPr>
            <a:xfrm flipH="1" flipV="1">
              <a:off x="6402572" y="3912570"/>
              <a:ext cx="537495" cy="88600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2" idx="3"/>
              <a:endCxn id="25" idx="0"/>
            </p:cNvCxnSpPr>
            <p:nvPr/>
          </p:nvCxnSpPr>
          <p:spPr>
            <a:xfrm flipH="1">
              <a:off x="5367833" y="4992650"/>
              <a:ext cx="381695" cy="101929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22" idx="5"/>
              <a:endCxn id="24" idx="0"/>
            </p:cNvCxnSpPr>
            <p:nvPr/>
          </p:nvCxnSpPr>
          <p:spPr>
            <a:xfrm>
              <a:off x="5917472" y="4992650"/>
              <a:ext cx="274651" cy="101929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28" idx="5"/>
              <a:endCxn id="29" idx="0"/>
            </p:cNvCxnSpPr>
            <p:nvPr/>
          </p:nvCxnSpPr>
          <p:spPr>
            <a:xfrm>
              <a:off x="7024039" y="5001306"/>
              <a:ext cx="436871" cy="101063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円/楕円 21"/>
            <p:cNvSpPr/>
            <p:nvPr/>
          </p:nvSpPr>
          <p:spPr>
            <a:xfrm>
              <a:off x="5714745" y="4789923"/>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3" name="円/楕円 22"/>
            <p:cNvSpPr/>
            <p:nvPr/>
          </p:nvSpPr>
          <p:spPr>
            <a:xfrm>
              <a:off x="6283817" y="3675060"/>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4" name="円/楕円 23"/>
            <p:cNvSpPr/>
            <p:nvPr/>
          </p:nvSpPr>
          <p:spPr>
            <a:xfrm>
              <a:off x="6073368" y="6011941"/>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5" name="円/楕円 24"/>
            <p:cNvSpPr/>
            <p:nvPr/>
          </p:nvSpPr>
          <p:spPr>
            <a:xfrm>
              <a:off x="5249078" y="601194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8" name="円/楕円 27"/>
            <p:cNvSpPr/>
            <p:nvPr/>
          </p:nvSpPr>
          <p:spPr>
            <a:xfrm>
              <a:off x="6821312" y="479857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9" name="円/楕円 28"/>
            <p:cNvSpPr/>
            <p:nvPr/>
          </p:nvSpPr>
          <p:spPr>
            <a:xfrm>
              <a:off x="7342155" y="6011941"/>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3" name="正方形/長方形 32"/>
            <p:cNvSpPr/>
            <p:nvPr/>
          </p:nvSpPr>
          <p:spPr>
            <a:xfrm>
              <a:off x="6216558" y="3607801"/>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p:cNvSpPr txBox="1"/>
                <p:nvPr/>
              </p:nvSpPr>
              <p:spPr>
                <a:xfrm>
                  <a:off x="4716015" y="3070677"/>
                  <a:ext cx="38486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800" i="1" dirty="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oMath>
                    </m:oMathPara>
                  </a14:m>
                  <a:endParaRPr kumimoji="1" lang="ja-JP" altLang="en-US" sz="2800" i="1"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4716015" y="3070677"/>
                  <a:ext cx="384861" cy="523220"/>
                </a:xfrm>
                <a:prstGeom prst="rect">
                  <a:avLst/>
                </a:prstGeom>
                <a:blipFill rotWithShape="0">
                  <a:blip r:embed="rId4"/>
                  <a:stretch>
                    <a:fillRect r="-4762"/>
                  </a:stretch>
                </a:blipFill>
              </p:spPr>
              <p:txBody>
                <a:bodyPr/>
                <a:lstStyle/>
                <a:p>
                  <a:r>
                    <a:rPr lang="ja-JP" altLang="en-US">
                      <a:noFill/>
                    </a:rPr>
                    <a:t> </a:t>
                  </a:r>
                </a:p>
              </p:txBody>
            </p:sp>
          </mc:Fallback>
        </mc:AlternateContent>
      </p:grpSp>
      <p:sp>
        <p:nvSpPr>
          <p:cNvPr id="60" name="右矢印 59"/>
          <p:cNvSpPr/>
          <p:nvPr/>
        </p:nvSpPr>
        <p:spPr>
          <a:xfrm>
            <a:off x="4139952" y="3265356"/>
            <a:ext cx="1036987" cy="7185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smtClean="0">
                <a:solidFill>
                  <a:srgbClr val="FF0000"/>
                </a:solidFill>
              </a:rPr>
              <a:t>縮約</a:t>
            </a:r>
            <a:endParaRPr kumimoji="1" lang="ja-JP" altLang="en-US" sz="2400" dirty="0">
              <a:solidFill>
                <a:srgbClr val="FF0000"/>
              </a:solidFill>
            </a:endParaRPr>
          </a:p>
        </p:txBody>
      </p:sp>
      <p:grpSp>
        <p:nvGrpSpPr>
          <p:cNvPr id="143" name="グループ化 142"/>
          <p:cNvGrpSpPr/>
          <p:nvPr/>
        </p:nvGrpSpPr>
        <p:grpSpPr>
          <a:xfrm>
            <a:off x="227839" y="1939005"/>
            <a:ext cx="3975392" cy="3361820"/>
            <a:chOff x="227839" y="3439545"/>
            <a:chExt cx="3975392" cy="3361820"/>
          </a:xfrm>
        </p:grpSpPr>
        <p:cxnSp>
          <p:nvCxnSpPr>
            <p:cNvPr id="39" name="直線コネクタ 38"/>
            <p:cNvCxnSpPr>
              <a:stCxn id="45" idx="1"/>
              <a:endCxn id="43" idx="5"/>
            </p:cNvCxnSpPr>
            <p:nvPr/>
          </p:nvCxnSpPr>
          <p:spPr>
            <a:xfrm flipH="1" flipV="1">
              <a:off x="1226246" y="4179396"/>
              <a:ext cx="1051378" cy="73227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45" idx="3"/>
              <a:endCxn id="44" idx="3"/>
            </p:cNvCxnSpPr>
            <p:nvPr/>
          </p:nvCxnSpPr>
          <p:spPr>
            <a:xfrm flipV="1">
              <a:off x="2277624" y="4179396"/>
              <a:ext cx="653792" cy="90022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45" idx="6"/>
              <a:endCxn id="46" idx="2"/>
            </p:cNvCxnSpPr>
            <p:nvPr/>
          </p:nvCxnSpPr>
          <p:spPr>
            <a:xfrm flipV="1">
              <a:off x="2480351" y="4516535"/>
              <a:ext cx="1019139" cy="47911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53" idx="1"/>
              <a:endCxn id="45" idx="2"/>
            </p:cNvCxnSpPr>
            <p:nvPr/>
          </p:nvCxnSpPr>
          <p:spPr>
            <a:xfrm>
              <a:off x="1001066" y="4670073"/>
              <a:ext cx="1241775" cy="32557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44" idx="1"/>
              <a:endCxn id="49" idx="6"/>
            </p:cNvCxnSpPr>
            <p:nvPr/>
          </p:nvCxnSpPr>
          <p:spPr>
            <a:xfrm flipH="1" flipV="1">
              <a:off x="2589814" y="3758637"/>
              <a:ext cx="341602" cy="25281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44" idx="6"/>
              <a:endCxn id="48" idx="2"/>
            </p:cNvCxnSpPr>
            <p:nvPr/>
          </p:nvCxnSpPr>
          <p:spPr>
            <a:xfrm flipV="1">
              <a:off x="3134143" y="3874152"/>
              <a:ext cx="831578" cy="22127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6" idx="5"/>
              <a:endCxn id="47" idx="0"/>
            </p:cNvCxnSpPr>
            <p:nvPr/>
          </p:nvCxnSpPr>
          <p:spPr>
            <a:xfrm>
              <a:off x="3702217" y="4600507"/>
              <a:ext cx="264682" cy="73351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53" idx="3"/>
              <a:endCxn id="54" idx="0"/>
            </p:cNvCxnSpPr>
            <p:nvPr/>
          </p:nvCxnSpPr>
          <p:spPr>
            <a:xfrm flipH="1">
              <a:off x="346594" y="4838017"/>
              <a:ext cx="654472" cy="71344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47" idx="4"/>
              <a:endCxn id="57" idx="0"/>
            </p:cNvCxnSpPr>
            <p:nvPr/>
          </p:nvCxnSpPr>
          <p:spPr>
            <a:xfrm flipH="1">
              <a:off x="3965721" y="5571536"/>
              <a:ext cx="1178" cy="54039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45" idx="5"/>
              <a:endCxn id="59" idx="1"/>
            </p:cNvCxnSpPr>
            <p:nvPr/>
          </p:nvCxnSpPr>
          <p:spPr>
            <a:xfrm>
              <a:off x="2445568" y="5079619"/>
              <a:ext cx="368625" cy="7119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a:stCxn id="139" idx="3"/>
              <a:endCxn id="108" idx="7"/>
            </p:cNvCxnSpPr>
            <p:nvPr/>
          </p:nvCxnSpPr>
          <p:spPr>
            <a:xfrm flipH="1">
              <a:off x="858599" y="5437767"/>
              <a:ext cx="586978" cy="46190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a:stCxn id="108" idx="5"/>
              <a:endCxn id="107" idx="0"/>
            </p:cNvCxnSpPr>
            <p:nvPr/>
          </p:nvCxnSpPr>
          <p:spPr>
            <a:xfrm>
              <a:off x="858599" y="6067612"/>
              <a:ext cx="302373" cy="33465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a:stCxn id="106" idx="0"/>
              <a:endCxn id="105" idx="4"/>
            </p:cNvCxnSpPr>
            <p:nvPr/>
          </p:nvCxnSpPr>
          <p:spPr>
            <a:xfrm flipH="1" flipV="1">
              <a:off x="1747431" y="6026483"/>
              <a:ext cx="70614" cy="41861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a:stCxn id="105" idx="7"/>
              <a:endCxn id="45" idx="3"/>
            </p:cNvCxnSpPr>
            <p:nvPr/>
          </p:nvCxnSpPr>
          <p:spPr>
            <a:xfrm flipV="1">
              <a:off x="1831403" y="5079619"/>
              <a:ext cx="446221" cy="7441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stCxn id="45" idx="4"/>
              <a:endCxn id="126" idx="0"/>
            </p:cNvCxnSpPr>
            <p:nvPr/>
          </p:nvCxnSpPr>
          <p:spPr>
            <a:xfrm>
              <a:off x="2361596" y="5114402"/>
              <a:ext cx="25491" cy="81788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a:stCxn id="126" idx="5"/>
              <a:endCxn id="130" idx="0"/>
            </p:cNvCxnSpPr>
            <p:nvPr/>
          </p:nvCxnSpPr>
          <p:spPr>
            <a:xfrm>
              <a:off x="2471059" y="6135018"/>
              <a:ext cx="308351" cy="4288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a:stCxn id="126" idx="6"/>
              <a:endCxn id="136" idx="1"/>
            </p:cNvCxnSpPr>
            <p:nvPr/>
          </p:nvCxnSpPr>
          <p:spPr>
            <a:xfrm>
              <a:off x="2505842" y="6051046"/>
              <a:ext cx="782751" cy="50476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a:stCxn id="139" idx="7"/>
              <a:endCxn id="45" idx="3"/>
            </p:cNvCxnSpPr>
            <p:nvPr/>
          </p:nvCxnSpPr>
          <p:spPr>
            <a:xfrm flipV="1">
              <a:off x="1613521" y="5079619"/>
              <a:ext cx="664103" cy="19020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円/楕円 42"/>
            <p:cNvSpPr/>
            <p:nvPr/>
          </p:nvSpPr>
          <p:spPr>
            <a:xfrm>
              <a:off x="1023519" y="397666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44" name="円/楕円 43"/>
            <p:cNvSpPr/>
            <p:nvPr/>
          </p:nvSpPr>
          <p:spPr>
            <a:xfrm>
              <a:off x="2896633" y="397666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5" name="円/楕円 44"/>
            <p:cNvSpPr/>
            <p:nvPr/>
          </p:nvSpPr>
          <p:spPr>
            <a:xfrm>
              <a:off x="2242841" y="487689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6" name="円/楕円 45"/>
            <p:cNvSpPr/>
            <p:nvPr/>
          </p:nvSpPr>
          <p:spPr>
            <a:xfrm>
              <a:off x="3499490" y="4397780"/>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7" name="円/楕円 46"/>
            <p:cNvSpPr/>
            <p:nvPr/>
          </p:nvSpPr>
          <p:spPr>
            <a:xfrm>
              <a:off x="3848144" y="5334026"/>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965721" y="375539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9" name="円/楕円 48"/>
            <p:cNvSpPr/>
            <p:nvPr/>
          </p:nvSpPr>
          <p:spPr>
            <a:xfrm>
              <a:off x="2352304" y="363988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3" name="円/楕円 52"/>
            <p:cNvSpPr/>
            <p:nvPr/>
          </p:nvSpPr>
          <p:spPr>
            <a:xfrm>
              <a:off x="966283" y="4635290"/>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4" name="円/楕円 53"/>
            <p:cNvSpPr/>
            <p:nvPr/>
          </p:nvSpPr>
          <p:spPr>
            <a:xfrm>
              <a:off x="227839" y="5551463"/>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7" name="円/楕円 56"/>
            <p:cNvSpPr/>
            <p:nvPr/>
          </p:nvSpPr>
          <p:spPr>
            <a:xfrm>
              <a:off x="3846966" y="6111926"/>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9" name="円/楕円 58"/>
            <p:cNvSpPr/>
            <p:nvPr/>
          </p:nvSpPr>
          <p:spPr>
            <a:xfrm>
              <a:off x="2779410" y="5756736"/>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38" name="テキスト ボックス 37"/>
                <p:cNvSpPr txBox="1"/>
                <p:nvPr/>
              </p:nvSpPr>
              <p:spPr>
                <a:xfrm>
                  <a:off x="523073" y="3439545"/>
                  <a:ext cx="50044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dirty="0">
                            <a:latin typeface="Cambria Math"/>
                          </a:rPr>
                          <m:t>𝑇</m:t>
                        </m:r>
                      </m:oMath>
                    </m:oMathPara>
                  </a14:m>
                  <a:endParaRPr kumimoji="1" lang="ja-JP" altLang="en-US" sz="2800" i="1" dirty="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523073" y="3439545"/>
                  <a:ext cx="500446"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105" name="円/楕円 104"/>
            <p:cNvSpPr/>
            <p:nvPr/>
          </p:nvSpPr>
          <p:spPr>
            <a:xfrm>
              <a:off x="1628676" y="5788973"/>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6" name="円/楕円 105"/>
            <p:cNvSpPr/>
            <p:nvPr/>
          </p:nvSpPr>
          <p:spPr>
            <a:xfrm>
              <a:off x="1699290" y="6445100"/>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7" name="円/楕円 106"/>
            <p:cNvSpPr/>
            <p:nvPr/>
          </p:nvSpPr>
          <p:spPr>
            <a:xfrm>
              <a:off x="1042217" y="6402270"/>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08" name="円/楕円 107"/>
            <p:cNvSpPr/>
            <p:nvPr/>
          </p:nvSpPr>
          <p:spPr>
            <a:xfrm>
              <a:off x="655872" y="5864885"/>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26" name="円/楕円 125"/>
            <p:cNvSpPr/>
            <p:nvPr/>
          </p:nvSpPr>
          <p:spPr>
            <a:xfrm>
              <a:off x="2268332" y="5932291"/>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0" name="円/楕円 129"/>
            <p:cNvSpPr/>
            <p:nvPr/>
          </p:nvSpPr>
          <p:spPr>
            <a:xfrm>
              <a:off x="2660655" y="6563855"/>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6" name="円/楕円 135"/>
            <p:cNvSpPr/>
            <p:nvPr/>
          </p:nvSpPr>
          <p:spPr>
            <a:xfrm>
              <a:off x="3253810" y="6521025"/>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9" name="円/楕円 138"/>
            <p:cNvSpPr/>
            <p:nvPr/>
          </p:nvSpPr>
          <p:spPr>
            <a:xfrm>
              <a:off x="1410794" y="5235040"/>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37" name="正方形/長方形 36"/>
            <p:cNvSpPr/>
            <p:nvPr/>
          </p:nvSpPr>
          <p:spPr>
            <a:xfrm>
              <a:off x="2175583" y="4798644"/>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76" name="テキスト ボックス 75"/>
              <p:cNvSpPr txBox="1"/>
              <p:nvPr/>
            </p:nvSpPr>
            <p:spPr>
              <a:xfrm>
                <a:off x="368881" y="829570"/>
                <a:ext cx="8406238" cy="1077218"/>
              </a:xfrm>
              <a:prstGeom prst="rect">
                <a:avLst/>
              </a:prstGeom>
              <a:noFill/>
            </p:spPr>
            <p:txBody>
              <a:bodyPr wrap="square" rtlCol="0">
                <a:spAutoFit/>
              </a:bodyPr>
              <a:lstStyle/>
              <a:p>
                <a:r>
                  <a:rPr lang="ja-JP" altLang="en-US" sz="3200" dirty="0">
                    <a:solidFill>
                      <a:srgbClr val="FF0000"/>
                    </a:solidFill>
                  </a:rPr>
                  <a:t>縮約</a:t>
                </a:r>
                <a:r>
                  <a:rPr lang="ja-JP" altLang="en-US" sz="3200" dirty="0"/>
                  <a:t>という手法を</a:t>
                </a:r>
                <a:r>
                  <a:rPr lang="ja-JP" altLang="en-US" sz="3200" dirty="0" smtClean="0"/>
                  <a:t>用いて</a:t>
                </a:r>
                <a:r>
                  <a:rPr kumimoji="1" lang="ja-JP" altLang="en-US" sz="3200" dirty="0" smtClean="0"/>
                  <a:t>塗りつぶしの操作を</a:t>
                </a:r>
                <a:endParaRPr kumimoji="1" lang="en-US" altLang="ja-JP" sz="3200" dirty="0" smtClean="0"/>
              </a:p>
              <a:p>
                <a:r>
                  <a:rPr kumimoji="1" lang="ja-JP" altLang="en-US" sz="3200" dirty="0" smtClean="0"/>
                  <a:t>維持しつつ，</a:t>
                </a:r>
                <a:r>
                  <a:rPr lang="ja-JP" altLang="en-US" sz="3200" dirty="0" smtClean="0"/>
                  <a:t>より</a:t>
                </a:r>
                <a:r>
                  <a:rPr lang="ja-JP" altLang="en-US" sz="3200" dirty="0"/>
                  <a:t>小さい木</a:t>
                </a:r>
                <a14:m>
                  <m:oMath xmlns:m="http://schemas.openxmlformats.org/officeDocument/2006/math">
                    <m:sSup>
                      <m:sSupPr>
                        <m:ctrlPr>
                          <a:rPr lang="en-US" altLang="ja-JP" sz="3200" i="1" dirty="0">
                            <a:latin typeface="Cambria Math" panose="02040503050406030204" pitchFamily="18" charset="0"/>
                          </a:rPr>
                        </m:ctrlPr>
                      </m:sSupPr>
                      <m:e>
                        <m:r>
                          <a:rPr lang="en-US" altLang="ja-JP" sz="3200" i="1" dirty="0">
                            <a:latin typeface="Cambria Math"/>
                          </a:rPr>
                          <m:t>𝑇</m:t>
                        </m:r>
                      </m:e>
                      <m:sup>
                        <m:r>
                          <a:rPr lang="en-US" altLang="ja-JP" sz="3200" i="1" dirty="0">
                            <a:latin typeface="Cambria Math"/>
                          </a:rPr>
                          <m:t>′</m:t>
                        </m:r>
                      </m:sup>
                    </m:sSup>
                  </m:oMath>
                </a14:m>
                <a:r>
                  <a:rPr lang="ja-JP" altLang="en-US" sz="3200" dirty="0"/>
                  <a:t>を作成する</a:t>
                </a:r>
                <a:r>
                  <a:rPr lang="ja-JP" altLang="en-US" sz="3200" dirty="0" smtClean="0"/>
                  <a:t>．</a:t>
                </a:r>
                <a:endParaRPr lang="ja-JP" altLang="en-US" sz="3200" dirty="0"/>
              </a:p>
            </p:txBody>
          </p:sp>
        </mc:Choice>
        <mc:Fallback xmlns="">
          <p:sp>
            <p:nvSpPr>
              <p:cNvPr id="76" name="テキスト ボックス 75"/>
              <p:cNvSpPr txBox="1">
                <a:spLocks noRot="1" noChangeAspect="1" noMove="1" noResize="1" noEditPoints="1" noAdjustHandles="1" noChangeArrowheads="1" noChangeShapeType="1" noTextEdit="1"/>
              </p:cNvSpPr>
              <p:nvPr/>
            </p:nvSpPr>
            <p:spPr>
              <a:xfrm>
                <a:off x="368881" y="829570"/>
                <a:ext cx="8406238" cy="1077218"/>
              </a:xfrm>
              <a:prstGeom prst="rect">
                <a:avLst/>
              </a:prstGeom>
              <a:blipFill rotWithShape="0">
                <a:blip r:embed="rId6"/>
                <a:stretch>
                  <a:fillRect l="-1887" t="-6215" r="-943" b="-18644"/>
                </a:stretch>
              </a:blipFill>
            </p:spPr>
            <p:txBody>
              <a:bodyPr/>
              <a:lstStyle/>
              <a:p>
                <a:r>
                  <a:rPr lang="ja-JP" altLang="en-US">
                    <a:noFill/>
                  </a:rPr>
                  <a:t> </a:t>
                </a:r>
              </a:p>
            </p:txBody>
          </p:sp>
        </mc:Fallback>
      </mc:AlternateContent>
      <p:grpSp>
        <p:nvGrpSpPr>
          <p:cNvPr id="2" name="グループ化 1"/>
          <p:cNvGrpSpPr/>
          <p:nvPr/>
        </p:nvGrpSpPr>
        <p:grpSpPr>
          <a:xfrm>
            <a:off x="1062198" y="5558112"/>
            <a:ext cx="2412268" cy="1255864"/>
            <a:chOff x="1062198" y="5558112"/>
            <a:chExt cx="2412268" cy="1255864"/>
          </a:xfrm>
        </p:grpSpPr>
        <p:grpSp>
          <p:nvGrpSpPr>
            <p:cNvPr id="88" name="グループ化 87"/>
            <p:cNvGrpSpPr/>
            <p:nvPr/>
          </p:nvGrpSpPr>
          <p:grpSpPr>
            <a:xfrm>
              <a:off x="1062198" y="5558112"/>
              <a:ext cx="2412268" cy="540060"/>
              <a:chOff x="5220072" y="3373209"/>
              <a:chExt cx="2412268" cy="540060"/>
            </a:xfrm>
          </p:grpSpPr>
          <p:sp>
            <p:nvSpPr>
              <p:cNvPr id="89" name="正方形/長方形 88"/>
              <p:cNvSpPr/>
              <p:nvPr/>
            </p:nvSpPr>
            <p:spPr>
              <a:xfrm>
                <a:off x="5220072" y="3373209"/>
                <a:ext cx="540060" cy="54006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5844141" y="3373209"/>
                <a:ext cx="540060" cy="54006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6468210" y="3373209"/>
                <a:ext cx="540060" cy="540060"/>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7092280" y="3373209"/>
                <a:ext cx="540060" cy="54006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5" name="直線矢印コネクタ 74"/>
            <p:cNvCxnSpPr/>
            <p:nvPr/>
          </p:nvCxnSpPr>
          <p:spPr>
            <a:xfrm>
              <a:off x="1062198" y="6236245"/>
              <a:ext cx="2412268"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1467398" y="6290756"/>
              <a:ext cx="1654518" cy="523220"/>
            </a:xfrm>
            <a:prstGeom prst="rect">
              <a:avLst/>
            </a:prstGeom>
            <a:noFill/>
          </p:spPr>
          <p:txBody>
            <a:bodyPr wrap="square" rtlCol="0">
              <a:spAutoFit/>
            </a:bodyPr>
            <a:lstStyle/>
            <a:p>
              <a:r>
                <a:rPr kumimoji="1" lang="ja-JP" altLang="en-US" sz="2800" dirty="0" smtClean="0"/>
                <a:t>最小回数</a:t>
              </a:r>
              <a:endParaRPr kumimoji="1" lang="ja-JP" altLang="en-US" sz="2800" dirty="0"/>
            </a:p>
          </p:txBody>
        </p:sp>
      </p:grpSp>
      <p:grpSp>
        <p:nvGrpSpPr>
          <p:cNvPr id="3" name="グループ化 2"/>
          <p:cNvGrpSpPr/>
          <p:nvPr/>
        </p:nvGrpSpPr>
        <p:grpSpPr>
          <a:xfrm>
            <a:off x="5379453" y="5558112"/>
            <a:ext cx="2435443" cy="1278765"/>
            <a:chOff x="5379453" y="5558112"/>
            <a:chExt cx="2435443" cy="1278765"/>
          </a:xfrm>
        </p:grpSpPr>
        <p:grpSp>
          <p:nvGrpSpPr>
            <p:cNvPr id="81" name="グループ化 80"/>
            <p:cNvGrpSpPr/>
            <p:nvPr/>
          </p:nvGrpSpPr>
          <p:grpSpPr>
            <a:xfrm>
              <a:off x="5402628" y="5558112"/>
              <a:ext cx="2412268" cy="540060"/>
              <a:chOff x="5220072" y="3373209"/>
              <a:chExt cx="2412268" cy="540060"/>
            </a:xfrm>
          </p:grpSpPr>
          <p:sp>
            <p:nvSpPr>
              <p:cNvPr id="82" name="正方形/長方形 81"/>
              <p:cNvSpPr/>
              <p:nvPr/>
            </p:nvSpPr>
            <p:spPr>
              <a:xfrm>
                <a:off x="5220072" y="3373209"/>
                <a:ext cx="540060" cy="54006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5844141" y="3373209"/>
                <a:ext cx="540060" cy="54006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6468210" y="3373209"/>
                <a:ext cx="540060" cy="540060"/>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7092280" y="3373209"/>
                <a:ext cx="540060" cy="54006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8" name="直線矢印コネクタ 77"/>
            <p:cNvCxnSpPr/>
            <p:nvPr/>
          </p:nvCxnSpPr>
          <p:spPr>
            <a:xfrm>
              <a:off x="5379453" y="6259146"/>
              <a:ext cx="2412268"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9" name="テキスト ボックス 78"/>
            <p:cNvSpPr txBox="1"/>
            <p:nvPr/>
          </p:nvSpPr>
          <p:spPr>
            <a:xfrm>
              <a:off x="5784653" y="6313657"/>
              <a:ext cx="1654518" cy="523220"/>
            </a:xfrm>
            <a:prstGeom prst="rect">
              <a:avLst/>
            </a:prstGeom>
            <a:noFill/>
          </p:spPr>
          <p:txBody>
            <a:bodyPr wrap="square" rtlCol="0">
              <a:spAutoFit/>
            </a:bodyPr>
            <a:lstStyle/>
            <a:p>
              <a:r>
                <a:rPr kumimoji="1" lang="ja-JP" altLang="en-US" sz="2800" dirty="0" smtClean="0"/>
                <a:t>最小回数</a:t>
              </a:r>
              <a:endParaRPr kumimoji="1" lang="ja-JP" altLang="en-US" sz="2800" dirty="0"/>
            </a:p>
          </p:txBody>
        </p:sp>
      </p:grpSp>
    </p:spTree>
    <p:custDataLst>
      <p:tags r:id="rId1"/>
    </p:custDataLst>
    <p:extLst>
      <p:ext uri="{BB962C8B-B14F-4D97-AF65-F5344CB8AC3E}">
        <p14:creationId xmlns:p14="http://schemas.microsoft.com/office/powerpoint/2010/main" val="1631204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22" presetClass="entr" presetSubtype="8" fill="hold" nodeType="withEffect">
                                  <p:stCondLst>
                                    <p:cond delay="0"/>
                                  </p:stCondLst>
                                  <p:childTnLst>
                                    <p:set>
                                      <p:cBhvr>
                                        <p:cTn id="9" dur="1" fill="hold">
                                          <p:stCondLst>
                                            <p:cond delay="0"/>
                                          </p:stCondLst>
                                        </p:cTn>
                                        <p:tgtEl>
                                          <p:spTgt spid="143"/>
                                        </p:tgtEl>
                                        <p:attrNameLst>
                                          <p:attrName>style.visibility</p:attrName>
                                        </p:attrNameLst>
                                      </p:cBhvr>
                                      <p:to>
                                        <p:strVal val="visible"/>
                                      </p:to>
                                    </p:set>
                                    <p:animEffect transition="in" filter="wipe(left)">
                                      <p:cBhvr>
                                        <p:cTn id="10" dur="500"/>
                                        <p:tgtEl>
                                          <p:spTgt spid="143"/>
                                        </p:tgtEl>
                                      </p:cBhvr>
                                    </p:animEffect>
                                  </p:childTnLst>
                                </p:cTn>
                              </p:par>
                              <p:par>
                                <p:cTn id="11" presetID="22" presetClass="entr" presetSubtype="8"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テキスト ボックス 16"/>
              <p:cNvSpPr txBox="1"/>
              <p:nvPr/>
            </p:nvSpPr>
            <p:spPr>
              <a:xfrm>
                <a:off x="1330168" y="980728"/>
                <a:ext cx="5798929" cy="523220"/>
              </a:xfrm>
              <a:prstGeom prst="rect">
                <a:avLst/>
              </a:prstGeom>
              <a:noFill/>
            </p:spPr>
            <p:txBody>
              <a:bodyPr wrap="square" rtlCol="0">
                <a:spAutoFit/>
              </a:bodyPr>
              <a:lstStyle/>
              <a:p>
                <a:r>
                  <a:rPr lang="ja-JP" altLang="en-US" sz="2800" dirty="0" smtClean="0"/>
                  <a:t>根から葉へ，全ての頂点</a:t>
                </a:r>
                <a14:m>
                  <m:oMath xmlns:m="http://schemas.openxmlformats.org/officeDocument/2006/math">
                    <m:r>
                      <a:rPr lang="en-US" altLang="ja-JP" sz="2800" b="0" i="1" smtClean="0">
                        <a:latin typeface="Cambria Math"/>
                      </a:rPr>
                      <m:t>𝑣</m:t>
                    </m:r>
                  </m:oMath>
                </a14:m>
                <a:r>
                  <a:rPr lang="ja-JP" altLang="en-US" sz="2800" dirty="0" smtClean="0"/>
                  <a:t>について</a:t>
                </a:r>
                <a:endParaRPr lang="en-US" altLang="ja-JP" sz="2800" dirty="0" smtClean="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1330168" y="980728"/>
                <a:ext cx="5798929" cy="523220"/>
              </a:xfrm>
              <a:prstGeom prst="rect">
                <a:avLst/>
              </a:prstGeom>
              <a:blipFill rotWithShape="1">
                <a:blip r:embed="rId4"/>
                <a:stretch>
                  <a:fillRect l="-2103" t="-9302" r="-315" b="-33721"/>
                </a:stretch>
              </a:blipFill>
            </p:spPr>
            <p:txBody>
              <a:bodyPr/>
              <a:lstStyle/>
              <a:p>
                <a:r>
                  <a:rPr lang="ja-JP" altLang="en-US">
                    <a:noFill/>
                  </a:rPr>
                  <a:t> </a:t>
                </a:r>
              </a:p>
            </p:txBody>
          </p:sp>
        </mc:Fallback>
      </mc:AlternateContent>
      <p:cxnSp>
        <p:nvCxnSpPr>
          <p:cNvPr id="42" name="直線コネクタ 41"/>
          <p:cNvCxnSpPr/>
          <p:nvPr/>
        </p:nvCxnSpPr>
        <p:spPr>
          <a:xfrm>
            <a:off x="4567727" y="2708920"/>
            <a:ext cx="0" cy="4032448"/>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202BC488-264D-4CC2-AA22-7687A2C3553A}" type="slidenum">
              <a:rPr kumimoji="1" lang="ja-JP" altLang="en-US" smtClean="0"/>
              <a:t>19</a:t>
            </a:fld>
            <a:endParaRPr kumimoji="1" lang="ja-JP" altLang="en-US" dirty="0"/>
          </a:p>
        </p:txBody>
      </p:sp>
      <p:sp>
        <p:nvSpPr>
          <p:cNvPr id="68" name="正方形/長方形 67"/>
          <p:cNvSpPr/>
          <p:nvPr/>
        </p:nvSpPr>
        <p:spPr>
          <a:xfrm>
            <a:off x="1548576" y="116632"/>
            <a:ext cx="6046848" cy="769441"/>
          </a:xfrm>
          <a:prstGeom prst="rect">
            <a:avLst/>
          </a:prstGeom>
        </p:spPr>
        <p:txBody>
          <a:bodyPr wrap="none">
            <a:spAutoFit/>
          </a:bodyPr>
          <a:lstStyle/>
          <a:p>
            <a:r>
              <a:rPr lang="en-US" altLang="ja-JP" sz="4400" dirty="0" smtClean="0"/>
              <a:t>FPT</a:t>
            </a:r>
            <a:r>
              <a:rPr lang="ja-JP" altLang="en-US" sz="4400" dirty="0" smtClean="0"/>
              <a:t>アルゴリズム</a:t>
            </a:r>
            <a:r>
              <a:rPr lang="en-US" altLang="ja-JP" sz="4400" dirty="0" smtClean="0"/>
              <a:t>(</a:t>
            </a:r>
            <a:r>
              <a:rPr lang="ja-JP" altLang="en-US" sz="4400" dirty="0" smtClean="0"/>
              <a:t>縮約</a:t>
            </a:r>
            <a:r>
              <a:rPr lang="en-US" altLang="ja-JP" sz="4400" dirty="0" smtClean="0"/>
              <a:t>)</a:t>
            </a:r>
            <a:endParaRPr lang="ja-JP" altLang="en-US" sz="4400" dirty="0"/>
          </a:p>
        </p:txBody>
      </p:sp>
      <p:sp>
        <p:nvSpPr>
          <p:cNvPr id="81" name="右矢印 80"/>
          <p:cNvSpPr/>
          <p:nvPr/>
        </p:nvSpPr>
        <p:spPr>
          <a:xfrm>
            <a:off x="4053506" y="4152964"/>
            <a:ext cx="1036987" cy="7185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smtClean="0">
                <a:solidFill>
                  <a:srgbClr val="FF0000"/>
                </a:solidFill>
              </a:rPr>
              <a:t>縮約</a:t>
            </a:r>
            <a:endParaRPr kumimoji="1" lang="ja-JP" altLang="en-US" sz="2400" dirty="0">
              <a:solidFill>
                <a:srgbClr val="FF0000"/>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1392936" y="1503948"/>
                <a:ext cx="6032061" cy="523220"/>
              </a:xfrm>
              <a:prstGeom prst="rect">
                <a:avLst/>
              </a:prstGeom>
              <a:noFill/>
            </p:spPr>
            <p:txBody>
              <a:bodyPr wrap="square" rtlCol="0">
                <a:spAutoFit/>
              </a:bodyPr>
              <a:lstStyle/>
              <a:p>
                <a:r>
                  <a:rPr lang="en-US" altLang="ja-JP" sz="2800" dirty="0" smtClean="0"/>
                  <a:t>(1)</a:t>
                </a:r>
                <a14:m>
                  <m:oMath xmlns:m="http://schemas.openxmlformats.org/officeDocument/2006/math">
                    <m:r>
                      <a:rPr lang="en-US" altLang="ja-JP" sz="2800" b="0" i="1" smtClean="0">
                        <a:latin typeface="Cambria Math"/>
                      </a:rPr>
                      <m:t>𝑣</m:t>
                    </m:r>
                  </m:oMath>
                </a14:m>
                <a:r>
                  <a:rPr lang="ja-JP" altLang="en-US" sz="2800" dirty="0" smtClean="0"/>
                  <a:t>と同じ</a:t>
                </a:r>
                <a:r>
                  <a:rPr lang="ja-JP" altLang="en-US" sz="2800" dirty="0"/>
                  <a:t>色の子を</a:t>
                </a:r>
                <a14:m>
                  <m:oMath xmlns:m="http://schemas.openxmlformats.org/officeDocument/2006/math">
                    <m:r>
                      <a:rPr lang="en-US" altLang="ja-JP" sz="2800" i="1">
                        <a:latin typeface="Cambria Math"/>
                      </a:rPr>
                      <m:t>𝑣</m:t>
                    </m:r>
                  </m:oMath>
                </a14:m>
                <a:r>
                  <a:rPr lang="ja-JP" altLang="en-US" sz="2800" dirty="0"/>
                  <a:t>と</a:t>
                </a:r>
                <a:r>
                  <a:rPr lang="ja-JP" altLang="en-US" sz="2800" dirty="0" smtClean="0">
                    <a:solidFill>
                      <a:srgbClr val="FF0000"/>
                    </a:solidFill>
                  </a:rPr>
                  <a:t>縮約</a:t>
                </a:r>
                <a:r>
                  <a:rPr lang="ja-JP" altLang="en-US" sz="2800" dirty="0"/>
                  <a:t>する</a:t>
                </a:r>
                <a:r>
                  <a:rPr lang="ja-JP" altLang="en-US" sz="2800" dirty="0" smtClean="0"/>
                  <a:t>．</a:t>
                </a:r>
                <a:endParaRPr lang="ja-JP" altLang="en-US" sz="2800"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392936" y="1503948"/>
                <a:ext cx="6032061" cy="523220"/>
              </a:xfrm>
              <a:prstGeom prst="rect">
                <a:avLst/>
              </a:prstGeom>
              <a:blipFill rotWithShape="1">
                <a:blip r:embed="rId5"/>
                <a:stretch>
                  <a:fillRect l="-2123" t="-17442"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p:cNvSpPr txBox="1"/>
              <p:nvPr/>
            </p:nvSpPr>
            <p:spPr>
              <a:xfrm>
                <a:off x="1393560" y="1919102"/>
                <a:ext cx="7831638" cy="523220"/>
              </a:xfrm>
              <a:prstGeom prst="rect">
                <a:avLst/>
              </a:prstGeom>
              <a:noFill/>
            </p:spPr>
            <p:txBody>
              <a:bodyPr wrap="square" rtlCol="0">
                <a:spAutoFit/>
              </a:bodyPr>
              <a:lstStyle/>
              <a:p>
                <a:r>
                  <a:rPr lang="en-US" altLang="ja-JP" sz="2800" dirty="0" smtClean="0"/>
                  <a:t>(2)</a:t>
                </a:r>
                <a14:m>
                  <m:oMath xmlns:m="http://schemas.openxmlformats.org/officeDocument/2006/math">
                    <m:r>
                      <a:rPr lang="en-US" altLang="ja-JP" sz="2800" i="1">
                        <a:latin typeface="Cambria Math"/>
                      </a:rPr>
                      <m:t>𝑣</m:t>
                    </m:r>
                  </m:oMath>
                </a14:m>
                <a:r>
                  <a:rPr lang="ja-JP" altLang="en-US" sz="2800" dirty="0"/>
                  <a:t>の</a:t>
                </a:r>
                <a:r>
                  <a:rPr lang="ja-JP" altLang="en-US" sz="2800" dirty="0" smtClean="0"/>
                  <a:t>子の中で同じ色の子同士を</a:t>
                </a:r>
                <a:r>
                  <a:rPr lang="ja-JP" altLang="en-US" sz="2800" dirty="0" smtClean="0">
                    <a:solidFill>
                      <a:srgbClr val="FF0000"/>
                    </a:solidFill>
                  </a:rPr>
                  <a:t>縮約</a:t>
                </a:r>
                <a:r>
                  <a:rPr lang="ja-JP" altLang="en-US" sz="2800" dirty="0" smtClean="0"/>
                  <a:t>する．</a:t>
                </a:r>
                <a:endParaRPr lang="ja-JP" altLang="en-US" sz="2800" dirty="0"/>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1393560" y="1919102"/>
                <a:ext cx="7831638" cy="523220"/>
              </a:xfrm>
              <a:prstGeom prst="rect">
                <a:avLst/>
              </a:prstGeom>
              <a:blipFill rotWithShape="1">
                <a:blip r:embed="rId6"/>
                <a:stretch>
                  <a:fillRect l="-1636" t="-17442" b="-33721"/>
                </a:stretch>
              </a:blipFill>
            </p:spPr>
            <p:txBody>
              <a:bodyPr/>
              <a:lstStyle/>
              <a:p>
                <a:r>
                  <a:rPr lang="ja-JP" altLang="en-US">
                    <a:noFill/>
                  </a:rPr>
                  <a:t> </a:t>
                </a:r>
              </a:p>
            </p:txBody>
          </p:sp>
        </mc:Fallback>
      </mc:AlternateContent>
      <p:grpSp>
        <p:nvGrpSpPr>
          <p:cNvPr id="3" name="グループ化 2"/>
          <p:cNvGrpSpPr/>
          <p:nvPr/>
        </p:nvGrpSpPr>
        <p:grpSpPr>
          <a:xfrm>
            <a:off x="395537" y="2708920"/>
            <a:ext cx="3570184" cy="3730852"/>
            <a:chOff x="395537" y="2708920"/>
            <a:chExt cx="3570184" cy="3730852"/>
          </a:xfrm>
        </p:grpSpPr>
        <p:cxnSp>
          <p:nvCxnSpPr>
            <p:cNvPr id="99" name="直線コネクタ 98"/>
            <p:cNvCxnSpPr>
              <a:stCxn id="105" idx="2"/>
              <a:endCxn id="103" idx="0"/>
            </p:cNvCxnSpPr>
            <p:nvPr/>
          </p:nvCxnSpPr>
          <p:spPr>
            <a:xfrm flipH="1">
              <a:off x="934308" y="3925173"/>
              <a:ext cx="936507" cy="102918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a:stCxn id="105" idx="3"/>
              <a:endCxn id="104" idx="0"/>
            </p:cNvCxnSpPr>
            <p:nvPr/>
          </p:nvCxnSpPr>
          <p:spPr>
            <a:xfrm flipH="1">
              <a:off x="1588138" y="4009145"/>
              <a:ext cx="317460"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a:stCxn id="105" idx="5"/>
              <a:endCxn id="106" idx="0"/>
            </p:cNvCxnSpPr>
            <p:nvPr/>
          </p:nvCxnSpPr>
          <p:spPr>
            <a:xfrm>
              <a:off x="2073542" y="4009145"/>
              <a:ext cx="76694"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a:stCxn id="113" idx="1"/>
              <a:endCxn id="105" idx="0"/>
            </p:cNvCxnSpPr>
            <p:nvPr/>
          </p:nvCxnSpPr>
          <p:spPr>
            <a:xfrm flipH="1" flipV="1">
              <a:off x="1989570" y="3806418"/>
              <a:ext cx="764328" cy="118272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a:stCxn id="104" idx="3"/>
              <a:endCxn id="109" idx="0"/>
            </p:cNvCxnSpPr>
            <p:nvPr/>
          </p:nvCxnSpPr>
          <p:spPr>
            <a:xfrm flipH="1">
              <a:off x="1166104" y="5157086"/>
              <a:ext cx="338062"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a:stCxn id="104" idx="5"/>
              <a:endCxn id="108" idx="0"/>
            </p:cNvCxnSpPr>
            <p:nvPr/>
          </p:nvCxnSpPr>
          <p:spPr>
            <a:xfrm>
              <a:off x="1672110" y="5157086"/>
              <a:ext cx="114733"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a:stCxn id="106" idx="4"/>
              <a:endCxn id="107" idx="0"/>
            </p:cNvCxnSpPr>
            <p:nvPr/>
          </p:nvCxnSpPr>
          <p:spPr>
            <a:xfrm>
              <a:off x="2150236" y="5191869"/>
              <a:ext cx="23751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a:stCxn id="113" idx="4"/>
              <a:endCxn id="114" idx="0"/>
            </p:cNvCxnSpPr>
            <p:nvPr/>
          </p:nvCxnSpPr>
          <p:spPr>
            <a:xfrm>
              <a:off x="2837870" y="5191869"/>
              <a:ext cx="151241"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a:stCxn id="119" idx="4"/>
              <a:endCxn id="117" idx="0"/>
            </p:cNvCxnSpPr>
            <p:nvPr/>
          </p:nvCxnSpPr>
          <p:spPr>
            <a:xfrm>
              <a:off x="3451686" y="5191869"/>
              <a:ext cx="39528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05" idx="6"/>
              <a:endCxn id="119" idx="1"/>
            </p:cNvCxnSpPr>
            <p:nvPr/>
          </p:nvCxnSpPr>
          <p:spPr>
            <a:xfrm>
              <a:off x="2108325" y="3925173"/>
              <a:ext cx="1259389"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a:stCxn id="103" idx="3"/>
              <a:endCxn id="178" idx="0"/>
            </p:cNvCxnSpPr>
            <p:nvPr/>
          </p:nvCxnSpPr>
          <p:spPr>
            <a:xfrm flipH="1">
              <a:off x="527005" y="5157086"/>
              <a:ext cx="323331"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テキスト ボックス 70"/>
                <p:cNvSpPr txBox="1"/>
                <p:nvPr/>
              </p:nvSpPr>
              <p:spPr>
                <a:xfrm>
                  <a:off x="395537" y="2708920"/>
                  <a:ext cx="50044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dirty="0">
                            <a:latin typeface="Cambria Math"/>
                          </a:rPr>
                          <m:t>𝑇</m:t>
                        </m:r>
                      </m:oMath>
                    </m:oMathPara>
                  </a14:m>
                  <a:endParaRPr kumimoji="1" lang="ja-JP" altLang="en-US" sz="2800" i="1" dirty="0"/>
                </a:p>
              </p:txBody>
            </p:sp>
          </mc:Choice>
          <mc:Fallback xmlns="">
            <p:sp>
              <p:nvSpPr>
                <p:cNvPr id="71" name="テキスト ボックス 70"/>
                <p:cNvSpPr txBox="1">
                  <a:spLocks noRot="1" noChangeAspect="1" noMove="1" noResize="1" noEditPoints="1" noAdjustHandles="1" noChangeArrowheads="1" noChangeShapeType="1" noTextEdit="1"/>
                </p:cNvSpPr>
                <p:nvPr/>
              </p:nvSpPr>
              <p:spPr>
                <a:xfrm>
                  <a:off x="395537" y="2708920"/>
                  <a:ext cx="500446" cy="523220"/>
                </a:xfrm>
                <a:prstGeom prst="rect">
                  <a:avLst/>
                </a:prstGeom>
                <a:blipFill rotWithShape="1">
                  <a:blip r:embed="rId7"/>
                  <a:stretch>
                    <a:fillRect/>
                  </a:stretch>
                </a:blipFill>
              </p:spPr>
              <p:txBody>
                <a:bodyPr/>
                <a:lstStyle/>
                <a:p>
                  <a:r>
                    <a:rPr lang="ja-JP" altLang="en-US">
                      <a:noFill/>
                    </a:rPr>
                    <a:t> </a:t>
                  </a:r>
                </a:p>
              </p:txBody>
            </p:sp>
          </mc:Fallback>
        </mc:AlternateContent>
        <p:sp>
          <p:nvSpPr>
            <p:cNvPr id="103" name="円/楕円 102"/>
            <p:cNvSpPr/>
            <p:nvPr/>
          </p:nvSpPr>
          <p:spPr>
            <a:xfrm>
              <a:off x="815553" y="495435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04" name="円/楕円 103"/>
            <p:cNvSpPr/>
            <p:nvPr/>
          </p:nvSpPr>
          <p:spPr>
            <a:xfrm>
              <a:off x="1469383" y="495435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5" name="円/楕円 104"/>
            <p:cNvSpPr/>
            <p:nvPr/>
          </p:nvSpPr>
          <p:spPr>
            <a:xfrm>
              <a:off x="1870815" y="380641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6" name="円/楕円 105"/>
            <p:cNvSpPr/>
            <p:nvPr/>
          </p:nvSpPr>
          <p:spPr>
            <a:xfrm>
              <a:off x="2031481" y="495435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7" name="円/楕円 106"/>
            <p:cNvSpPr/>
            <p:nvPr/>
          </p:nvSpPr>
          <p:spPr>
            <a:xfrm>
              <a:off x="2268991" y="620226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8" name="円/楕円 107"/>
            <p:cNvSpPr/>
            <p:nvPr/>
          </p:nvSpPr>
          <p:spPr>
            <a:xfrm>
              <a:off x="1668088" y="620226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9" name="円/楕円 108"/>
            <p:cNvSpPr/>
            <p:nvPr/>
          </p:nvSpPr>
          <p:spPr>
            <a:xfrm>
              <a:off x="1047349" y="620226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3" name="円/楕円 112"/>
            <p:cNvSpPr/>
            <p:nvPr/>
          </p:nvSpPr>
          <p:spPr>
            <a:xfrm>
              <a:off x="2719115" y="495435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4" name="円/楕円 113"/>
            <p:cNvSpPr/>
            <p:nvPr/>
          </p:nvSpPr>
          <p:spPr>
            <a:xfrm>
              <a:off x="2870356" y="620226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7" name="円/楕円 116"/>
            <p:cNvSpPr/>
            <p:nvPr/>
          </p:nvSpPr>
          <p:spPr>
            <a:xfrm>
              <a:off x="3728211" y="620226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9" name="円/楕円 118"/>
            <p:cNvSpPr/>
            <p:nvPr/>
          </p:nvSpPr>
          <p:spPr>
            <a:xfrm>
              <a:off x="3332931" y="495435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0" name="正方形/長方形 119"/>
            <p:cNvSpPr/>
            <p:nvPr/>
          </p:nvSpPr>
          <p:spPr>
            <a:xfrm>
              <a:off x="1803556" y="373915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円/楕円 177"/>
            <p:cNvSpPr/>
            <p:nvPr/>
          </p:nvSpPr>
          <p:spPr>
            <a:xfrm>
              <a:off x="408250" y="620226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18" name="グループ化 17"/>
          <p:cNvGrpSpPr/>
          <p:nvPr/>
        </p:nvGrpSpPr>
        <p:grpSpPr>
          <a:xfrm>
            <a:off x="4771384" y="2708920"/>
            <a:ext cx="3781464" cy="3729942"/>
            <a:chOff x="4771384" y="2708920"/>
            <a:chExt cx="3781464" cy="3729942"/>
          </a:xfrm>
        </p:grpSpPr>
        <p:sp>
          <p:nvSpPr>
            <p:cNvPr id="206" name="円/楕円 205"/>
            <p:cNvSpPr/>
            <p:nvPr/>
          </p:nvSpPr>
          <p:spPr>
            <a:xfrm rot="18906706">
              <a:off x="4891802" y="4165045"/>
              <a:ext cx="2281692" cy="694341"/>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1" name="テキスト ボックス 180"/>
                <p:cNvSpPr txBox="1"/>
                <p:nvPr/>
              </p:nvSpPr>
              <p:spPr>
                <a:xfrm>
                  <a:off x="4771384" y="2708920"/>
                  <a:ext cx="1805312"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1" dirty="0" smtClean="0">
                          <a:latin typeface="Cambria Math"/>
                        </a:rPr>
                        <m:t>(</m:t>
                      </m:r>
                    </m:oMath>
                  </a14:m>
                  <a:r>
                    <a:rPr lang="en-US" altLang="ja-JP" sz="2400" dirty="0" smtClean="0"/>
                    <a:t>1</a:t>
                  </a:r>
                  <a:r>
                    <a:rPr kumimoji="1" lang="ja-JP" altLang="en-US" sz="2400" dirty="0" smtClean="0"/>
                    <a:t>回目</a:t>
                  </a:r>
                  <a:r>
                    <a:rPr kumimoji="1" lang="en-US" altLang="ja-JP" sz="2800" dirty="0" smtClean="0"/>
                    <a:t>)</a:t>
                  </a:r>
                  <a:endParaRPr kumimoji="1" lang="ja-JP" altLang="en-US" sz="2800" dirty="0"/>
                </a:p>
              </p:txBody>
            </p:sp>
          </mc:Choice>
          <mc:Fallback xmlns="">
            <p:sp>
              <p:nvSpPr>
                <p:cNvPr id="181" name="テキスト ボックス 180"/>
                <p:cNvSpPr txBox="1">
                  <a:spLocks noRot="1" noChangeAspect="1" noMove="1" noResize="1" noEditPoints="1" noAdjustHandles="1" noChangeArrowheads="1" noChangeShapeType="1" noTextEdit="1"/>
                </p:cNvSpPr>
                <p:nvPr/>
              </p:nvSpPr>
              <p:spPr>
                <a:xfrm>
                  <a:off x="4771384" y="2708920"/>
                  <a:ext cx="1805312" cy="523220"/>
                </a:xfrm>
                <a:prstGeom prst="rect">
                  <a:avLst/>
                </a:prstGeom>
                <a:blipFill rotWithShape="1">
                  <a:blip r:embed="rId8"/>
                  <a:stretch>
                    <a:fillRect t="-15116" b="-27907"/>
                  </a:stretch>
                </a:blipFill>
              </p:spPr>
              <p:txBody>
                <a:bodyPr/>
                <a:lstStyle/>
                <a:p>
                  <a:r>
                    <a:rPr lang="ja-JP" altLang="en-US">
                      <a:noFill/>
                    </a:rPr>
                    <a:t> </a:t>
                  </a:r>
                </a:p>
              </p:txBody>
            </p:sp>
          </mc:Fallback>
        </mc:AlternateContent>
        <p:cxnSp>
          <p:nvCxnSpPr>
            <p:cNvPr id="182" name="直線コネクタ 181"/>
            <p:cNvCxnSpPr>
              <a:stCxn id="188" idx="2"/>
              <a:endCxn id="186" idx="0"/>
            </p:cNvCxnSpPr>
            <p:nvPr/>
          </p:nvCxnSpPr>
          <p:spPr>
            <a:xfrm flipH="1">
              <a:off x="5521435" y="3924263"/>
              <a:ext cx="936507" cy="102918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a:stCxn id="188" idx="3"/>
              <a:endCxn id="187" idx="0"/>
            </p:cNvCxnSpPr>
            <p:nvPr/>
          </p:nvCxnSpPr>
          <p:spPr>
            <a:xfrm flipH="1">
              <a:off x="6175265" y="4008235"/>
              <a:ext cx="317460"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a:stCxn id="188" idx="5"/>
              <a:endCxn id="189" idx="0"/>
            </p:cNvCxnSpPr>
            <p:nvPr/>
          </p:nvCxnSpPr>
          <p:spPr>
            <a:xfrm>
              <a:off x="6660669" y="4008235"/>
              <a:ext cx="76694"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a:stCxn id="196" idx="1"/>
              <a:endCxn id="188" idx="0"/>
            </p:cNvCxnSpPr>
            <p:nvPr/>
          </p:nvCxnSpPr>
          <p:spPr>
            <a:xfrm flipH="1" flipV="1">
              <a:off x="6576697" y="3805508"/>
              <a:ext cx="764328" cy="118272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6" name="円/楕円 185"/>
            <p:cNvSpPr/>
            <p:nvPr/>
          </p:nvSpPr>
          <p:spPr>
            <a:xfrm>
              <a:off x="5402680" y="495344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87" name="円/楕円 186"/>
            <p:cNvSpPr/>
            <p:nvPr/>
          </p:nvSpPr>
          <p:spPr>
            <a:xfrm>
              <a:off x="6056510"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8" name="円/楕円 187"/>
            <p:cNvSpPr/>
            <p:nvPr/>
          </p:nvSpPr>
          <p:spPr>
            <a:xfrm>
              <a:off x="6457942" y="380550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9" name="円/楕円 188"/>
            <p:cNvSpPr/>
            <p:nvPr/>
          </p:nvSpPr>
          <p:spPr>
            <a:xfrm>
              <a:off x="6618608"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0" name="円/楕円 189"/>
            <p:cNvSpPr/>
            <p:nvPr/>
          </p:nvSpPr>
          <p:spPr>
            <a:xfrm>
              <a:off x="685611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1" name="円/楕円 190"/>
            <p:cNvSpPr/>
            <p:nvPr/>
          </p:nvSpPr>
          <p:spPr>
            <a:xfrm>
              <a:off x="625521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2" name="円/楕円 191"/>
            <p:cNvSpPr/>
            <p:nvPr/>
          </p:nvSpPr>
          <p:spPr>
            <a:xfrm>
              <a:off x="5634476" y="620135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93" name="直線コネクタ 192"/>
            <p:cNvCxnSpPr>
              <a:stCxn id="187" idx="3"/>
              <a:endCxn id="192" idx="0"/>
            </p:cNvCxnSpPr>
            <p:nvPr/>
          </p:nvCxnSpPr>
          <p:spPr>
            <a:xfrm flipH="1">
              <a:off x="5753231" y="5156176"/>
              <a:ext cx="338062"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a:stCxn id="187" idx="5"/>
              <a:endCxn id="191" idx="0"/>
            </p:cNvCxnSpPr>
            <p:nvPr/>
          </p:nvCxnSpPr>
          <p:spPr>
            <a:xfrm>
              <a:off x="6259237" y="5156176"/>
              <a:ext cx="114733"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a:stCxn id="189" idx="4"/>
              <a:endCxn id="190" idx="0"/>
            </p:cNvCxnSpPr>
            <p:nvPr/>
          </p:nvCxnSpPr>
          <p:spPr>
            <a:xfrm>
              <a:off x="6737363" y="5190959"/>
              <a:ext cx="23751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6" name="円/楕円 195"/>
            <p:cNvSpPr/>
            <p:nvPr/>
          </p:nvSpPr>
          <p:spPr>
            <a:xfrm>
              <a:off x="7306242" y="495344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7" name="円/楕円 196"/>
            <p:cNvSpPr/>
            <p:nvPr/>
          </p:nvSpPr>
          <p:spPr>
            <a:xfrm>
              <a:off x="7457483" y="620135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98" name="直線コネクタ 197"/>
            <p:cNvCxnSpPr>
              <a:stCxn id="196" idx="4"/>
              <a:endCxn id="197" idx="0"/>
            </p:cNvCxnSpPr>
            <p:nvPr/>
          </p:nvCxnSpPr>
          <p:spPr>
            <a:xfrm>
              <a:off x="7424997" y="5190959"/>
              <a:ext cx="151241"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a:stCxn id="202" idx="4"/>
              <a:endCxn id="200" idx="0"/>
            </p:cNvCxnSpPr>
            <p:nvPr/>
          </p:nvCxnSpPr>
          <p:spPr>
            <a:xfrm>
              <a:off x="8038813" y="5190959"/>
              <a:ext cx="39528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0" name="円/楕円 199"/>
            <p:cNvSpPr/>
            <p:nvPr/>
          </p:nvSpPr>
          <p:spPr>
            <a:xfrm>
              <a:off x="831533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1" name="直線コネクタ 200"/>
            <p:cNvCxnSpPr>
              <a:stCxn id="188" idx="6"/>
              <a:endCxn id="202" idx="1"/>
            </p:cNvCxnSpPr>
            <p:nvPr/>
          </p:nvCxnSpPr>
          <p:spPr>
            <a:xfrm>
              <a:off x="6695452" y="3924263"/>
              <a:ext cx="1259389"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2" name="円/楕円 201"/>
            <p:cNvSpPr/>
            <p:nvPr/>
          </p:nvSpPr>
          <p:spPr>
            <a:xfrm>
              <a:off x="7920058" y="495344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03" name="正方形/長方形 202"/>
            <p:cNvSpPr/>
            <p:nvPr/>
          </p:nvSpPr>
          <p:spPr>
            <a:xfrm>
              <a:off x="6390683" y="373824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4" name="直線コネクタ 203"/>
            <p:cNvCxnSpPr>
              <a:stCxn id="186" idx="3"/>
              <a:endCxn id="205" idx="0"/>
            </p:cNvCxnSpPr>
            <p:nvPr/>
          </p:nvCxnSpPr>
          <p:spPr>
            <a:xfrm flipH="1">
              <a:off x="5114132" y="5156176"/>
              <a:ext cx="323331"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5" name="円/楕円 204"/>
            <p:cNvSpPr/>
            <p:nvPr/>
          </p:nvSpPr>
          <p:spPr>
            <a:xfrm>
              <a:off x="4995377" y="620135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7" name="グループ化 6"/>
          <p:cNvGrpSpPr/>
          <p:nvPr/>
        </p:nvGrpSpPr>
        <p:grpSpPr>
          <a:xfrm>
            <a:off x="4769937" y="2709830"/>
            <a:ext cx="3781464" cy="3729942"/>
            <a:chOff x="4769937" y="2709830"/>
            <a:chExt cx="3781464" cy="3729942"/>
          </a:xfrm>
        </p:grpSpPr>
        <p:cxnSp>
          <p:nvCxnSpPr>
            <p:cNvPr id="232" name="直線コネクタ 231"/>
            <p:cNvCxnSpPr>
              <a:stCxn id="216" idx="2"/>
              <a:endCxn id="233" idx="0"/>
            </p:cNvCxnSpPr>
            <p:nvPr/>
          </p:nvCxnSpPr>
          <p:spPr>
            <a:xfrm flipH="1">
              <a:off x="5521435" y="3925173"/>
              <a:ext cx="935060" cy="102918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a:stCxn id="216" idx="3"/>
              <a:endCxn id="215" idx="0"/>
            </p:cNvCxnSpPr>
            <p:nvPr/>
          </p:nvCxnSpPr>
          <p:spPr>
            <a:xfrm flipH="1">
              <a:off x="6173818" y="4009145"/>
              <a:ext cx="317460"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a:stCxn id="216" idx="5"/>
              <a:endCxn id="217" idx="0"/>
            </p:cNvCxnSpPr>
            <p:nvPr/>
          </p:nvCxnSpPr>
          <p:spPr>
            <a:xfrm>
              <a:off x="6659222" y="4009145"/>
              <a:ext cx="76694"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a:stCxn id="224" idx="1"/>
              <a:endCxn id="216" idx="0"/>
            </p:cNvCxnSpPr>
            <p:nvPr/>
          </p:nvCxnSpPr>
          <p:spPr>
            <a:xfrm flipH="1" flipV="1">
              <a:off x="6575250" y="3806418"/>
              <a:ext cx="764328" cy="118272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a:stCxn id="215" idx="3"/>
              <a:endCxn id="220" idx="0"/>
            </p:cNvCxnSpPr>
            <p:nvPr/>
          </p:nvCxnSpPr>
          <p:spPr>
            <a:xfrm flipH="1">
              <a:off x="5751784" y="5157086"/>
              <a:ext cx="338062"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a:stCxn id="215" idx="5"/>
              <a:endCxn id="219" idx="0"/>
            </p:cNvCxnSpPr>
            <p:nvPr/>
          </p:nvCxnSpPr>
          <p:spPr>
            <a:xfrm>
              <a:off x="6257790" y="5157086"/>
              <a:ext cx="114733"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a:stCxn id="217" idx="4"/>
              <a:endCxn id="218" idx="0"/>
            </p:cNvCxnSpPr>
            <p:nvPr/>
          </p:nvCxnSpPr>
          <p:spPr>
            <a:xfrm>
              <a:off x="6735916" y="5191869"/>
              <a:ext cx="23751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a:stCxn id="224" idx="4"/>
              <a:endCxn id="225" idx="0"/>
            </p:cNvCxnSpPr>
            <p:nvPr/>
          </p:nvCxnSpPr>
          <p:spPr>
            <a:xfrm>
              <a:off x="7423550" y="5191869"/>
              <a:ext cx="151241"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a:stCxn id="230" idx="4"/>
              <a:endCxn id="228" idx="0"/>
            </p:cNvCxnSpPr>
            <p:nvPr/>
          </p:nvCxnSpPr>
          <p:spPr>
            <a:xfrm>
              <a:off x="8037366" y="5191869"/>
              <a:ext cx="39528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a:stCxn id="216" idx="6"/>
              <a:endCxn id="230" idx="1"/>
            </p:cNvCxnSpPr>
            <p:nvPr/>
          </p:nvCxnSpPr>
          <p:spPr>
            <a:xfrm>
              <a:off x="6694005" y="3925173"/>
              <a:ext cx="1259389"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9" name="テキスト ボックス 208"/>
                <p:cNvSpPr txBox="1"/>
                <p:nvPr/>
              </p:nvSpPr>
              <p:spPr>
                <a:xfrm>
                  <a:off x="4769937" y="2709830"/>
                  <a:ext cx="1805312"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1" dirty="0" smtClean="0">
                          <a:latin typeface="Cambria Math"/>
                        </a:rPr>
                        <m:t>(</m:t>
                      </m:r>
                    </m:oMath>
                  </a14:m>
                  <a:r>
                    <a:rPr lang="en-US" altLang="ja-JP" sz="2400" dirty="0" smtClean="0"/>
                    <a:t>1</a:t>
                  </a:r>
                  <a:r>
                    <a:rPr kumimoji="1" lang="ja-JP" altLang="en-US" sz="2400" dirty="0" smtClean="0"/>
                    <a:t>回目</a:t>
                  </a:r>
                  <a:r>
                    <a:rPr kumimoji="1" lang="en-US" altLang="ja-JP" sz="2800" dirty="0" smtClean="0"/>
                    <a:t>)</a:t>
                  </a:r>
                  <a:endParaRPr kumimoji="1" lang="ja-JP" altLang="en-US" sz="2800" dirty="0"/>
                </a:p>
              </p:txBody>
            </p:sp>
          </mc:Choice>
          <mc:Fallback xmlns="">
            <p:sp>
              <p:nvSpPr>
                <p:cNvPr id="209" name="テキスト ボックス 208"/>
                <p:cNvSpPr txBox="1">
                  <a:spLocks noRot="1" noChangeAspect="1" noMove="1" noResize="1" noEditPoints="1" noAdjustHandles="1" noChangeArrowheads="1" noChangeShapeType="1" noTextEdit="1"/>
                </p:cNvSpPr>
                <p:nvPr/>
              </p:nvSpPr>
              <p:spPr>
                <a:xfrm>
                  <a:off x="4769937" y="2709830"/>
                  <a:ext cx="1805312" cy="523220"/>
                </a:xfrm>
                <a:prstGeom prst="rect">
                  <a:avLst/>
                </a:prstGeom>
                <a:blipFill rotWithShape="1">
                  <a:blip r:embed="rId9"/>
                  <a:stretch>
                    <a:fillRect t="-15294" b="-29412"/>
                  </a:stretch>
                </a:blipFill>
              </p:spPr>
              <p:txBody>
                <a:bodyPr/>
                <a:lstStyle/>
                <a:p>
                  <a:r>
                    <a:rPr lang="ja-JP" altLang="en-US">
                      <a:noFill/>
                    </a:rPr>
                    <a:t> </a:t>
                  </a:r>
                </a:p>
              </p:txBody>
            </p:sp>
          </mc:Fallback>
        </mc:AlternateContent>
        <p:sp>
          <p:nvSpPr>
            <p:cNvPr id="215" name="円/楕円 214"/>
            <p:cNvSpPr/>
            <p:nvPr/>
          </p:nvSpPr>
          <p:spPr>
            <a:xfrm>
              <a:off x="6055063" y="495435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6" name="円/楕円 215"/>
            <p:cNvSpPr/>
            <p:nvPr/>
          </p:nvSpPr>
          <p:spPr>
            <a:xfrm>
              <a:off x="6456495" y="380641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7" name="円/楕円 216"/>
            <p:cNvSpPr/>
            <p:nvPr/>
          </p:nvSpPr>
          <p:spPr>
            <a:xfrm>
              <a:off x="6617161" y="495435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8" name="円/楕円 217"/>
            <p:cNvSpPr/>
            <p:nvPr/>
          </p:nvSpPr>
          <p:spPr>
            <a:xfrm>
              <a:off x="6854671" y="620226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9" name="円/楕円 218"/>
            <p:cNvSpPr/>
            <p:nvPr/>
          </p:nvSpPr>
          <p:spPr>
            <a:xfrm>
              <a:off x="6253768" y="620226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0" name="円/楕円 219"/>
            <p:cNvSpPr/>
            <p:nvPr/>
          </p:nvSpPr>
          <p:spPr>
            <a:xfrm>
              <a:off x="5633029" y="620226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4" name="円/楕円 223"/>
            <p:cNvSpPr/>
            <p:nvPr/>
          </p:nvSpPr>
          <p:spPr>
            <a:xfrm>
              <a:off x="7304795" y="495435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5" name="円/楕円 224"/>
            <p:cNvSpPr/>
            <p:nvPr/>
          </p:nvSpPr>
          <p:spPr>
            <a:xfrm>
              <a:off x="7456036" y="620226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8" name="円/楕円 227"/>
            <p:cNvSpPr/>
            <p:nvPr/>
          </p:nvSpPr>
          <p:spPr>
            <a:xfrm>
              <a:off x="8313891" y="620226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30" name="円/楕円 229"/>
            <p:cNvSpPr/>
            <p:nvPr/>
          </p:nvSpPr>
          <p:spPr>
            <a:xfrm>
              <a:off x="7918611" y="495435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31" name="正方形/長方形 230"/>
            <p:cNvSpPr/>
            <p:nvPr/>
          </p:nvSpPr>
          <p:spPr>
            <a:xfrm>
              <a:off x="6389236" y="373915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3" name="円/楕円 232"/>
            <p:cNvSpPr/>
            <p:nvPr/>
          </p:nvSpPr>
          <p:spPr>
            <a:xfrm>
              <a:off x="5402680" y="495435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mc:AlternateContent xmlns:mc="http://schemas.openxmlformats.org/markup-compatibility/2006" xmlns:a14="http://schemas.microsoft.com/office/drawing/2010/main">
        <mc:Choice Requires="a14">
          <p:sp>
            <p:nvSpPr>
              <p:cNvPr id="5" name="テキスト ボックス 4"/>
              <p:cNvSpPr txBox="1"/>
              <p:nvPr/>
            </p:nvSpPr>
            <p:spPr>
              <a:xfrm>
                <a:off x="1803556" y="3277494"/>
                <a:ext cx="35521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a:rPr>
                        <m:t>𝑣</m:t>
                      </m:r>
                    </m:oMath>
                  </m:oMathPara>
                </a14:m>
                <a:endParaRPr kumimoji="1" lang="ja-JP" altLang="en-US" sz="28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803556" y="3277494"/>
                <a:ext cx="355212" cy="523220"/>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p:cNvSpPr txBox="1"/>
              <p:nvPr/>
            </p:nvSpPr>
            <p:spPr>
              <a:xfrm>
                <a:off x="6397643" y="3277494"/>
                <a:ext cx="35521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a:rPr>
                        <m:t>𝑣</m:t>
                      </m:r>
                    </m:oMath>
                  </m:oMathPara>
                </a14:m>
                <a:endParaRPr kumimoji="1" lang="ja-JP" altLang="en-US" sz="2800" dirty="0"/>
              </a:p>
            </p:txBody>
          </p:sp>
        </mc:Choice>
        <mc:Fallback xmlns="">
          <p:sp>
            <p:nvSpPr>
              <p:cNvPr id="87" name="テキスト ボックス 86"/>
              <p:cNvSpPr txBox="1">
                <a:spLocks noRot="1" noChangeAspect="1" noMove="1" noResize="1" noEditPoints="1" noAdjustHandles="1" noChangeArrowheads="1" noChangeShapeType="1" noTextEdit="1"/>
              </p:cNvSpPr>
              <p:nvPr/>
            </p:nvSpPr>
            <p:spPr>
              <a:xfrm>
                <a:off x="6397643" y="3277494"/>
                <a:ext cx="355212" cy="523220"/>
              </a:xfrm>
              <a:prstGeom prst="rect">
                <a:avLst/>
              </a:prstGeom>
              <a:blipFill rotWithShape="1">
                <a:blip r:embed="rId11"/>
                <a:stretch>
                  <a:fillRect/>
                </a:stretch>
              </a:blipFill>
            </p:spPr>
            <p:txBody>
              <a:bodyPr/>
              <a:lstStyle/>
              <a:p>
                <a:r>
                  <a:rPr lang="ja-JP" altLang="en-US">
                    <a:noFill/>
                  </a:rPr>
                  <a:t> </a:t>
                </a:r>
              </a:p>
            </p:txBody>
          </p:sp>
        </mc:Fallback>
      </mc:AlternateContent>
    </p:spTree>
    <p:custDataLst>
      <p:tags r:id="rId1"/>
    </p:custDataLst>
    <p:extLst>
      <p:ext uri="{BB962C8B-B14F-4D97-AF65-F5344CB8AC3E}">
        <p14:creationId xmlns:p14="http://schemas.microsoft.com/office/powerpoint/2010/main" val="292524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80"/>
                                        </p:tgtEl>
                                        <p:attrNameLst>
                                          <p:attrName>style.opacity</p:attrName>
                                        </p:attrNameLst>
                                      </p:cBhvr>
                                      <p:to>
                                        <p:strVal val="0.1"/>
                                      </p:to>
                                    </p:set>
                                    <p:animEffect filter="image" prLst="opacity: 0.1">
                                      <p:cBhvr rctx="IE">
                                        <p:cTn id="7" dur="indefinite"/>
                                        <p:tgtEl>
                                          <p:spTgt spid="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wipe(left)">
                                      <p:cBhvr>
                                        <p:cTn id="15" dur="500"/>
                                        <p:tgtEl>
                                          <p:spTgt spid="81"/>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fade">
                                      <p:cBhvr>
                                        <p:cTn id="21" dur="500"/>
                                        <p:tgtEl>
                                          <p:spTgt spid="8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0" grpId="0"/>
      <p:bldP spid="5" grpId="0"/>
      <p:bldP spid="8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28184" y="247831"/>
            <a:ext cx="1317183" cy="769441"/>
          </a:xfrm>
        </p:spPr>
        <p:txBody>
          <a:bodyPr>
            <a:normAutofit fontScale="90000"/>
          </a:bodyPr>
          <a:lstStyle/>
          <a:p>
            <a:r>
              <a:rPr kumimoji="1" lang="ja-JP" altLang="en-US" sz="4900" dirty="0" smtClean="0"/>
              <a:t>とは</a:t>
            </a:r>
            <a:endParaRPr kumimoji="1" lang="ja-JP" altLang="en-US" dirty="0"/>
          </a:p>
        </p:txBody>
      </p:sp>
      <p:sp>
        <p:nvSpPr>
          <p:cNvPr id="29" name="テキスト ボックス 28"/>
          <p:cNvSpPr txBox="1"/>
          <p:nvPr/>
        </p:nvSpPr>
        <p:spPr>
          <a:xfrm>
            <a:off x="1590477" y="247832"/>
            <a:ext cx="4896544" cy="769441"/>
          </a:xfrm>
          <a:prstGeom prst="rect">
            <a:avLst/>
          </a:prstGeom>
          <a:noFill/>
        </p:spPr>
        <p:txBody>
          <a:bodyPr wrap="square" rtlCol="0">
            <a:spAutoFit/>
          </a:bodyPr>
          <a:lstStyle/>
          <a:p>
            <a:r>
              <a:rPr lang="en-US" altLang="ja-JP" sz="4400" dirty="0">
                <a:solidFill>
                  <a:srgbClr val="FF0000"/>
                </a:solidFill>
              </a:rPr>
              <a:t>Flood-Filling</a:t>
            </a:r>
            <a:r>
              <a:rPr lang="ja-JP" altLang="en-US" sz="4400" dirty="0">
                <a:solidFill>
                  <a:srgbClr val="FF0000"/>
                </a:solidFill>
              </a:rPr>
              <a:t>ゲーム</a:t>
            </a:r>
            <a:endParaRPr kumimoji="1" lang="ja-JP" altLang="en-US" sz="4400" dirty="0"/>
          </a:p>
        </p:txBody>
      </p:sp>
      <p:grpSp>
        <p:nvGrpSpPr>
          <p:cNvPr id="4" name="グループ化 3"/>
          <p:cNvGrpSpPr/>
          <p:nvPr/>
        </p:nvGrpSpPr>
        <p:grpSpPr>
          <a:xfrm>
            <a:off x="381502" y="1529708"/>
            <a:ext cx="8489315" cy="2662243"/>
            <a:chOff x="381502" y="1529708"/>
            <a:chExt cx="8489315" cy="2662243"/>
          </a:xfrm>
        </p:grpSpPr>
        <p:sp>
          <p:nvSpPr>
            <p:cNvPr id="33" name="フリーフォーム 32"/>
            <p:cNvSpPr/>
            <p:nvPr/>
          </p:nvSpPr>
          <p:spPr>
            <a:xfrm>
              <a:off x="381502" y="1552466"/>
              <a:ext cx="3879791" cy="2632105"/>
            </a:xfrm>
            <a:custGeom>
              <a:avLst/>
              <a:gdLst>
                <a:gd name="connsiteX0" fmla="*/ 0 w 3879791"/>
                <a:gd name="connsiteY0" fmla="*/ 922946 h 2632105"/>
                <a:gd name="connsiteX1" fmla="*/ 0 w 3879791"/>
                <a:gd name="connsiteY1" fmla="*/ 922946 h 2632105"/>
                <a:gd name="connsiteX2" fmla="*/ 17092 w 3879791"/>
                <a:gd name="connsiteY2" fmla="*/ 837488 h 2632105"/>
                <a:gd name="connsiteX3" fmla="*/ 34183 w 3879791"/>
                <a:gd name="connsiteY3" fmla="*/ 786213 h 2632105"/>
                <a:gd name="connsiteX4" fmla="*/ 42729 w 3879791"/>
                <a:gd name="connsiteY4" fmla="*/ 760576 h 2632105"/>
                <a:gd name="connsiteX5" fmla="*/ 59821 w 3879791"/>
                <a:gd name="connsiteY5" fmla="*/ 726393 h 2632105"/>
                <a:gd name="connsiteX6" fmla="*/ 94004 w 3879791"/>
                <a:gd name="connsiteY6" fmla="*/ 649481 h 2632105"/>
                <a:gd name="connsiteX7" fmla="*/ 111095 w 3879791"/>
                <a:gd name="connsiteY7" fmla="*/ 615298 h 2632105"/>
                <a:gd name="connsiteX8" fmla="*/ 196553 w 3879791"/>
                <a:gd name="connsiteY8" fmla="*/ 546931 h 2632105"/>
                <a:gd name="connsiteX9" fmla="*/ 247828 w 3879791"/>
                <a:gd name="connsiteY9" fmla="*/ 512748 h 2632105"/>
                <a:gd name="connsiteX10" fmla="*/ 299103 w 3879791"/>
                <a:gd name="connsiteY10" fmla="*/ 504202 h 2632105"/>
                <a:gd name="connsiteX11" fmla="*/ 598206 w 3879791"/>
                <a:gd name="connsiteY11" fmla="*/ 512748 h 2632105"/>
                <a:gd name="connsiteX12" fmla="*/ 675118 w 3879791"/>
                <a:gd name="connsiteY12" fmla="*/ 529840 h 2632105"/>
                <a:gd name="connsiteX13" fmla="*/ 734938 w 3879791"/>
                <a:gd name="connsiteY13" fmla="*/ 546931 h 2632105"/>
                <a:gd name="connsiteX14" fmla="*/ 786213 w 3879791"/>
                <a:gd name="connsiteY14" fmla="*/ 564023 h 2632105"/>
                <a:gd name="connsiteX15" fmla="*/ 854579 w 3879791"/>
                <a:gd name="connsiteY15" fmla="*/ 589660 h 2632105"/>
                <a:gd name="connsiteX16" fmla="*/ 880217 w 3879791"/>
                <a:gd name="connsiteY16" fmla="*/ 615298 h 2632105"/>
                <a:gd name="connsiteX17" fmla="*/ 957129 w 3879791"/>
                <a:gd name="connsiteY17" fmla="*/ 683664 h 2632105"/>
                <a:gd name="connsiteX18" fmla="*/ 1016950 w 3879791"/>
                <a:gd name="connsiteY18" fmla="*/ 760576 h 2632105"/>
                <a:gd name="connsiteX19" fmla="*/ 1042587 w 3879791"/>
                <a:gd name="connsiteY19" fmla="*/ 777668 h 2632105"/>
                <a:gd name="connsiteX20" fmla="*/ 1051133 w 3879791"/>
                <a:gd name="connsiteY20" fmla="*/ 752030 h 2632105"/>
                <a:gd name="connsiteX21" fmla="*/ 1068224 w 3879791"/>
                <a:gd name="connsiteY21" fmla="*/ 683664 h 2632105"/>
                <a:gd name="connsiteX22" fmla="*/ 1085316 w 3879791"/>
                <a:gd name="connsiteY22" fmla="*/ 658027 h 2632105"/>
                <a:gd name="connsiteX23" fmla="*/ 1093862 w 3879791"/>
                <a:gd name="connsiteY23" fmla="*/ 632389 h 2632105"/>
                <a:gd name="connsiteX24" fmla="*/ 1170774 w 3879791"/>
                <a:gd name="connsiteY24" fmla="*/ 572569 h 2632105"/>
                <a:gd name="connsiteX25" fmla="*/ 1196411 w 3879791"/>
                <a:gd name="connsiteY25" fmla="*/ 538385 h 2632105"/>
                <a:gd name="connsiteX26" fmla="*/ 1204957 w 3879791"/>
                <a:gd name="connsiteY26" fmla="*/ 512748 h 2632105"/>
                <a:gd name="connsiteX27" fmla="*/ 1222049 w 3879791"/>
                <a:gd name="connsiteY27" fmla="*/ 487111 h 2632105"/>
                <a:gd name="connsiteX28" fmla="*/ 1247686 w 3879791"/>
                <a:gd name="connsiteY28" fmla="*/ 444382 h 2632105"/>
                <a:gd name="connsiteX29" fmla="*/ 1316052 w 3879791"/>
                <a:gd name="connsiteY29" fmla="*/ 393107 h 2632105"/>
                <a:gd name="connsiteX30" fmla="*/ 1350236 w 3879791"/>
                <a:gd name="connsiteY30" fmla="*/ 350378 h 2632105"/>
                <a:gd name="connsiteX31" fmla="*/ 1384419 w 3879791"/>
                <a:gd name="connsiteY31" fmla="*/ 316195 h 2632105"/>
                <a:gd name="connsiteX32" fmla="*/ 1418602 w 3879791"/>
                <a:gd name="connsiteY32" fmla="*/ 290557 h 2632105"/>
                <a:gd name="connsiteX33" fmla="*/ 1444239 w 3879791"/>
                <a:gd name="connsiteY33" fmla="*/ 264920 h 2632105"/>
                <a:gd name="connsiteX34" fmla="*/ 1478422 w 3879791"/>
                <a:gd name="connsiteY34" fmla="*/ 239283 h 2632105"/>
                <a:gd name="connsiteX35" fmla="*/ 1504060 w 3879791"/>
                <a:gd name="connsiteY35" fmla="*/ 213645 h 2632105"/>
                <a:gd name="connsiteX36" fmla="*/ 1546789 w 3879791"/>
                <a:gd name="connsiteY36" fmla="*/ 188008 h 2632105"/>
                <a:gd name="connsiteX37" fmla="*/ 1572426 w 3879791"/>
                <a:gd name="connsiteY37" fmla="*/ 162370 h 2632105"/>
                <a:gd name="connsiteX38" fmla="*/ 1598064 w 3879791"/>
                <a:gd name="connsiteY38" fmla="*/ 153825 h 2632105"/>
                <a:gd name="connsiteX39" fmla="*/ 1632247 w 3879791"/>
                <a:gd name="connsiteY39" fmla="*/ 136733 h 2632105"/>
                <a:gd name="connsiteX40" fmla="*/ 1657884 w 3879791"/>
                <a:gd name="connsiteY40" fmla="*/ 128187 h 2632105"/>
                <a:gd name="connsiteX41" fmla="*/ 1683522 w 3879791"/>
                <a:gd name="connsiteY41" fmla="*/ 111096 h 2632105"/>
                <a:gd name="connsiteX42" fmla="*/ 1786071 w 3879791"/>
                <a:gd name="connsiteY42" fmla="*/ 68367 h 2632105"/>
                <a:gd name="connsiteX43" fmla="*/ 1862983 w 3879791"/>
                <a:gd name="connsiteY43" fmla="*/ 34184 h 2632105"/>
                <a:gd name="connsiteX44" fmla="*/ 1905712 w 3879791"/>
                <a:gd name="connsiteY44" fmla="*/ 25638 h 2632105"/>
                <a:gd name="connsiteX45" fmla="*/ 1939895 w 3879791"/>
                <a:gd name="connsiteY45" fmla="*/ 17092 h 2632105"/>
                <a:gd name="connsiteX46" fmla="*/ 1965533 w 3879791"/>
                <a:gd name="connsiteY46" fmla="*/ 8546 h 2632105"/>
                <a:gd name="connsiteX47" fmla="*/ 2179178 w 3879791"/>
                <a:gd name="connsiteY47" fmla="*/ 0 h 2632105"/>
                <a:gd name="connsiteX48" fmla="*/ 2811566 w 3879791"/>
                <a:gd name="connsiteY48" fmla="*/ 8546 h 2632105"/>
                <a:gd name="connsiteX49" fmla="*/ 2897024 w 3879791"/>
                <a:gd name="connsiteY49" fmla="*/ 17092 h 2632105"/>
                <a:gd name="connsiteX50" fmla="*/ 3025211 w 3879791"/>
                <a:gd name="connsiteY50" fmla="*/ 25638 h 2632105"/>
                <a:gd name="connsiteX51" fmla="*/ 3076486 w 3879791"/>
                <a:gd name="connsiteY51" fmla="*/ 59821 h 2632105"/>
                <a:gd name="connsiteX52" fmla="*/ 3119215 w 3879791"/>
                <a:gd name="connsiteY52" fmla="*/ 85458 h 2632105"/>
                <a:gd name="connsiteX53" fmla="*/ 3161944 w 3879791"/>
                <a:gd name="connsiteY53" fmla="*/ 119641 h 2632105"/>
                <a:gd name="connsiteX54" fmla="*/ 3221765 w 3879791"/>
                <a:gd name="connsiteY54" fmla="*/ 153825 h 2632105"/>
                <a:gd name="connsiteX55" fmla="*/ 3247402 w 3879791"/>
                <a:gd name="connsiteY55" fmla="*/ 179462 h 2632105"/>
                <a:gd name="connsiteX56" fmla="*/ 3273039 w 3879791"/>
                <a:gd name="connsiteY56" fmla="*/ 196554 h 2632105"/>
                <a:gd name="connsiteX57" fmla="*/ 3341406 w 3879791"/>
                <a:gd name="connsiteY57" fmla="*/ 247828 h 2632105"/>
                <a:gd name="connsiteX58" fmla="*/ 3367043 w 3879791"/>
                <a:gd name="connsiteY58" fmla="*/ 282012 h 2632105"/>
                <a:gd name="connsiteX59" fmla="*/ 3418318 w 3879791"/>
                <a:gd name="connsiteY59" fmla="*/ 333286 h 2632105"/>
                <a:gd name="connsiteX60" fmla="*/ 3443955 w 3879791"/>
                <a:gd name="connsiteY60" fmla="*/ 367469 h 2632105"/>
                <a:gd name="connsiteX61" fmla="*/ 3512322 w 3879791"/>
                <a:gd name="connsiteY61" fmla="*/ 435836 h 2632105"/>
                <a:gd name="connsiteX62" fmla="*/ 3597779 w 3879791"/>
                <a:gd name="connsiteY62" fmla="*/ 546931 h 2632105"/>
                <a:gd name="connsiteX63" fmla="*/ 3666146 w 3879791"/>
                <a:gd name="connsiteY63" fmla="*/ 615298 h 2632105"/>
                <a:gd name="connsiteX64" fmla="*/ 3708875 w 3879791"/>
                <a:gd name="connsiteY64" fmla="*/ 666572 h 2632105"/>
                <a:gd name="connsiteX65" fmla="*/ 3725966 w 3879791"/>
                <a:gd name="connsiteY65" fmla="*/ 709301 h 2632105"/>
                <a:gd name="connsiteX66" fmla="*/ 3743058 w 3879791"/>
                <a:gd name="connsiteY66" fmla="*/ 794759 h 2632105"/>
                <a:gd name="connsiteX67" fmla="*/ 3760150 w 3879791"/>
                <a:gd name="connsiteY67" fmla="*/ 871671 h 2632105"/>
                <a:gd name="connsiteX68" fmla="*/ 3768695 w 3879791"/>
                <a:gd name="connsiteY68" fmla="*/ 914400 h 2632105"/>
                <a:gd name="connsiteX69" fmla="*/ 3777241 w 3879791"/>
                <a:gd name="connsiteY69" fmla="*/ 999858 h 2632105"/>
                <a:gd name="connsiteX70" fmla="*/ 3785787 w 3879791"/>
                <a:gd name="connsiteY70" fmla="*/ 1042587 h 2632105"/>
                <a:gd name="connsiteX71" fmla="*/ 3794333 w 3879791"/>
                <a:gd name="connsiteY71" fmla="*/ 1068225 h 2632105"/>
                <a:gd name="connsiteX72" fmla="*/ 3802879 w 3879791"/>
                <a:gd name="connsiteY72" fmla="*/ 1102408 h 2632105"/>
                <a:gd name="connsiteX73" fmla="*/ 3811424 w 3879791"/>
                <a:gd name="connsiteY73" fmla="*/ 1145137 h 2632105"/>
                <a:gd name="connsiteX74" fmla="*/ 3819970 w 3879791"/>
                <a:gd name="connsiteY74" fmla="*/ 1179320 h 2632105"/>
                <a:gd name="connsiteX75" fmla="*/ 3828516 w 3879791"/>
                <a:gd name="connsiteY75" fmla="*/ 1230595 h 2632105"/>
                <a:gd name="connsiteX76" fmla="*/ 3845608 w 3879791"/>
                <a:gd name="connsiteY76" fmla="*/ 1281869 h 2632105"/>
                <a:gd name="connsiteX77" fmla="*/ 3854153 w 3879791"/>
                <a:gd name="connsiteY77" fmla="*/ 1316053 h 2632105"/>
                <a:gd name="connsiteX78" fmla="*/ 3862699 w 3879791"/>
                <a:gd name="connsiteY78" fmla="*/ 1401511 h 2632105"/>
                <a:gd name="connsiteX79" fmla="*/ 3871245 w 3879791"/>
                <a:gd name="connsiteY79" fmla="*/ 1435694 h 2632105"/>
                <a:gd name="connsiteX80" fmla="*/ 3879791 w 3879791"/>
                <a:gd name="connsiteY80" fmla="*/ 1486969 h 2632105"/>
                <a:gd name="connsiteX81" fmla="*/ 3871245 w 3879791"/>
                <a:gd name="connsiteY81" fmla="*/ 1862984 h 2632105"/>
                <a:gd name="connsiteX82" fmla="*/ 3862699 w 3879791"/>
                <a:gd name="connsiteY82" fmla="*/ 1888621 h 2632105"/>
                <a:gd name="connsiteX83" fmla="*/ 3845608 w 3879791"/>
                <a:gd name="connsiteY83" fmla="*/ 1982625 h 2632105"/>
                <a:gd name="connsiteX84" fmla="*/ 3828516 w 3879791"/>
                <a:gd name="connsiteY84" fmla="*/ 2033899 h 2632105"/>
                <a:gd name="connsiteX85" fmla="*/ 3802879 w 3879791"/>
                <a:gd name="connsiteY85" fmla="*/ 2127903 h 2632105"/>
                <a:gd name="connsiteX86" fmla="*/ 3777241 w 3879791"/>
                <a:gd name="connsiteY86" fmla="*/ 2162086 h 2632105"/>
                <a:gd name="connsiteX87" fmla="*/ 3743058 w 3879791"/>
                <a:gd name="connsiteY87" fmla="*/ 2230453 h 2632105"/>
                <a:gd name="connsiteX88" fmla="*/ 3717421 w 3879791"/>
                <a:gd name="connsiteY88" fmla="*/ 2256090 h 2632105"/>
                <a:gd name="connsiteX89" fmla="*/ 3691783 w 3879791"/>
                <a:gd name="connsiteY89" fmla="*/ 2298819 h 2632105"/>
                <a:gd name="connsiteX90" fmla="*/ 3666146 w 3879791"/>
                <a:gd name="connsiteY90" fmla="*/ 2324456 h 2632105"/>
                <a:gd name="connsiteX91" fmla="*/ 3649054 w 3879791"/>
                <a:gd name="connsiteY91" fmla="*/ 2350094 h 2632105"/>
                <a:gd name="connsiteX92" fmla="*/ 3623417 w 3879791"/>
                <a:gd name="connsiteY92" fmla="*/ 2367185 h 2632105"/>
                <a:gd name="connsiteX93" fmla="*/ 3512322 w 3879791"/>
                <a:gd name="connsiteY93" fmla="*/ 2461189 h 2632105"/>
                <a:gd name="connsiteX94" fmla="*/ 3461047 w 3879791"/>
                <a:gd name="connsiteY94" fmla="*/ 2486827 h 2632105"/>
                <a:gd name="connsiteX95" fmla="*/ 3435409 w 3879791"/>
                <a:gd name="connsiteY95" fmla="*/ 2503918 h 2632105"/>
                <a:gd name="connsiteX96" fmla="*/ 3409772 w 3879791"/>
                <a:gd name="connsiteY96" fmla="*/ 2529555 h 2632105"/>
                <a:gd name="connsiteX97" fmla="*/ 3349951 w 3879791"/>
                <a:gd name="connsiteY97" fmla="*/ 2546647 h 2632105"/>
                <a:gd name="connsiteX98" fmla="*/ 3273039 w 3879791"/>
                <a:gd name="connsiteY98" fmla="*/ 2572284 h 2632105"/>
                <a:gd name="connsiteX99" fmla="*/ 3221765 w 3879791"/>
                <a:gd name="connsiteY99" fmla="*/ 2597922 h 2632105"/>
                <a:gd name="connsiteX100" fmla="*/ 3119215 w 3879791"/>
                <a:gd name="connsiteY100" fmla="*/ 2615013 h 2632105"/>
                <a:gd name="connsiteX101" fmla="*/ 3076486 w 3879791"/>
                <a:gd name="connsiteY101" fmla="*/ 2623559 h 2632105"/>
                <a:gd name="connsiteX102" fmla="*/ 3025211 w 3879791"/>
                <a:gd name="connsiteY102" fmla="*/ 2632105 h 2632105"/>
                <a:gd name="connsiteX103" fmla="*/ 2486826 w 3879791"/>
                <a:gd name="connsiteY103" fmla="*/ 2623559 h 2632105"/>
                <a:gd name="connsiteX104" fmla="*/ 2461189 w 3879791"/>
                <a:gd name="connsiteY104" fmla="*/ 2615013 h 2632105"/>
                <a:gd name="connsiteX105" fmla="*/ 2401368 w 3879791"/>
                <a:gd name="connsiteY105" fmla="*/ 2597922 h 2632105"/>
                <a:gd name="connsiteX106" fmla="*/ 2324456 w 3879791"/>
                <a:gd name="connsiteY106" fmla="*/ 2572284 h 2632105"/>
                <a:gd name="connsiteX107" fmla="*/ 2290273 w 3879791"/>
                <a:gd name="connsiteY107" fmla="*/ 2555193 h 2632105"/>
                <a:gd name="connsiteX108" fmla="*/ 2196269 w 3879791"/>
                <a:gd name="connsiteY108" fmla="*/ 2529555 h 2632105"/>
                <a:gd name="connsiteX109" fmla="*/ 2136449 w 3879791"/>
                <a:gd name="connsiteY109" fmla="*/ 2512464 h 2632105"/>
                <a:gd name="connsiteX110" fmla="*/ 2093720 w 3879791"/>
                <a:gd name="connsiteY110" fmla="*/ 2503918 h 2632105"/>
                <a:gd name="connsiteX111" fmla="*/ 2050991 w 3879791"/>
                <a:gd name="connsiteY111" fmla="*/ 2486827 h 2632105"/>
                <a:gd name="connsiteX112" fmla="*/ 1931350 w 3879791"/>
                <a:gd name="connsiteY112" fmla="*/ 2452643 h 2632105"/>
                <a:gd name="connsiteX113" fmla="*/ 1880075 w 3879791"/>
                <a:gd name="connsiteY113" fmla="*/ 2435552 h 2632105"/>
                <a:gd name="connsiteX114" fmla="*/ 1734796 w 3879791"/>
                <a:gd name="connsiteY114" fmla="*/ 2452643 h 2632105"/>
                <a:gd name="connsiteX115" fmla="*/ 1700613 w 3879791"/>
                <a:gd name="connsiteY115" fmla="*/ 2469735 h 2632105"/>
                <a:gd name="connsiteX116" fmla="*/ 1649338 w 3879791"/>
                <a:gd name="connsiteY116" fmla="*/ 2486827 h 2632105"/>
                <a:gd name="connsiteX117" fmla="*/ 1623701 w 3879791"/>
                <a:gd name="connsiteY117" fmla="*/ 2495372 h 2632105"/>
                <a:gd name="connsiteX118" fmla="*/ 1572426 w 3879791"/>
                <a:gd name="connsiteY118" fmla="*/ 2521010 h 2632105"/>
                <a:gd name="connsiteX119" fmla="*/ 1521151 w 3879791"/>
                <a:gd name="connsiteY119" fmla="*/ 2555193 h 2632105"/>
                <a:gd name="connsiteX120" fmla="*/ 1495514 w 3879791"/>
                <a:gd name="connsiteY120" fmla="*/ 2572284 h 2632105"/>
                <a:gd name="connsiteX121" fmla="*/ 1469877 w 3879791"/>
                <a:gd name="connsiteY121" fmla="*/ 2580830 h 2632105"/>
                <a:gd name="connsiteX122" fmla="*/ 1427148 w 3879791"/>
                <a:gd name="connsiteY122" fmla="*/ 2597922 h 2632105"/>
                <a:gd name="connsiteX123" fmla="*/ 1341690 w 3879791"/>
                <a:gd name="connsiteY123" fmla="*/ 2615013 h 2632105"/>
                <a:gd name="connsiteX124" fmla="*/ 1298961 w 3879791"/>
                <a:gd name="connsiteY124" fmla="*/ 2623559 h 2632105"/>
                <a:gd name="connsiteX125" fmla="*/ 999858 w 3879791"/>
                <a:gd name="connsiteY125" fmla="*/ 2615013 h 2632105"/>
                <a:gd name="connsiteX126" fmla="*/ 974221 w 3879791"/>
                <a:gd name="connsiteY126" fmla="*/ 2606468 h 2632105"/>
                <a:gd name="connsiteX127" fmla="*/ 914400 w 3879791"/>
                <a:gd name="connsiteY127" fmla="*/ 2597922 h 2632105"/>
                <a:gd name="connsiteX128" fmla="*/ 846034 w 3879791"/>
                <a:gd name="connsiteY128" fmla="*/ 2572284 h 2632105"/>
                <a:gd name="connsiteX129" fmla="*/ 803305 w 3879791"/>
                <a:gd name="connsiteY129" fmla="*/ 2546647 h 2632105"/>
                <a:gd name="connsiteX130" fmla="*/ 726393 w 3879791"/>
                <a:gd name="connsiteY130" fmla="*/ 2512464 h 2632105"/>
                <a:gd name="connsiteX131" fmla="*/ 692209 w 3879791"/>
                <a:gd name="connsiteY131" fmla="*/ 2486827 h 2632105"/>
                <a:gd name="connsiteX132" fmla="*/ 640935 w 3879791"/>
                <a:gd name="connsiteY132" fmla="*/ 2461189 h 2632105"/>
                <a:gd name="connsiteX133" fmla="*/ 546931 w 3879791"/>
                <a:gd name="connsiteY133" fmla="*/ 2367185 h 2632105"/>
                <a:gd name="connsiteX134" fmla="*/ 521294 w 3879791"/>
                <a:gd name="connsiteY134" fmla="*/ 2341548 h 2632105"/>
                <a:gd name="connsiteX135" fmla="*/ 487110 w 3879791"/>
                <a:gd name="connsiteY135" fmla="*/ 2290273 h 2632105"/>
                <a:gd name="connsiteX136" fmla="*/ 470019 w 3879791"/>
                <a:gd name="connsiteY136" fmla="*/ 2264636 h 2632105"/>
                <a:gd name="connsiteX137" fmla="*/ 427290 w 3879791"/>
                <a:gd name="connsiteY137" fmla="*/ 2196269 h 2632105"/>
                <a:gd name="connsiteX138" fmla="*/ 384561 w 3879791"/>
                <a:gd name="connsiteY138" fmla="*/ 2076628 h 2632105"/>
                <a:gd name="connsiteX139" fmla="*/ 367469 w 3879791"/>
                <a:gd name="connsiteY139" fmla="*/ 2042445 h 2632105"/>
                <a:gd name="connsiteX140" fmla="*/ 358923 w 3879791"/>
                <a:gd name="connsiteY140" fmla="*/ 1991170 h 2632105"/>
                <a:gd name="connsiteX141" fmla="*/ 341832 w 3879791"/>
                <a:gd name="connsiteY141" fmla="*/ 1956987 h 2632105"/>
                <a:gd name="connsiteX142" fmla="*/ 316194 w 3879791"/>
                <a:gd name="connsiteY142" fmla="*/ 1862984 h 2632105"/>
                <a:gd name="connsiteX143" fmla="*/ 299103 w 3879791"/>
                <a:gd name="connsiteY143" fmla="*/ 1743342 h 2632105"/>
                <a:gd name="connsiteX144" fmla="*/ 290557 w 3879791"/>
                <a:gd name="connsiteY144" fmla="*/ 1692068 h 2632105"/>
                <a:gd name="connsiteX145" fmla="*/ 264920 w 3879791"/>
                <a:gd name="connsiteY145" fmla="*/ 1640793 h 2632105"/>
                <a:gd name="connsiteX146" fmla="*/ 222191 w 3879791"/>
                <a:gd name="connsiteY146" fmla="*/ 1572427 h 2632105"/>
                <a:gd name="connsiteX147" fmla="*/ 205099 w 3879791"/>
                <a:gd name="connsiteY147" fmla="*/ 1521152 h 2632105"/>
                <a:gd name="connsiteX148" fmla="*/ 196553 w 3879791"/>
                <a:gd name="connsiteY148" fmla="*/ 1452785 h 2632105"/>
                <a:gd name="connsiteX149" fmla="*/ 179462 w 3879791"/>
                <a:gd name="connsiteY149" fmla="*/ 1418602 h 2632105"/>
                <a:gd name="connsiteX150" fmla="*/ 136733 w 3879791"/>
                <a:gd name="connsiteY150" fmla="*/ 1341690 h 2632105"/>
                <a:gd name="connsiteX151" fmla="*/ 128187 w 3879791"/>
                <a:gd name="connsiteY151" fmla="*/ 1298961 h 2632105"/>
                <a:gd name="connsiteX152" fmla="*/ 119641 w 3879791"/>
                <a:gd name="connsiteY152" fmla="*/ 1273324 h 2632105"/>
                <a:gd name="connsiteX153" fmla="*/ 94004 w 3879791"/>
                <a:gd name="connsiteY153" fmla="*/ 1170774 h 2632105"/>
                <a:gd name="connsiteX154" fmla="*/ 85458 w 3879791"/>
                <a:gd name="connsiteY154" fmla="*/ 1119499 h 2632105"/>
                <a:gd name="connsiteX155" fmla="*/ 76912 w 3879791"/>
                <a:gd name="connsiteY155" fmla="*/ 1093862 h 2632105"/>
                <a:gd name="connsiteX156" fmla="*/ 59821 w 3879791"/>
                <a:gd name="connsiteY156" fmla="*/ 1025496 h 2632105"/>
                <a:gd name="connsiteX157" fmla="*/ 34183 w 3879791"/>
                <a:gd name="connsiteY157" fmla="*/ 940038 h 2632105"/>
                <a:gd name="connsiteX158" fmla="*/ 25637 w 3879791"/>
                <a:gd name="connsiteY158" fmla="*/ 914400 h 2632105"/>
                <a:gd name="connsiteX159" fmla="*/ 0 w 3879791"/>
                <a:gd name="connsiteY159" fmla="*/ 922946 h 263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879791" h="2632105">
                  <a:moveTo>
                    <a:pt x="0" y="922946"/>
                  </a:moveTo>
                  <a:lnTo>
                    <a:pt x="0" y="922946"/>
                  </a:lnTo>
                  <a:cubicBezTo>
                    <a:pt x="5697" y="894460"/>
                    <a:pt x="10046" y="865671"/>
                    <a:pt x="17092" y="837488"/>
                  </a:cubicBezTo>
                  <a:cubicBezTo>
                    <a:pt x="21462" y="820010"/>
                    <a:pt x="28486" y="803305"/>
                    <a:pt x="34183" y="786213"/>
                  </a:cubicBezTo>
                  <a:cubicBezTo>
                    <a:pt x="37032" y="777667"/>
                    <a:pt x="38700" y="768633"/>
                    <a:pt x="42729" y="760576"/>
                  </a:cubicBezTo>
                  <a:cubicBezTo>
                    <a:pt x="48426" y="749182"/>
                    <a:pt x="55090" y="738221"/>
                    <a:pt x="59821" y="726393"/>
                  </a:cubicBezTo>
                  <a:cubicBezTo>
                    <a:pt x="109561" y="602041"/>
                    <a:pt x="50157" y="726213"/>
                    <a:pt x="94004" y="649481"/>
                  </a:cubicBezTo>
                  <a:cubicBezTo>
                    <a:pt x="100324" y="638420"/>
                    <a:pt x="103137" y="625246"/>
                    <a:pt x="111095" y="615298"/>
                  </a:cubicBezTo>
                  <a:cubicBezTo>
                    <a:pt x="164479" y="548568"/>
                    <a:pt x="144387" y="578231"/>
                    <a:pt x="196553" y="546931"/>
                  </a:cubicBezTo>
                  <a:cubicBezTo>
                    <a:pt x="214167" y="536362"/>
                    <a:pt x="227566" y="516125"/>
                    <a:pt x="247828" y="512748"/>
                  </a:cubicBezTo>
                  <a:lnTo>
                    <a:pt x="299103" y="504202"/>
                  </a:lnTo>
                  <a:cubicBezTo>
                    <a:pt x="398804" y="507051"/>
                    <a:pt x="498589" y="507767"/>
                    <a:pt x="598206" y="512748"/>
                  </a:cubicBezTo>
                  <a:cubicBezTo>
                    <a:pt x="609828" y="513329"/>
                    <a:pt x="661309" y="526074"/>
                    <a:pt x="675118" y="529840"/>
                  </a:cubicBezTo>
                  <a:cubicBezTo>
                    <a:pt x="695125" y="535296"/>
                    <a:pt x="715117" y="540832"/>
                    <a:pt x="734938" y="546931"/>
                  </a:cubicBezTo>
                  <a:cubicBezTo>
                    <a:pt x="752158" y="552229"/>
                    <a:pt x="768735" y="559653"/>
                    <a:pt x="786213" y="564023"/>
                  </a:cubicBezTo>
                  <a:cubicBezTo>
                    <a:pt x="832755" y="575659"/>
                    <a:pt x="809891" y="567317"/>
                    <a:pt x="854579" y="589660"/>
                  </a:cubicBezTo>
                  <a:cubicBezTo>
                    <a:pt x="863125" y="598206"/>
                    <a:pt x="870932" y="607561"/>
                    <a:pt x="880217" y="615298"/>
                  </a:cubicBezTo>
                  <a:cubicBezTo>
                    <a:pt x="918749" y="647408"/>
                    <a:pt x="915577" y="621335"/>
                    <a:pt x="957129" y="683664"/>
                  </a:cubicBezTo>
                  <a:cubicBezTo>
                    <a:pt x="980954" y="719402"/>
                    <a:pt x="986825" y="735472"/>
                    <a:pt x="1016950" y="760576"/>
                  </a:cubicBezTo>
                  <a:cubicBezTo>
                    <a:pt x="1024840" y="767151"/>
                    <a:pt x="1034041" y="771971"/>
                    <a:pt x="1042587" y="777668"/>
                  </a:cubicBezTo>
                  <a:cubicBezTo>
                    <a:pt x="1045436" y="769122"/>
                    <a:pt x="1048948" y="760769"/>
                    <a:pt x="1051133" y="752030"/>
                  </a:cubicBezTo>
                  <a:cubicBezTo>
                    <a:pt x="1056007" y="732536"/>
                    <a:pt x="1058459" y="703194"/>
                    <a:pt x="1068224" y="683664"/>
                  </a:cubicBezTo>
                  <a:cubicBezTo>
                    <a:pt x="1072817" y="674478"/>
                    <a:pt x="1079619" y="666573"/>
                    <a:pt x="1085316" y="658027"/>
                  </a:cubicBezTo>
                  <a:cubicBezTo>
                    <a:pt x="1088165" y="649481"/>
                    <a:pt x="1088626" y="639719"/>
                    <a:pt x="1093862" y="632389"/>
                  </a:cubicBezTo>
                  <a:cubicBezTo>
                    <a:pt x="1116826" y="600239"/>
                    <a:pt x="1137898" y="592294"/>
                    <a:pt x="1170774" y="572569"/>
                  </a:cubicBezTo>
                  <a:cubicBezTo>
                    <a:pt x="1179320" y="561174"/>
                    <a:pt x="1189344" y="550752"/>
                    <a:pt x="1196411" y="538385"/>
                  </a:cubicBezTo>
                  <a:cubicBezTo>
                    <a:pt x="1200880" y="530564"/>
                    <a:pt x="1200928" y="520805"/>
                    <a:pt x="1204957" y="512748"/>
                  </a:cubicBezTo>
                  <a:cubicBezTo>
                    <a:pt x="1209550" y="503562"/>
                    <a:pt x="1216605" y="495821"/>
                    <a:pt x="1222049" y="487111"/>
                  </a:cubicBezTo>
                  <a:cubicBezTo>
                    <a:pt x="1230852" y="473026"/>
                    <a:pt x="1235941" y="456127"/>
                    <a:pt x="1247686" y="444382"/>
                  </a:cubicBezTo>
                  <a:cubicBezTo>
                    <a:pt x="1267828" y="424239"/>
                    <a:pt x="1316052" y="393107"/>
                    <a:pt x="1316052" y="393107"/>
                  </a:cubicBezTo>
                  <a:cubicBezTo>
                    <a:pt x="1330429" y="349975"/>
                    <a:pt x="1314157" y="381302"/>
                    <a:pt x="1350236" y="350378"/>
                  </a:cubicBezTo>
                  <a:cubicBezTo>
                    <a:pt x="1362471" y="339891"/>
                    <a:pt x="1372292" y="326806"/>
                    <a:pt x="1384419" y="316195"/>
                  </a:cubicBezTo>
                  <a:cubicBezTo>
                    <a:pt x="1395138" y="306816"/>
                    <a:pt x="1407788" y="299826"/>
                    <a:pt x="1418602" y="290557"/>
                  </a:cubicBezTo>
                  <a:cubicBezTo>
                    <a:pt x="1427778" y="282692"/>
                    <a:pt x="1435063" y="272785"/>
                    <a:pt x="1444239" y="264920"/>
                  </a:cubicBezTo>
                  <a:cubicBezTo>
                    <a:pt x="1455053" y="255651"/>
                    <a:pt x="1467608" y="248552"/>
                    <a:pt x="1478422" y="239283"/>
                  </a:cubicBezTo>
                  <a:cubicBezTo>
                    <a:pt x="1487598" y="231418"/>
                    <a:pt x="1494391" y="220896"/>
                    <a:pt x="1504060" y="213645"/>
                  </a:cubicBezTo>
                  <a:cubicBezTo>
                    <a:pt x="1517348" y="203679"/>
                    <a:pt x="1533501" y="197974"/>
                    <a:pt x="1546789" y="188008"/>
                  </a:cubicBezTo>
                  <a:cubicBezTo>
                    <a:pt x="1556457" y="180757"/>
                    <a:pt x="1562370" y="169074"/>
                    <a:pt x="1572426" y="162370"/>
                  </a:cubicBezTo>
                  <a:cubicBezTo>
                    <a:pt x="1579921" y="157373"/>
                    <a:pt x="1589784" y="157373"/>
                    <a:pt x="1598064" y="153825"/>
                  </a:cubicBezTo>
                  <a:cubicBezTo>
                    <a:pt x="1609773" y="148807"/>
                    <a:pt x="1620538" y="141751"/>
                    <a:pt x="1632247" y="136733"/>
                  </a:cubicBezTo>
                  <a:cubicBezTo>
                    <a:pt x="1640527" y="133184"/>
                    <a:pt x="1649827" y="132215"/>
                    <a:pt x="1657884" y="128187"/>
                  </a:cubicBezTo>
                  <a:cubicBezTo>
                    <a:pt x="1667071" y="123594"/>
                    <a:pt x="1674215" y="115439"/>
                    <a:pt x="1683522" y="111096"/>
                  </a:cubicBezTo>
                  <a:cubicBezTo>
                    <a:pt x="1717079" y="95436"/>
                    <a:pt x="1752949" y="84928"/>
                    <a:pt x="1786071" y="68367"/>
                  </a:cubicBezTo>
                  <a:cubicBezTo>
                    <a:pt x="1811325" y="55740"/>
                    <a:pt x="1835699" y="42369"/>
                    <a:pt x="1862983" y="34184"/>
                  </a:cubicBezTo>
                  <a:cubicBezTo>
                    <a:pt x="1876896" y="30010"/>
                    <a:pt x="1891533" y="28789"/>
                    <a:pt x="1905712" y="25638"/>
                  </a:cubicBezTo>
                  <a:cubicBezTo>
                    <a:pt x="1917177" y="23090"/>
                    <a:pt x="1928602" y="20319"/>
                    <a:pt x="1939895" y="17092"/>
                  </a:cubicBezTo>
                  <a:cubicBezTo>
                    <a:pt x="1948557" y="14617"/>
                    <a:pt x="1956548" y="9188"/>
                    <a:pt x="1965533" y="8546"/>
                  </a:cubicBezTo>
                  <a:cubicBezTo>
                    <a:pt x="2036624" y="3468"/>
                    <a:pt x="2107963" y="2849"/>
                    <a:pt x="2179178" y="0"/>
                  </a:cubicBezTo>
                  <a:lnTo>
                    <a:pt x="2811566" y="8546"/>
                  </a:lnTo>
                  <a:cubicBezTo>
                    <a:pt x="2840186" y="9227"/>
                    <a:pt x="2868487" y="14809"/>
                    <a:pt x="2897024" y="17092"/>
                  </a:cubicBezTo>
                  <a:cubicBezTo>
                    <a:pt x="2939711" y="20507"/>
                    <a:pt x="2982482" y="22789"/>
                    <a:pt x="3025211" y="25638"/>
                  </a:cubicBezTo>
                  <a:cubicBezTo>
                    <a:pt x="3042303" y="37032"/>
                    <a:pt x="3058872" y="49253"/>
                    <a:pt x="3076486" y="59821"/>
                  </a:cubicBezTo>
                  <a:cubicBezTo>
                    <a:pt x="3090729" y="68367"/>
                    <a:pt x="3105608" y="75933"/>
                    <a:pt x="3119215" y="85458"/>
                  </a:cubicBezTo>
                  <a:cubicBezTo>
                    <a:pt x="3134158" y="95918"/>
                    <a:pt x="3146768" y="109523"/>
                    <a:pt x="3161944" y="119641"/>
                  </a:cubicBezTo>
                  <a:cubicBezTo>
                    <a:pt x="3181053" y="132381"/>
                    <a:pt x="3202950" y="140655"/>
                    <a:pt x="3221765" y="153825"/>
                  </a:cubicBezTo>
                  <a:cubicBezTo>
                    <a:pt x="3231666" y="160756"/>
                    <a:pt x="3238118" y="171725"/>
                    <a:pt x="3247402" y="179462"/>
                  </a:cubicBezTo>
                  <a:cubicBezTo>
                    <a:pt x="3255292" y="186037"/>
                    <a:pt x="3265149" y="189979"/>
                    <a:pt x="3273039" y="196554"/>
                  </a:cubicBezTo>
                  <a:cubicBezTo>
                    <a:pt x="3337118" y="249953"/>
                    <a:pt x="3251624" y="193960"/>
                    <a:pt x="3341406" y="247828"/>
                  </a:cubicBezTo>
                  <a:cubicBezTo>
                    <a:pt x="3349952" y="259223"/>
                    <a:pt x="3357515" y="271425"/>
                    <a:pt x="3367043" y="282012"/>
                  </a:cubicBezTo>
                  <a:cubicBezTo>
                    <a:pt x="3383213" y="299978"/>
                    <a:pt x="3403815" y="313949"/>
                    <a:pt x="3418318" y="333286"/>
                  </a:cubicBezTo>
                  <a:cubicBezTo>
                    <a:pt x="3426864" y="344680"/>
                    <a:pt x="3434331" y="356970"/>
                    <a:pt x="3443955" y="367469"/>
                  </a:cubicBezTo>
                  <a:cubicBezTo>
                    <a:pt x="3465733" y="391226"/>
                    <a:pt x="3494445" y="409020"/>
                    <a:pt x="3512322" y="435836"/>
                  </a:cubicBezTo>
                  <a:cubicBezTo>
                    <a:pt x="3549837" y="492109"/>
                    <a:pt x="3547502" y="493063"/>
                    <a:pt x="3597779" y="546931"/>
                  </a:cubicBezTo>
                  <a:cubicBezTo>
                    <a:pt x="3619769" y="570492"/>
                    <a:pt x="3648269" y="588482"/>
                    <a:pt x="3666146" y="615298"/>
                  </a:cubicBezTo>
                  <a:cubicBezTo>
                    <a:pt x="3689941" y="650991"/>
                    <a:pt x="3675974" y="633673"/>
                    <a:pt x="3708875" y="666572"/>
                  </a:cubicBezTo>
                  <a:cubicBezTo>
                    <a:pt x="3714572" y="680815"/>
                    <a:pt x="3721115" y="694748"/>
                    <a:pt x="3725966" y="709301"/>
                  </a:cubicBezTo>
                  <a:cubicBezTo>
                    <a:pt x="3735892" y="739079"/>
                    <a:pt x="3736746" y="763197"/>
                    <a:pt x="3743058" y="794759"/>
                  </a:cubicBezTo>
                  <a:cubicBezTo>
                    <a:pt x="3748209" y="820512"/>
                    <a:pt x="3754647" y="845991"/>
                    <a:pt x="3760150" y="871671"/>
                  </a:cubicBezTo>
                  <a:cubicBezTo>
                    <a:pt x="3763193" y="885874"/>
                    <a:pt x="3766775" y="900002"/>
                    <a:pt x="3768695" y="914400"/>
                  </a:cubicBezTo>
                  <a:cubicBezTo>
                    <a:pt x="3772478" y="942777"/>
                    <a:pt x="3773457" y="971481"/>
                    <a:pt x="3777241" y="999858"/>
                  </a:cubicBezTo>
                  <a:cubicBezTo>
                    <a:pt x="3779161" y="1014256"/>
                    <a:pt x="3782264" y="1028496"/>
                    <a:pt x="3785787" y="1042587"/>
                  </a:cubicBezTo>
                  <a:cubicBezTo>
                    <a:pt x="3787972" y="1051326"/>
                    <a:pt x="3791858" y="1059563"/>
                    <a:pt x="3794333" y="1068225"/>
                  </a:cubicBezTo>
                  <a:cubicBezTo>
                    <a:pt x="3797560" y="1079518"/>
                    <a:pt x="3800331" y="1090943"/>
                    <a:pt x="3802879" y="1102408"/>
                  </a:cubicBezTo>
                  <a:cubicBezTo>
                    <a:pt x="3806030" y="1116587"/>
                    <a:pt x="3808273" y="1130958"/>
                    <a:pt x="3811424" y="1145137"/>
                  </a:cubicBezTo>
                  <a:cubicBezTo>
                    <a:pt x="3813972" y="1156602"/>
                    <a:pt x="3817667" y="1167803"/>
                    <a:pt x="3819970" y="1179320"/>
                  </a:cubicBezTo>
                  <a:cubicBezTo>
                    <a:pt x="3823368" y="1196311"/>
                    <a:pt x="3824313" y="1213785"/>
                    <a:pt x="3828516" y="1230595"/>
                  </a:cubicBezTo>
                  <a:cubicBezTo>
                    <a:pt x="3832886" y="1248073"/>
                    <a:pt x="3841239" y="1264391"/>
                    <a:pt x="3845608" y="1281869"/>
                  </a:cubicBezTo>
                  <a:lnTo>
                    <a:pt x="3854153" y="1316053"/>
                  </a:lnTo>
                  <a:cubicBezTo>
                    <a:pt x="3857002" y="1344539"/>
                    <a:pt x="3858650" y="1373171"/>
                    <a:pt x="3862699" y="1401511"/>
                  </a:cubicBezTo>
                  <a:cubicBezTo>
                    <a:pt x="3864360" y="1413138"/>
                    <a:pt x="3868942" y="1424177"/>
                    <a:pt x="3871245" y="1435694"/>
                  </a:cubicBezTo>
                  <a:cubicBezTo>
                    <a:pt x="3874643" y="1452685"/>
                    <a:pt x="3876942" y="1469877"/>
                    <a:pt x="3879791" y="1486969"/>
                  </a:cubicBezTo>
                  <a:cubicBezTo>
                    <a:pt x="3876942" y="1612307"/>
                    <a:pt x="3876575" y="1737727"/>
                    <a:pt x="3871245" y="1862984"/>
                  </a:cubicBezTo>
                  <a:cubicBezTo>
                    <a:pt x="3870862" y="1871984"/>
                    <a:pt x="3864466" y="1879788"/>
                    <a:pt x="3862699" y="1888621"/>
                  </a:cubicBezTo>
                  <a:cubicBezTo>
                    <a:pt x="3849462" y="1954806"/>
                    <a:pt x="3860805" y="1931968"/>
                    <a:pt x="3845608" y="1982625"/>
                  </a:cubicBezTo>
                  <a:cubicBezTo>
                    <a:pt x="3840431" y="1999881"/>
                    <a:pt x="3832049" y="2016233"/>
                    <a:pt x="3828516" y="2033899"/>
                  </a:cubicBezTo>
                  <a:cubicBezTo>
                    <a:pt x="3824384" y="2054558"/>
                    <a:pt x="3814706" y="2112135"/>
                    <a:pt x="3802879" y="2127903"/>
                  </a:cubicBezTo>
                  <a:cubicBezTo>
                    <a:pt x="3794333" y="2139297"/>
                    <a:pt x="3784418" y="2149783"/>
                    <a:pt x="3777241" y="2162086"/>
                  </a:cubicBezTo>
                  <a:cubicBezTo>
                    <a:pt x="3764403" y="2184094"/>
                    <a:pt x="3761074" y="2212437"/>
                    <a:pt x="3743058" y="2230453"/>
                  </a:cubicBezTo>
                  <a:cubicBezTo>
                    <a:pt x="3734512" y="2238999"/>
                    <a:pt x="3724672" y="2246422"/>
                    <a:pt x="3717421" y="2256090"/>
                  </a:cubicBezTo>
                  <a:cubicBezTo>
                    <a:pt x="3707455" y="2269378"/>
                    <a:pt x="3701749" y="2285531"/>
                    <a:pt x="3691783" y="2298819"/>
                  </a:cubicBezTo>
                  <a:cubicBezTo>
                    <a:pt x="3684532" y="2308487"/>
                    <a:pt x="3673883" y="2315172"/>
                    <a:pt x="3666146" y="2324456"/>
                  </a:cubicBezTo>
                  <a:cubicBezTo>
                    <a:pt x="3659571" y="2332346"/>
                    <a:pt x="3656317" y="2342831"/>
                    <a:pt x="3649054" y="2350094"/>
                  </a:cubicBezTo>
                  <a:cubicBezTo>
                    <a:pt x="3641792" y="2357356"/>
                    <a:pt x="3631215" y="2360501"/>
                    <a:pt x="3623417" y="2367185"/>
                  </a:cubicBezTo>
                  <a:cubicBezTo>
                    <a:pt x="3577992" y="2406121"/>
                    <a:pt x="3578324" y="2428187"/>
                    <a:pt x="3512322" y="2461189"/>
                  </a:cubicBezTo>
                  <a:cubicBezTo>
                    <a:pt x="3495230" y="2469735"/>
                    <a:pt x="3477751" y="2477547"/>
                    <a:pt x="3461047" y="2486827"/>
                  </a:cubicBezTo>
                  <a:cubicBezTo>
                    <a:pt x="3452069" y="2491815"/>
                    <a:pt x="3443299" y="2497343"/>
                    <a:pt x="3435409" y="2503918"/>
                  </a:cubicBezTo>
                  <a:cubicBezTo>
                    <a:pt x="3426125" y="2511655"/>
                    <a:pt x="3420582" y="2524150"/>
                    <a:pt x="3409772" y="2529555"/>
                  </a:cubicBezTo>
                  <a:cubicBezTo>
                    <a:pt x="3391223" y="2538829"/>
                    <a:pt x="3369441" y="2539560"/>
                    <a:pt x="3349951" y="2546647"/>
                  </a:cubicBezTo>
                  <a:cubicBezTo>
                    <a:pt x="3263469" y="2578096"/>
                    <a:pt x="3373078" y="2552278"/>
                    <a:pt x="3273039" y="2572284"/>
                  </a:cubicBezTo>
                  <a:cubicBezTo>
                    <a:pt x="3255948" y="2580830"/>
                    <a:pt x="3240177" y="2592808"/>
                    <a:pt x="3221765" y="2597922"/>
                  </a:cubicBezTo>
                  <a:cubicBezTo>
                    <a:pt x="3188374" y="2607197"/>
                    <a:pt x="3153343" y="2608991"/>
                    <a:pt x="3119215" y="2615013"/>
                  </a:cubicBezTo>
                  <a:cubicBezTo>
                    <a:pt x="3104911" y="2617537"/>
                    <a:pt x="3090777" y="2620961"/>
                    <a:pt x="3076486" y="2623559"/>
                  </a:cubicBezTo>
                  <a:cubicBezTo>
                    <a:pt x="3059438" y="2626659"/>
                    <a:pt x="3042303" y="2629256"/>
                    <a:pt x="3025211" y="2632105"/>
                  </a:cubicBezTo>
                  <a:lnTo>
                    <a:pt x="2486826" y="2623559"/>
                  </a:lnTo>
                  <a:cubicBezTo>
                    <a:pt x="2477822" y="2623286"/>
                    <a:pt x="2469817" y="2617601"/>
                    <a:pt x="2461189" y="2615013"/>
                  </a:cubicBezTo>
                  <a:cubicBezTo>
                    <a:pt x="2441325" y="2609054"/>
                    <a:pt x="2420858" y="2605009"/>
                    <a:pt x="2401368" y="2597922"/>
                  </a:cubicBezTo>
                  <a:cubicBezTo>
                    <a:pt x="2314874" y="2566470"/>
                    <a:pt x="2424508" y="2592295"/>
                    <a:pt x="2324456" y="2572284"/>
                  </a:cubicBezTo>
                  <a:cubicBezTo>
                    <a:pt x="2313062" y="2566587"/>
                    <a:pt x="2302245" y="2559546"/>
                    <a:pt x="2290273" y="2555193"/>
                  </a:cubicBezTo>
                  <a:cubicBezTo>
                    <a:pt x="2256148" y="2542784"/>
                    <a:pt x="2229623" y="2538651"/>
                    <a:pt x="2196269" y="2529555"/>
                  </a:cubicBezTo>
                  <a:cubicBezTo>
                    <a:pt x="2176262" y="2524099"/>
                    <a:pt x="2156568" y="2517494"/>
                    <a:pt x="2136449" y="2512464"/>
                  </a:cubicBezTo>
                  <a:cubicBezTo>
                    <a:pt x="2122358" y="2508941"/>
                    <a:pt x="2107633" y="2508092"/>
                    <a:pt x="2093720" y="2503918"/>
                  </a:cubicBezTo>
                  <a:cubicBezTo>
                    <a:pt x="2079027" y="2499510"/>
                    <a:pt x="2065437" y="2491986"/>
                    <a:pt x="2050991" y="2486827"/>
                  </a:cubicBezTo>
                  <a:cubicBezTo>
                    <a:pt x="1874924" y="2423946"/>
                    <a:pt x="2046467" y="2484038"/>
                    <a:pt x="1931350" y="2452643"/>
                  </a:cubicBezTo>
                  <a:cubicBezTo>
                    <a:pt x="1913969" y="2447903"/>
                    <a:pt x="1880075" y="2435552"/>
                    <a:pt x="1880075" y="2435552"/>
                  </a:cubicBezTo>
                  <a:cubicBezTo>
                    <a:pt x="1868796" y="2436680"/>
                    <a:pt x="1756663" y="2446679"/>
                    <a:pt x="1734796" y="2452643"/>
                  </a:cubicBezTo>
                  <a:cubicBezTo>
                    <a:pt x="1722506" y="2455995"/>
                    <a:pt x="1712441" y="2465004"/>
                    <a:pt x="1700613" y="2469735"/>
                  </a:cubicBezTo>
                  <a:cubicBezTo>
                    <a:pt x="1683885" y="2476426"/>
                    <a:pt x="1666430" y="2481130"/>
                    <a:pt x="1649338" y="2486827"/>
                  </a:cubicBezTo>
                  <a:lnTo>
                    <a:pt x="1623701" y="2495372"/>
                  </a:lnTo>
                  <a:cubicBezTo>
                    <a:pt x="1509913" y="2571233"/>
                    <a:pt x="1678549" y="2462053"/>
                    <a:pt x="1572426" y="2521010"/>
                  </a:cubicBezTo>
                  <a:cubicBezTo>
                    <a:pt x="1554469" y="2530986"/>
                    <a:pt x="1538243" y="2543799"/>
                    <a:pt x="1521151" y="2555193"/>
                  </a:cubicBezTo>
                  <a:cubicBezTo>
                    <a:pt x="1512605" y="2560890"/>
                    <a:pt x="1505257" y="2569036"/>
                    <a:pt x="1495514" y="2572284"/>
                  </a:cubicBezTo>
                  <a:cubicBezTo>
                    <a:pt x="1486968" y="2575133"/>
                    <a:pt x="1478311" y="2577667"/>
                    <a:pt x="1469877" y="2580830"/>
                  </a:cubicBezTo>
                  <a:cubicBezTo>
                    <a:pt x="1455514" y="2586216"/>
                    <a:pt x="1441701" y="2593071"/>
                    <a:pt x="1427148" y="2597922"/>
                  </a:cubicBezTo>
                  <a:cubicBezTo>
                    <a:pt x="1399936" y="2606993"/>
                    <a:pt x="1369467" y="2609963"/>
                    <a:pt x="1341690" y="2615013"/>
                  </a:cubicBezTo>
                  <a:cubicBezTo>
                    <a:pt x="1327399" y="2617611"/>
                    <a:pt x="1313204" y="2620710"/>
                    <a:pt x="1298961" y="2623559"/>
                  </a:cubicBezTo>
                  <a:cubicBezTo>
                    <a:pt x="1199260" y="2620710"/>
                    <a:pt x="1099462" y="2620255"/>
                    <a:pt x="999858" y="2615013"/>
                  </a:cubicBezTo>
                  <a:cubicBezTo>
                    <a:pt x="990863" y="2614540"/>
                    <a:pt x="983054" y="2608235"/>
                    <a:pt x="974221" y="2606468"/>
                  </a:cubicBezTo>
                  <a:cubicBezTo>
                    <a:pt x="954469" y="2602518"/>
                    <a:pt x="934340" y="2600771"/>
                    <a:pt x="914400" y="2597922"/>
                  </a:cubicBezTo>
                  <a:cubicBezTo>
                    <a:pt x="848680" y="2554107"/>
                    <a:pt x="938429" y="2609242"/>
                    <a:pt x="846034" y="2572284"/>
                  </a:cubicBezTo>
                  <a:cubicBezTo>
                    <a:pt x="830612" y="2566115"/>
                    <a:pt x="818161" y="2554075"/>
                    <a:pt x="803305" y="2546647"/>
                  </a:cubicBezTo>
                  <a:cubicBezTo>
                    <a:pt x="778211" y="2534100"/>
                    <a:pt x="751095" y="2525765"/>
                    <a:pt x="726393" y="2512464"/>
                  </a:cubicBezTo>
                  <a:cubicBezTo>
                    <a:pt x="713852" y="2505711"/>
                    <a:pt x="704576" y="2493894"/>
                    <a:pt x="692209" y="2486827"/>
                  </a:cubicBezTo>
                  <a:cubicBezTo>
                    <a:pt x="651826" y="2463751"/>
                    <a:pt x="679771" y="2496141"/>
                    <a:pt x="640935" y="2461189"/>
                  </a:cubicBezTo>
                  <a:cubicBezTo>
                    <a:pt x="640899" y="2461157"/>
                    <a:pt x="560379" y="2380633"/>
                    <a:pt x="546931" y="2367185"/>
                  </a:cubicBezTo>
                  <a:cubicBezTo>
                    <a:pt x="538385" y="2358639"/>
                    <a:pt x="527998" y="2351604"/>
                    <a:pt x="521294" y="2341548"/>
                  </a:cubicBezTo>
                  <a:lnTo>
                    <a:pt x="487110" y="2290273"/>
                  </a:lnTo>
                  <a:cubicBezTo>
                    <a:pt x="481413" y="2281727"/>
                    <a:pt x="473267" y="2274380"/>
                    <a:pt x="470019" y="2264636"/>
                  </a:cubicBezTo>
                  <a:cubicBezTo>
                    <a:pt x="455705" y="2221694"/>
                    <a:pt x="467100" y="2246032"/>
                    <a:pt x="427290" y="2196269"/>
                  </a:cubicBezTo>
                  <a:cubicBezTo>
                    <a:pt x="412738" y="2152613"/>
                    <a:pt x="402642" y="2117310"/>
                    <a:pt x="384561" y="2076628"/>
                  </a:cubicBezTo>
                  <a:cubicBezTo>
                    <a:pt x="379387" y="2064987"/>
                    <a:pt x="373166" y="2053839"/>
                    <a:pt x="367469" y="2042445"/>
                  </a:cubicBezTo>
                  <a:cubicBezTo>
                    <a:pt x="364620" y="2025353"/>
                    <a:pt x="363902" y="2007767"/>
                    <a:pt x="358923" y="1991170"/>
                  </a:cubicBezTo>
                  <a:cubicBezTo>
                    <a:pt x="355262" y="1978968"/>
                    <a:pt x="346186" y="1968959"/>
                    <a:pt x="341832" y="1956987"/>
                  </a:cubicBezTo>
                  <a:cubicBezTo>
                    <a:pt x="340954" y="1954572"/>
                    <a:pt x="318760" y="1878379"/>
                    <a:pt x="316194" y="1862984"/>
                  </a:cubicBezTo>
                  <a:cubicBezTo>
                    <a:pt x="309571" y="1823247"/>
                    <a:pt x="305726" y="1783079"/>
                    <a:pt x="299103" y="1743342"/>
                  </a:cubicBezTo>
                  <a:cubicBezTo>
                    <a:pt x="296254" y="1726251"/>
                    <a:pt x="296036" y="1708506"/>
                    <a:pt x="290557" y="1692068"/>
                  </a:cubicBezTo>
                  <a:cubicBezTo>
                    <a:pt x="284514" y="1673940"/>
                    <a:pt x="274401" y="1657384"/>
                    <a:pt x="264920" y="1640793"/>
                  </a:cubicBezTo>
                  <a:cubicBezTo>
                    <a:pt x="251587" y="1617460"/>
                    <a:pt x="230689" y="1597921"/>
                    <a:pt x="222191" y="1572427"/>
                  </a:cubicBezTo>
                  <a:lnTo>
                    <a:pt x="205099" y="1521152"/>
                  </a:lnTo>
                  <a:cubicBezTo>
                    <a:pt x="202250" y="1498363"/>
                    <a:pt x="202123" y="1475066"/>
                    <a:pt x="196553" y="1452785"/>
                  </a:cubicBezTo>
                  <a:cubicBezTo>
                    <a:pt x="193463" y="1440426"/>
                    <a:pt x="184636" y="1430243"/>
                    <a:pt x="179462" y="1418602"/>
                  </a:cubicBezTo>
                  <a:cubicBezTo>
                    <a:pt x="150978" y="1354512"/>
                    <a:pt x="177240" y="1395700"/>
                    <a:pt x="136733" y="1341690"/>
                  </a:cubicBezTo>
                  <a:cubicBezTo>
                    <a:pt x="133884" y="1327447"/>
                    <a:pt x="131710" y="1313052"/>
                    <a:pt x="128187" y="1298961"/>
                  </a:cubicBezTo>
                  <a:cubicBezTo>
                    <a:pt x="126002" y="1290222"/>
                    <a:pt x="121962" y="1282028"/>
                    <a:pt x="119641" y="1273324"/>
                  </a:cubicBezTo>
                  <a:cubicBezTo>
                    <a:pt x="110562" y="1239278"/>
                    <a:pt x="99797" y="1205530"/>
                    <a:pt x="94004" y="1170774"/>
                  </a:cubicBezTo>
                  <a:cubicBezTo>
                    <a:pt x="91155" y="1153682"/>
                    <a:pt x="89217" y="1136414"/>
                    <a:pt x="85458" y="1119499"/>
                  </a:cubicBezTo>
                  <a:cubicBezTo>
                    <a:pt x="83504" y="1110706"/>
                    <a:pt x="79282" y="1102553"/>
                    <a:pt x="76912" y="1093862"/>
                  </a:cubicBezTo>
                  <a:cubicBezTo>
                    <a:pt x="70731" y="1071200"/>
                    <a:pt x="65518" y="1048285"/>
                    <a:pt x="59821" y="1025496"/>
                  </a:cubicBezTo>
                  <a:cubicBezTo>
                    <a:pt x="46906" y="973835"/>
                    <a:pt x="54989" y="1002453"/>
                    <a:pt x="34183" y="940038"/>
                  </a:cubicBezTo>
                  <a:cubicBezTo>
                    <a:pt x="31334" y="931492"/>
                    <a:pt x="25637" y="923408"/>
                    <a:pt x="25637" y="914400"/>
                  </a:cubicBezTo>
                  <a:lnTo>
                    <a:pt x="0" y="922946"/>
                  </a:lnTo>
                  <a:close/>
                </a:path>
              </a:pathLst>
            </a:custGeom>
            <a:solidFill>
              <a:schemeClr val="bg1"/>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a:off x="584172" y="2306240"/>
              <a:ext cx="895992" cy="853956"/>
            </a:xfrm>
            <a:custGeom>
              <a:avLst/>
              <a:gdLst>
                <a:gd name="connsiteX0" fmla="*/ 0 w 895992"/>
                <a:gd name="connsiteY0" fmla="*/ 760576 h 853956"/>
                <a:gd name="connsiteX1" fmla="*/ 803304 w 895992"/>
                <a:gd name="connsiteY1" fmla="*/ 786213 h 853956"/>
                <a:gd name="connsiteX2" fmla="*/ 846033 w 895992"/>
                <a:gd name="connsiteY2" fmla="*/ 0 h 853956"/>
              </a:gdLst>
              <a:ahLst/>
              <a:cxnLst>
                <a:cxn ang="0">
                  <a:pos x="connsiteX0" y="connsiteY0"/>
                </a:cxn>
                <a:cxn ang="0">
                  <a:pos x="connsiteX1" y="connsiteY1"/>
                </a:cxn>
                <a:cxn ang="0">
                  <a:pos x="connsiteX2" y="connsiteY2"/>
                </a:cxn>
              </a:cxnLst>
              <a:rect l="l" t="t" r="r" b="b"/>
              <a:pathLst>
                <a:path w="895992" h="853956">
                  <a:moveTo>
                    <a:pt x="0" y="760576"/>
                  </a:moveTo>
                  <a:cubicBezTo>
                    <a:pt x="331149" y="836776"/>
                    <a:pt x="662299" y="912976"/>
                    <a:pt x="803304" y="786213"/>
                  </a:cubicBezTo>
                  <a:cubicBezTo>
                    <a:pt x="944309" y="659450"/>
                    <a:pt x="895171" y="329725"/>
                    <a:pt x="846033" y="0"/>
                  </a:cubicBezTo>
                </a:path>
              </a:pathLst>
            </a:cu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リーフォーム 37"/>
            <p:cNvSpPr/>
            <p:nvPr/>
          </p:nvSpPr>
          <p:spPr>
            <a:xfrm>
              <a:off x="2806078" y="2440063"/>
              <a:ext cx="1350236" cy="278039"/>
            </a:xfrm>
            <a:custGeom>
              <a:avLst/>
              <a:gdLst>
                <a:gd name="connsiteX0" fmla="*/ 1350236 w 1350236"/>
                <a:gd name="connsiteY0" fmla="*/ 145279 h 278039"/>
                <a:gd name="connsiteX1" fmla="*/ 615297 w 1350236"/>
                <a:gd name="connsiteY1" fmla="*/ 273466 h 278039"/>
                <a:gd name="connsiteX2" fmla="*/ 0 w 1350236"/>
                <a:gd name="connsiteY2" fmla="*/ 0 h 278039"/>
              </a:gdLst>
              <a:ahLst/>
              <a:cxnLst>
                <a:cxn ang="0">
                  <a:pos x="connsiteX0" y="connsiteY0"/>
                </a:cxn>
                <a:cxn ang="0">
                  <a:pos x="connsiteX1" y="connsiteY1"/>
                </a:cxn>
                <a:cxn ang="0">
                  <a:pos x="connsiteX2" y="connsiteY2"/>
                </a:cxn>
              </a:cxnLst>
              <a:rect l="l" t="t" r="r" b="b"/>
              <a:pathLst>
                <a:path w="1350236" h="278039">
                  <a:moveTo>
                    <a:pt x="1350236" y="145279"/>
                  </a:moveTo>
                  <a:cubicBezTo>
                    <a:pt x="1095286" y="221479"/>
                    <a:pt x="840336" y="297679"/>
                    <a:pt x="615297" y="273466"/>
                  </a:cubicBezTo>
                  <a:cubicBezTo>
                    <a:pt x="390258" y="249253"/>
                    <a:pt x="106822" y="42729"/>
                    <a:pt x="0" y="0"/>
                  </a:cubicBezTo>
                </a:path>
              </a:pathLst>
            </a:cu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p:cNvSpPr/>
            <p:nvPr/>
          </p:nvSpPr>
          <p:spPr>
            <a:xfrm>
              <a:off x="2729166" y="3038269"/>
              <a:ext cx="495656" cy="1145136"/>
            </a:xfrm>
            <a:custGeom>
              <a:avLst/>
              <a:gdLst>
                <a:gd name="connsiteX0" fmla="*/ 0 w 495656"/>
                <a:gd name="connsiteY0" fmla="*/ 0 h 1145136"/>
                <a:gd name="connsiteX1" fmla="*/ 495656 w 495656"/>
                <a:gd name="connsiteY1" fmla="*/ 1145136 h 1145136"/>
              </a:gdLst>
              <a:ahLst/>
              <a:cxnLst>
                <a:cxn ang="0">
                  <a:pos x="connsiteX0" y="connsiteY0"/>
                </a:cxn>
                <a:cxn ang="0">
                  <a:pos x="connsiteX1" y="connsiteY1"/>
                </a:cxn>
              </a:cxnLst>
              <a:rect l="l" t="t" r="r" b="b"/>
              <a:pathLst>
                <a:path w="495656" h="1145136">
                  <a:moveTo>
                    <a:pt x="0" y="0"/>
                  </a:moveTo>
                  <a:lnTo>
                    <a:pt x="495656" y="1145136"/>
                  </a:lnTo>
                </a:path>
              </a:pathLst>
            </a:cu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フリーフォーム 39"/>
            <p:cNvSpPr/>
            <p:nvPr/>
          </p:nvSpPr>
          <p:spPr>
            <a:xfrm>
              <a:off x="1609667" y="3140818"/>
              <a:ext cx="410198" cy="1034041"/>
            </a:xfrm>
            <a:custGeom>
              <a:avLst/>
              <a:gdLst>
                <a:gd name="connsiteX0" fmla="*/ 410198 w 410198"/>
                <a:gd name="connsiteY0" fmla="*/ 0 h 1034041"/>
                <a:gd name="connsiteX1" fmla="*/ 0 w 410198"/>
                <a:gd name="connsiteY1" fmla="*/ 1034041 h 1034041"/>
              </a:gdLst>
              <a:ahLst/>
              <a:cxnLst>
                <a:cxn ang="0">
                  <a:pos x="connsiteX0" y="connsiteY0"/>
                </a:cxn>
                <a:cxn ang="0">
                  <a:pos x="connsiteX1" y="connsiteY1"/>
                </a:cxn>
              </a:cxnLst>
              <a:rect l="l" t="t" r="r" b="b"/>
              <a:pathLst>
                <a:path w="410198" h="1034041">
                  <a:moveTo>
                    <a:pt x="410198" y="0"/>
                  </a:moveTo>
                  <a:lnTo>
                    <a:pt x="0" y="1034041"/>
                  </a:lnTo>
                </a:path>
              </a:pathLst>
            </a:cu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41"/>
            <p:cNvSpPr/>
            <p:nvPr/>
          </p:nvSpPr>
          <p:spPr>
            <a:xfrm>
              <a:off x="410754" y="2068105"/>
              <a:ext cx="1069410" cy="1111203"/>
            </a:xfrm>
            <a:custGeom>
              <a:avLst/>
              <a:gdLst>
                <a:gd name="connsiteX0" fmla="*/ 153824 w 1059679"/>
                <a:gd name="connsiteY0" fmla="*/ 966323 h 1034690"/>
                <a:gd name="connsiteX1" fmla="*/ 153824 w 1059679"/>
                <a:gd name="connsiteY1" fmla="*/ 966323 h 1034690"/>
                <a:gd name="connsiteX2" fmla="*/ 111095 w 1059679"/>
                <a:gd name="connsiteY2" fmla="*/ 846682 h 1034690"/>
                <a:gd name="connsiteX3" fmla="*/ 102550 w 1059679"/>
                <a:gd name="connsiteY3" fmla="*/ 821045 h 1034690"/>
                <a:gd name="connsiteX4" fmla="*/ 76912 w 1059679"/>
                <a:gd name="connsiteY4" fmla="*/ 727041 h 1034690"/>
                <a:gd name="connsiteX5" fmla="*/ 51275 w 1059679"/>
                <a:gd name="connsiteY5" fmla="*/ 650129 h 1034690"/>
                <a:gd name="connsiteX6" fmla="*/ 42729 w 1059679"/>
                <a:gd name="connsiteY6" fmla="*/ 624491 h 1034690"/>
                <a:gd name="connsiteX7" fmla="*/ 34183 w 1059679"/>
                <a:gd name="connsiteY7" fmla="*/ 598854 h 1034690"/>
                <a:gd name="connsiteX8" fmla="*/ 17092 w 1059679"/>
                <a:gd name="connsiteY8" fmla="*/ 504850 h 1034690"/>
                <a:gd name="connsiteX9" fmla="*/ 0 w 1059679"/>
                <a:gd name="connsiteY9" fmla="*/ 419392 h 1034690"/>
                <a:gd name="connsiteX10" fmla="*/ 8546 w 1059679"/>
                <a:gd name="connsiteY10" fmla="*/ 154473 h 1034690"/>
                <a:gd name="connsiteX11" fmla="*/ 34183 w 1059679"/>
                <a:gd name="connsiteY11" fmla="*/ 103198 h 1034690"/>
                <a:gd name="connsiteX12" fmla="*/ 59821 w 1059679"/>
                <a:gd name="connsiteY12" fmla="*/ 86106 h 1034690"/>
                <a:gd name="connsiteX13" fmla="*/ 102550 w 1059679"/>
                <a:gd name="connsiteY13" fmla="*/ 51923 h 1034690"/>
                <a:gd name="connsiteX14" fmla="*/ 128187 w 1059679"/>
                <a:gd name="connsiteY14" fmla="*/ 34832 h 1034690"/>
                <a:gd name="connsiteX15" fmla="*/ 179462 w 1059679"/>
                <a:gd name="connsiteY15" fmla="*/ 17740 h 1034690"/>
                <a:gd name="connsiteX16" fmla="*/ 435836 w 1059679"/>
                <a:gd name="connsiteY16" fmla="*/ 648 h 1034690"/>
                <a:gd name="connsiteX17" fmla="*/ 598206 w 1059679"/>
                <a:gd name="connsiteY17" fmla="*/ 9194 h 1034690"/>
                <a:gd name="connsiteX18" fmla="*/ 623843 w 1059679"/>
                <a:gd name="connsiteY18" fmla="*/ 17740 h 1034690"/>
                <a:gd name="connsiteX19" fmla="*/ 717847 w 1059679"/>
                <a:gd name="connsiteY19" fmla="*/ 43377 h 1034690"/>
                <a:gd name="connsiteX20" fmla="*/ 743484 w 1059679"/>
                <a:gd name="connsiteY20" fmla="*/ 51923 h 1034690"/>
                <a:gd name="connsiteX21" fmla="*/ 794759 w 1059679"/>
                <a:gd name="connsiteY21" fmla="*/ 86106 h 1034690"/>
                <a:gd name="connsiteX22" fmla="*/ 846034 w 1059679"/>
                <a:gd name="connsiteY22" fmla="*/ 103198 h 1034690"/>
                <a:gd name="connsiteX23" fmla="*/ 871671 w 1059679"/>
                <a:gd name="connsiteY23" fmla="*/ 120290 h 1034690"/>
                <a:gd name="connsiteX24" fmla="*/ 897309 w 1059679"/>
                <a:gd name="connsiteY24" fmla="*/ 128835 h 1034690"/>
                <a:gd name="connsiteX25" fmla="*/ 931492 w 1059679"/>
                <a:gd name="connsiteY25" fmla="*/ 180110 h 1034690"/>
                <a:gd name="connsiteX26" fmla="*/ 948583 w 1059679"/>
                <a:gd name="connsiteY26" fmla="*/ 205747 h 1034690"/>
                <a:gd name="connsiteX27" fmla="*/ 974221 w 1059679"/>
                <a:gd name="connsiteY27" fmla="*/ 214293 h 1034690"/>
                <a:gd name="connsiteX28" fmla="*/ 982766 w 1059679"/>
                <a:gd name="connsiteY28" fmla="*/ 239931 h 1034690"/>
                <a:gd name="connsiteX29" fmla="*/ 1025495 w 1059679"/>
                <a:gd name="connsiteY29" fmla="*/ 291205 h 1034690"/>
                <a:gd name="connsiteX30" fmla="*/ 1042587 w 1059679"/>
                <a:gd name="connsiteY30" fmla="*/ 342480 h 1034690"/>
                <a:gd name="connsiteX31" fmla="*/ 1051133 w 1059679"/>
                <a:gd name="connsiteY31" fmla="*/ 462121 h 1034690"/>
                <a:gd name="connsiteX32" fmla="*/ 1059679 w 1059679"/>
                <a:gd name="connsiteY32" fmla="*/ 530488 h 1034690"/>
                <a:gd name="connsiteX33" fmla="*/ 1051133 w 1059679"/>
                <a:gd name="connsiteY33" fmla="*/ 897957 h 1034690"/>
                <a:gd name="connsiteX34" fmla="*/ 1034041 w 1059679"/>
                <a:gd name="connsiteY34" fmla="*/ 949232 h 1034690"/>
                <a:gd name="connsiteX35" fmla="*/ 982766 w 1059679"/>
                <a:gd name="connsiteY35" fmla="*/ 983415 h 1034690"/>
                <a:gd name="connsiteX36" fmla="*/ 897309 w 1059679"/>
                <a:gd name="connsiteY36" fmla="*/ 1009052 h 1034690"/>
                <a:gd name="connsiteX37" fmla="*/ 769122 w 1059679"/>
                <a:gd name="connsiteY37" fmla="*/ 1017598 h 1034690"/>
                <a:gd name="connsiteX38" fmla="*/ 581114 w 1059679"/>
                <a:gd name="connsiteY38" fmla="*/ 1034690 h 1034690"/>
                <a:gd name="connsiteX39" fmla="*/ 222191 w 1059679"/>
                <a:gd name="connsiteY39" fmla="*/ 1026144 h 1034690"/>
                <a:gd name="connsiteX40" fmla="*/ 196553 w 1059679"/>
                <a:gd name="connsiteY40" fmla="*/ 1017598 h 1034690"/>
                <a:gd name="connsiteX41" fmla="*/ 153824 w 1059679"/>
                <a:gd name="connsiteY41" fmla="*/ 966323 h 103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59679" h="1034690">
                  <a:moveTo>
                    <a:pt x="153824" y="966323"/>
                  </a:moveTo>
                  <a:lnTo>
                    <a:pt x="153824" y="966323"/>
                  </a:lnTo>
                  <a:cubicBezTo>
                    <a:pt x="121871" y="881114"/>
                    <a:pt x="135876" y="921027"/>
                    <a:pt x="111095" y="846682"/>
                  </a:cubicBezTo>
                  <a:cubicBezTo>
                    <a:pt x="108246" y="838136"/>
                    <a:pt x="104317" y="829878"/>
                    <a:pt x="102550" y="821045"/>
                  </a:cubicBezTo>
                  <a:cubicBezTo>
                    <a:pt x="90471" y="760650"/>
                    <a:pt x="98597" y="792095"/>
                    <a:pt x="76912" y="727041"/>
                  </a:cubicBezTo>
                  <a:lnTo>
                    <a:pt x="51275" y="650129"/>
                  </a:lnTo>
                  <a:lnTo>
                    <a:pt x="42729" y="624491"/>
                  </a:lnTo>
                  <a:lnTo>
                    <a:pt x="34183" y="598854"/>
                  </a:lnTo>
                  <a:cubicBezTo>
                    <a:pt x="12460" y="446796"/>
                    <a:pt x="37237" y="605577"/>
                    <a:pt x="17092" y="504850"/>
                  </a:cubicBezTo>
                  <a:cubicBezTo>
                    <a:pt x="-3856" y="400108"/>
                    <a:pt x="19846" y="498774"/>
                    <a:pt x="0" y="419392"/>
                  </a:cubicBezTo>
                  <a:cubicBezTo>
                    <a:pt x="2849" y="331086"/>
                    <a:pt x="3358" y="242673"/>
                    <a:pt x="8546" y="154473"/>
                  </a:cubicBezTo>
                  <a:cubicBezTo>
                    <a:pt x="9415" y="139704"/>
                    <a:pt x="24551" y="112830"/>
                    <a:pt x="34183" y="103198"/>
                  </a:cubicBezTo>
                  <a:cubicBezTo>
                    <a:pt x="41446" y="95935"/>
                    <a:pt x="51275" y="91803"/>
                    <a:pt x="59821" y="86106"/>
                  </a:cubicBezTo>
                  <a:cubicBezTo>
                    <a:pt x="88631" y="42890"/>
                    <a:pt x="61272" y="72562"/>
                    <a:pt x="102550" y="51923"/>
                  </a:cubicBezTo>
                  <a:cubicBezTo>
                    <a:pt x="111736" y="47330"/>
                    <a:pt x="118802" y="39003"/>
                    <a:pt x="128187" y="34832"/>
                  </a:cubicBezTo>
                  <a:cubicBezTo>
                    <a:pt x="144650" y="27515"/>
                    <a:pt x="162370" y="23437"/>
                    <a:pt x="179462" y="17740"/>
                  </a:cubicBezTo>
                  <a:cubicBezTo>
                    <a:pt x="278116" y="-15145"/>
                    <a:pt x="196085" y="9528"/>
                    <a:pt x="435836" y="648"/>
                  </a:cubicBezTo>
                  <a:cubicBezTo>
                    <a:pt x="489959" y="3497"/>
                    <a:pt x="544230" y="4287"/>
                    <a:pt x="598206" y="9194"/>
                  </a:cubicBezTo>
                  <a:cubicBezTo>
                    <a:pt x="607177" y="10010"/>
                    <a:pt x="615104" y="15555"/>
                    <a:pt x="623843" y="17740"/>
                  </a:cubicBezTo>
                  <a:cubicBezTo>
                    <a:pt x="720477" y="41899"/>
                    <a:pt x="607844" y="6710"/>
                    <a:pt x="717847" y="43377"/>
                  </a:cubicBezTo>
                  <a:cubicBezTo>
                    <a:pt x="726393" y="46226"/>
                    <a:pt x="735989" y="46926"/>
                    <a:pt x="743484" y="51923"/>
                  </a:cubicBezTo>
                  <a:cubicBezTo>
                    <a:pt x="760576" y="63317"/>
                    <a:pt x="775272" y="79610"/>
                    <a:pt x="794759" y="86106"/>
                  </a:cubicBezTo>
                  <a:lnTo>
                    <a:pt x="846034" y="103198"/>
                  </a:lnTo>
                  <a:cubicBezTo>
                    <a:pt x="854580" y="108895"/>
                    <a:pt x="862485" y="115697"/>
                    <a:pt x="871671" y="120290"/>
                  </a:cubicBezTo>
                  <a:cubicBezTo>
                    <a:pt x="879728" y="124319"/>
                    <a:pt x="890939" y="122465"/>
                    <a:pt x="897309" y="128835"/>
                  </a:cubicBezTo>
                  <a:cubicBezTo>
                    <a:pt x="911834" y="143360"/>
                    <a:pt x="920098" y="163018"/>
                    <a:pt x="931492" y="180110"/>
                  </a:cubicBezTo>
                  <a:cubicBezTo>
                    <a:pt x="937189" y="188656"/>
                    <a:pt x="938839" y="202499"/>
                    <a:pt x="948583" y="205747"/>
                  </a:cubicBezTo>
                  <a:lnTo>
                    <a:pt x="974221" y="214293"/>
                  </a:lnTo>
                  <a:cubicBezTo>
                    <a:pt x="977069" y="222839"/>
                    <a:pt x="977769" y="232436"/>
                    <a:pt x="982766" y="239931"/>
                  </a:cubicBezTo>
                  <a:cubicBezTo>
                    <a:pt x="1009603" y="280187"/>
                    <a:pt x="1006853" y="249260"/>
                    <a:pt x="1025495" y="291205"/>
                  </a:cubicBezTo>
                  <a:cubicBezTo>
                    <a:pt x="1032812" y="307668"/>
                    <a:pt x="1042587" y="342480"/>
                    <a:pt x="1042587" y="342480"/>
                  </a:cubicBezTo>
                  <a:cubicBezTo>
                    <a:pt x="1045436" y="382360"/>
                    <a:pt x="1047513" y="422303"/>
                    <a:pt x="1051133" y="462121"/>
                  </a:cubicBezTo>
                  <a:cubicBezTo>
                    <a:pt x="1053212" y="484993"/>
                    <a:pt x="1059679" y="507522"/>
                    <a:pt x="1059679" y="530488"/>
                  </a:cubicBezTo>
                  <a:cubicBezTo>
                    <a:pt x="1059679" y="653011"/>
                    <a:pt x="1058621" y="775663"/>
                    <a:pt x="1051133" y="897957"/>
                  </a:cubicBezTo>
                  <a:cubicBezTo>
                    <a:pt x="1050032" y="915940"/>
                    <a:pt x="1049031" y="939238"/>
                    <a:pt x="1034041" y="949232"/>
                  </a:cubicBezTo>
                  <a:cubicBezTo>
                    <a:pt x="1016949" y="960626"/>
                    <a:pt x="1002253" y="976919"/>
                    <a:pt x="982766" y="983415"/>
                  </a:cubicBezTo>
                  <a:cubicBezTo>
                    <a:pt x="970642" y="987456"/>
                    <a:pt x="916183" y="1007065"/>
                    <a:pt x="897309" y="1009052"/>
                  </a:cubicBezTo>
                  <a:cubicBezTo>
                    <a:pt x="854720" y="1013535"/>
                    <a:pt x="811806" y="1014137"/>
                    <a:pt x="769122" y="1017598"/>
                  </a:cubicBezTo>
                  <a:lnTo>
                    <a:pt x="581114" y="1034690"/>
                  </a:lnTo>
                  <a:cubicBezTo>
                    <a:pt x="461473" y="1031841"/>
                    <a:pt x="341748" y="1031458"/>
                    <a:pt x="222191" y="1026144"/>
                  </a:cubicBezTo>
                  <a:cubicBezTo>
                    <a:pt x="213192" y="1025744"/>
                    <a:pt x="204428" y="1021973"/>
                    <a:pt x="196553" y="1017598"/>
                  </a:cubicBezTo>
                  <a:cubicBezTo>
                    <a:pt x="26829" y="923307"/>
                    <a:pt x="160945" y="974869"/>
                    <a:pt x="153824" y="966323"/>
                  </a:cubicBezTo>
                  <a:close/>
                </a:path>
              </a:pathLst>
            </a:custGeom>
            <a:solidFill>
              <a:srgbClr val="FF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p:nvSpPr>
          <p:spPr>
            <a:xfrm>
              <a:off x="609809" y="2977053"/>
              <a:ext cx="1401510" cy="1180715"/>
            </a:xfrm>
            <a:custGeom>
              <a:avLst/>
              <a:gdLst>
                <a:gd name="connsiteX0" fmla="*/ 0 w 1401510"/>
                <a:gd name="connsiteY0" fmla="*/ 189403 h 1180715"/>
                <a:gd name="connsiteX1" fmla="*/ 0 w 1401510"/>
                <a:gd name="connsiteY1" fmla="*/ 189403 h 1180715"/>
                <a:gd name="connsiteX2" fmla="*/ 59821 w 1401510"/>
                <a:gd name="connsiteY2" fmla="*/ 240677 h 1180715"/>
                <a:gd name="connsiteX3" fmla="*/ 76912 w 1401510"/>
                <a:gd name="connsiteY3" fmla="*/ 291952 h 1180715"/>
                <a:gd name="connsiteX4" fmla="*/ 94004 w 1401510"/>
                <a:gd name="connsiteY4" fmla="*/ 351773 h 1180715"/>
                <a:gd name="connsiteX5" fmla="*/ 102550 w 1401510"/>
                <a:gd name="connsiteY5" fmla="*/ 471414 h 1180715"/>
                <a:gd name="connsiteX6" fmla="*/ 111095 w 1401510"/>
                <a:gd name="connsiteY6" fmla="*/ 497051 h 1180715"/>
                <a:gd name="connsiteX7" fmla="*/ 119641 w 1401510"/>
                <a:gd name="connsiteY7" fmla="*/ 565418 h 1180715"/>
                <a:gd name="connsiteX8" fmla="*/ 128187 w 1401510"/>
                <a:gd name="connsiteY8" fmla="*/ 591055 h 1180715"/>
                <a:gd name="connsiteX9" fmla="*/ 145278 w 1401510"/>
                <a:gd name="connsiteY9" fmla="*/ 650876 h 1180715"/>
                <a:gd name="connsiteX10" fmla="*/ 162370 w 1401510"/>
                <a:gd name="connsiteY10" fmla="*/ 676513 h 1180715"/>
                <a:gd name="connsiteX11" fmla="*/ 179462 w 1401510"/>
                <a:gd name="connsiteY11" fmla="*/ 727788 h 1180715"/>
                <a:gd name="connsiteX12" fmla="*/ 213645 w 1401510"/>
                <a:gd name="connsiteY12" fmla="*/ 779062 h 1180715"/>
                <a:gd name="connsiteX13" fmla="*/ 256374 w 1401510"/>
                <a:gd name="connsiteY13" fmla="*/ 855975 h 1180715"/>
                <a:gd name="connsiteX14" fmla="*/ 282011 w 1401510"/>
                <a:gd name="connsiteY14" fmla="*/ 873066 h 1180715"/>
                <a:gd name="connsiteX15" fmla="*/ 341832 w 1401510"/>
                <a:gd name="connsiteY15" fmla="*/ 941433 h 1180715"/>
                <a:gd name="connsiteX16" fmla="*/ 350378 w 1401510"/>
                <a:gd name="connsiteY16" fmla="*/ 967070 h 1180715"/>
                <a:gd name="connsiteX17" fmla="*/ 401652 w 1401510"/>
                <a:gd name="connsiteY17" fmla="*/ 1009799 h 1180715"/>
                <a:gd name="connsiteX18" fmla="*/ 478564 w 1401510"/>
                <a:gd name="connsiteY18" fmla="*/ 1069620 h 1180715"/>
                <a:gd name="connsiteX19" fmla="*/ 529839 w 1401510"/>
                <a:gd name="connsiteY19" fmla="*/ 1103803 h 1180715"/>
                <a:gd name="connsiteX20" fmla="*/ 555477 w 1401510"/>
                <a:gd name="connsiteY20" fmla="*/ 1120894 h 1180715"/>
                <a:gd name="connsiteX21" fmla="*/ 623843 w 1401510"/>
                <a:gd name="connsiteY21" fmla="*/ 1137986 h 1180715"/>
                <a:gd name="connsiteX22" fmla="*/ 700755 w 1401510"/>
                <a:gd name="connsiteY22" fmla="*/ 1163623 h 1180715"/>
                <a:gd name="connsiteX23" fmla="*/ 726393 w 1401510"/>
                <a:gd name="connsiteY23" fmla="*/ 1172169 h 1180715"/>
                <a:gd name="connsiteX24" fmla="*/ 811850 w 1401510"/>
                <a:gd name="connsiteY24" fmla="*/ 1180715 h 1180715"/>
                <a:gd name="connsiteX25" fmla="*/ 991312 w 1401510"/>
                <a:gd name="connsiteY25" fmla="*/ 1172169 h 1180715"/>
                <a:gd name="connsiteX26" fmla="*/ 1008404 w 1401510"/>
                <a:gd name="connsiteY26" fmla="*/ 1146532 h 1180715"/>
                <a:gd name="connsiteX27" fmla="*/ 1051133 w 1401510"/>
                <a:gd name="connsiteY27" fmla="*/ 1078165 h 1180715"/>
                <a:gd name="connsiteX28" fmla="*/ 1076770 w 1401510"/>
                <a:gd name="connsiteY28" fmla="*/ 1026891 h 1180715"/>
                <a:gd name="connsiteX29" fmla="*/ 1085316 w 1401510"/>
                <a:gd name="connsiteY29" fmla="*/ 1001253 h 1180715"/>
                <a:gd name="connsiteX30" fmla="*/ 1102407 w 1401510"/>
                <a:gd name="connsiteY30" fmla="*/ 975616 h 1180715"/>
                <a:gd name="connsiteX31" fmla="*/ 1110953 w 1401510"/>
                <a:gd name="connsiteY31" fmla="*/ 949978 h 1180715"/>
                <a:gd name="connsiteX32" fmla="*/ 1128045 w 1401510"/>
                <a:gd name="connsiteY32" fmla="*/ 924341 h 1180715"/>
                <a:gd name="connsiteX33" fmla="*/ 1136591 w 1401510"/>
                <a:gd name="connsiteY33" fmla="*/ 898704 h 1180715"/>
                <a:gd name="connsiteX34" fmla="*/ 1153682 w 1401510"/>
                <a:gd name="connsiteY34" fmla="*/ 873066 h 1180715"/>
                <a:gd name="connsiteX35" fmla="*/ 1170774 w 1401510"/>
                <a:gd name="connsiteY35" fmla="*/ 821791 h 1180715"/>
                <a:gd name="connsiteX36" fmla="*/ 1187865 w 1401510"/>
                <a:gd name="connsiteY36" fmla="*/ 770517 h 1180715"/>
                <a:gd name="connsiteX37" fmla="*/ 1196411 w 1401510"/>
                <a:gd name="connsiteY37" fmla="*/ 744879 h 1180715"/>
                <a:gd name="connsiteX38" fmla="*/ 1204957 w 1401510"/>
                <a:gd name="connsiteY38" fmla="*/ 702150 h 1180715"/>
                <a:gd name="connsiteX39" fmla="*/ 1222049 w 1401510"/>
                <a:gd name="connsiteY39" fmla="*/ 650876 h 1180715"/>
                <a:gd name="connsiteX40" fmla="*/ 1239140 w 1401510"/>
                <a:gd name="connsiteY40" fmla="*/ 599601 h 1180715"/>
                <a:gd name="connsiteX41" fmla="*/ 1256232 w 1401510"/>
                <a:gd name="connsiteY41" fmla="*/ 548326 h 1180715"/>
                <a:gd name="connsiteX42" fmla="*/ 1273323 w 1401510"/>
                <a:gd name="connsiteY42" fmla="*/ 522689 h 1180715"/>
                <a:gd name="connsiteX43" fmla="*/ 1281869 w 1401510"/>
                <a:gd name="connsiteY43" fmla="*/ 497051 h 1180715"/>
                <a:gd name="connsiteX44" fmla="*/ 1307507 w 1401510"/>
                <a:gd name="connsiteY44" fmla="*/ 471414 h 1180715"/>
                <a:gd name="connsiteX45" fmla="*/ 1316052 w 1401510"/>
                <a:gd name="connsiteY45" fmla="*/ 445777 h 1180715"/>
                <a:gd name="connsiteX46" fmla="*/ 1350236 w 1401510"/>
                <a:gd name="connsiteY46" fmla="*/ 385956 h 1180715"/>
                <a:gd name="connsiteX47" fmla="*/ 1367327 w 1401510"/>
                <a:gd name="connsiteY47" fmla="*/ 334681 h 1180715"/>
                <a:gd name="connsiteX48" fmla="*/ 1375873 w 1401510"/>
                <a:gd name="connsiteY48" fmla="*/ 309044 h 1180715"/>
                <a:gd name="connsiteX49" fmla="*/ 1392964 w 1401510"/>
                <a:gd name="connsiteY49" fmla="*/ 257769 h 1180715"/>
                <a:gd name="connsiteX50" fmla="*/ 1401510 w 1401510"/>
                <a:gd name="connsiteY50" fmla="*/ 206494 h 1180715"/>
                <a:gd name="connsiteX51" fmla="*/ 1392964 w 1401510"/>
                <a:gd name="connsiteY51" fmla="*/ 163765 h 1180715"/>
                <a:gd name="connsiteX52" fmla="*/ 1367327 w 1401510"/>
                <a:gd name="connsiteY52" fmla="*/ 146674 h 1180715"/>
                <a:gd name="connsiteX53" fmla="*/ 1316052 w 1401510"/>
                <a:gd name="connsiteY53" fmla="*/ 129582 h 1180715"/>
                <a:gd name="connsiteX54" fmla="*/ 1290415 w 1401510"/>
                <a:gd name="connsiteY54" fmla="*/ 121036 h 1180715"/>
                <a:gd name="connsiteX55" fmla="*/ 1239140 w 1401510"/>
                <a:gd name="connsiteY55" fmla="*/ 95399 h 1180715"/>
                <a:gd name="connsiteX56" fmla="*/ 1136591 w 1401510"/>
                <a:gd name="connsiteY56" fmla="*/ 52670 h 1180715"/>
                <a:gd name="connsiteX57" fmla="*/ 1085316 w 1401510"/>
                <a:gd name="connsiteY57" fmla="*/ 35578 h 1180715"/>
                <a:gd name="connsiteX58" fmla="*/ 1059678 w 1401510"/>
                <a:gd name="connsiteY58" fmla="*/ 27033 h 1180715"/>
                <a:gd name="connsiteX59" fmla="*/ 1016950 w 1401510"/>
                <a:gd name="connsiteY59" fmla="*/ 18487 h 1180715"/>
                <a:gd name="connsiteX60" fmla="*/ 991312 w 1401510"/>
                <a:gd name="connsiteY60" fmla="*/ 9941 h 1180715"/>
                <a:gd name="connsiteX61" fmla="*/ 940037 w 1401510"/>
                <a:gd name="connsiteY61" fmla="*/ 1395 h 1180715"/>
                <a:gd name="connsiteX62" fmla="*/ 871671 w 1401510"/>
                <a:gd name="connsiteY62" fmla="*/ 9941 h 1180715"/>
                <a:gd name="connsiteX63" fmla="*/ 846034 w 1401510"/>
                <a:gd name="connsiteY63" fmla="*/ 121036 h 1180715"/>
                <a:gd name="connsiteX64" fmla="*/ 794759 w 1401510"/>
                <a:gd name="connsiteY64" fmla="*/ 138128 h 1180715"/>
                <a:gd name="connsiteX65" fmla="*/ 769121 w 1401510"/>
                <a:gd name="connsiteY65" fmla="*/ 155220 h 1180715"/>
                <a:gd name="connsiteX66" fmla="*/ 717847 w 1401510"/>
                <a:gd name="connsiteY66" fmla="*/ 172311 h 1180715"/>
                <a:gd name="connsiteX67" fmla="*/ 692209 w 1401510"/>
                <a:gd name="connsiteY67" fmla="*/ 180857 h 1180715"/>
                <a:gd name="connsiteX68" fmla="*/ 0 w 1401510"/>
                <a:gd name="connsiteY68" fmla="*/ 189403 h 11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01510" h="1180715">
                  <a:moveTo>
                    <a:pt x="0" y="189403"/>
                  </a:moveTo>
                  <a:lnTo>
                    <a:pt x="0" y="189403"/>
                  </a:lnTo>
                  <a:cubicBezTo>
                    <a:pt x="19940" y="206494"/>
                    <a:pt x="44063" y="219667"/>
                    <a:pt x="59821" y="240677"/>
                  </a:cubicBezTo>
                  <a:cubicBezTo>
                    <a:pt x="70631" y="255090"/>
                    <a:pt x="72542" y="274474"/>
                    <a:pt x="76912" y="291952"/>
                  </a:cubicBezTo>
                  <a:cubicBezTo>
                    <a:pt x="87643" y="334874"/>
                    <a:pt x="81744" y="314993"/>
                    <a:pt x="94004" y="351773"/>
                  </a:cubicBezTo>
                  <a:cubicBezTo>
                    <a:pt x="96853" y="391653"/>
                    <a:pt x="97879" y="431706"/>
                    <a:pt x="102550" y="471414"/>
                  </a:cubicBezTo>
                  <a:cubicBezTo>
                    <a:pt x="103602" y="480360"/>
                    <a:pt x="109484" y="488188"/>
                    <a:pt x="111095" y="497051"/>
                  </a:cubicBezTo>
                  <a:cubicBezTo>
                    <a:pt x="115203" y="519647"/>
                    <a:pt x="115533" y="542822"/>
                    <a:pt x="119641" y="565418"/>
                  </a:cubicBezTo>
                  <a:cubicBezTo>
                    <a:pt x="121252" y="574281"/>
                    <a:pt x="125712" y="582394"/>
                    <a:pt x="128187" y="591055"/>
                  </a:cubicBezTo>
                  <a:cubicBezTo>
                    <a:pt x="131835" y="603824"/>
                    <a:pt x="138451" y="637223"/>
                    <a:pt x="145278" y="650876"/>
                  </a:cubicBezTo>
                  <a:cubicBezTo>
                    <a:pt x="149871" y="660062"/>
                    <a:pt x="158199" y="667128"/>
                    <a:pt x="162370" y="676513"/>
                  </a:cubicBezTo>
                  <a:cubicBezTo>
                    <a:pt x="169687" y="692976"/>
                    <a:pt x="169468" y="712798"/>
                    <a:pt x="179462" y="727788"/>
                  </a:cubicBezTo>
                  <a:lnTo>
                    <a:pt x="213645" y="779062"/>
                  </a:lnTo>
                  <a:cubicBezTo>
                    <a:pt x="222550" y="805778"/>
                    <a:pt x="231187" y="839184"/>
                    <a:pt x="256374" y="855975"/>
                  </a:cubicBezTo>
                  <a:lnTo>
                    <a:pt x="282011" y="873066"/>
                  </a:lnTo>
                  <a:cubicBezTo>
                    <a:pt x="321891" y="932887"/>
                    <a:pt x="299102" y="912947"/>
                    <a:pt x="341832" y="941433"/>
                  </a:cubicBezTo>
                  <a:cubicBezTo>
                    <a:pt x="344681" y="949979"/>
                    <a:pt x="345381" y="959575"/>
                    <a:pt x="350378" y="967070"/>
                  </a:cubicBezTo>
                  <a:cubicBezTo>
                    <a:pt x="369101" y="995155"/>
                    <a:pt x="378007" y="990095"/>
                    <a:pt x="401652" y="1009799"/>
                  </a:cubicBezTo>
                  <a:cubicBezTo>
                    <a:pt x="481967" y="1076728"/>
                    <a:pt x="348990" y="983237"/>
                    <a:pt x="478564" y="1069620"/>
                  </a:cubicBezTo>
                  <a:lnTo>
                    <a:pt x="529839" y="1103803"/>
                  </a:lnTo>
                  <a:cubicBezTo>
                    <a:pt x="538385" y="1109500"/>
                    <a:pt x="545733" y="1117646"/>
                    <a:pt x="555477" y="1120894"/>
                  </a:cubicBezTo>
                  <a:cubicBezTo>
                    <a:pt x="633250" y="1146819"/>
                    <a:pt x="510433" y="1107057"/>
                    <a:pt x="623843" y="1137986"/>
                  </a:cubicBezTo>
                  <a:cubicBezTo>
                    <a:pt x="623871" y="1137994"/>
                    <a:pt x="687922" y="1159345"/>
                    <a:pt x="700755" y="1163623"/>
                  </a:cubicBezTo>
                  <a:cubicBezTo>
                    <a:pt x="709301" y="1166472"/>
                    <a:pt x="717429" y="1171273"/>
                    <a:pt x="726393" y="1172169"/>
                  </a:cubicBezTo>
                  <a:lnTo>
                    <a:pt x="811850" y="1180715"/>
                  </a:lnTo>
                  <a:cubicBezTo>
                    <a:pt x="871671" y="1177866"/>
                    <a:pt x="932309" y="1182430"/>
                    <a:pt x="991312" y="1172169"/>
                  </a:cubicBezTo>
                  <a:cubicBezTo>
                    <a:pt x="1001431" y="1170409"/>
                    <a:pt x="1004233" y="1155918"/>
                    <a:pt x="1008404" y="1146532"/>
                  </a:cubicBezTo>
                  <a:cubicBezTo>
                    <a:pt x="1038378" y="1079089"/>
                    <a:pt x="1005011" y="1108913"/>
                    <a:pt x="1051133" y="1078165"/>
                  </a:cubicBezTo>
                  <a:cubicBezTo>
                    <a:pt x="1072610" y="1013730"/>
                    <a:pt x="1043639" y="1093151"/>
                    <a:pt x="1076770" y="1026891"/>
                  </a:cubicBezTo>
                  <a:cubicBezTo>
                    <a:pt x="1080799" y="1018834"/>
                    <a:pt x="1081287" y="1009310"/>
                    <a:pt x="1085316" y="1001253"/>
                  </a:cubicBezTo>
                  <a:cubicBezTo>
                    <a:pt x="1089909" y="992067"/>
                    <a:pt x="1097814" y="984802"/>
                    <a:pt x="1102407" y="975616"/>
                  </a:cubicBezTo>
                  <a:cubicBezTo>
                    <a:pt x="1106436" y="967559"/>
                    <a:pt x="1106924" y="958035"/>
                    <a:pt x="1110953" y="949978"/>
                  </a:cubicBezTo>
                  <a:cubicBezTo>
                    <a:pt x="1115546" y="940792"/>
                    <a:pt x="1123452" y="933527"/>
                    <a:pt x="1128045" y="924341"/>
                  </a:cubicBezTo>
                  <a:cubicBezTo>
                    <a:pt x="1132074" y="916284"/>
                    <a:pt x="1132563" y="906761"/>
                    <a:pt x="1136591" y="898704"/>
                  </a:cubicBezTo>
                  <a:cubicBezTo>
                    <a:pt x="1141184" y="889517"/>
                    <a:pt x="1149511" y="882452"/>
                    <a:pt x="1153682" y="873066"/>
                  </a:cubicBezTo>
                  <a:cubicBezTo>
                    <a:pt x="1160999" y="856603"/>
                    <a:pt x="1165077" y="838883"/>
                    <a:pt x="1170774" y="821791"/>
                  </a:cubicBezTo>
                  <a:lnTo>
                    <a:pt x="1187865" y="770517"/>
                  </a:lnTo>
                  <a:cubicBezTo>
                    <a:pt x="1190714" y="761971"/>
                    <a:pt x="1194644" y="753712"/>
                    <a:pt x="1196411" y="744879"/>
                  </a:cubicBezTo>
                  <a:cubicBezTo>
                    <a:pt x="1199260" y="730636"/>
                    <a:pt x="1201135" y="716163"/>
                    <a:pt x="1204957" y="702150"/>
                  </a:cubicBezTo>
                  <a:cubicBezTo>
                    <a:pt x="1209697" y="684769"/>
                    <a:pt x="1216352" y="667967"/>
                    <a:pt x="1222049" y="650876"/>
                  </a:cubicBezTo>
                  <a:lnTo>
                    <a:pt x="1239140" y="599601"/>
                  </a:lnTo>
                  <a:cubicBezTo>
                    <a:pt x="1239140" y="599600"/>
                    <a:pt x="1256231" y="548327"/>
                    <a:pt x="1256232" y="548326"/>
                  </a:cubicBezTo>
                  <a:cubicBezTo>
                    <a:pt x="1261929" y="539780"/>
                    <a:pt x="1268730" y="531875"/>
                    <a:pt x="1273323" y="522689"/>
                  </a:cubicBezTo>
                  <a:cubicBezTo>
                    <a:pt x="1277352" y="514632"/>
                    <a:pt x="1276872" y="504546"/>
                    <a:pt x="1281869" y="497051"/>
                  </a:cubicBezTo>
                  <a:cubicBezTo>
                    <a:pt x="1288573" y="486995"/>
                    <a:pt x="1298961" y="479960"/>
                    <a:pt x="1307507" y="471414"/>
                  </a:cubicBezTo>
                  <a:cubicBezTo>
                    <a:pt x="1310355" y="462868"/>
                    <a:pt x="1312024" y="453834"/>
                    <a:pt x="1316052" y="445777"/>
                  </a:cubicBezTo>
                  <a:cubicBezTo>
                    <a:pt x="1346885" y="384110"/>
                    <a:pt x="1320272" y="460866"/>
                    <a:pt x="1350236" y="385956"/>
                  </a:cubicBezTo>
                  <a:cubicBezTo>
                    <a:pt x="1356927" y="369228"/>
                    <a:pt x="1361630" y="351773"/>
                    <a:pt x="1367327" y="334681"/>
                  </a:cubicBezTo>
                  <a:lnTo>
                    <a:pt x="1375873" y="309044"/>
                  </a:lnTo>
                  <a:cubicBezTo>
                    <a:pt x="1375874" y="309040"/>
                    <a:pt x="1392963" y="257774"/>
                    <a:pt x="1392964" y="257769"/>
                  </a:cubicBezTo>
                  <a:lnTo>
                    <a:pt x="1401510" y="206494"/>
                  </a:lnTo>
                  <a:cubicBezTo>
                    <a:pt x="1398661" y="192251"/>
                    <a:pt x="1400170" y="176376"/>
                    <a:pt x="1392964" y="163765"/>
                  </a:cubicBezTo>
                  <a:cubicBezTo>
                    <a:pt x="1387868" y="154848"/>
                    <a:pt x="1376712" y="150845"/>
                    <a:pt x="1367327" y="146674"/>
                  </a:cubicBezTo>
                  <a:cubicBezTo>
                    <a:pt x="1350864" y="139357"/>
                    <a:pt x="1333144" y="135279"/>
                    <a:pt x="1316052" y="129582"/>
                  </a:cubicBezTo>
                  <a:cubicBezTo>
                    <a:pt x="1307506" y="126733"/>
                    <a:pt x="1297910" y="126033"/>
                    <a:pt x="1290415" y="121036"/>
                  </a:cubicBezTo>
                  <a:cubicBezTo>
                    <a:pt x="1257283" y="98948"/>
                    <a:pt x="1274522" y="107193"/>
                    <a:pt x="1239140" y="95399"/>
                  </a:cubicBezTo>
                  <a:cubicBezTo>
                    <a:pt x="1156486" y="40297"/>
                    <a:pt x="1222435" y="74132"/>
                    <a:pt x="1136591" y="52670"/>
                  </a:cubicBezTo>
                  <a:cubicBezTo>
                    <a:pt x="1119113" y="48300"/>
                    <a:pt x="1102408" y="41275"/>
                    <a:pt x="1085316" y="35578"/>
                  </a:cubicBezTo>
                  <a:cubicBezTo>
                    <a:pt x="1076770" y="32729"/>
                    <a:pt x="1068511" y="28800"/>
                    <a:pt x="1059678" y="27033"/>
                  </a:cubicBezTo>
                  <a:cubicBezTo>
                    <a:pt x="1045435" y="24184"/>
                    <a:pt x="1031041" y="22010"/>
                    <a:pt x="1016950" y="18487"/>
                  </a:cubicBezTo>
                  <a:cubicBezTo>
                    <a:pt x="1008211" y="16302"/>
                    <a:pt x="1000106" y="11895"/>
                    <a:pt x="991312" y="9941"/>
                  </a:cubicBezTo>
                  <a:cubicBezTo>
                    <a:pt x="974397" y="6182"/>
                    <a:pt x="957129" y="4244"/>
                    <a:pt x="940037" y="1395"/>
                  </a:cubicBezTo>
                  <a:cubicBezTo>
                    <a:pt x="917248" y="4244"/>
                    <a:pt x="886214" y="-7834"/>
                    <a:pt x="871671" y="9941"/>
                  </a:cubicBezTo>
                  <a:cubicBezTo>
                    <a:pt x="856132" y="28934"/>
                    <a:pt x="881147" y="99090"/>
                    <a:pt x="846034" y="121036"/>
                  </a:cubicBezTo>
                  <a:cubicBezTo>
                    <a:pt x="830756" y="130585"/>
                    <a:pt x="809749" y="128134"/>
                    <a:pt x="794759" y="138128"/>
                  </a:cubicBezTo>
                  <a:cubicBezTo>
                    <a:pt x="786213" y="143825"/>
                    <a:pt x="778507" y="151049"/>
                    <a:pt x="769121" y="155220"/>
                  </a:cubicBezTo>
                  <a:cubicBezTo>
                    <a:pt x="752658" y="162537"/>
                    <a:pt x="734938" y="166614"/>
                    <a:pt x="717847" y="172311"/>
                  </a:cubicBezTo>
                  <a:lnTo>
                    <a:pt x="692209" y="180857"/>
                  </a:lnTo>
                  <a:lnTo>
                    <a:pt x="0" y="189403"/>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p:nvSpPr>
          <p:spPr>
            <a:xfrm>
              <a:off x="1643850" y="3055360"/>
              <a:ext cx="1571611" cy="1136591"/>
            </a:xfrm>
            <a:custGeom>
              <a:avLst/>
              <a:gdLst>
                <a:gd name="connsiteX0" fmla="*/ 384561 w 1571611"/>
                <a:gd name="connsiteY0" fmla="*/ 85458 h 1136591"/>
                <a:gd name="connsiteX1" fmla="*/ 384561 w 1571611"/>
                <a:gd name="connsiteY1" fmla="*/ 85458 h 1136591"/>
                <a:gd name="connsiteX2" fmla="*/ 341832 w 1571611"/>
                <a:gd name="connsiteY2" fmla="*/ 188008 h 1136591"/>
                <a:gd name="connsiteX3" fmla="*/ 324740 w 1571611"/>
                <a:gd name="connsiteY3" fmla="*/ 213645 h 1136591"/>
                <a:gd name="connsiteX4" fmla="*/ 290557 w 1571611"/>
                <a:gd name="connsiteY4" fmla="*/ 290557 h 1136591"/>
                <a:gd name="connsiteX5" fmla="*/ 273466 w 1571611"/>
                <a:gd name="connsiteY5" fmla="*/ 341832 h 1136591"/>
                <a:gd name="connsiteX6" fmla="*/ 264920 w 1571611"/>
                <a:gd name="connsiteY6" fmla="*/ 376015 h 1136591"/>
                <a:gd name="connsiteX7" fmla="*/ 247828 w 1571611"/>
                <a:gd name="connsiteY7" fmla="*/ 427290 h 1136591"/>
                <a:gd name="connsiteX8" fmla="*/ 230737 w 1571611"/>
                <a:gd name="connsiteY8" fmla="*/ 478565 h 1136591"/>
                <a:gd name="connsiteX9" fmla="*/ 222191 w 1571611"/>
                <a:gd name="connsiteY9" fmla="*/ 504202 h 1136591"/>
                <a:gd name="connsiteX10" fmla="*/ 205099 w 1571611"/>
                <a:gd name="connsiteY10" fmla="*/ 572569 h 1136591"/>
                <a:gd name="connsiteX11" fmla="*/ 170916 w 1571611"/>
                <a:gd name="connsiteY11" fmla="*/ 675118 h 1136591"/>
                <a:gd name="connsiteX12" fmla="*/ 162370 w 1571611"/>
                <a:gd name="connsiteY12" fmla="*/ 700755 h 1136591"/>
                <a:gd name="connsiteX13" fmla="*/ 153824 w 1571611"/>
                <a:gd name="connsiteY13" fmla="*/ 743484 h 1136591"/>
                <a:gd name="connsiteX14" fmla="*/ 136733 w 1571611"/>
                <a:gd name="connsiteY14" fmla="*/ 769122 h 1136591"/>
                <a:gd name="connsiteX15" fmla="*/ 119641 w 1571611"/>
                <a:gd name="connsiteY15" fmla="*/ 820397 h 1136591"/>
                <a:gd name="connsiteX16" fmla="*/ 111095 w 1571611"/>
                <a:gd name="connsiteY16" fmla="*/ 846034 h 1136591"/>
                <a:gd name="connsiteX17" fmla="*/ 102550 w 1571611"/>
                <a:gd name="connsiteY17" fmla="*/ 871671 h 1136591"/>
                <a:gd name="connsiteX18" fmla="*/ 85458 w 1571611"/>
                <a:gd name="connsiteY18" fmla="*/ 897309 h 1136591"/>
                <a:gd name="connsiteX19" fmla="*/ 68366 w 1571611"/>
                <a:gd name="connsiteY19" fmla="*/ 948584 h 1136591"/>
                <a:gd name="connsiteX20" fmla="*/ 34183 w 1571611"/>
                <a:gd name="connsiteY20" fmla="*/ 999858 h 1136591"/>
                <a:gd name="connsiteX21" fmla="*/ 17092 w 1571611"/>
                <a:gd name="connsiteY21" fmla="*/ 1068225 h 1136591"/>
                <a:gd name="connsiteX22" fmla="*/ 0 w 1571611"/>
                <a:gd name="connsiteY22" fmla="*/ 1128045 h 1136591"/>
                <a:gd name="connsiteX23" fmla="*/ 25637 w 1571611"/>
                <a:gd name="connsiteY23" fmla="*/ 1136591 h 1136591"/>
                <a:gd name="connsiteX24" fmla="*/ 136733 w 1571611"/>
                <a:gd name="connsiteY24" fmla="*/ 1119499 h 1136591"/>
                <a:gd name="connsiteX25" fmla="*/ 188008 w 1571611"/>
                <a:gd name="connsiteY25" fmla="*/ 1085316 h 1136591"/>
                <a:gd name="connsiteX26" fmla="*/ 213645 w 1571611"/>
                <a:gd name="connsiteY26" fmla="*/ 1068225 h 1136591"/>
                <a:gd name="connsiteX27" fmla="*/ 239282 w 1571611"/>
                <a:gd name="connsiteY27" fmla="*/ 1051133 h 1136591"/>
                <a:gd name="connsiteX28" fmla="*/ 256374 w 1571611"/>
                <a:gd name="connsiteY28" fmla="*/ 1025496 h 1136591"/>
                <a:gd name="connsiteX29" fmla="*/ 307649 w 1571611"/>
                <a:gd name="connsiteY29" fmla="*/ 1008404 h 1136591"/>
                <a:gd name="connsiteX30" fmla="*/ 333286 w 1571611"/>
                <a:gd name="connsiteY30" fmla="*/ 999858 h 1136591"/>
                <a:gd name="connsiteX31" fmla="*/ 358923 w 1571611"/>
                <a:gd name="connsiteY31" fmla="*/ 991313 h 1136591"/>
                <a:gd name="connsiteX32" fmla="*/ 384561 w 1571611"/>
                <a:gd name="connsiteY32" fmla="*/ 982767 h 1136591"/>
                <a:gd name="connsiteX33" fmla="*/ 410198 w 1571611"/>
                <a:gd name="connsiteY33" fmla="*/ 965675 h 1136591"/>
                <a:gd name="connsiteX34" fmla="*/ 564023 w 1571611"/>
                <a:gd name="connsiteY34" fmla="*/ 948584 h 1136591"/>
                <a:gd name="connsiteX35" fmla="*/ 734938 w 1571611"/>
                <a:gd name="connsiteY35" fmla="*/ 957129 h 1136591"/>
                <a:gd name="connsiteX36" fmla="*/ 837488 w 1571611"/>
                <a:gd name="connsiteY36" fmla="*/ 1008404 h 1136591"/>
                <a:gd name="connsiteX37" fmla="*/ 922946 w 1571611"/>
                <a:gd name="connsiteY37" fmla="*/ 1034041 h 1136591"/>
                <a:gd name="connsiteX38" fmla="*/ 974221 w 1571611"/>
                <a:gd name="connsiteY38" fmla="*/ 1051133 h 1136591"/>
                <a:gd name="connsiteX39" fmla="*/ 1034041 w 1571611"/>
                <a:gd name="connsiteY39" fmla="*/ 1059679 h 1136591"/>
                <a:gd name="connsiteX40" fmla="*/ 1136591 w 1571611"/>
                <a:gd name="connsiteY40" fmla="*/ 1085316 h 1136591"/>
                <a:gd name="connsiteX41" fmla="*/ 1316052 w 1571611"/>
                <a:gd name="connsiteY41" fmla="*/ 1102408 h 1136591"/>
                <a:gd name="connsiteX42" fmla="*/ 1486968 w 1571611"/>
                <a:gd name="connsiteY42" fmla="*/ 1110954 h 1136591"/>
                <a:gd name="connsiteX43" fmla="*/ 1563880 w 1571611"/>
                <a:gd name="connsiteY43" fmla="*/ 1102408 h 1136591"/>
                <a:gd name="connsiteX44" fmla="*/ 1521152 w 1571611"/>
                <a:gd name="connsiteY44" fmla="*/ 1034041 h 1136591"/>
                <a:gd name="connsiteX45" fmla="*/ 1495514 w 1571611"/>
                <a:gd name="connsiteY45" fmla="*/ 982767 h 1136591"/>
                <a:gd name="connsiteX46" fmla="*/ 1486968 w 1571611"/>
                <a:gd name="connsiteY46" fmla="*/ 957129 h 1136591"/>
                <a:gd name="connsiteX47" fmla="*/ 1469877 w 1571611"/>
                <a:gd name="connsiteY47" fmla="*/ 931492 h 1136591"/>
                <a:gd name="connsiteX48" fmla="*/ 1452785 w 1571611"/>
                <a:gd name="connsiteY48" fmla="*/ 880217 h 1136591"/>
                <a:gd name="connsiteX49" fmla="*/ 1427148 w 1571611"/>
                <a:gd name="connsiteY49" fmla="*/ 828942 h 1136591"/>
                <a:gd name="connsiteX50" fmla="*/ 1401510 w 1571611"/>
                <a:gd name="connsiteY50" fmla="*/ 777668 h 1136591"/>
                <a:gd name="connsiteX51" fmla="*/ 1375873 w 1571611"/>
                <a:gd name="connsiteY51" fmla="*/ 649481 h 1136591"/>
                <a:gd name="connsiteX52" fmla="*/ 1367327 w 1571611"/>
                <a:gd name="connsiteY52" fmla="*/ 623843 h 1136591"/>
                <a:gd name="connsiteX53" fmla="*/ 1341690 w 1571611"/>
                <a:gd name="connsiteY53" fmla="*/ 529840 h 1136591"/>
                <a:gd name="connsiteX54" fmla="*/ 1316052 w 1571611"/>
                <a:gd name="connsiteY54" fmla="*/ 504202 h 1136591"/>
                <a:gd name="connsiteX55" fmla="*/ 1298961 w 1571611"/>
                <a:gd name="connsiteY55" fmla="*/ 452927 h 1136591"/>
                <a:gd name="connsiteX56" fmla="*/ 1239140 w 1571611"/>
                <a:gd name="connsiteY56" fmla="*/ 376015 h 1136591"/>
                <a:gd name="connsiteX57" fmla="*/ 1222049 w 1571611"/>
                <a:gd name="connsiteY57" fmla="*/ 350378 h 1136591"/>
                <a:gd name="connsiteX58" fmla="*/ 1204957 w 1571611"/>
                <a:gd name="connsiteY58" fmla="*/ 324741 h 1136591"/>
                <a:gd name="connsiteX59" fmla="*/ 1187866 w 1571611"/>
                <a:gd name="connsiteY59" fmla="*/ 273466 h 1136591"/>
                <a:gd name="connsiteX60" fmla="*/ 1179320 w 1571611"/>
                <a:gd name="connsiteY60" fmla="*/ 247828 h 1136591"/>
                <a:gd name="connsiteX61" fmla="*/ 1162228 w 1571611"/>
                <a:gd name="connsiteY61" fmla="*/ 222191 h 1136591"/>
                <a:gd name="connsiteX62" fmla="*/ 1145137 w 1571611"/>
                <a:gd name="connsiteY62" fmla="*/ 128187 h 1136591"/>
                <a:gd name="connsiteX63" fmla="*/ 1128045 w 1571611"/>
                <a:gd name="connsiteY63" fmla="*/ 76913 h 1136591"/>
                <a:gd name="connsiteX64" fmla="*/ 1119499 w 1571611"/>
                <a:gd name="connsiteY64" fmla="*/ 51275 h 1136591"/>
                <a:gd name="connsiteX65" fmla="*/ 1110953 w 1571611"/>
                <a:gd name="connsiteY65" fmla="*/ 17092 h 1136591"/>
                <a:gd name="connsiteX66" fmla="*/ 1076770 w 1571611"/>
                <a:gd name="connsiteY66" fmla="*/ 0 h 1136591"/>
                <a:gd name="connsiteX67" fmla="*/ 1034041 w 1571611"/>
                <a:gd name="connsiteY67" fmla="*/ 34184 h 1136591"/>
                <a:gd name="connsiteX68" fmla="*/ 1008404 w 1571611"/>
                <a:gd name="connsiteY68" fmla="*/ 51275 h 1136591"/>
                <a:gd name="connsiteX69" fmla="*/ 957129 w 1571611"/>
                <a:gd name="connsiteY69" fmla="*/ 68367 h 1136591"/>
                <a:gd name="connsiteX70" fmla="*/ 905854 w 1571611"/>
                <a:gd name="connsiteY70" fmla="*/ 94004 h 1136591"/>
                <a:gd name="connsiteX71" fmla="*/ 880217 w 1571611"/>
                <a:gd name="connsiteY71" fmla="*/ 111096 h 1136591"/>
                <a:gd name="connsiteX72" fmla="*/ 828942 w 1571611"/>
                <a:gd name="connsiteY72" fmla="*/ 128187 h 1136591"/>
                <a:gd name="connsiteX73" fmla="*/ 760576 w 1571611"/>
                <a:gd name="connsiteY73" fmla="*/ 145279 h 1136591"/>
                <a:gd name="connsiteX74" fmla="*/ 461473 w 1571611"/>
                <a:gd name="connsiteY74" fmla="*/ 128187 h 1136591"/>
                <a:gd name="connsiteX75" fmla="*/ 376015 w 1571611"/>
                <a:gd name="connsiteY75" fmla="*/ 102550 h 1136591"/>
                <a:gd name="connsiteX76" fmla="*/ 384561 w 1571611"/>
                <a:gd name="connsiteY76" fmla="*/ 85458 h 113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571611" h="1136591">
                  <a:moveTo>
                    <a:pt x="384561" y="85458"/>
                  </a:moveTo>
                  <a:lnTo>
                    <a:pt x="384561" y="85458"/>
                  </a:lnTo>
                  <a:cubicBezTo>
                    <a:pt x="369031" y="126871"/>
                    <a:pt x="362175" y="152407"/>
                    <a:pt x="341832" y="188008"/>
                  </a:cubicBezTo>
                  <a:cubicBezTo>
                    <a:pt x="336736" y="196925"/>
                    <a:pt x="330437" y="205099"/>
                    <a:pt x="324740" y="213645"/>
                  </a:cubicBezTo>
                  <a:cubicBezTo>
                    <a:pt x="304401" y="274664"/>
                    <a:pt x="317643" y="249930"/>
                    <a:pt x="290557" y="290557"/>
                  </a:cubicBezTo>
                  <a:cubicBezTo>
                    <a:pt x="284860" y="307649"/>
                    <a:pt x="277836" y="324354"/>
                    <a:pt x="273466" y="341832"/>
                  </a:cubicBezTo>
                  <a:cubicBezTo>
                    <a:pt x="270617" y="353226"/>
                    <a:pt x="268295" y="364765"/>
                    <a:pt x="264920" y="376015"/>
                  </a:cubicBezTo>
                  <a:cubicBezTo>
                    <a:pt x="259743" y="393271"/>
                    <a:pt x="253525" y="410198"/>
                    <a:pt x="247828" y="427290"/>
                  </a:cubicBezTo>
                  <a:lnTo>
                    <a:pt x="230737" y="478565"/>
                  </a:lnTo>
                  <a:cubicBezTo>
                    <a:pt x="227889" y="487111"/>
                    <a:pt x="224376" y="495463"/>
                    <a:pt x="222191" y="504202"/>
                  </a:cubicBezTo>
                  <a:cubicBezTo>
                    <a:pt x="216494" y="526991"/>
                    <a:pt x="212527" y="550284"/>
                    <a:pt x="205099" y="572569"/>
                  </a:cubicBezTo>
                  <a:lnTo>
                    <a:pt x="170916" y="675118"/>
                  </a:lnTo>
                  <a:cubicBezTo>
                    <a:pt x="168067" y="683664"/>
                    <a:pt x="164137" y="691922"/>
                    <a:pt x="162370" y="700755"/>
                  </a:cubicBezTo>
                  <a:cubicBezTo>
                    <a:pt x="159521" y="714998"/>
                    <a:pt x="158924" y="729884"/>
                    <a:pt x="153824" y="743484"/>
                  </a:cubicBezTo>
                  <a:cubicBezTo>
                    <a:pt x="150218" y="753101"/>
                    <a:pt x="140904" y="759736"/>
                    <a:pt x="136733" y="769122"/>
                  </a:cubicBezTo>
                  <a:cubicBezTo>
                    <a:pt x="129416" y="785585"/>
                    <a:pt x="125338" y="803305"/>
                    <a:pt x="119641" y="820397"/>
                  </a:cubicBezTo>
                  <a:lnTo>
                    <a:pt x="111095" y="846034"/>
                  </a:lnTo>
                  <a:cubicBezTo>
                    <a:pt x="108247" y="854580"/>
                    <a:pt x="107547" y="864176"/>
                    <a:pt x="102550" y="871671"/>
                  </a:cubicBezTo>
                  <a:cubicBezTo>
                    <a:pt x="96853" y="880217"/>
                    <a:pt x="89629" y="887923"/>
                    <a:pt x="85458" y="897309"/>
                  </a:cubicBezTo>
                  <a:cubicBezTo>
                    <a:pt x="78141" y="913772"/>
                    <a:pt x="78360" y="933594"/>
                    <a:pt x="68366" y="948584"/>
                  </a:cubicBezTo>
                  <a:lnTo>
                    <a:pt x="34183" y="999858"/>
                  </a:lnTo>
                  <a:cubicBezTo>
                    <a:pt x="18911" y="1045674"/>
                    <a:pt x="30843" y="1006345"/>
                    <a:pt x="17092" y="1068225"/>
                  </a:cubicBezTo>
                  <a:cubicBezTo>
                    <a:pt x="9939" y="1100413"/>
                    <a:pt x="9516" y="1099498"/>
                    <a:pt x="0" y="1128045"/>
                  </a:cubicBezTo>
                  <a:cubicBezTo>
                    <a:pt x="8546" y="1130894"/>
                    <a:pt x="16629" y="1136591"/>
                    <a:pt x="25637" y="1136591"/>
                  </a:cubicBezTo>
                  <a:cubicBezTo>
                    <a:pt x="35948" y="1136591"/>
                    <a:pt x="110403" y="1134127"/>
                    <a:pt x="136733" y="1119499"/>
                  </a:cubicBezTo>
                  <a:cubicBezTo>
                    <a:pt x="154690" y="1109523"/>
                    <a:pt x="170916" y="1096710"/>
                    <a:pt x="188008" y="1085316"/>
                  </a:cubicBezTo>
                  <a:lnTo>
                    <a:pt x="213645" y="1068225"/>
                  </a:lnTo>
                  <a:lnTo>
                    <a:pt x="239282" y="1051133"/>
                  </a:lnTo>
                  <a:cubicBezTo>
                    <a:pt x="244979" y="1042587"/>
                    <a:pt x="247664" y="1030939"/>
                    <a:pt x="256374" y="1025496"/>
                  </a:cubicBezTo>
                  <a:cubicBezTo>
                    <a:pt x="271652" y="1015947"/>
                    <a:pt x="290557" y="1014101"/>
                    <a:pt x="307649" y="1008404"/>
                  </a:cubicBezTo>
                  <a:lnTo>
                    <a:pt x="333286" y="999858"/>
                  </a:lnTo>
                  <a:lnTo>
                    <a:pt x="358923" y="991313"/>
                  </a:lnTo>
                  <a:lnTo>
                    <a:pt x="384561" y="982767"/>
                  </a:lnTo>
                  <a:cubicBezTo>
                    <a:pt x="393107" y="977070"/>
                    <a:pt x="401012" y="970268"/>
                    <a:pt x="410198" y="965675"/>
                  </a:cubicBezTo>
                  <a:cubicBezTo>
                    <a:pt x="450975" y="945286"/>
                    <a:pt x="548008" y="949652"/>
                    <a:pt x="564023" y="948584"/>
                  </a:cubicBezTo>
                  <a:cubicBezTo>
                    <a:pt x="620995" y="951432"/>
                    <a:pt x="678271" y="950591"/>
                    <a:pt x="734938" y="957129"/>
                  </a:cubicBezTo>
                  <a:cubicBezTo>
                    <a:pt x="871010" y="972829"/>
                    <a:pt x="696758" y="973221"/>
                    <a:pt x="837488" y="1008404"/>
                  </a:cubicBezTo>
                  <a:cubicBezTo>
                    <a:pt x="889145" y="1021319"/>
                    <a:pt x="860535" y="1013238"/>
                    <a:pt x="922946" y="1034041"/>
                  </a:cubicBezTo>
                  <a:lnTo>
                    <a:pt x="974221" y="1051133"/>
                  </a:lnTo>
                  <a:lnTo>
                    <a:pt x="1034041" y="1059679"/>
                  </a:lnTo>
                  <a:cubicBezTo>
                    <a:pt x="1101754" y="1082249"/>
                    <a:pt x="1067545" y="1073808"/>
                    <a:pt x="1136591" y="1085316"/>
                  </a:cubicBezTo>
                  <a:cubicBezTo>
                    <a:pt x="1210649" y="1110003"/>
                    <a:pt x="1154930" y="1093928"/>
                    <a:pt x="1316052" y="1102408"/>
                  </a:cubicBezTo>
                  <a:lnTo>
                    <a:pt x="1486968" y="1110954"/>
                  </a:lnTo>
                  <a:cubicBezTo>
                    <a:pt x="1512605" y="1108105"/>
                    <a:pt x="1545640" y="1120648"/>
                    <a:pt x="1563880" y="1102408"/>
                  </a:cubicBezTo>
                  <a:cubicBezTo>
                    <a:pt x="1592355" y="1073933"/>
                    <a:pt x="1533951" y="1042574"/>
                    <a:pt x="1521152" y="1034041"/>
                  </a:cubicBezTo>
                  <a:cubicBezTo>
                    <a:pt x="1499670" y="969599"/>
                    <a:pt x="1528649" y="1049035"/>
                    <a:pt x="1495514" y="982767"/>
                  </a:cubicBezTo>
                  <a:cubicBezTo>
                    <a:pt x="1491485" y="974710"/>
                    <a:pt x="1490997" y="965186"/>
                    <a:pt x="1486968" y="957129"/>
                  </a:cubicBezTo>
                  <a:cubicBezTo>
                    <a:pt x="1482375" y="947943"/>
                    <a:pt x="1474048" y="940877"/>
                    <a:pt x="1469877" y="931492"/>
                  </a:cubicBezTo>
                  <a:cubicBezTo>
                    <a:pt x="1462560" y="915029"/>
                    <a:pt x="1462778" y="895208"/>
                    <a:pt x="1452785" y="880217"/>
                  </a:cubicBezTo>
                  <a:cubicBezTo>
                    <a:pt x="1403800" y="806737"/>
                    <a:pt x="1462534" y="899712"/>
                    <a:pt x="1427148" y="828942"/>
                  </a:cubicBezTo>
                  <a:cubicBezTo>
                    <a:pt x="1403813" y="782272"/>
                    <a:pt x="1414397" y="824922"/>
                    <a:pt x="1401510" y="777668"/>
                  </a:cubicBezTo>
                  <a:cubicBezTo>
                    <a:pt x="1364268" y="641111"/>
                    <a:pt x="1400832" y="774271"/>
                    <a:pt x="1375873" y="649481"/>
                  </a:cubicBezTo>
                  <a:cubicBezTo>
                    <a:pt x="1374106" y="640648"/>
                    <a:pt x="1369512" y="632582"/>
                    <a:pt x="1367327" y="623843"/>
                  </a:cubicBezTo>
                  <a:cubicBezTo>
                    <a:pt x="1362877" y="606044"/>
                    <a:pt x="1353911" y="542061"/>
                    <a:pt x="1341690" y="529840"/>
                  </a:cubicBezTo>
                  <a:lnTo>
                    <a:pt x="1316052" y="504202"/>
                  </a:lnTo>
                  <a:cubicBezTo>
                    <a:pt x="1310355" y="487110"/>
                    <a:pt x="1311701" y="465666"/>
                    <a:pt x="1298961" y="452927"/>
                  </a:cubicBezTo>
                  <a:cubicBezTo>
                    <a:pt x="1258798" y="412765"/>
                    <a:pt x="1280026" y="437345"/>
                    <a:pt x="1239140" y="376015"/>
                  </a:cubicBezTo>
                  <a:lnTo>
                    <a:pt x="1222049" y="350378"/>
                  </a:lnTo>
                  <a:lnTo>
                    <a:pt x="1204957" y="324741"/>
                  </a:lnTo>
                  <a:lnTo>
                    <a:pt x="1187866" y="273466"/>
                  </a:lnTo>
                  <a:cubicBezTo>
                    <a:pt x="1185017" y="264920"/>
                    <a:pt x="1184317" y="255323"/>
                    <a:pt x="1179320" y="247828"/>
                  </a:cubicBezTo>
                  <a:lnTo>
                    <a:pt x="1162228" y="222191"/>
                  </a:lnTo>
                  <a:cubicBezTo>
                    <a:pt x="1159438" y="205454"/>
                    <a:pt x="1150253" y="146945"/>
                    <a:pt x="1145137" y="128187"/>
                  </a:cubicBezTo>
                  <a:cubicBezTo>
                    <a:pt x="1140397" y="110806"/>
                    <a:pt x="1133742" y="94004"/>
                    <a:pt x="1128045" y="76913"/>
                  </a:cubicBezTo>
                  <a:cubicBezTo>
                    <a:pt x="1125196" y="68367"/>
                    <a:pt x="1121684" y="60014"/>
                    <a:pt x="1119499" y="51275"/>
                  </a:cubicBezTo>
                  <a:cubicBezTo>
                    <a:pt x="1116650" y="39881"/>
                    <a:pt x="1118472" y="26115"/>
                    <a:pt x="1110953" y="17092"/>
                  </a:cubicBezTo>
                  <a:cubicBezTo>
                    <a:pt x="1102798" y="7305"/>
                    <a:pt x="1088164" y="5697"/>
                    <a:pt x="1076770" y="0"/>
                  </a:cubicBezTo>
                  <a:cubicBezTo>
                    <a:pt x="1047960" y="43218"/>
                    <a:pt x="1075319" y="13546"/>
                    <a:pt x="1034041" y="34184"/>
                  </a:cubicBezTo>
                  <a:cubicBezTo>
                    <a:pt x="1024855" y="38777"/>
                    <a:pt x="1017789" y="47104"/>
                    <a:pt x="1008404" y="51275"/>
                  </a:cubicBezTo>
                  <a:cubicBezTo>
                    <a:pt x="991941" y="58592"/>
                    <a:pt x="972120" y="58374"/>
                    <a:pt x="957129" y="68367"/>
                  </a:cubicBezTo>
                  <a:cubicBezTo>
                    <a:pt x="923997" y="90455"/>
                    <a:pt x="941236" y="82210"/>
                    <a:pt x="905854" y="94004"/>
                  </a:cubicBezTo>
                  <a:cubicBezTo>
                    <a:pt x="897308" y="99701"/>
                    <a:pt x="889603" y="106925"/>
                    <a:pt x="880217" y="111096"/>
                  </a:cubicBezTo>
                  <a:cubicBezTo>
                    <a:pt x="863754" y="118413"/>
                    <a:pt x="846034" y="122490"/>
                    <a:pt x="828942" y="128187"/>
                  </a:cubicBezTo>
                  <a:cubicBezTo>
                    <a:pt x="789520" y="141327"/>
                    <a:pt x="812146" y="134965"/>
                    <a:pt x="760576" y="145279"/>
                  </a:cubicBezTo>
                  <a:cubicBezTo>
                    <a:pt x="623023" y="140536"/>
                    <a:pt x="567535" y="149400"/>
                    <a:pt x="461473" y="128187"/>
                  </a:cubicBezTo>
                  <a:cubicBezTo>
                    <a:pt x="429190" y="121730"/>
                    <a:pt x="408708" y="113447"/>
                    <a:pt x="376015" y="102550"/>
                  </a:cubicBezTo>
                  <a:lnTo>
                    <a:pt x="384561" y="854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リーフォーム 46"/>
            <p:cNvSpPr/>
            <p:nvPr/>
          </p:nvSpPr>
          <p:spPr>
            <a:xfrm>
              <a:off x="2746258" y="2431517"/>
              <a:ext cx="1521151" cy="1743425"/>
            </a:xfrm>
            <a:custGeom>
              <a:avLst/>
              <a:gdLst>
                <a:gd name="connsiteX0" fmla="*/ 59820 w 1521151"/>
                <a:gd name="connsiteY0" fmla="*/ 0 h 1743425"/>
                <a:gd name="connsiteX1" fmla="*/ 59820 w 1521151"/>
                <a:gd name="connsiteY1" fmla="*/ 0 h 1743425"/>
                <a:gd name="connsiteX2" fmla="*/ 51274 w 1521151"/>
                <a:gd name="connsiteY2" fmla="*/ 376015 h 1743425"/>
                <a:gd name="connsiteX3" fmla="*/ 34183 w 1521151"/>
                <a:gd name="connsiteY3" fmla="*/ 470019 h 1743425"/>
                <a:gd name="connsiteX4" fmla="*/ 25637 w 1521151"/>
                <a:gd name="connsiteY4" fmla="*/ 495656 h 1743425"/>
                <a:gd name="connsiteX5" fmla="*/ 8545 w 1521151"/>
                <a:gd name="connsiteY5" fmla="*/ 521294 h 1743425"/>
                <a:gd name="connsiteX6" fmla="*/ 0 w 1521151"/>
                <a:gd name="connsiteY6" fmla="*/ 546931 h 1743425"/>
                <a:gd name="connsiteX7" fmla="*/ 17091 w 1521151"/>
                <a:gd name="connsiteY7" fmla="*/ 640935 h 1743425"/>
                <a:gd name="connsiteX8" fmla="*/ 34183 w 1521151"/>
                <a:gd name="connsiteY8" fmla="*/ 666572 h 1743425"/>
                <a:gd name="connsiteX9" fmla="*/ 68366 w 1521151"/>
                <a:gd name="connsiteY9" fmla="*/ 743484 h 1743425"/>
                <a:gd name="connsiteX10" fmla="*/ 85458 w 1521151"/>
                <a:gd name="connsiteY10" fmla="*/ 803305 h 1743425"/>
                <a:gd name="connsiteX11" fmla="*/ 94003 w 1521151"/>
                <a:gd name="connsiteY11" fmla="*/ 828942 h 1743425"/>
                <a:gd name="connsiteX12" fmla="*/ 111095 w 1521151"/>
                <a:gd name="connsiteY12" fmla="*/ 888763 h 1743425"/>
                <a:gd name="connsiteX13" fmla="*/ 128187 w 1521151"/>
                <a:gd name="connsiteY13" fmla="*/ 914400 h 1743425"/>
                <a:gd name="connsiteX14" fmla="*/ 162370 w 1521151"/>
                <a:gd name="connsiteY14" fmla="*/ 991313 h 1743425"/>
                <a:gd name="connsiteX15" fmla="*/ 179461 w 1521151"/>
                <a:gd name="connsiteY15" fmla="*/ 1042587 h 1743425"/>
                <a:gd name="connsiteX16" fmla="*/ 188007 w 1521151"/>
                <a:gd name="connsiteY16" fmla="*/ 1068225 h 1743425"/>
                <a:gd name="connsiteX17" fmla="*/ 205099 w 1521151"/>
                <a:gd name="connsiteY17" fmla="*/ 1093862 h 1743425"/>
                <a:gd name="connsiteX18" fmla="*/ 239282 w 1521151"/>
                <a:gd name="connsiteY18" fmla="*/ 1170774 h 1743425"/>
                <a:gd name="connsiteX19" fmla="*/ 273465 w 1521151"/>
                <a:gd name="connsiteY19" fmla="*/ 1247686 h 1743425"/>
                <a:gd name="connsiteX20" fmla="*/ 307648 w 1521151"/>
                <a:gd name="connsiteY20" fmla="*/ 1350236 h 1743425"/>
                <a:gd name="connsiteX21" fmla="*/ 316194 w 1521151"/>
                <a:gd name="connsiteY21" fmla="*/ 1375873 h 1743425"/>
                <a:gd name="connsiteX22" fmla="*/ 350377 w 1521151"/>
                <a:gd name="connsiteY22" fmla="*/ 1427148 h 1743425"/>
                <a:gd name="connsiteX23" fmla="*/ 367469 w 1521151"/>
                <a:gd name="connsiteY23" fmla="*/ 1452785 h 1743425"/>
                <a:gd name="connsiteX24" fmla="*/ 393106 w 1521151"/>
                <a:gd name="connsiteY24" fmla="*/ 1529698 h 1743425"/>
                <a:gd name="connsiteX25" fmla="*/ 401652 w 1521151"/>
                <a:gd name="connsiteY25" fmla="*/ 1555335 h 1743425"/>
                <a:gd name="connsiteX26" fmla="*/ 427289 w 1521151"/>
                <a:gd name="connsiteY26" fmla="*/ 1640793 h 1743425"/>
                <a:gd name="connsiteX27" fmla="*/ 452927 w 1521151"/>
                <a:gd name="connsiteY27" fmla="*/ 1692068 h 1743425"/>
                <a:gd name="connsiteX28" fmla="*/ 478564 w 1521151"/>
                <a:gd name="connsiteY28" fmla="*/ 1709159 h 1743425"/>
                <a:gd name="connsiteX29" fmla="*/ 495656 w 1521151"/>
                <a:gd name="connsiteY29" fmla="*/ 1734797 h 1743425"/>
                <a:gd name="connsiteX30" fmla="*/ 811850 w 1521151"/>
                <a:gd name="connsiteY30" fmla="*/ 1734797 h 1743425"/>
                <a:gd name="connsiteX31" fmla="*/ 905854 w 1521151"/>
                <a:gd name="connsiteY31" fmla="*/ 1709159 h 1743425"/>
                <a:gd name="connsiteX32" fmla="*/ 931491 w 1521151"/>
                <a:gd name="connsiteY32" fmla="*/ 1692068 h 1743425"/>
                <a:gd name="connsiteX33" fmla="*/ 982766 w 1521151"/>
                <a:gd name="connsiteY33" fmla="*/ 1674976 h 1743425"/>
                <a:gd name="connsiteX34" fmla="*/ 1008403 w 1521151"/>
                <a:gd name="connsiteY34" fmla="*/ 1657884 h 1743425"/>
                <a:gd name="connsiteX35" fmla="*/ 1059678 w 1521151"/>
                <a:gd name="connsiteY35" fmla="*/ 1640793 h 1743425"/>
                <a:gd name="connsiteX36" fmla="*/ 1136590 w 1521151"/>
                <a:gd name="connsiteY36" fmla="*/ 1606610 h 1743425"/>
                <a:gd name="connsiteX37" fmla="*/ 1162228 w 1521151"/>
                <a:gd name="connsiteY37" fmla="*/ 1598064 h 1743425"/>
                <a:gd name="connsiteX38" fmla="*/ 1239140 w 1521151"/>
                <a:gd name="connsiteY38" fmla="*/ 1555335 h 1743425"/>
                <a:gd name="connsiteX39" fmla="*/ 1264777 w 1521151"/>
                <a:gd name="connsiteY39" fmla="*/ 1538243 h 1743425"/>
                <a:gd name="connsiteX40" fmla="*/ 1298960 w 1521151"/>
                <a:gd name="connsiteY40" fmla="*/ 1504060 h 1743425"/>
                <a:gd name="connsiteX41" fmla="*/ 1358781 w 1521151"/>
                <a:gd name="connsiteY41" fmla="*/ 1427148 h 1743425"/>
                <a:gd name="connsiteX42" fmla="*/ 1384418 w 1521151"/>
                <a:gd name="connsiteY42" fmla="*/ 1375873 h 1743425"/>
                <a:gd name="connsiteX43" fmla="*/ 1410056 w 1521151"/>
                <a:gd name="connsiteY43" fmla="*/ 1264778 h 1743425"/>
                <a:gd name="connsiteX44" fmla="*/ 1444239 w 1521151"/>
                <a:gd name="connsiteY44" fmla="*/ 1213503 h 1743425"/>
                <a:gd name="connsiteX45" fmla="*/ 1461330 w 1521151"/>
                <a:gd name="connsiteY45" fmla="*/ 1187866 h 1743425"/>
                <a:gd name="connsiteX46" fmla="*/ 1486968 w 1521151"/>
                <a:gd name="connsiteY46" fmla="*/ 1110954 h 1743425"/>
                <a:gd name="connsiteX47" fmla="*/ 1504059 w 1521151"/>
                <a:gd name="connsiteY47" fmla="*/ 1059679 h 1743425"/>
                <a:gd name="connsiteX48" fmla="*/ 1512605 w 1521151"/>
                <a:gd name="connsiteY48" fmla="*/ 1025496 h 1743425"/>
                <a:gd name="connsiteX49" fmla="*/ 1521151 w 1521151"/>
                <a:gd name="connsiteY49" fmla="*/ 769122 h 1743425"/>
                <a:gd name="connsiteX50" fmla="*/ 1512605 w 1521151"/>
                <a:gd name="connsiteY50" fmla="*/ 435836 h 1743425"/>
                <a:gd name="connsiteX51" fmla="*/ 1486968 w 1521151"/>
                <a:gd name="connsiteY51" fmla="*/ 350378 h 1743425"/>
                <a:gd name="connsiteX52" fmla="*/ 1461330 w 1521151"/>
                <a:gd name="connsiteY52" fmla="*/ 256374 h 1743425"/>
                <a:gd name="connsiteX53" fmla="*/ 1444239 w 1521151"/>
                <a:gd name="connsiteY53" fmla="*/ 205099 h 1743425"/>
                <a:gd name="connsiteX54" fmla="*/ 1435693 w 1521151"/>
                <a:gd name="connsiteY54" fmla="*/ 179462 h 1743425"/>
                <a:gd name="connsiteX55" fmla="*/ 1410056 w 1521151"/>
                <a:gd name="connsiteY55" fmla="*/ 170916 h 1743425"/>
                <a:gd name="connsiteX56" fmla="*/ 1367327 w 1521151"/>
                <a:gd name="connsiteY56" fmla="*/ 213645 h 1743425"/>
                <a:gd name="connsiteX57" fmla="*/ 1341689 w 1521151"/>
                <a:gd name="connsiteY57" fmla="*/ 222191 h 1743425"/>
                <a:gd name="connsiteX58" fmla="*/ 1264777 w 1521151"/>
                <a:gd name="connsiteY58" fmla="*/ 239283 h 1743425"/>
                <a:gd name="connsiteX59" fmla="*/ 1119499 w 1521151"/>
                <a:gd name="connsiteY59" fmla="*/ 247828 h 1743425"/>
                <a:gd name="connsiteX60" fmla="*/ 914400 w 1521151"/>
                <a:gd name="connsiteY60" fmla="*/ 264920 h 1743425"/>
                <a:gd name="connsiteX61" fmla="*/ 888762 w 1521151"/>
                <a:gd name="connsiteY61" fmla="*/ 273466 h 1743425"/>
                <a:gd name="connsiteX62" fmla="*/ 598205 w 1521151"/>
                <a:gd name="connsiteY62" fmla="*/ 273466 h 1743425"/>
                <a:gd name="connsiteX63" fmla="*/ 512747 w 1521151"/>
                <a:gd name="connsiteY63" fmla="*/ 247828 h 1743425"/>
                <a:gd name="connsiteX64" fmla="*/ 461472 w 1521151"/>
                <a:gd name="connsiteY64" fmla="*/ 213645 h 1743425"/>
                <a:gd name="connsiteX65" fmla="*/ 435835 w 1521151"/>
                <a:gd name="connsiteY65" fmla="*/ 205099 h 1743425"/>
                <a:gd name="connsiteX66" fmla="*/ 384560 w 1521151"/>
                <a:gd name="connsiteY66" fmla="*/ 170916 h 1743425"/>
                <a:gd name="connsiteX67" fmla="*/ 358923 w 1521151"/>
                <a:gd name="connsiteY67" fmla="*/ 153825 h 1743425"/>
                <a:gd name="connsiteX68" fmla="*/ 307648 w 1521151"/>
                <a:gd name="connsiteY68" fmla="*/ 128187 h 1743425"/>
                <a:gd name="connsiteX69" fmla="*/ 256373 w 1521151"/>
                <a:gd name="connsiteY69" fmla="*/ 111096 h 1743425"/>
                <a:gd name="connsiteX70" fmla="*/ 230736 w 1521151"/>
                <a:gd name="connsiteY70" fmla="*/ 102550 h 1743425"/>
                <a:gd name="connsiteX71" fmla="*/ 153824 w 1521151"/>
                <a:gd name="connsiteY71" fmla="*/ 68367 h 1743425"/>
                <a:gd name="connsiteX72" fmla="*/ 128187 w 1521151"/>
                <a:gd name="connsiteY72" fmla="*/ 59821 h 1743425"/>
                <a:gd name="connsiteX73" fmla="*/ 76912 w 1521151"/>
                <a:gd name="connsiteY73" fmla="*/ 34184 h 1743425"/>
                <a:gd name="connsiteX74" fmla="*/ 59820 w 1521151"/>
                <a:gd name="connsiteY74" fmla="*/ 0 h 174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521151" h="1743425">
                  <a:moveTo>
                    <a:pt x="59820" y="0"/>
                  </a:moveTo>
                  <a:lnTo>
                    <a:pt x="59820" y="0"/>
                  </a:lnTo>
                  <a:cubicBezTo>
                    <a:pt x="56971" y="125338"/>
                    <a:pt x="56187" y="250741"/>
                    <a:pt x="51274" y="376015"/>
                  </a:cubicBezTo>
                  <a:cubicBezTo>
                    <a:pt x="50174" y="404078"/>
                    <a:pt x="42305" y="441592"/>
                    <a:pt x="34183" y="470019"/>
                  </a:cubicBezTo>
                  <a:cubicBezTo>
                    <a:pt x="31708" y="478680"/>
                    <a:pt x="29666" y="487599"/>
                    <a:pt x="25637" y="495656"/>
                  </a:cubicBezTo>
                  <a:cubicBezTo>
                    <a:pt x="21044" y="504843"/>
                    <a:pt x="14242" y="512748"/>
                    <a:pt x="8545" y="521294"/>
                  </a:cubicBezTo>
                  <a:cubicBezTo>
                    <a:pt x="5697" y="529840"/>
                    <a:pt x="0" y="537923"/>
                    <a:pt x="0" y="546931"/>
                  </a:cubicBezTo>
                  <a:cubicBezTo>
                    <a:pt x="0" y="564609"/>
                    <a:pt x="5072" y="616898"/>
                    <a:pt x="17091" y="640935"/>
                  </a:cubicBezTo>
                  <a:cubicBezTo>
                    <a:pt x="21684" y="650121"/>
                    <a:pt x="28486" y="658026"/>
                    <a:pt x="34183" y="666572"/>
                  </a:cubicBezTo>
                  <a:cubicBezTo>
                    <a:pt x="54522" y="727591"/>
                    <a:pt x="41280" y="702857"/>
                    <a:pt x="68366" y="743484"/>
                  </a:cubicBezTo>
                  <a:cubicBezTo>
                    <a:pt x="88852" y="804941"/>
                    <a:pt x="64003" y="728209"/>
                    <a:pt x="85458" y="803305"/>
                  </a:cubicBezTo>
                  <a:cubicBezTo>
                    <a:pt x="87933" y="811966"/>
                    <a:pt x="91528" y="820281"/>
                    <a:pt x="94003" y="828942"/>
                  </a:cubicBezTo>
                  <a:cubicBezTo>
                    <a:pt x="97654" y="841720"/>
                    <a:pt x="104265" y="875103"/>
                    <a:pt x="111095" y="888763"/>
                  </a:cubicBezTo>
                  <a:cubicBezTo>
                    <a:pt x="115688" y="897949"/>
                    <a:pt x="122490" y="905854"/>
                    <a:pt x="128187" y="914400"/>
                  </a:cubicBezTo>
                  <a:cubicBezTo>
                    <a:pt x="148526" y="975419"/>
                    <a:pt x="135284" y="950685"/>
                    <a:pt x="162370" y="991313"/>
                  </a:cubicBezTo>
                  <a:lnTo>
                    <a:pt x="179461" y="1042587"/>
                  </a:lnTo>
                  <a:cubicBezTo>
                    <a:pt x="182310" y="1051133"/>
                    <a:pt x="183010" y="1060730"/>
                    <a:pt x="188007" y="1068225"/>
                  </a:cubicBezTo>
                  <a:lnTo>
                    <a:pt x="205099" y="1093862"/>
                  </a:lnTo>
                  <a:cubicBezTo>
                    <a:pt x="225438" y="1154881"/>
                    <a:pt x="212196" y="1130147"/>
                    <a:pt x="239282" y="1170774"/>
                  </a:cubicBezTo>
                  <a:cubicBezTo>
                    <a:pt x="259621" y="1231793"/>
                    <a:pt x="246379" y="1207059"/>
                    <a:pt x="273465" y="1247686"/>
                  </a:cubicBezTo>
                  <a:lnTo>
                    <a:pt x="307648" y="1350236"/>
                  </a:lnTo>
                  <a:cubicBezTo>
                    <a:pt x="310497" y="1358782"/>
                    <a:pt x="311197" y="1368378"/>
                    <a:pt x="316194" y="1375873"/>
                  </a:cubicBezTo>
                  <a:lnTo>
                    <a:pt x="350377" y="1427148"/>
                  </a:lnTo>
                  <a:lnTo>
                    <a:pt x="367469" y="1452785"/>
                  </a:lnTo>
                  <a:lnTo>
                    <a:pt x="393106" y="1529698"/>
                  </a:lnTo>
                  <a:cubicBezTo>
                    <a:pt x="395955" y="1538244"/>
                    <a:pt x="399467" y="1546596"/>
                    <a:pt x="401652" y="1555335"/>
                  </a:cubicBezTo>
                  <a:cubicBezTo>
                    <a:pt x="414567" y="1606992"/>
                    <a:pt x="406486" y="1578382"/>
                    <a:pt x="427289" y="1640793"/>
                  </a:cubicBezTo>
                  <a:cubicBezTo>
                    <a:pt x="434239" y="1661644"/>
                    <a:pt x="436361" y="1675502"/>
                    <a:pt x="452927" y="1692068"/>
                  </a:cubicBezTo>
                  <a:cubicBezTo>
                    <a:pt x="460189" y="1699330"/>
                    <a:pt x="470018" y="1703462"/>
                    <a:pt x="478564" y="1709159"/>
                  </a:cubicBezTo>
                  <a:cubicBezTo>
                    <a:pt x="484261" y="1717705"/>
                    <a:pt x="485839" y="1731776"/>
                    <a:pt x="495656" y="1734797"/>
                  </a:cubicBezTo>
                  <a:cubicBezTo>
                    <a:pt x="558371" y="1754094"/>
                    <a:pt x="805807" y="1735029"/>
                    <a:pt x="811850" y="1734797"/>
                  </a:cubicBezTo>
                  <a:cubicBezTo>
                    <a:pt x="834783" y="1730210"/>
                    <a:pt x="887266" y="1721551"/>
                    <a:pt x="905854" y="1709159"/>
                  </a:cubicBezTo>
                  <a:cubicBezTo>
                    <a:pt x="914400" y="1703462"/>
                    <a:pt x="922106" y="1696239"/>
                    <a:pt x="931491" y="1692068"/>
                  </a:cubicBezTo>
                  <a:cubicBezTo>
                    <a:pt x="947954" y="1684751"/>
                    <a:pt x="967776" y="1684970"/>
                    <a:pt x="982766" y="1674976"/>
                  </a:cubicBezTo>
                  <a:cubicBezTo>
                    <a:pt x="991312" y="1669279"/>
                    <a:pt x="999017" y="1662055"/>
                    <a:pt x="1008403" y="1657884"/>
                  </a:cubicBezTo>
                  <a:cubicBezTo>
                    <a:pt x="1024866" y="1650567"/>
                    <a:pt x="1044688" y="1650787"/>
                    <a:pt x="1059678" y="1640793"/>
                  </a:cubicBezTo>
                  <a:cubicBezTo>
                    <a:pt x="1100306" y="1613707"/>
                    <a:pt x="1075570" y="1626949"/>
                    <a:pt x="1136590" y="1606610"/>
                  </a:cubicBezTo>
                  <a:lnTo>
                    <a:pt x="1162228" y="1598064"/>
                  </a:lnTo>
                  <a:cubicBezTo>
                    <a:pt x="1220997" y="1558884"/>
                    <a:pt x="1194015" y="1570377"/>
                    <a:pt x="1239140" y="1555335"/>
                  </a:cubicBezTo>
                  <a:cubicBezTo>
                    <a:pt x="1247686" y="1549638"/>
                    <a:pt x="1258361" y="1546263"/>
                    <a:pt x="1264777" y="1538243"/>
                  </a:cubicBezTo>
                  <a:cubicBezTo>
                    <a:pt x="1297924" y="1496809"/>
                    <a:pt x="1243025" y="1522706"/>
                    <a:pt x="1298960" y="1504060"/>
                  </a:cubicBezTo>
                  <a:cubicBezTo>
                    <a:pt x="1321082" y="1481938"/>
                    <a:pt x="1348558" y="1457816"/>
                    <a:pt x="1358781" y="1427148"/>
                  </a:cubicBezTo>
                  <a:cubicBezTo>
                    <a:pt x="1370575" y="1391767"/>
                    <a:pt x="1362330" y="1409006"/>
                    <a:pt x="1384418" y="1375873"/>
                  </a:cubicBezTo>
                  <a:cubicBezTo>
                    <a:pt x="1388358" y="1348293"/>
                    <a:pt x="1392993" y="1290373"/>
                    <a:pt x="1410056" y="1264778"/>
                  </a:cubicBezTo>
                  <a:lnTo>
                    <a:pt x="1444239" y="1213503"/>
                  </a:lnTo>
                  <a:cubicBezTo>
                    <a:pt x="1449936" y="1204957"/>
                    <a:pt x="1458082" y="1197609"/>
                    <a:pt x="1461330" y="1187866"/>
                  </a:cubicBezTo>
                  <a:lnTo>
                    <a:pt x="1486968" y="1110954"/>
                  </a:lnTo>
                  <a:cubicBezTo>
                    <a:pt x="1486971" y="1110944"/>
                    <a:pt x="1504056" y="1059690"/>
                    <a:pt x="1504059" y="1059679"/>
                  </a:cubicBezTo>
                  <a:lnTo>
                    <a:pt x="1512605" y="1025496"/>
                  </a:lnTo>
                  <a:cubicBezTo>
                    <a:pt x="1515454" y="940038"/>
                    <a:pt x="1521151" y="854627"/>
                    <a:pt x="1521151" y="769122"/>
                  </a:cubicBezTo>
                  <a:cubicBezTo>
                    <a:pt x="1521151" y="657990"/>
                    <a:pt x="1517768" y="546848"/>
                    <a:pt x="1512605" y="435836"/>
                  </a:cubicBezTo>
                  <a:cubicBezTo>
                    <a:pt x="1511744" y="417323"/>
                    <a:pt x="1489282" y="361948"/>
                    <a:pt x="1486968" y="350378"/>
                  </a:cubicBezTo>
                  <a:cubicBezTo>
                    <a:pt x="1474888" y="289978"/>
                    <a:pt x="1483016" y="321434"/>
                    <a:pt x="1461330" y="256374"/>
                  </a:cubicBezTo>
                  <a:lnTo>
                    <a:pt x="1444239" y="205099"/>
                  </a:lnTo>
                  <a:cubicBezTo>
                    <a:pt x="1441390" y="196553"/>
                    <a:pt x="1444239" y="182311"/>
                    <a:pt x="1435693" y="179462"/>
                  </a:cubicBezTo>
                  <a:lnTo>
                    <a:pt x="1410056" y="170916"/>
                  </a:lnTo>
                  <a:cubicBezTo>
                    <a:pt x="1256219" y="273474"/>
                    <a:pt x="1509764" y="99696"/>
                    <a:pt x="1367327" y="213645"/>
                  </a:cubicBezTo>
                  <a:cubicBezTo>
                    <a:pt x="1360293" y="219272"/>
                    <a:pt x="1350351" y="219716"/>
                    <a:pt x="1341689" y="222191"/>
                  </a:cubicBezTo>
                  <a:cubicBezTo>
                    <a:pt x="1326828" y="226437"/>
                    <a:pt x="1277700" y="238108"/>
                    <a:pt x="1264777" y="239283"/>
                  </a:cubicBezTo>
                  <a:cubicBezTo>
                    <a:pt x="1216467" y="243675"/>
                    <a:pt x="1167901" y="244601"/>
                    <a:pt x="1119499" y="247828"/>
                  </a:cubicBezTo>
                  <a:cubicBezTo>
                    <a:pt x="1037315" y="253307"/>
                    <a:pt x="994324" y="257654"/>
                    <a:pt x="914400" y="264920"/>
                  </a:cubicBezTo>
                  <a:cubicBezTo>
                    <a:pt x="905854" y="267769"/>
                    <a:pt x="897424" y="270991"/>
                    <a:pt x="888762" y="273466"/>
                  </a:cubicBezTo>
                  <a:cubicBezTo>
                    <a:pt x="784738" y="303188"/>
                    <a:pt x="770868" y="279222"/>
                    <a:pt x="598205" y="273466"/>
                  </a:cubicBezTo>
                  <a:cubicBezTo>
                    <a:pt x="579096" y="268689"/>
                    <a:pt x="525231" y="256150"/>
                    <a:pt x="512747" y="247828"/>
                  </a:cubicBezTo>
                  <a:cubicBezTo>
                    <a:pt x="495655" y="236434"/>
                    <a:pt x="480959" y="220141"/>
                    <a:pt x="461472" y="213645"/>
                  </a:cubicBezTo>
                  <a:cubicBezTo>
                    <a:pt x="452926" y="210796"/>
                    <a:pt x="443709" y="209474"/>
                    <a:pt x="435835" y="205099"/>
                  </a:cubicBezTo>
                  <a:cubicBezTo>
                    <a:pt x="417878" y="195123"/>
                    <a:pt x="401652" y="182310"/>
                    <a:pt x="384560" y="170916"/>
                  </a:cubicBezTo>
                  <a:cubicBezTo>
                    <a:pt x="376014" y="165219"/>
                    <a:pt x="368666" y="157073"/>
                    <a:pt x="358923" y="153825"/>
                  </a:cubicBezTo>
                  <a:cubicBezTo>
                    <a:pt x="265412" y="122654"/>
                    <a:pt x="407061" y="172370"/>
                    <a:pt x="307648" y="128187"/>
                  </a:cubicBezTo>
                  <a:cubicBezTo>
                    <a:pt x="291185" y="120870"/>
                    <a:pt x="273465" y="116793"/>
                    <a:pt x="256373" y="111096"/>
                  </a:cubicBezTo>
                  <a:cubicBezTo>
                    <a:pt x="247827" y="108247"/>
                    <a:pt x="238231" y="107547"/>
                    <a:pt x="230736" y="102550"/>
                  </a:cubicBezTo>
                  <a:cubicBezTo>
                    <a:pt x="190108" y="75464"/>
                    <a:pt x="214844" y="88707"/>
                    <a:pt x="153824" y="68367"/>
                  </a:cubicBezTo>
                  <a:cubicBezTo>
                    <a:pt x="145278" y="65518"/>
                    <a:pt x="135682" y="64818"/>
                    <a:pt x="128187" y="59821"/>
                  </a:cubicBezTo>
                  <a:cubicBezTo>
                    <a:pt x="103122" y="43111"/>
                    <a:pt x="105218" y="41260"/>
                    <a:pt x="76912" y="34184"/>
                  </a:cubicBezTo>
                  <a:cubicBezTo>
                    <a:pt x="74148" y="33493"/>
                    <a:pt x="62669" y="5697"/>
                    <a:pt x="59820" y="0"/>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リーフォーム 47"/>
            <p:cNvSpPr/>
            <p:nvPr/>
          </p:nvSpPr>
          <p:spPr>
            <a:xfrm>
              <a:off x="1447297" y="1551301"/>
              <a:ext cx="1401888" cy="1649601"/>
            </a:xfrm>
            <a:custGeom>
              <a:avLst/>
              <a:gdLst>
                <a:gd name="connsiteX0" fmla="*/ 0 w 1401888"/>
                <a:gd name="connsiteY0" fmla="*/ 743484 h 1649601"/>
                <a:gd name="connsiteX1" fmla="*/ 0 w 1401888"/>
                <a:gd name="connsiteY1" fmla="*/ 743484 h 1649601"/>
                <a:gd name="connsiteX2" fmla="*/ 34183 w 1401888"/>
                <a:gd name="connsiteY2" fmla="*/ 640934 h 1649601"/>
                <a:gd name="connsiteX3" fmla="*/ 68366 w 1401888"/>
                <a:gd name="connsiteY3" fmla="*/ 589659 h 1649601"/>
                <a:gd name="connsiteX4" fmla="*/ 94004 w 1401888"/>
                <a:gd name="connsiteY4" fmla="*/ 564022 h 1649601"/>
                <a:gd name="connsiteX5" fmla="*/ 128187 w 1401888"/>
                <a:gd name="connsiteY5" fmla="*/ 512747 h 1649601"/>
                <a:gd name="connsiteX6" fmla="*/ 179462 w 1401888"/>
                <a:gd name="connsiteY6" fmla="*/ 478564 h 1649601"/>
                <a:gd name="connsiteX7" fmla="*/ 205099 w 1401888"/>
                <a:gd name="connsiteY7" fmla="*/ 452927 h 1649601"/>
                <a:gd name="connsiteX8" fmla="*/ 256374 w 1401888"/>
                <a:gd name="connsiteY8" fmla="*/ 418743 h 1649601"/>
                <a:gd name="connsiteX9" fmla="*/ 299103 w 1401888"/>
                <a:gd name="connsiteY9" fmla="*/ 384560 h 1649601"/>
                <a:gd name="connsiteX10" fmla="*/ 316194 w 1401888"/>
                <a:gd name="connsiteY10" fmla="*/ 358923 h 1649601"/>
                <a:gd name="connsiteX11" fmla="*/ 341832 w 1401888"/>
                <a:gd name="connsiteY11" fmla="*/ 341831 h 1649601"/>
                <a:gd name="connsiteX12" fmla="*/ 358923 w 1401888"/>
                <a:gd name="connsiteY12" fmla="*/ 316194 h 1649601"/>
                <a:gd name="connsiteX13" fmla="*/ 410198 w 1401888"/>
                <a:gd name="connsiteY13" fmla="*/ 282011 h 1649601"/>
                <a:gd name="connsiteX14" fmla="*/ 427290 w 1401888"/>
                <a:gd name="connsiteY14" fmla="*/ 256373 h 1649601"/>
                <a:gd name="connsiteX15" fmla="*/ 452927 w 1401888"/>
                <a:gd name="connsiteY15" fmla="*/ 247828 h 1649601"/>
                <a:gd name="connsiteX16" fmla="*/ 478564 w 1401888"/>
                <a:gd name="connsiteY16" fmla="*/ 230736 h 1649601"/>
                <a:gd name="connsiteX17" fmla="*/ 581114 w 1401888"/>
                <a:gd name="connsiteY17" fmla="*/ 145278 h 1649601"/>
                <a:gd name="connsiteX18" fmla="*/ 632389 w 1401888"/>
                <a:gd name="connsiteY18" fmla="*/ 119641 h 1649601"/>
                <a:gd name="connsiteX19" fmla="*/ 709301 w 1401888"/>
                <a:gd name="connsiteY19" fmla="*/ 94003 h 1649601"/>
                <a:gd name="connsiteX20" fmla="*/ 760576 w 1401888"/>
                <a:gd name="connsiteY20" fmla="*/ 76912 h 1649601"/>
                <a:gd name="connsiteX21" fmla="*/ 794759 w 1401888"/>
                <a:gd name="connsiteY21" fmla="*/ 68366 h 1649601"/>
                <a:gd name="connsiteX22" fmla="*/ 820396 w 1401888"/>
                <a:gd name="connsiteY22" fmla="*/ 59820 h 1649601"/>
                <a:gd name="connsiteX23" fmla="*/ 863125 w 1401888"/>
                <a:gd name="connsiteY23" fmla="*/ 51274 h 1649601"/>
                <a:gd name="connsiteX24" fmla="*/ 957129 w 1401888"/>
                <a:gd name="connsiteY24" fmla="*/ 34183 h 1649601"/>
                <a:gd name="connsiteX25" fmla="*/ 1034041 w 1401888"/>
                <a:gd name="connsiteY25" fmla="*/ 8545 h 1649601"/>
                <a:gd name="connsiteX26" fmla="*/ 1059678 w 1401888"/>
                <a:gd name="connsiteY26" fmla="*/ 0 h 1649601"/>
                <a:gd name="connsiteX27" fmla="*/ 1341690 w 1401888"/>
                <a:gd name="connsiteY27" fmla="*/ 8545 h 1649601"/>
                <a:gd name="connsiteX28" fmla="*/ 1367327 w 1401888"/>
                <a:gd name="connsiteY28" fmla="*/ 25637 h 1649601"/>
                <a:gd name="connsiteX29" fmla="*/ 1384419 w 1401888"/>
                <a:gd name="connsiteY29" fmla="*/ 76912 h 1649601"/>
                <a:gd name="connsiteX30" fmla="*/ 1401510 w 1401888"/>
                <a:gd name="connsiteY30" fmla="*/ 196553 h 1649601"/>
                <a:gd name="connsiteX31" fmla="*/ 1384419 w 1401888"/>
                <a:gd name="connsiteY31" fmla="*/ 726392 h 1649601"/>
                <a:gd name="connsiteX32" fmla="*/ 1375873 w 1401888"/>
                <a:gd name="connsiteY32" fmla="*/ 1068224 h 1649601"/>
                <a:gd name="connsiteX33" fmla="*/ 1367327 w 1401888"/>
                <a:gd name="connsiteY33" fmla="*/ 1145136 h 1649601"/>
                <a:gd name="connsiteX34" fmla="*/ 1358781 w 1401888"/>
                <a:gd name="connsiteY34" fmla="*/ 1298960 h 1649601"/>
                <a:gd name="connsiteX35" fmla="*/ 1341690 w 1401888"/>
                <a:gd name="connsiteY35" fmla="*/ 1461330 h 1649601"/>
                <a:gd name="connsiteX36" fmla="*/ 1324598 w 1401888"/>
                <a:gd name="connsiteY36" fmla="*/ 1486968 h 1649601"/>
                <a:gd name="connsiteX37" fmla="*/ 1298961 w 1401888"/>
                <a:gd name="connsiteY37" fmla="*/ 1504059 h 1649601"/>
                <a:gd name="connsiteX38" fmla="*/ 1256232 w 1401888"/>
                <a:gd name="connsiteY38" fmla="*/ 1538243 h 1649601"/>
                <a:gd name="connsiteX39" fmla="*/ 1230594 w 1401888"/>
                <a:gd name="connsiteY39" fmla="*/ 1563880 h 1649601"/>
                <a:gd name="connsiteX40" fmla="*/ 1170774 w 1401888"/>
                <a:gd name="connsiteY40" fmla="*/ 1580972 h 1649601"/>
                <a:gd name="connsiteX41" fmla="*/ 1119499 w 1401888"/>
                <a:gd name="connsiteY41" fmla="*/ 1598063 h 1649601"/>
                <a:gd name="connsiteX42" fmla="*/ 1093862 w 1401888"/>
                <a:gd name="connsiteY42" fmla="*/ 1623700 h 1649601"/>
                <a:gd name="connsiteX43" fmla="*/ 1025495 w 1401888"/>
                <a:gd name="connsiteY43" fmla="*/ 1640792 h 1649601"/>
                <a:gd name="connsiteX44" fmla="*/ 999858 w 1401888"/>
                <a:gd name="connsiteY44" fmla="*/ 1649338 h 1649601"/>
                <a:gd name="connsiteX45" fmla="*/ 598205 w 1401888"/>
                <a:gd name="connsiteY45" fmla="*/ 1632246 h 1649601"/>
                <a:gd name="connsiteX46" fmla="*/ 521293 w 1401888"/>
                <a:gd name="connsiteY46" fmla="*/ 1589517 h 1649601"/>
                <a:gd name="connsiteX47" fmla="*/ 470019 w 1401888"/>
                <a:gd name="connsiteY47" fmla="*/ 1572426 h 1649601"/>
                <a:gd name="connsiteX48" fmla="*/ 410198 w 1401888"/>
                <a:gd name="connsiteY48" fmla="*/ 1546788 h 1649601"/>
                <a:gd name="connsiteX49" fmla="*/ 384561 w 1401888"/>
                <a:gd name="connsiteY49" fmla="*/ 1529697 h 1649601"/>
                <a:gd name="connsiteX50" fmla="*/ 333286 w 1401888"/>
                <a:gd name="connsiteY50" fmla="*/ 1512605 h 1649601"/>
                <a:gd name="connsiteX51" fmla="*/ 282011 w 1401888"/>
                <a:gd name="connsiteY51" fmla="*/ 1486968 h 1649601"/>
                <a:gd name="connsiteX52" fmla="*/ 205099 w 1401888"/>
                <a:gd name="connsiteY52" fmla="*/ 1452785 h 1649601"/>
                <a:gd name="connsiteX53" fmla="*/ 153824 w 1401888"/>
                <a:gd name="connsiteY53" fmla="*/ 1435693 h 1649601"/>
                <a:gd name="connsiteX54" fmla="*/ 25637 w 1401888"/>
                <a:gd name="connsiteY54" fmla="*/ 1418601 h 1649601"/>
                <a:gd name="connsiteX55" fmla="*/ 17091 w 1401888"/>
                <a:gd name="connsiteY55" fmla="*/ 1392964 h 1649601"/>
                <a:gd name="connsiteX56" fmla="*/ 34183 w 1401888"/>
                <a:gd name="connsiteY56" fmla="*/ 1307506 h 1649601"/>
                <a:gd name="connsiteX57" fmla="*/ 34183 w 1401888"/>
                <a:gd name="connsiteY57" fmla="*/ 914400 h 1649601"/>
                <a:gd name="connsiteX58" fmla="*/ 17091 w 1401888"/>
                <a:gd name="connsiteY58" fmla="*/ 863125 h 1649601"/>
                <a:gd name="connsiteX59" fmla="*/ 8546 w 1401888"/>
                <a:gd name="connsiteY59" fmla="*/ 837487 h 1649601"/>
                <a:gd name="connsiteX60" fmla="*/ 0 w 1401888"/>
                <a:gd name="connsiteY60" fmla="*/ 811850 h 1649601"/>
                <a:gd name="connsiteX61" fmla="*/ 0 w 1401888"/>
                <a:gd name="connsiteY61" fmla="*/ 692209 h 1649601"/>
                <a:gd name="connsiteX62" fmla="*/ 0 w 1401888"/>
                <a:gd name="connsiteY62" fmla="*/ 692209 h 164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401888" h="1649601">
                  <a:moveTo>
                    <a:pt x="0" y="743484"/>
                  </a:moveTo>
                  <a:lnTo>
                    <a:pt x="0" y="743484"/>
                  </a:lnTo>
                  <a:cubicBezTo>
                    <a:pt x="11394" y="709301"/>
                    <a:pt x="14196" y="670915"/>
                    <a:pt x="34183" y="640934"/>
                  </a:cubicBezTo>
                  <a:cubicBezTo>
                    <a:pt x="45577" y="623842"/>
                    <a:pt x="53841" y="604184"/>
                    <a:pt x="68366" y="589659"/>
                  </a:cubicBezTo>
                  <a:cubicBezTo>
                    <a:pt x="76912" y="581113"/>
                    <a:pt x="86584" y="573562"/>
                    <a:pt x="94004" y="564022"/>
                  </a:cubicBezTo>
                  <a:cubicBezTo>
                    <a:pt x="106615" y="547808"/>
                    <a:pt x="111095" y="524141"/>
                    <a:pt x="128187" y="512747"/>
                  </a:cubicBezTo>
                  <a:cubicBezTo>
                    <a:pt x="145279" y="501353"/>
                    <a:pt x="164937" y="493089"/>
                    <a:pt x="179462" y="478564"/>
                  </a:cubicBezTo>
                  <a:cubicBezTo>
                    <a:pt x="188008" y="470018"/>
                    <a:pt x="195559" y="460347"/>
                    <a:pt x="205099" y="452927"/>
                  </a:cubicBezTo>
                  <a:cubicBezTo>
                    <a:pt x="221314" y="440316"/>
                    <a:pt x="256374" y="418743"/>
                    <a:pt x="256374" y="418743"/>
                  </a:cubicBezTo>
                  <a:cubicBezTo>
                    <a:pt x="305353" y="345273"/>
                    <a:pt x="240135" y="431734"/>
                    <a:pt x="299103" y="384560"/>
                  </a:cubicBezTo>
                  <a:cubicBezTo>
                    <a:pt x="307123" y="378144"/>
                    <a:pt x="308932" y="366185"/>
                    <a:pt x="316194" y="358923"/>
                  </a:cubicBezTo>
                  <a:cubicBezTo>
                    <a:pt x="323457" y="351660"/>
                    <a:pt x="333286" y="347528"/>
                    <a:pt x="341832" y="341831"/>
                  </a:cubicBezTo>
                  <a:cubicBezTo>
                    <a:pt x="347529" y="333285"/>
                    <a:pt x="351194" y="322957"/>
                    <a:pt x="358923" y="316194"/>
                  </a:cubicBezTo>
                  <a:cubicBezTo>
                    <a:pt x="374382" y="302667"/>
                    <a:pt x="410198" y="282011"/>
                    <a:pt x="410198" y="282011"/>
                  </a:cubicBezTo>
                  <a:cubicBezTo>
                    <a:pt x="415895" y="273465"/>
                    <a:pt x="419270" y="262789"/>
                    <a:pt x="427290" y="256373"/>
                  </a:cubicBezTo>
                  <a:cubicBezTo>
                    <a:pt x="434324" y="250746"/>
                    <a:pt x="444870" y="251856"/>
                    <a:pt x="452927" y="247828"/>
                  </a:cubicBezTo>
                  <a:cubicBezTo>
                    <a:pt x="462113" y="243235"/>
                    <a:pt x="470888" y="237560"/>
                    <a:pt x="478564" y="230736"/>
                  </a:cubicBezTo>
                  <a:cubicBezTo>
                    <a:pt x="507125" y="205348"/>
                    <a:pt x="541374" y="158525"/>
                    <a:pt x="581114" y="145278"/>
                  </a:cubicBezTo>
                  <a:cubicBezTo>
                    <a:pt x="674611" y="114111"/>
                    <a:pt x="532992" y="163817"/>
                    <a:pt x="632389" y="119641"/>
                  </a:cubicBezTo>
                  <a:cubicBezTo>
                    <a:pt x="632398" y="119637"/>
                    <a:pt x="696478" y="98277"/>
                    <a:pt x="709301" y="94003"/>
                  </a:cubicBezTo>
                  <a:lnTo>
                    <a:pt x="760576" y="76912"/>
                  </a:lnTo>
                  <a:cubicBezTo>
                    <a:pt x="771970" y="74063"/>
                    <a:pt x="783466" y="71593"/>
                    <a:pt x="794759" y="68366"/>
                  </a:cubicBezTo>
                  <a:cubicBezTo>
                    <a:pt x="803420" y="65891"/>
                    <a:pt x="811657" y="62005"/>
                    <a:pt x="820396" y="59820"/>
                  </a:cubicBezTo>
                  <a:cubicBezTo>
                    <a:pt x="834487" y="56297"/>
                    <a:pt x="848946" y="54425"/>
                    <a:pt x="863125" y="51274"/>
                  </a:cubicBezTo>
                  <a:cubicBezTo>
                    <a:pt x="935645" y="35159"/>
                    <a:pt x="853446" y="48995"/>
                    <a:pt x="957129" y="34183"/>
                  </a:cubicBezTo>
                  <a:lnTo>
                    <a:pt x="1034041" y="8545"/>
                  </a:lnTo>
                  <a:lnTo>
                    <a:pt x="1059678" y="0"/>
                  </a:lnTo>
                  <a:cubicBezTo>
                    <a:pt x="1153682" y="2848"/>
                    <a:pt x="1247968" y="735"/>
                    <a:pt x="1341690" y="8545"/>
                  </a:cubicBezTo>
                  <a:cubicBezTo>
                    <a:pt x="1351925" y="9398"/>
                    <a:pt x="1361884" y="16927"/>
                    <a:pt x="1367327" y="25637"/>
                  </a:cubicBezTo>
                  <a:cubicBezTo>
                    <a:pt x="1376876" y="40915"/>
                    <a:pt x="1384419" y="76912"/>
                    <a:pt x="1384419" y="76912"/>
                  </a:cubicBezTo>
                  <a:cubicBezTo>
                    <a:pt x="1388670" y="102422"/>
                    <a:pt x="1401510" y="175169"/>
                    <a:pt x="1401510" y="196553"/>
                  </a:cubicBezTo>
                  <a:cubicBezTo>
                    <a:pt x="1401510" y="578584"/>
                    <a:pt x="1405947" y="511094"/>
                    <a:pt x="1384419" y="726392"/>
                  </a:cubicBezTo>
                  <a:cubicBezTo>
                    <a:pt x="1381570" y="840336"/>
                    <a:pt x="1380521" y="954339"/>
                    <a:pt x="1375873" y="1068224"/>
                  </a:cubicBezTo>
                  <a:cubicBezTo>
                    <a:pt x="1374821" y="1093998"/>
                    <a:pt x="1369233" y="1119411"/>
                    <a:pt x="1367327" y="1145136"/>
                  </a:cubicBezTo>
                  <a:cubicBezTo>
                    <a:pt x="1363533" y="1196349"/>
                    <a:pt x="1361797" y="1247695"/>
                    <a:pt x="1358781" y="1298960"/>
                  </a:cubicBezTo>
                  <a:cubicBezTo>
                    <a:pt x="1358050" y="1311380"/>
                    <a:pt x="1363023" y="1418664"/>
                    <a:pt x="1341690" y="1461330"/>
                  </a:cubicBezTo>
                  <a:cubicBezTo>
                    <a:pt x="1337097" y="1470517"/>
                    <a:pt x="1331861" y="1479705"/>
                    <a:pt x="1324598" y="1486968"/>
                  </a:cubicBezTo>
                  <a:cubicBezTo>
                    <a:pt x="1317336" y="1494230"/>
                    <a:pt x="1307507" y="1498362"/>
                    <a:pt x="1298961" y="1504059"/>
                  </a:cubicBezTo>
                  <a:cubicBezTo>
                    <a:pt x="1260737" y="1561396"/>
                    <a:pt x="1305764" y="1505222"/>
                    <a:pt x="1256232" y="1538243"/>
                  </a:cubicBezTo>
                  <a:cubicBezTo>
                    <a:pt x="1246176" y="1544947"/>
                    <a:pt x="1240650" y="1557176"/>
                    <a:pt x="1230594" y="1563880"/>
                  </a:cubicBezTo>
                  <a:cubicBezTo>
                    <a:pt x="1222761" y="1569102"/>
                    <a:pt x="1175955" y="1579418"/>
                    <a:pt x="1170774" y="1580972"/>
                  </a:cubicBezTo>
                  <a:cubicBezTo>
                    <a:pt x="1153518" y="1586149"/>
                    <a:pt x="1119499" y="1598063"/>
                    <a:pt x="1119499" y="1598063"/>
                  </a:cubicBezTo>
                  <a:cubicBezTo>
                    <a:pt x="1110953" y="1606609"/>
                    <a:pt x="1104864" y="1618699"/>
                    <a:pt x="1093862" y="1623700"/>
                  </a:cubicBezTo>
                  <a:cubicBezTo>
                    <a:pt x="1072477" y="1633420"/>
                    <a:pt x="1047780" y="1633363"/>
                    <a:pt x="1025495" y="1640792"/>
                  </a:cubicBezTo>
                  <a:lnTo>
                    <a:pt x="999858" y="1649338"/>
                  </a:lnTo>
                  <a:cubicBezTo>
                    <a:pt x="956910" y="1648264"/>
                    <a:pt x="714482" y="1655502"/>
                    <a:pt x="598205" y="1632246"/>
                  </a:cubicBezTo>
                  <a:cubicBezTo>
                    <a:pt x="533776" y="1619360"/>
                    <a:pt x="624085" y="1623780"/>
                    <a:pt x="521293" y="1589517"/>
                  </a:cubicBezTo>
                  <a:cubicBezTo>
                    <a:pt x="504202" y="1583820"/>
                    <a:pt x="485009" y="1582419"/>
                    <a:pt x="470019" y="1572426"/>
                  </a:cubicBezTo>
                  <a:cubicBezTo>
                    <a:pt x="434609" y="1548819"/>
                    <a:pt x="454345" y="1557825"/>
                    <a:pt x="410198" y="1546788"/>
                  </a:cubicBezTo>
                  <a:cubicBezTo>
                    <a:pt x="401652" y="1541091"/>
                    <a:pt x="393946" y="1533868"/>
                    <a:pt x="384561" y="1529697"/>
                  </a:cubicBezTo>
                  <a:cubicBezTo>
                    <a:pt x="368098" y="1522380"/>
                    <a:pt x="348277" y="1522598"/>
                    <a:pt x="333286" y="1512605"/>
                  </a:cubicBezTo>
                  <a:cubicBezTo>
                    <a:pt x="259796" y="1463615"/>
                    <a:pt x="352786" y="1522357"/>
                    <a:pt x="282011" y="1486968"/>
                  </a:cubicBezTo>
                  <a:cubicBezTo>
                    <a:pt x="200759" y="1446340"/>
                    <a:pt x="337378" y="1496878"/>
                    <a:pt x="205099" y="1452785"/>
                  </a:cubicBezTo>
                  <a:cubicBezTo>
                    <a:pt x="205097" y="1452784"/>
                    <a:pt x="153826" y="1435693"/>
                    <a:pt x="153824" y="1435693"/>
                  </a:cubicBezTo>
                  <a:cubicBezTo>
                    <a:pt x="53913" y="1425702"/>
                    <a:pt x="96438" y="1432762"/>
                    <a:pt x="25637" y="1418601"/>
                  </a:cubicBezTo>
                  <a:cubicBezTo>
                    <a:pt x="22788" y="1410055"/>
                    <a:pt x="17091" y="1401972"/>
                    <a:pt x="17091" y="1392964"/>
                  </a:cubicBezTo>
                  <a:cubicBezTo>
                    <a:pt x="17091" y="1353684"/>
                    <a:pt x="23659" y="1339078"/>
                    <a:pt x="34183" y="1307506"/>
                  </a:cubicBezTo>
                  <a:cubicBezTo>
                    <a:pt x="56654" y="1150214"/>
                    <a:pt x="53132" y="1198621"/>
                    <a:pt x="34183" y="914400"/>
                  </a:cubicBezTo>
                  <a:cubicBezTo>
                    <a:pt x="32985" y="896424"/>
                    <a:pt x="22788" y="880217"/>
                    <a:pt x="17091" y="863125"/>
                  </a:cubicBezTo>
                  <a:lnTo>
                    <a:pt x="8546" y="837487"/>
                  </a:lnTo>
                  <a:cubicBezTo>
                    <a:pt x="5698" y="828941"/>
                    <a:pt x="0" y="820858"/>
                    <a:pt x="0" y="811850"/>
                  </a:cubicBezTo>
                  <a:lnTo>
                    <a:pt x="0" y="692209"/>
                  </a:lnTo>
                  <a:lnTo>
                    <a:pt x="0" y="692209"/>
                  </a:lnTo>
                </a:path>
              </a:pathLst>
            </a:custGeom>
            <a:solidFill>
              <a:srgbClr val="717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リーフォーム 49"/>
            <p:cNvSpPr/>
            <p:nvPr/>
          </p:nvSpPr>
          <p:spPr>
            <a:xfrm>
              <a:off x="2746259" y="1551301"/>
              <a:ext cx="1521150" cy="1162228"/>
            </a:xfrm>
            <a:custGeom>
              <a:avLst/>
              <a:gdLst>
                <a:gd name="connsiteX0" fmla="*/ 0 w 1358781"/>
                <a:gd name="connsiteY0" fmla="*/ 9003 h 1137048"/>
                <a:gd name="connsiteX1" fmla="*/ 0 w 1358781"/>
                <a:gd name="connsiteY1" fmla="*/ 9003 h 1137048"/>
                <a:gd name="connsiteX2" fmla="*/ 8546 w 1358781"/>
                <a:gd name="connsiteY2" fmla="*/ 624300 h 1137048"/>
                <a:gd name="connsiteX3" fmla="*/ 17091 w 1358781"/>
                <a:gd name="connsiteY3" fmla="*/ 837945 h 1137048"/>
                <a:gd name="connsiteX4" fmla="*/ 25637 w 1358781"/>
                <a:gd name="connsiteY4" fmla="*/ 863582 h 1137048"/>
                <a:gd name="connsiteX5" fmla="*/ 94003 w 1358781"/>
                <a:gd name="connsiteY5" fmla="*/ 923403 h 1137048"/>
                <a:gd name="connsiteX6" fmla="*/ 119641 w 1358781"/>
                <a:gd name="connsiteY6" fmla="*/ 940494 h 1137048"/>
                <a:gd name="connsiteX7" fmla="*/ 213645 w 1358781"/>
                <a:gd name="connsiteY7" fmla="*/ 966132 h 1137048"/>
                <a:gd name="connsiteX8" fmla="*/ 264919 w 1358781"/>
                <a:gd name="connsiteY8" fmla="*/ 991769 h 1137048"/>
                <a:gd name="connsiteX9" fmla="*/ 316194 w 1358781"/>
                <a:gd name="connsiteY9" fmla="*/ 1025952 h 1137048"/>
                <a:gd name="connsiteX10" fmla="*/ 367469 w 1358781"/>
                <a:gd name="connsiteY10" fmla="*/ 1043044 h 1137048"/>
                <a:gd name="connsiteX11" fmla="*/ 393106 w 1358781"/>
                <a:gd name="connsiteY11" fmla="*/ 1060135 h 1137048"/>
                <a:gd name="connsiteX12" fmla="*/ 444381 w 1358781"/>
                <a:gd name="connsiteY12" fmla="*/ 1077227 h 1137048"/>
                <a:gd name="connsiteX13" fmla="*/ 495656 w 1358781"/>
                <a:gd name="connsiteY13" fmla="*/ 1102864 h 1137048"/>
                <a:gd name="connsiteX14" fmla="*/ 521293 w 1358781"/>
                <a:gd name="connsiteY14" fmla="*/ 1119956 h 1137048"/>
                <a:gd name="connsiteX15" fmla="*/ 572568 w 1358781"/>
                <a:gd name="connsiteY15" fmla="*/ 1137048 h 1137048"/>
                <a:gd name="connsiteX16" fmla="*/ 837488 w 1358781"/>
                <a:gd name="connsiteY16" fmla="*/ 1128502 h 1137048"/>
                <a:gd name="connsiteX17" fmla="*/ 871671 w 1358781"/>
                <a:gd name="connsiteY17" fmla="*/ 1119956 h 1137048"/>
                <a:gd name="connsiteX18" fmla="*/ 931491 w 1358781"/>
                <a:gd name="connsiteY18" fmla="*/ 1111410 h 1137048"/>
                <a:gd name="connsiteX19" fmla="*/ 974220 w 1358781"/>
                <a:gd name="connsiteY19" fmla="*/ 1102864 h 1137048"/>
                <a:gd name="connsiteX20" fmla="*/ 1025495 w 1358781"/>
                <a:gd name="connsiteY20" fmla="*/ 1094319 h 1137048"/>
                <a:gd name="connsiteX21" fmla="*/ 1230594 w 1358781"/>
                <a:gd name="connsiteY21" fmla="*/ 1068681 h 1137048"/>
                <a:gd name="connsiteX22" fmla="*/ 1307506 w 1358781"/>
                <a:gd name="connsiteY22" fmla="*/ 1051590 h 1137048"/>
                <a:gd name="connsiteX23" fmla="*/ 1333144 w 1358781"/>
                <a:gd name="connsiteY23" fmla="*/ 1034498 h 1137048"/>
                <a:gd name="connsiteX24" fmla="*/ 1358781 w 1358781"/>
                <a:gd name="connsiteY24" fmla="*/ 983223 h 1137048"/>
                <a:gd name="connsiteX25" fmla="*/ 1341689 w 1358781"/>
                <a:gd name="connsiteY25" fmla="*/ 889220 h 1137048"/>
                <a:gd name="connsiteX26" fmla="*/ 1333144 w 1358781"/>
                <a:gd name="connsiteY26" fmla="*/ 726849 h 1137048"/>
                <a:gd name="connsiteX27" fmla="*/ 1316052 w 1358781"/>
                <a:gd name="connsiteY27" fmla="*/ 675575 h 1137048"/>
                <a:gd name="connsiteX28" fmla="*/ 1290415 w 1358781"/>
                <a:gd name="connsiteY28" fmla="*/ 658483 h 1137048"/>
                <a:gd name="connsiteX29" fmla="*/ 1281869 w 1358781"/>
                <a:gd name="connsiteY29" fmla="*/ 632846 h 1137048"/>
                <a:gd name="connsiteX30" fmla="*/ 1230594 w 1358781"/>
                <a:gd name="connsiteY30" fmla="*/ 598663 h 1137048"/>
                <a:gd name="connsiteX31" fmla="*/ 1187865 w 1358781"/>
                <a:gd name="connsiteY31" fmla="*/ 555934 h 1137048"/>
                <a:gd name="connsiteX32" fmla="*/ 1162228 w 1358781"/>
                <a:gd name="connsiteY32" fmla="*/ 530296 h 1137048"/>
                <a:gd name="connsiteX33" fmla="*/ 1110953 w 1358781"/>
                <a:gd name="connsiteY33" fmla="*/ 496113 h 1137048"/>
                <a:gd name="connsiteX34" fmla="*/ 1085316 w 1358781"/>
                <a:gd name="connsiteY34" fmla="*/ 479021 h 1137048"/>
                <a:gd name="connsiteX35" fmla="*/ 1068224 w 1358781"/>
                <a:gd name="connsiteY35" fmla="*/ 453384 h 1137048"/>
                <a:gd name="connsiteX36" fmla="*/ 1016949 w 1358781"/>
                <a:gd name="connsiteY36" fmla="*/ 419201 h 1137048"/>
                <a:gd name="connsiteX37" fmla="*/ 999858 w 1358781"/>
                <a:gd name="connsiteY37" fmla="*/ 393563 h 1137048"/>
                <a:gd name="connsiteX38" fmla="*/ 948583 w 1358781"/>
                <a:gd name="connsiteY38" fmla="*/ 359380 h 1137048"/>
                <a:gd name="connsiteX39" fmla="*/ 905854 w 1358781"/>
                <a:gd name="connsiteY39" fmla="*/ 308106 h 1137048"/>
                <a:gd name="connsiteX40" fmla="*/ 846033 w 1358781"/>
                <a:gd name="connsiteY40" fmla="*/ 239739 h 1137048"/>
                <a:gd name="connsiteX41" fmla="*/ 803304 w 1358781"/>
                <a:gd name="connsiteY41" fmla="*/ 188464 h 1137048"/>
                <a:gd name="connsiteX42" fmla="*/ 786213 w 1358781"/>
                <a:gd name="connsiteY42" fmla="*/ 162827 h 1137048"/>
                <a:gd name="connsiteX43" fmla="*/ 760575 w 1358781"/>
                <a:gd name="connsiteY43" fmla="*/ 154281 h 1137048"/>
                <a:gd name="connsiteX44" fmla="*/ 700755 w 1358781"/>
                <a:gd name="connsiteY44" fmla="*/ 94461 h 1137048"/>
                <a:gd name="connsiteX45" fmla="*/ 649480 w 1358781"/>
                <a:gd name="connsiteY45" fmla="*/ 60277 h 1137048"/>
                <a:gd name="connsiteX46" fmla="*/ 623843 w 1358781"/>
                <a:gd name="connsiteY46" fmla="*/ 43186 h 1137048"/>
                <a:gd name="connsiteX47" fmla="*/ 598205 w 1358781"/>
                <a:gd name="connsiteY47" fmla="*/ 26094 h 1137048"/>
                <a:gd name="connsiteX48" fmla="*/ 555476 w 1358781"/>
                <a:gd name="connsiteY48" fmla="*/ 17549 h 1137048"/>
                <a:gd name="connsiteX49" fmla="*/ 145278 w 1358781"/>
                <a:gd name="connsiteY49" fmla="*/ 9003 h 1137048"/>
                <a:gd name="connsiteX50" fmla="*/ 0 w 1358781"/>
                <a:gd name="connsiteY50" fmla="*/ 9003 h 1137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358781" h="1137048">
                  <a:moveTo>
                    <a:pt x="0" y="9003"/>
                  </a:moveTo>
                  <a:lnTo>
                    <a:pt x="0" y="9003"/>
                  </a:lnTo>
                  <a:cubicBezTo>
                    <a:pt x="2849" y="214102"/>
                    <a:pt x="4318" y="419225"/>
                    <a:pt x="8546" y="624300"/>
                  </a:cubicBezTo>
                  <a:cubicBezTo>
                    <a:pt x="10015" y="695557"/>
                    <a:pt x="12013" y="766854"/>
                    <a:pt x="17091" y="837945"/>
                  </a:cubicBezTo>
                  <a:cubicBezTo>
                    <a:pt x="17733" y="846930"/>
                    <a:pt x="21608" y="855525"/>
                    <a:pt x="25637" y="863582"/>
                  </a:cubicBezTo>
                  <a:cubicBezTo>
                    <a:pt x="43441" y="899190"/>
                    <a:pt x="55546" y="897766"/>
                    <a:pt x="94003" y="923403"/>
                  </a:cubicBezTo>
                  <a:cubicBezTo>
                    <a:pt x="102549" y="929100"/>
                    <a:pt x="109570" y="938480"/>
                    <a:pt x="119641" y="940494"/>
                  </a:cubicBezTo>
                  <a:cubicBezTo>
                    <a:pt x="142574" y="945081"/>
                    <a:pt x="195057" y="953740"/>
                    <a:pt x="213645" y="966132"/>
                  </a:cubicBezTo>
                  <a:cubicBezTo>
                    <a:pt x="327462" y="1042009"/>
                    <a:pt x="158772" y="932798"/>
                    <a:pt x="264919" y="991769"/>
                  </a:cubicBezTo>
                  <a:cubicBezTo>
                    <a:pt x="282876" y="1001745"/>
                    <a:pt x="296707" y="1019456"/>
                    <a:pt x="316194" y="1025952"/>
                  </a:cubicBezTo>
                  <a:cubicBezTo>
                    <a:pt x="333286" y="1031649"/>
                    <a:pt x="352478" y="1033051"/>
                    <a:pt x="367469" y="1043044"/>
                  </a:cubicBezTo>
                  <a:cubicBezTo>
                    <a:pt x="376015" y="1048741"/>
                    <a:pt x="383721" y="1055964"/>
                    <a:pt x="393106" y="1060135"/>
                  </a:cubicBezTo>
                  <a:cubicBezTo>
                    <a:pt x="409569" y="1067452"/>
                    <a:pt x="429391" y="1067233"/>
                    <a:pt x="444381" y="1077227"/>
                  </a:cubicBezTo>
                  <a:cubicBezTo>
                    <a:pt x="477513" y="1099316"/>
                    <a:pt x="460274" y="1091071"/>
                    <a:pt x="495656" y="1102864"/>
                  </a:cubicBezTo>
                  <a:cubicBezTo>
                    <a:pt x="504202" y="1108561"/>
                    <a:pt x="511908" y="1115785"/>
                    <a:pt x="521293" y="1119956"/>
                  </a:cubicBezTo>
                  <a:cubicBezTo>
                    <a:pt x="537756" y="1127273"/>
                    <a:pt x="572568" y="1137048"/>
                    <a:pt x="572568" y="1137048"/>
                  </a:cubicBezTo>
                  <a:cubicBezTo>
                    <a:pt x="660875" y="1134199"/>
                    <a:pt x="749279" y="1133543"/>
                    <a:pt x="837488" y="1128502"/>
                  </a:cubicBezTo>
                  <a:cubicBezTo>
                    <a:pt x="849214" y="1127832"/>
                    <a:pt x="860115" y="1122057"/>
                    <a:pt x="871671" y="1119956"/>
                  </a:cubicBezTo>
                  <a:cubicBezTo>
                    <a:pt x="891489" y="1116353"/>
                    <a:pt x="911623" y="1114721"/>
                    <a:pt x="931491" y="1111410"/>
                  </a:cubicBezTo>
                  <a:cubicBezTo>
                    <a:pt x="945818" y="1109022"/>
                    <a:pt x="959929" y="1105462"/>
                    <a:pt x="974220" y="1102864"/>
                  </a:cubicBezTo>
                  <a:cubicBezTo>
                    <a:pt x="991268" y="1099764"/>
                    <a:pt x="1008403" y="1097167"/>
                    <a:pt x="1025495" y="1094319"/>
                  </a:cubicBezTo>
                  <a:cubicBezTo>
                    <a:pt x="1125488" y="1060987"/>
                    <a:pt x="1058782" y="1078226"/>
                    <a:pt x="1230594" y="1068681"/>
                  </a:cubicBezTo>
                  <a:cubicBezTo>
                    <a:pt x="1250281" y="1065400"/>
                    <a:pt x="1286471" y="1062107"/>
                    <a:pt x="1307506" y="1051590"/>
                  </a:cubicBezTo>
                  <a:cubicBezTo>
                    <a:pt x="1316693" y="1046997"/>
                    <a:pt x="1324598" y="1040195"/>
                    <a:pt x="1333144" y="1034498"/>
                  </a:cubicBezTo>
                  <a:cubicBezTo>
                    <a:pt x="1341785" y="1021536"/>
                    <a:pt x="1358781" y="1000913"/>
                    <a:pt x="1358781" y="983223"/>
                  </a:cubicBezTo>
                  <a:cubicBezTo>
                    <a:pt x="1358781" y="972290"/>
                    <a:pt x="1344467" y="903112"/>
                    <a:pt x="1341689" y="889220"/>
                  </a:cubicBezTo>
                  <a:cubicBezTo>
                    <a:pt x="1338841" y="835096"/>
                    <a:pt x="1339601" y="780662"/>
                    <a:pt x="1333144" y="726849"/>
                  </a:cubicBezTo>
                  <a:cubicBezTo>
                    <a:pt x="1330998" y="708961"/>
                    <a:pt x="1331042" y="685569"/>
                    <a:pt x="1316052" y="675575"/>
                  </a:cubicBezTo>
                  <a:lnTo>
                    <a:pt x="1290415" y="658483"/>
                  </a:lnTo>
                  <a:cubicBezTo>
                    <a:pt x="1287566" y="649937"/>
                    <a:pt x="1288239" y="639216"/>
                    <a:pt x="1281869" y="632846"/>
                  </a:cubicBezTo>
                  <a:cubicBezTo>
                    <a:pt x="1267344" y="618321"/>
                    <a:pt x="1230594" y="598663"/>
                    <a:pt x="1230594" y="598663"/>
                  </a:cubicBezTo>
                  <a:cubicBezTo>
                    <a:pt x="1199259" y="551658"/>
                    <a:pt x="1230596" y="591543"/>
                    <a:pt x="1187865" y="555934"/>
                  </a:cubicBezTo>
                  <a:cubicBezTo>
                    <a:pt x="1178581" y="548197"/>
                    <a:pt x="1171768" y="537716"/>
                    <a:pt x="1162228" y="530296"/>
                  </a:cubicBezTo>
                  <a:cubicBezTo>
                    <a:pt x="1146014" y="517685"/>
                    <a:pt x="1128045" y="507507"/>
                    <a:pt x="1110953" y="496113"/>
                  </a:cubicBezTo>
                  <a:lnTo>
                    <a:pt x="1085316" y="479021"/>
                  </a:lnTo>
                  <a:cubicBezTo>
                    <a:pt x="1079619" y="470475"/>
                    <a:pt x="1075954" y="460147"/>
                    <a:pt x="1068224" y="453384"/>
                  </a:cubicBezTo>
                  <a:cubicBezTo>
                    <a:pt x="1052765" y="439857"/>
                    <a:pt x="1016949" y="419201"/>
                    <a:pt x="1016949" y="419201"/>
                  </a:cubicBezTo>
                  <a:cubicBezTo>
                    <a:pt x="1011252" y="410655"/>
                    <a:pt x="1007588" y="400326"/>
                    <a:pt x="999858" y="393563"/>
                  </a:cubicBezTo>
                  <a:cubicBezTo>
                    <a:pt x="984399" y="380036"/>
                    <a:pt x="948583" y="359380"/>
                    <a:pt x="948583" y="359380"/>
                  </a:cubicBezTo>
                  <a:cubicBezTo>
                    <a:pt x="887495" y="267751"/>
                    <a:pt x="982635" y="406825"/>
                    <a:pt x="905854" y="308106"/>
                  </a:cubicBezTo>
                  <a:cubicBezTo>
                    <a:pt x="852169" y="239082"/>
                    <a:pt x="895665" y="272827"/>
                    <a:pt x="846033" y="239739"/>
                  </a:cubicBezTo>
                  <a:cubicBezTo>
                    <a:pt x="803600" y="176088"/>
                    <a:pt x="858137" y="254263"/>
                    <a:pt x="803304" y="188464"/>
                  </a:cubicBezTo>
                  <a:cubicBezTo>
                    <a:pt x="796729" y="180574"/>
                    <a:pt x="794233" y="169243"/>
                    <a:pt x="786213" y="162827"/>
                  </a:cubicBezTo>
                  <a:cubicBezTo>
                    <a:pt x="779179" y="157200"/>
                    <a:pt x="769121" y="157130"/>
                    <a:pt x="760575" y="154281"/>
                  </a:cubicBezTo>
                  <a:cubicBezTo>
                    <a:pt x="721395" y="95511"/>
                    <a:pt x="745880" y="109501"/>
                    <a:pt x="700755" y="94461"/>
                  </a:cubicBezTo>
                  <a:lnTo>
                    <a:pt x="649480" y="60277"/>
                  </a:lnTo>
                  <a:lnTo>
                    <a:pt x="623843" y="43186"/>
                  </a:lnTo>
                  <a:cubicBezTo>
                    <a:pt x="615297" y="37489"/>
                    <a:pt x="608277" y="28108"/>
                    <a:pt x="598205" y="26094"/>
                  </a:cubicBezTo>
                  <a:cubicBezTo>
                    <a:pt x="583962" y="23246"/>
                    <a:pt x="569991" y="18097"/>
                    <a:pt x="555476" y="17549"/>
                  </a:cubicBezTo>
                  <a:cubicBezTo>
                    <a:pt x="418811" y="12392"/>
                    <a:pt x="282011" y="11852"/>
                    <a:pt x="145278" y="9003"/>
                  </a:cubicBezTo>
                  <a:cubicBezTo>
                    <a:pt x="84510" y="-11254"/>
                    <a:pt x="24213" y="9003"/>
                    <a:pt x="0" y="9003"/>
                  </a:cubicBezTo>
                  <a:close/>
                </a:path>
              </a:pathLst>
            </a:custGeom>
            <a:solidFill>
              <a:srgbClr val="00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p:cNvSpPr/>
            <p:nvPr/>
          </p:nvSpPr>
          <p:spPr>
            <a:xfrm>
              <a:off x="4984910" y="1530873"/>
              <a:ext cx="3879791" cy="2632105"/>
            </a:xfrm>
            <a:custGeom>
              <a:avLst/>
              <a:gdLst>
                <a:gd name="connsiteX0" fmla="*/ 0 w 3879791"/>
                <a:gd name="connsiteY0" fmla="*/ 922946 h 2632105"/>
                <a:gd name="connsiteX1" fmla="*/ 0 w 3879791"/>
                <a:gd name="connsiteY1" fmla="*/ 922946 h 2632105"/>
                <a:gd name="connsiteX2" fmla="*/ 17092 w 3879791"/>
                <a:gd name="connsiteY2" fmla="*/ 837488 h 2632105"/>
                <a:gd name="connsiteX3" fmla="*/ 34183 w 3879791"/>
                <a:gd name="connsiteY3" fmla="*/ 786213 h 2632105"/>
                <a:gd name="connsiteX4" fmla="*/ 42729 w 3879791"/>
                <a:gd name="connsiteY4" fmla="*/ 760576 h 2632105"/>
                <a:gd name="connsiteX5" fmla="*/ 59821 w 3879791"/>
                <a:gd name="connsiteY5" fmla="*/ 726393 h 2632105"/>
                <a:gd name="connsiteX6" fmla="*/ 94004 w 3879791"/>
                <a:gd name="connsiteY6" fmla="*/ 649481 h 2632105"/>
                <a:gd name="connsiteX7" fmla="*/ 111095 w 3879791"/>
                <a:gd name="connsiteY7" fmla="*/ 615298 h 2632105"/>
                <a:gd name="connsiteX8" fmla="*/ 196553 w 3879791"/>
                <a:gd name="connsiteY8" fmla="*/ 546931 h 2632105"/>
                <a:gd name="connsiteX9" fmla="*/ 247828 w 3879791"/>
                <a:gd name="connsiteY9" fmla="*/ 512748 h 2632105"/>
                <a:gd name="connsiteX10" fmla="*/ 299103 w 3879791"/>
                <a:gd name="connsiteY10" fmla="*/ 504202 h 2632105"/>
                <a:gd name="connsiteX11" fmla="*/ 598206 w 3879791"/>
                <a:gd name="connsiteY11" fmla="*/ 512748 h 2632105"/>
                <a:gd name="connsiteX12" fmla="*/ 675118 w 3879791"/>
                <a:gd name="connsiteY12" fmla="*/ 529840 h 2632105"/>
                <a:gd name="connsiteX13" fmla="*/ 734938 w 3879791"/>
                <a:gd name="connsiteY13" fmla="*/ 546931 h 2632105"/>
                <a:gd name="connsiteX14" fmla="*/ 786213 w 3879791"/>
                <a:gd name="connsiteY14" fmla="*/ 564023 h 2632105"/>
                <a:gd name="connsiteX15" fmla="*/ 854579 w 3879791"/>
                <a:gd name="connsiteY15" fmla="*/ 589660 h 2632105"/>
                <a:gd name="connsiteX16" fmla="*/ 880217 w 3879791"/>
                <a:gd name="connsiteY16" fmla="*/ 615298 h 2632105"/>
                <a:gd name="connsiteX17" fmla="*/ 957129 w 3879791"/>
                <a:gd name="connsiteY17" fmla="*/ 683664 h 2632105"/>
                <a:gd name="connsiteX18" fmla="*/ 1016950 w 3879791"/>
                <a:gd name="connsiteY18" fmla="*/ 760576 h 2632105"/>
                <a:gd name="connsiteX19" fmla="*/ 1042587 w 3879791"/>
                <a:gd name="connsiteY19" fmla="*/ 777668 h 2632105"/>
                <a:gd name="connsiteX20" fmla="*/ 1051133 w 3879791"/>
                <a:gd name="connsiteY20" fmla="*/ 752030 h 2632105"/>
                <a:gd name="connsiteX21" fmla="*/ 1068224 w 3879791"/>
                <a:gd name="connsiteY21" fmla="*/ 683664 h 2632105"/>
                <a:gd name="connsiteX22" fmla="*/ 1085316 w 3879791"/>
                <a:gd name="connsiteY22" fmla="*/ 658027 h 2632105"/>
                <a:gd name="connsiteX23" fmla="*/ 1093862 w 3879791"/>
                <a:gd name="connsiteY23" fmla="*/ 632389 h 2632105"/>
                <a:gd name="connsiteX24" fmla="*/ 1170774 w 3879791"/>
                <a:gd name="connsiteY24" fmla="*/ 572569 h 2632105"/>
                <a:gd name="connsiteX25" fmla="*/ 1196411 w 3879791"/>
                <a:gd name="connsiteY25" fmla="*/ 538385 h 2632105"/>
                <a:gd name="connsiteX26" fmla="*/ 1204957 w 3879791"/>
                <a:gd name="connsiteY26" fmla="*/ 512748 h 2632105"/>
                <a:gd name="connsiteX27" fmla="*/ 1222049 w 3879791"/>
                <a:gd name="connsiteY27" fmla="*/ 487111 h 2632105"/>
                <a:gd name="connsiteX28" fmla="*/ 1247686 w 3879791"/>
                <a:gd name="connsiteY28" fmla="*/ 444382 h 2632105"/>
                <a:gd name="connsiteX29" fmla="*/ 1316052 w 3879791"/>
                <a:gd name="connsiteY29" fmla="*/ 393107 h 2632105"/>
                <a:gd name="connsiteX30" fmla="*/ 1350236 w 3879791"/>
                <a:gd name="connsiteY30" fmla="*/ 350378 h 2632105"/>
                <a:gd name="connsiteX31" fmla="*/ 1384419 w 3879791"/>
                <a:gd name="connsiteY31" fmla="*/ 316195 h 2632105"/>
                <a:gd name="connsiteX32" fmla="*/ 1418602 w 3879791"/>
                <a:gd name="connsiteY32" fmla="*/ 290557 h 2632105"/>
                <a:gd name="connsiteX33" fmla="*/ 1444239 w 3879791"/>
                <a:gd name="connsiteY33" fmla="*/ 264920 h 2632105"/>
                <a:gd name="connsiteX34" fmla="*/ 1478422 w 3879791"/>
                <a:gd name="connsiteY34" fmla="*/ 239283 h 2632105"/>
                <a:gd name="connsiteX35" fmla="*/ 1504060 w 3879791"/>
                <a:gd name="connsiteY35" fmla="*/ 213645 h 2632105"/>
                <a:gd name="connsiteX36" fmla="*/ 1546789 w 3879791"/>
                <a:gd name="connsiteY36" fmla="*/ 188008 h 2632105"/>
                <a:gd name="connsiteX37" fmla="*/ 1572426 w 3879791"/>
                <a:gd name="connsiteY37" fmla="*/ 162370 h 2632105"/>
                <a:gd name="connsiteX38" fmla="*/ 1598064 w 3879791"/>
                <a:gd name="connsiteY38" fmla="*/ 153825 h 2632105"/>
                <a:gd name="connsiteX39" fmla="*/ 1632247 w 3879791"/>
                <a:gd name="connsiteY39" fmla="*/ 136733 h 2632105"/>
                <a:gd name="connsiteX40" fmla="*/ 1657884 w 3879791"/>
                <a:gd name="connsiteY40" fmla="*/ 128187 h 2632105"/>
                <a:gd name="connsiteX41" fmla="*/ 1683522 w 3879791"/>
                <a:gd name="connsiteY41" fmla="*/ 111096 h 2632105"/>
                <a:gd name="connsiteX42" fmla="*/ 1786071 w 3879791"/>
                <a:gd name="connsiteY42" fmla="*/ 68367 h 2632105"/>
                <a:gd name="connsiteX43" fmla="*/ 1862983 w 3879791"/>
                <a:gd name="connsiteY43" fmla="*/ 34184 h 2632105"/>
                <a:gd name="connsiteX44" fmla="*/ 1905712 w 3879791"/>
                <a:gd name="connsiteY44" fmla="*/ 25638 h 2632105"/>
                <a:gd name="connsiteX45" fmla="*/ 1939895 w 3879791"/>
                <a:gd name="connsiteY45" fmla="*/ 17092 h 2632105"/>
                <a:gd name="connsiteX46" fmla="*/ 1965533 w 3879791"/>
                <a:gd name="connsiteY46" fmla="*/ 8546 h 2632105"/>
                <a:gd name="connsiteX47" fmla="*/ 2179178 w 3879791"/>
                <a:gd name="connsiteY47" fmla="*/ 0 h 2632105"/>
                <a:gd name="connsiteX48" fmla="*/ 2811566 w 3879791"/>
                <a:gd name="connsiteY48" fmla="*/ 8546 h 2632105"/>
                <a:gd name="connsiteX49" fmla="*/ 2897024 w 3879791"/>
                <a:gd name="connsiteY49" fmla="*/ 17092 h 2632105"/>
                <a:gd name="connsiteX50" fmla="*/ 3025211 w 3879791"/>
                <a:gd name="connsiteY50" fmla="*/ 25638 h 2632105"/>
                <a:gd name="connsiteX51" fmla="*/ 3076486 w 3879791"/>
                <a:gd name="connsiteY51" fmla="*/ 59821 h 2632105"/>
                <a:gd name="connsiteX52" fmla="*/ 3119215 w 3879791"/>
                <a:gd name="connsiteY52" fmla="*/ 85458 h 2632105"/>
                <a:gd name="connsiteX53" fmla="*/ 3161944 w 3879791"/>
                <a:gd name="connsiteY53" fmla="*/ 119641 h 2632105"/>
                <a:gd name="connsiteX54" fmla="*/ 3221765 w 3879791"/>
                <a:gd name="connsiteY54" fmla="*/ 153825 h 2632105"/>
                <a:gd name="connsiteX55" fmla="*/ 3247402 w 3879791"/>
                <a:gd name="connsiteY55" fmla="*/ 179462 h 2632105"/>
                <a:gd name="connsiteX56" fmla="*/ 3273039 w 3879791"/>
                <a:gd name="connsiteY56" fmla="*/ 196554 h 2632105"/>
                <a:gd name="connsiteX57" fmla="*/ 3341406 w 3879791"/>
                <a:gd name="connsiteY57" fmla="*/ 247828 h 2632105"/>
                <a:gd name="connsiteX58" fmla="*/ 3367043 w 3879791"/>
                <a:gd name="connsiteY58" fmla="*/ 282012 h 2632105"/>
                <a:gd name="connsiteX59" fmla="*/ 3418318 w 3879791"/>
                <a:gd name="connsiteY59" fmla="*/ 333286 h 2632105"/>
                <a:gd name="connsiteX60" fmla="*/ 3443955 w 3879791"/>
                <a:gd name="connsiteY60" fmla="*/ 367469 h 2632105"/>
                <a:gd name="connsiteX61" fmla="*/ 3512322 w 3879791"/>
                <a:gd name="connsiteY61" fmla="*/ 435836 h 2632105"/>
                <a:gd name="connsiteX62" fmla="*/ 3597779 w 3879791"/>
                <a:gd name="connsiteY62" fmla="*/ 546931 h 2632105"/>
                <a:gd name="connsiteX63" fmla="*/ 3666146 w 3879791"/>
                <a:gd name="connsiteY63" fmla="*/ 615298 h 2632105"/>
                <a:gd name="connsiteX64" fmla="*/ 3708875 w 3879791"/>
                <a:gd name="connsiteY64" fmla="*/ 666572 h 2632105"/>
                <a:gd name="connsiteX65" fmla="*/ 3725966 w 3879791"/>
                <a:gd name="connsiteY65" fmla="*/ 709301 h 2632105"/>
                <a:gd name="connsiteX66" fmla="*/ 3743058 w 3879791"/>
                <a:gd name="connsiteY66" fmla="*/ 794759 h 2632105"/>
                <a:gd name="connsiteX67" fmla="*/ 3760150 w 3879791"/>
                <a:gd name="connsiteY67" fmla="*/ 871671 h 2632105"/>
                <a:gd name="connsiteX68" fmla="*/ 3768695 w 3879791"/>
                <a:gd name="connsiteY68" fmla="*/ 914400 h 2632105"/>
                <a:gd name="connsiteX69" fmla="*/ 3777241 w 3879791"/>
                <a:gd name="connsiteY69" fmla="*/ 999858 h 2632105"/>
                <a:gd name="connsiteX70" fmla="*/ 3785787 w 3879791"/>
                <a:gd name="connsiteY70" fmla="*/ 1042587 h 2632105"/>
                <a:gd name="connsiteX71" fmla="*/ 3794333 w 3879791"/>
                <a:gd name="connsiteY71" fmla="*/ 1068225 h 2632105"/>
                <a:gd name="connsiteX72" fmla="*/ 3802879 w 3879791"/>
                <a:gd name="connsiteY72" fmla="*/ 1102408 h 2632105"/>
                <a:gd name="connsiteX73" fmla="*/ 3811424 w 3879791"/>
                <a:gd name="connsiteY73" fmla="*/ 1145137 h 2632105"/>
                <a:gd name="connsiteX74" fmla="*/ 3819970 w 3879791"/>
                <a:gd name="connsiteY74" fmla="*/ 1179320 h 2632105"/>
                <a:gd name="connsiteX75" fmla="*/ 3828516 w 3879791"/>
                <a:gd name="connsiteY75" fmla="*/ 1230595 h 2632105"/>
                <a:gd name="connsiteX76" fmla="*/ 3845608 w 3879791"/>
                <a:gd name="connsiteY76" fmla="*/ 1281869 h 2632105"/>
                <a:gd name="connsiteX77" fmla="*/ 3854153 w 3879791"/>
                <a:gd name="connsiteY77" fmla="*/ 1316053 h 2632105"/>
                <a:gd name="connsiteX78" fmla="*/ 3862699 w 3879791"/>
                <a:gd name="connsiteY78" fmla="*/ 1401511 h 2632105"/>
                <a:gd name="connsiteX79" fmla="*/ 3871245 w 3879791"/>
                <a:gd name="connsiteY79" fmla="*/ 1435694 h 2632105"/>
                <a:gd name="connsiteX80" fmla="*/ 3879791 w 3879791"/>
                <a:gd name="connsiteY80" fmla="*/ 1486969 h 2632105"/>
                <a:gd name="connsiteX81" fmla="*/ 3871245 w 3879791"/>
                <a:gd name="connsiteY81" fmla="*/ 1862984 h 2632105"/>
                <a:gd name="connsiteX82" fmla="*/ 3862699 w 3879791"/>
                <a:gd name="connsiteY82" fmla="*/ 1888621 h 2632105"/>
                <a:gd name="connsiteX83" fmla="*/ 3845608 w 3879791"/>
                <a:gd name="connsiteY83" fmla="*/ 1982625 h 2632105"/>
                <a:gd name="connsiteX84" fmla="*/ 3828516 w 3879791"/>
                <a:gd name="connsiteY84" fmla="*/ 2033899 h 2632105"/>
                <a:gd name="connsiteX85" fmla="*/ 3802879 w 3879791"/>
                <a:gd name="connsiteY85" fmla="*/ 2127903 h 2632105"/>
                <a:gd name="connsiteX86" fmla="*/ 3777241 w 3879791"/>
                <a:gd name="connsiteY86" fmla="*/ 2162086 h 2632105"/>
                <a:gd name="connsiteX87" fmla="*/ 3743058 w 3879791"/>
                <a:gd name="connsiteY87" fmla="*/ 2230453 h 2632105"/>
                <a:gd name="connsiteX88" fmla="*/ 3717421 w 3879791"/>
                <a:gd name="connsiteY88" fmla="*/ 2256090 h 2632105"/>
                <a:gd name="connsiteX89" fmla="*/ 3691783 w 3879791"/>
                <a:gd name="connsiteY89" fmla="*/ 2298819 h 2632105"/>
                <a:gd name="connsiteX90" fmla="*/ 3666146 w 3879791"/>
                <a:gd name="connsiteY90" fmla="*/ 2324456 h 2632105"/>
                <a:gd name="connsiteX91" fmla="*/ 3649054 w 3879791"/>
                <a:gd name="connsiteY91" fmla="*/ 2350094 h 2632105"/>
                <a:gd name="connsiteX92" fmla="*/ 3623417 w 3879791"/>
                <a:gd name="connsiteY92" fmla="*/ 2367185 h 2632105"/>
                <a:gd name="connsiteX93" fmla="*/ 3512322 w 3879791"/>
                <a:gd name="connsiteY93" fmla="*/ 2461189 h 2632105"/>
                <a:gd name="connsiteX94" fmla="*/ 3461047 w 3879791"/>
                <a:gd name="connsiteY94" fmla="*/ 2486827 h 2632105"/>
                <a:gd name="connsiteX95" fmla="*/ 3435409 w 3879791"/>
                <a:gd name="connsiteY95" fmla="*/ 2503918 h 2632105"/>
                <a:gd name="connsiteX96" fmla="*/ 3409772 w 3879791"/>
                <a:gd name="connsiteY96" fmla="*/ 2529555 h 2632105"/>
                <a:gd name="connsiteX97" fmla="*/ 3349951 w 3879791"/>
                <a:gd name="connsiteY97" fmla="*/ 2546647 h 2632105"/>
                <a:gd name="connsiteX98" fmla="*/ 3273039 w 3879791"/>
                <a:gd name="connsiteY98" fmla="*/ 2572284 h 2632105"/>
                <a:gd name="connsiteX99" fmla="*/ 3221765 w 3879791"/>
                <a:gd name="connsiteY99" fmla="*/ 2597922 h 2632105"/>
                <a:gd name="connsiteX100" fmla="*/ 3119215 w 3879791"/>
                <a:gd name="connsiteY100" fmla="*/ 2615013 h 2632105"/>
                <a:gd name="connsiteX101" fmla="*/ 3076486 w 3879791"/>
                <a:gd name="connsiteY101" fmla="*/ 2623559 h 2632105"/>
                <a:gd name="connsiteX102" fmla="*/ 3025211 w 3879791"/>
                <a:gd name="connsiteY102" fmla="*/ 2632105 h 2632105"/>
                <a:gd name="connsiteX103" fmla="*/ 2486826 w 3879791"/>
                <a:gd name="connsiteY103" fmla="*/ 2623559 h 2632105"/>
                <a:gd name="connsiteX104" fmla="*/ 2461189 w 3879791"/>
                <a:gd name="connsiteY104" fmla="*/ 2615013 h 2632105"/>
                <a:gd name="connsiteX105" fmla="*/ 2401368 w 3879791"/>
                <a:gd name="connsiteY105" fmla="*/ 2597922 h 2632105"/>
                <a:gd name="connsiteX106" fmla="*/ 2324456 w 3879791"/>
                <a:gd name="connsiteY106" fmla="*/ 2572284 h 2632105"/>
                <a:gd name="connsiteX107" fmla="*/ 2290273 w 3879791"/>
                <a:gd name="connsiteY107" fmla="*/ 2555193 h 2632105"/>
                <a:gd name="connsiteX108" fmla="*/ 2196269 w 3879791"/>
                <a:gd name="connsiteY108" fmla="*/ 2529555 h 2632105"/>
                <a:gd name="connsiteX109" fmla="*/ 2136449 w 3879791"/>
                <a:gd name="connsiteY109" fmla="*/ 2512464 h 2632105"/>
                <a:gd name="connsiteX110" fmla="*/ 2093720 w 3879791"/>
                <a:gd name="connsiteY110" fmla="*/ 2503918 h 2632105"/>
                <a:gd name="connsiteX111" fmla="*/ 2050991 w 3879791"/>
                <a:gd name="connsiteY111" fmla="*/ 2486827 h 2632105"/>
                <a:gd name="connsiteX112" fmla="*/ 1931350 w 3879791"/>
                <a:gd name="connsiteY112" fmla="*/ 2452643 h 2632105"/>
                <a:gd name="connsiteX113" fmla="*/ 1880075 w 3879791"/>
                <a:gd name="connsiteY113" fmla="*/ 2435552 h 2632105"/>
                <a:gd name="connsiteX114" fmla="*/ 1734796 w 3879791"/>
                <a:gd name="connsiteY114" fmla="*/ 2452643 h 2632105"/>
                <a:gd name="connsiteX115" fmla="*/ 1700613 w 3879791"/>
                <a:gd name="connsiteY115" fmla="*/ 2469735 h 2632105"/>
                <a:gd name="connsiteX116" fmla="*/ 1649338 w 3879791"/>
                <a:gd name="connsiteY116" fmla="*/ 2486827 h 2632105"/>
                <a:gd name="connsiteX117" fmla="*/ 1623701 w 3879791"/>
                <a:gd name="connsiteY117" fmla="*/ 2495372 h 2632105"/>
                <a:gd name="connsiteX118" fmla="*/ 1572426 w 3879791"/>
                <a:gd name="connsiteY118" fmla="*/ 2521010 h 2632105"/>
                <a:gd name="connsiteX119" fmla="*/ 1521151 w 3879791"/>
                <a:gd name="connsiteY119" fmla="*/ 2555193 h 2632105"/>
                <a:gd name="connsiteX120" fmla="*/ 1495514 w 3879791"/>
                <a:gd name="connsiteY120" fmla="*/ 2572284 h 2632105"/>
                <a:gd name="connsiteX121" fmla="*/ 1469877 w 3879791"/>
                <a:gd name="connsiteY121" fmla="*/ 2580830 h 2632105"/>
                <a:gd name="connsiteX122" fmla="*/ 1427148 w 3879791"/>
                <a:gd name="connsiteY122" fmla="*/ 2597922 h 2632105"/>
                <a:gd name="connsiteX123" fmla="*/ 1341690 w 3879791"/>
                <a:gd name="connsiteY123" fmla="*/ 2615013 h 2632105"/>
                <a:gd name="connsiteX124" fmla="*/ 1298961 w 3879791"/>
                <a:gd name="connsiteY124" fmla="*/ 2623559 h 2632105"/>
                <a:gd name="connsiteX125" fmla="*/ 999858 w 3879791"/>
                <a:gd name="connsiteY125" fmla="*/ 2615013 h 2632105"/>
                <a:gd name="connsiteX126" fmla="*/ 974221 w 3879791"/>
                <a:gd name="connsiteY126" fmla="*/ 2606468 h 2632105"/>
                <a:gd name="connsiteX127" fmla="*/ 914400 w 3879791"/>
                <a:gd name="connsiteY127" fmla="*/ 2597922 h 2632105"/>
                <a:gd name="connsiteX128" fmla="*/ 846034 w 3879791"/>
                <a:gd name="connsiteY128" fmla="*/ 2572284 h 2632105"/>
                <a:gd name="connsiteX129" fmla="*/ 803305 w 3879791"/>
                <a:gd name="connsiteY129" fmla="*/ 2546647 h 2632105"/>
                <a:gd name="connsiteX130" fmla="*/ 726393 w 3879791"/>
                <a:gd name="connsiteY130" fmla="*/ 2512464 h 2632105"/>
                <a:gd name="connsiteX131" fmla="*/ 692209 w 3879791"/>
                <a:gd name="connsiteY131" fmla="*/ 2486827 h 2632105"/>
                <a:gd name="connsiteX132" fmla="*/ 640935 w 3879791"/>
                <a:gd name="connsiteY132" fmla="*/ 2461189 h 2632105"/>
                <a:gd name="connsiteX133" fmla="*/ 546931 w 3879791"/>
                <a:gd name="connsiteY133" fmla="*/ 2367185 h 2632105"/>
                <a:gd name="connsiteX134" fmla="*/ 521294 w 3879791"/>
                <a:gd name="connsiteY134" fmla="*/ 2341548 h 2632105"/>
                <a:gd name="connsiteX135" fmla="*/ 487110 w 3879791"/>
                <a:gd name="connsiteY135" fmla="*/ 2290273 h 2632105"/>
                <a:gd name="connsiteX136" fmla="*/ 470019 w 3879791"/>
                <a:gd name="connsiteY136" fmla="*/ 2264636 h 2632105"/>
                <a:gd name="connsiteX137" fmla="*/ 427290 w 3879791"/>
                <a:gd name="connsiteY137" fmla="*/ 2196269 h 2632105"/>
                <a:gd name="connsiteX138" fmla="*/ 384561 w 3879791"/>
                <a:gd name="connsiteY138" fmla="*/ 2076628 h 2632105"/>
                <a:gd name="connsiteX139" fmla="*/ 367469 w 3879791"/>
                <a:gd name="connsiteY139" fmla="*/ 2042445 h 2632105"/>
                <a:gd name="connsiteX140" fmla="*/ 358923 w 3879791"/>
                <a:gd name="connsiteY140" fmla="*/ 1991170 h 2632105"/>
                <a:gd name="connsiteX141" fmla="*/ 341832 w 3879791"/>
                <a:gd name="connsiteY141" fmla="*/ 1956987 h 2632105"/>
                <a:gd name="connsiteX142" fmla="*/ 316194 w 3879791"/>
                <a:gd name="connsiteY142" fmla="*/ 1862984 h 2632105"/>
                <a:gd name="connsiteX143" fmla="*/ 299103 w 3879791"/>
                <a:gd name="connsiteY143" fmla="*/ 1743342 h 2632105"/>
                <a:gd name="connsiteX144" fmla="*/ 290557 w 3879791"/>
                <a:gd name="connsiteY144" fmla="*/ 1692068 h 2632105"/>
                <a:gd name="connsiteX145" fmla="*/ 264920 w 3879791"/>
                <a:gd name="connsiteY145" fmla="*/ 1640793 h 2632105"/>
                <a:gd name="connsiteX146" fmla="*/ 222191 w 3879791"/>
                <a:gd name="connsiteY146" fmla="*/ 1572427 h 2632105"/>
                <a:gd name="connsiteX147" fmla="*/ 205099 w 3879791"/>
                <a:gd name="connsiteY147" fmla="*/ 1521152 h 2632105"/>
                <a:gd name="connsiteX148" fmla="*/ 196553 w 3879791"/>
                <a:gd name="connsiteY148" fmla="*/ 1452785 h 2632105"/>
                <a:gd name="connsiteX149" fmla="*/ 179462 w 3879791"/>
                <a:gd name="connsiteY149" fmla="*/ 1418602 h 2632105"/>
                <a:gd name="connsiteX150" fmla="*/ 136733 w 3879791"/>
                <a:gd name="connsiteY150" fmla="*/ 1341690 h 2632105"/>
                <a:gd name="connsiteX151" fmla="*/ 128187 w 3879791"/>
                <a:gd name="connsiteY151" fmla="*/ 1298961 h 2632105"/>
                <a:gd name="connsiteX152" fmla="*/ 119641 w 3879791"/>
                <a:gd name="connsiteY152" fmla="*/ 1273324 h 2632105"/>
                <a:gd name="connsiteX153" fmla="*/ 94004 w 3879791"/>
                <a:gd name="connsiteY153" fmla="*/ 1170774 h 2632105"/>
                <a:gd name="connsiteX154" fmla="*/ 85458 w 3879791"/>
                <a:gd name="connsiteY154" fmla="*/ 1119499 h 2632105"/>
                <a:gd name="connsiteX155" fmla="*/ 76912 w 3879791"/>
                <a:gd name="connsiteY155" fmla="*/ 1093862 h 2632105"/>
                <a:gd name="connsiteX156" fmla="*/ 59821 w 3879791"/>
                <a:gd name="connsiteY156" fmla="*/ 1025496 h 2632105"/>
                <a:gd name="connsiteX157" fmla="*/ 34183 w 3879791"/>
                <a:gd name="connsiteY157" fmla="*/ 940038 h 2632105"/>
                <a:gd name="connsiteX158" fmla="*/ 25637 w 3879791"/>
                <a:gd name="connsiteY158" fmla="*/ 914400 h 2632105"/>
                <a:gd name="connsiteX159" fmla="*/ 0 w 3879791"/>
                <a:gd name="connsiteY159" fmla="*/ 922946 h 263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879791" h="2632105">
                  <a:moveTo>
                    <a:pt x="0" y="922946"/>
                  </a:moveTo>
                  <a:lnTo>
                    <a:pt x="0" y="922946"/>
                  </a:lnTo>
                  <a:cubicBezTo>
                    <a:pt x="5697" y="894460"/>
                    <a:pt x="10046" y="865671"/>
                    <a:pt x="17092" y="837488"/>
                  </a:cubicBezTo>
                  <a:cubicBezTo>
                    <a:pt x="21462" y="820010"/>
                    <a:pt x="28486" y="803305"/>
                    <a:pt x="34183" y="786213"/>
                  </a:cubicBezTo>
                  <a:cubicBezTo>
                    <a:pt x="37032" y="777667"/>
                    <a:pt x="38700" y="768633"/>
                    <a:pt x="42729" y="760576"/>
                  </a:cubicBezTo>
                  <a:cubicBezTo>
                    <a:pt x="48426" y="749182"/>
                    <a:pt x="55090" y="738221"/>
                    <a:pt x="59821" y="726393"/>
                  </a:cubicBezTo>
                  <a:cubicBezTo>
                    <a:pt x="109561" y="602041"/>
                    <a:pt x="50157" y="726213"/>
                    <a:pt x="94004" y="649481"/>
                  </a:cubicBezTo>
                  <a:cubicBezTo>
                    <a:pt x="100324" y="638420"/>
                    <a:pt x="103137" y="625246"/>
                    <a:pt x="111095" y="615298"/>
                  </a:cubicBezTo>
                  <a:cubicBezTo>
                    <a:pt x="164479" y="548568"/>
                    <a:pt x="144387" y="578231"/>
                    <a:pt x="196553" y="546931"/>
                  </a:cubicBezTo>
                  <a:cubicBezTo>
                    <a:pt x="214167" y="536362"/>
                    <a:pt x="227566" y="516125"/>
                    <a:pt x="247828" y="512748"/>
                  </a:cubicBezTo>
                  <a:lnTo>
                    <a:pt x="299103" y="504202"/>
                  </a:lnTo>
                  <a:cubicBezTo>
                    <a:pt x="398804" y="507051"/>
                    <a:pt x="498589" y="507767"/>
                    <a:pt x="598206" y="512748"/>
                  </a:cubicBezTo>
                  <a:cubicBezTo>
                    <a:pt x="609828" y="513329"/>
                    <a:pt x="661309" y="526074"/>
                    <a:pt x="675118" y="529840"/>
                  </a:cubicBezTo>
                  <a:cubicBezTo>
                    <a:pt x="695125" y="535296"/>
                    <a:pt x="715117" y="540832"/>
                    <a:pt x="734938" y="546931"/>
                  </a:cubicBezTo>
                  <a:cubicBezTo>
                    <a:pt x="752158" y="552229"/>
                    <a:pt x="768735" y="559653"/>
                    <a:pt x="786213" y="564023"/>
                  </a:cubicBezTo>
                  <a:cubicBezTo>
                    <a:pt x="832755" y="575659"/>
                    <a:pt x="809891" y="567317"/>
                    <a:pt x="854579" y="589660"/>
                  </a:cubicBezTo>
                  <a:cubicBezTo>
                    <a:pt x="863125" y="598206"/>
                    <a:pt x="870932" y="607561"/>
                    <a:pt x="880217" y="615298"/>
                  </a:cubicBezTo>
                  <a:cubicBezTo>
                    <a:pt x="918749" y="647408"/>
                    <a:pt x="915577" y="621335"/>
                    <a:pt x="957129" y="683664"/>
                  </a:cubicBezTo>
                  <a:cubicBezTo>
                    <a:pt x="980954" y="719402"/>
                    <a:pt x="986825" y="735472"/>
                    <a:pt x="1016950" y="760576"/>
                  </a:cubicBezTo>
                  <a:cubicBezTo>
                    <a:pt x="1024840" y="767151"/>
                    <a:pt x="1034041" y="771971"/>
                    <a:pt x="1042587" y="777668"/>
                  </a:cubicBezTo>
                  <a:cubicBezTo>
                    <a:pt x="1045436" y="769122"/>
                    <a:pt x="1048948" y="760769"/>
                    <a:pt x="1051133" y="752030"/>
                  </a:cubicBezTo>
                  <a:cubicBezTo>
                    <a:pt x="1056007" y="732536"/>
                    <a:pt x="1058459" y="703194"/>
                    <a:pt x="1068224" y="683664"/>
                  </a:cubicBezTo>
                  <a:cubicBezTo>
                    <a:pt x="1072817" y="674478"/>
                    <a:pt x="1079619" y="666573"/>
                    <a:pt x="1085316" y="658027"/>
                  </a:cubicBezTo>
                  <a:cubicBezTo>
                    <a:pt x="1088165" y="649481"/>
                    <a:pt x="1088626" y="639719"/>
                    <a:pt x="1093862" y="632389"/>
                  </a:cubicBezTo>
                  <a:cubicBezTo>
                    <a:pt x="1116826" y="600239"/>
                    <a:pt x="1137898" y="592294"/>
                    <a:pt x="1170774" y="572569"/>
                  </a:cubicBezTo>
                  <a:cubicBezTo>
                    <a:pt x="1179320" y="561174"/>
                    <a:pt x="1189344" y="550752"/>
                    <a:pt x="1196411" y="538385"/>
                  </a:cubicBezTo>
                  <a:cubicBezTo>
                    <a:pt x="1200880" y="530564"/>
                    <a:pt x="1200928" y="520805"/>
                    <a:pt x="1204957" y="512748"/>
                  </a:cubicBezTo>
                  <a:cubicBezTo>
                    <a:pt x="1209550" y="503562"/>
                    <a:pt x="1216605" y="495821"/>
                    <a:pt x="1222049" y="487111"/>
                  </a:cubicBezTo>
                  <a:cubicBezTo>
                    <a:pt x="1230852" y="473026"/>
                    <a:pt x="1235941" y="456127"/>
                    <a:pt x="1247686" y="444382"/>
                  </a:cubicBezTo>
                  <a:cubicBezTo>
                    <a:pt x="1267828" y="424239"/>
                    <a:pt x="1316052" y="393107"/>
                    <a:pt x="1316052" y="393107"/>
                  </a:cubicBezTo>
                  <a:cubicBezTo>
                    <a:pt x="1330429" y="349975"/>
                    <a:pt x="1314157" y="381302"/>
                    <a:pt x="1350236" y="350378"/>
                  </a:cubicBezTo>
                  <a:cubicBezTo>
                    <a:pt x="1362471" y="339891"/>
                    <a:pt x="1372292" y="326806"/>
                    <a:pt x="1384419" y="316195"/>
                  </a:cubicBezTo>
                  <a:cubicBezTo>
                    <a:pt x="1395138" y="306816"/>
                    <a:pt x="1407788" y="299826"/>
                    <a:pt x="1418602" y="290557"/>
                  </a:cubicBezTo>
                  <a:cubicBezTo>
                    <a:pt x="1427778" y="282692"/>
                    <a:pt x="1435063" y="272785"/>
                    <a:pt x="1444239" y="264920"/>
                  </a:cubicBezTo>
                  <a:cubicBezTo>
                    <a:pt x="1455053" y="255651"/>
                    <a:pt x="1467608" y="248552"/>
                    <a:pt x="1478422" y="239283"/>
                  </a:cubicBezTo>
                  <a:cubicBezTo>
                    <a:pt x="1487598" y="231418"/>
                    <a:pt x="1494391" y="220896"/>
                    <a:pt x="1504060" y="213645"/>
                  </a:cubicBezTo>
                  <a:cubicBezTo>
                    <a:pt x="1517348" y="203679"/>
                    <a:pt x="1533501" y="197974"/>
                    <a:pt x="1546789" y="188008"/>
                  </a:cubicBezTo>
                  <a:cubicBezTo>
                    <a:pt x="1556457" y="180757"/>
                    <a:pt x="1562370" y="169074"/>
                    <a:pt x="1572426" y="162370"/>
                  </a:cubicBezTo>
                  <a:cubicBezTo>
                    <a:pt x="1579921" y="157373"/>
                    <a:pt x="1589784" y="157373"/>
                    <a:pt x="1598064" y="153825"/>
                  </a:cubicBezTo>
                  <a:cubicBezTo>
                    <a:pt x="1609773" y="148807"/>
                    <a:pt x="1620538" y="141751"/>
                    <a:pt x="1632247" y="136733"/>
                  </a:cubicBezTo>
                  <a:cubicBezTo>
                    <a:pt x="1640527" y="133184"/>
                    <a:pt x="1649827" y="132215"/>
                    <a:pt x="1657884" y="128187"/>
                  </a:cubicBezTo>
                  <a:cubicBezTo>
                    <a:pt x="1667071" y="123594"/>
                    <a:pt x="1674215" y="115439"/>
                    <a:pt x="1683522" y="111096"/>
                  </a:cubicBezTo>
                  <a:cubicBezTo>
                    <a:pt x="1717079" y="95436"/>
                    <a:pt x="1752949" y="84928"/>
                    <a:pt x="1786071" y="68367"/>
                  </a:cubicBezTo>
                  <a:cubicBezTo>
                    <a:pt x="1811325" y="55740"/>
                    <a:pt x="1835699" y="42369"/>
                    <a:pt x="1862983" y="34184"/>
                  </a:cubicBezTo>
                  <a:cubicBezTo>
                    <a:pt x="1876896" y="30010"/>
                    <a:pt x="1891533" y="28789"/>
                    <a:pt x="1905712" y="25638"/>
                  </a:cubicBezTo>
                  <a:cubicBezTo>
                    <a:pt x="1917177" y="23090"/>
                    <a:pt x="1928602" y="20319"/>
                    <a:pt x="1939895" y="17092"/>
                  </a:cubicBezTo>
                  <a:cubicBezTo>
                    <a:pt x="1948557" y="14617"/>
                    <a:pt x="1956548" y="9188"/>
                    <a:pt x="1965533" y="8546"/>
                  </a:cubicBezTo>
                  <a:cubicBezTo>
                    <a:pt x="2036624" y="3468"/>
                    <a:pt x="2107963" y="2849"/>
                    <a:pt x="2179178" y="0"/>
                  </a:cubicBezTo>
                  <a:lnTo>
                    <a:pt x="2811566" y="8546"/>
                  </a:lnTo>
                  <a:cubicBezTo>
                    <a:pt x="2840186" y="9227"/>
                    <a:pt x="2868487" y="14809"/>
                    <a:pt x="2897024" y="17092"/>
                  </a:cubicBezTo>
                  <a:cubicBezTo>
                    <a:pt x="2939711" y="20507"/>
                    <a:pt x="2982482" y="22789"/>
                    <a:pt x="3025211" y="25638"/>
                  </a:cubicBezTo>
                  <a:cubicBezTo>
                    <a:pt x="3042303" y="37032"/>
                    <a:pt x="3058872" y="49253"/>
                    <a:pt x="3076486" y="59821"/>
                  </a:cubicBezTo>
                  <a:cubicBezTo>
                    <a:pt x="3090729" y="68367"/>
                    <a:pt x="3105608" y="75933"/>
                    <a:pt x="3119215" y="85458"/>
                  </a:cubicBezTo>
                  <a:cubicBezTo>
                    <a:pt x="3134158" y="95918"/>
                    <a:pt x="3146768" y="109523"/>
                    <a:pt x="3161944" y="119641"/>
                  </a:cubicBezTo>
                  <a:cubicBezTo>
                    <a:pt x="3181053" y="132381"/>
                    <a:pt x="3202950" y="140655"/>
                    <a:pt x="3221765" y="153825"/>
                  </a:cubicBezTo>
                  <a:cubicBezTo>
                    <a:pt x="3231666" y="160756"/>
                    <a:pt x="3238118" y="171725"/>
                    <a:pt x="3247402" y="179462"/>
                  </a:cubicBezTo>
                  <a:cubicBezTo>
                    <a:pt x="3255292" y="186037"/>
                    <a:pt x="3265149" y="189979"/>
                    <a:pt x="3273039" y="196554"/>
                  </a:cubicBezTo>
                  <a:cubicBezTo>
                    <a:pt x="3337118" y="249953"/>
                    <a:pt x="3251624" y="193960"/>
                    <a:pt x="3341406" y="247828"/>
                  </a:cubicBezTo>
                  <a:cubicBezTo>
                    <a:pt x="3349952" y="259223"/>
                    <a:pt x="3357515" y="271425"/>
                    <a:pt x="3367043" y="282012"/>
                  </a:cubicBezTo>
                  <a:cubicBezTo>
                    <a:pt x="3383213" y="299978"/>
                    <a:pt x="3403815" y="313949"/>
                    <a:pt x="3418318" y="333286"/>
                  </a:cubicBezTo>
                  <a:cubicBezTo>
                    <a:pt x="3426864" y="344680"/>
                    <a:pt x="3434331" y="356970"/>
                    <a:pt x="3443955" y="367469"/>
                  </a:cubicBezTo>
                  <a:cubicBezTo>
                    <a:pt x="3465733" y="391226"/>
                    <a:pt x="3494445" y="409020"/>
                    <a:pt x="3512322" y="435836"/>
                  </a:cubicBezTo>
                  <a:cubicBezTo>
                    <a:pt x="3549837" y="492109"/>
                    <a:pt x="3547502" y="493063"/>
                    <a:pt x="3597779" y="546931"/>
                  </a:cubicBezTo>
                  <a:cubicBezTo>
                    <a:pt x="3619769" y="570492"/>
                    <a:pt x="3648269" y="588482"/>
                    <a:pt x="3666146" y="615298"/>
                  </a:cubicBezTo>
                  <a:cubicBezTo>
                    <a:pt x="3689941" y="650991"/>
                    <a:pt x="3675974" y="633673"/>
                    <a:pt x="3708875" y="666572"/>
                  </a:cubicBezTo>
                  <a:cubicBezTo>
                    <a:pt x="3714572" y="680815"/>
                    <a:pt x="3721115" y="694748"/>
                    <a:pt x="3725966" y="709301"/>
                  </a:cubicBezTo>
                  <a:cubicBezTo>
                    <a:pt x="3735892" y="739079"/>
                    <a:pt x="3736746" y="763197"/>
                    <a:pt x="3743058" y="794759"/>
                  </a:cubicBezTo>
                  <a:cubicBezTo>
                    <a:pt x="3748209" y="820512"/>
                    <a:pt x="3754647" y="845991"/>
                    <a:pt x="3760150" y="871671"/>
                  </a:cubicBezTo>
                  <a:cubicBezTo>
                    <a:pt x="3763193" y="885874"/>
                    <a:pt x="3766775" y="900002"/>
                    <a:pt x="3768695" y="914400"/>
                  </a:cubicBezTo>
                  <a:cubicBezTo>
                    <a:pt x="3772478" y="942777"/>
                    <a:pt x="3773457" y="971481"/>
                    <a:pt x="3777241" y="999858"/>
                  </a:cubicBezTo>
                  <a:cubicBezTo>
                    <a:pt x="3779161" y="1014256"/>
                    <a:pt x="3782264" y="1028496"/>
                    <a:pt x="3785787" y="1042587"/>
                  </a:cubicBezTo>
                  <a:cubicBezTo>
                    <a:pt x="3787972" y="1051326"/>
                    <a:pt x="3791858" y="1059563"/>
                    <a:pt x="3794333" y="1068225"/>
                  </a:cubicBezTo>
                  <a:cubicBezTo>
                    <a:pt x="3797560" y="1079518"/>
                    <a:pt x="3800331" y="1090943"/>
                    <a:pt x="3802879" y="1102408"/>
                  </a:cubicBezTo>
                  <a:cubicBezTo>
                    <a:pt x="3806030" y="1116587"/>
                    <a:pt x="3808273" y="1130958"/>
                    <a:pt x="3811424" y="1145137"/>
                  </a:cubicBezTo>
                  <a:cubicBezTo>
                    <a:pt x="3813972" y="1156602"/>
                    <a:pt x="3817667" y="1167803"/>
                    <a:pt x="3819970" y="1179320"/>
                  </a:cubicBezTo>
                  <a:cubicBezTo>
                    <a:pt x="3823368" y="1196311"/>
                    <a:pt x="3824313" y="1213785"/>
                    <a:pt x="3828516" y="1230595"/>
                  </a:cubicBezTo>
                  <a:cubicBezTo>
                    <a:pt x="3832886" y="1248073"/>
                    <a:pt x="3841239" y="1264391"/>
                    <a:pt x="3845608" y="1281869"/>
                  </a:cubicBezTo>
                  <a:lnTo>
                    <a:pt x="3854153" y="1316053"/>
                  </a:lnTo>
                  <a:cubicBezTo>
                    <a:pt x="3857002" y="1344539"/>
                    <a:pt x="3858650" y="1373171"/>
                    <a:pt x="3862699" y="1401511"/>
                  </a:cubicBezTo>
                  <a:cubicBezTo>
                    <a:pt x="3864360" y="1413138"/>
                    <a:pt x="3868942" y="1424177"/>
                    <a:pt x="3871245" y="1435694"/>
                  </a:cubicBezTo>
                  <a:cubicBezTo>
                    <a:pt x="3874643" y="1452685"/>
                    <a:pt x="3876942" y="1469877"/>
                    <a:pt x="3879791" y="1486969"/>
                  </a:cubicBezTo>
                  <a:cubicBezTo>
                    <a:pt x="3876942" y="1612307"/>
                    <a:pt x="3876575" y="1737727"/>
                    <a:pt x="3871245" y="1862984"/>
                  </a:cubicBezTo>
                  <a:cubicBezTo>
                    <a:pt x="3870862" y="1871984"/>
                    <a:pt x="3864466" y="1879788"/>
                    <a:pt x="3862699" y="1888621"/>
                  </a:cubicBezTo>
                  <a:cubicBezTo>
                    <a:pt x="3849462" y="1954806"/>
                    <a:pt x="3860805" y="1931968"/>
                    <a:pt x="3845608" y="1982625"/>
                  </a:cubicBezTo>
                  <a:cubicBezTo>
                    <a:pt x="3840431" y="1999881"/>
                    <a:pt x="3832049" y="2016233"/>
                    <a:pt x="3828516" y="2033899"/>
                  </a:cubicBezTo>
                  <a:cubicBezTo>
                    <a:pt x="3824384" y="2054558"/>
                    <a:pt x="3814706" y="2112135"/>
                    <a:pt x="3802879" y="2127903"/>
                  </a:cubicBezTo>
                  <a:cubicBezTo>
                    <a:pt x="3794333" y="2139297"/>
                    <a:pt x="3784418" y="2149783"/>
                    <a:pt x="3777241" y="2162086"/>
                  </a:cubicBezTo>
                  <a:cubicBezTo>
                    <a:pt x="3764403" y="2184094"/>
                    <a:pt x="3761074" y="2212437"/>
                    <a:pt x="3743058" y="2230453"/>
                  </a:cubicBezTo>
                  <a:cubicBezTo>
                    <a:pt x="3734512" y="2238999"/>
                    <a:pt x="3724672" y="2246422"/>
                    <a:pt x="3717421" y="2256090"/>
                  </a:cubicBezTo>
                  <a:cubicBezTo>
                    <a:pt x="3707455" y="2269378"/>
                    <a:pt x="3701749" y="2285531"/>
                    <a:pt x="3691783" y="2298819"/>
                  </a:cubicBezTo>
                  <a:cubicBezTo>
                    <a:pt x="3684532" y="2308487"/>
                    <a:pt x="3673883" y="2315172"/>
                    <a:pt x="3666146" y="2324456"/>
                  </a:cubicBezTo>
                  <a:cubicBezTo>
                    <a:pt x="3659571" y="2332346"/>
                    <a:pt x="3656317" y="2342831"/>
                    <a:pt x="3649054" y="2350094"/>
                  </a:cubicBezTo>
                  <a:cubicBezTo>
                    <a:pt x="3641792" y="2357356"/>
                    <a:pt x="3631215" y="2360501"/>
                    <a:pt x="3623417" y="2367185"/>
                  </a:cubicBezTo>
                  <a:cubicBezTo>
                    <a:pt x="3577992" y="2406121"/>
                    <a:pt x="3578324" y="2428187"/>
                    <a:pt x="3512322" y="2461189"/>
                  </a:cubicBezTo>
                  <a:cubicBezTo>
                    <a:pt x="3495230" y="2469735"/>
                    <a:pt x="3477751" y="2477547"/>
                    <a:pt x="3461047" y="2486827"/>
                  </a:cubicBezTo>
                  <a:cubicBezTo>
                    <a:pt x="3452069" y="2491815"/>
                    <a:pt x="3443299" y="2497343"/>
                    <a:pt x="3435409" y="2503918"/>
                  </a:cubicBezTo>
                  <a:cubicBezTo>
                    <a:pt x="3426125" y="2511655"/>
                    <a:pt x="3420582" y="2524150"/>
                    <a:pt x="3409772" y="2529555"/>
                  </a:cubicBezTo>
                  <a:cubicBezTo>
                    <a:pt x="3391223" y="2538829"/>
                    <a:pt x="3369441" y="2539560"/>
                    <a:pt x="3349951" y="2546647"/>
                  </a:cubicBezTo>
                  <a:cubicBezTo>
                    <a:pt x="3263469" y="2578096"/>
                    <a:pt x="3373078" y="2552278"/>
                    <a:pt x="3273039" y="2572284"/>
                  </a:cubicBezTo>
                  <a:cubicBezTo>
                    <a:pt x="3255948" y="2580830"/>
                    <a:pt x="3240177" y="2592808"/>
                    <a:pt x="3221765" y="2597922"/>
                  </a:cubicBezTo>
                  <a:cubicBezTo>
                    <a:pt x="3188374" y="2607197"/>
                    <a:pt x="3153343" y="2608991"/>
                    <a:pt x="3119215" y="2615013"/>
                  </a:cubicBezTo>
                  <a:cubicBezTo>
                    <a:pt x="3104911" y="2617537"/>
                    <a:pt x="3090777" y="2620961"/>
                    <a:pt x="3076486" y="2623559"/>
                  </a:cubicBezTo>
                  <a:cubicBezTo>
                    <a:pt x="3059438" y="2626659"/>
                    <a:pt x="3042303" y="2629256"/>
                    <a:pt x="3025211" y="2632105"/>
                  </a:cubicBezTo>
                  <a:lnTo>
                    <a:pt x="2486826" y="2623559"/>
                  </a:lnTo>
                  <a:cubicBezTo>
                    <a:pt x="2477822" y="2623286"/>
                    <a:pt x="2469817" y="2617601"/>
                    <a:pt x="2461189" y="2615013"/>
                  </a:cubicBezTo>
                  <a:cubicBezTo>
                    <a:pt x="2441325" y="2609054"/>
                    <a:pt x="2420858" y="2605009"/>
                    <a:pt x="2401368" y="2597922"/>
                  </a:cubicBezTo>
                  <a:cubicBezTo>
                    <a:pt x="2314874" y="2566470"/>
                    <a:pt x="2424508" y="2592295"/>
                    <a:pt x="2324456" y="2572284"/>
                  </a:cubicBezTo>
                  <a:cubicBezTo>
                    <a:pt x="2313062" y="2566587"/>
                    <a:pt x="2302245" y="2559546"/>
                    <a:pt x="2290273" y="2555193"/>
                  </a:cubicBezTo>
                  <a:cubicBezTo>
                    <a:pt x="2256148" y="2542784"/>
                    <a:pt x="2229623" y="2538651"/>
                    <a:pt x="2196269" y="2529555"/>
                  </a:cubicBezTo>
                  <a:cubicBezTo>
                    <a:pt x="2176262" y="2524099"/>
                    <a:pt x="2156568" y="2517494"/>
                    <a:pt x="2136449" y="2512464"/>
                  </a:cubicBezTo>
                  <a:cubicBezTo>
                    <a:pt x="2122358" y="2508941"/>
                    <a:pt x="2107633" y="2508092"/>
                    <a:pt x="2093720" y="2503918"/>
                  </a:cubicBezTo>
                  <a:cubicBezTo>
                    <a:pt x="2079027" y="2499510"/>
                    <a:pt x="2065437" y="2491986"/>
                    <a:pt x="2050991" y="2486827"/>
                  </a:cubicBezTo>
                  <a:cubicBezTo>
                    <a:pt x="1874924" y="2423946"/>
                    <a:pt x="2046467" y="2484038"/>
                    <a:pt x="1931350" y="2452643"/>
                  </a:cubicBezTo>
                  <a:cubicBezTo>
                    <a:pt x="1913969" y="2447903"/>
                    <a:pt x="1880075" y="2435552"/>
                    <a:pt x="1880075" y="2435552"/>
                  </a:cubicBezTo>
                  <a:cubicBezTo>
                    <a:pt x="1868796" y="2436680"/>
                    <a:pt x="1756663" y="2446679"/>
                    <a:pt x="1734796" y="2452643"/>
                  </a:cubicBezTo>
                  <a:cubicBezTo>
                    <a:pt x="1722506" y="2455995"/>
                    <a:pt x="1712441" y="2465004"/>
                    <a:pt x="1700613" y="2469735"/>
                  </a:cubicBezTo>
                  <a:cubicBezTo>
                    <a:pt x="1683885" y="2476426"/>
                    <a:pt x="1666430" y="2481130"/>
                    <a:pt x="1649338" y="2486827"/>
                  </a:cubicBezTo>
                  <a:lnTo>
                    <a:pt x="1623701" y="2495372"/>
                  </a:lnTo>
                  <a:cubicBezTo>
                    <a:pt x="1509913" y="2571233"/>
                    <a:pt x="1678549" y="2462053"/>
                    <a:pt x="1572426" y="2521010"/>
                  </a:cubicBezTo>
                  <a:cubicBezTo>
                    <a:pt x="1554469" y="2530986"/>
                    <a:pt x="1538243" y="2543799"/>
                    <a:pt x="1521151" y="2555193"/>
                  </a:cubicBezTo>
                  <a:cubicBezTo>
                    <a:pt x="1512605" y="2560890"/>
                    <a:pt x="1505257" y="2569036"/>
                    <a:pt x="1495514" y="2572284"/>
                  </a:cubicBezTo>
                  <a:cubicBezTo>
                    <a:pt x="1486968" y="2575133"/>
                    <a:pt x="1478311" y="2577667"/>
                    <a:pt x="1469877" y="2580830"/>
                  </a:cubicBezTo>
                  <a:cubicBezTo>
                    <a:pt x="1455514" y="2586216"/>
                    <a:pt x="1441701" y="2593071"/>
                    <a:pt x="1427148" y="2597922"/>
                  </a:cubicBezTo>
                  <a:cubicBezTo>
                    <a:pt x="1399936" y="2606993"/>
                    <a:pt x="1369467" y="2609963"/>
                    <a:pt x="1341690" y="2615013"/>
                  </a:cubicBezTo>
                  <a:cubicBezTo>
                    <a:pt x="1327399" y="2617611"/>
                    <a:pt x="1313204" y="2620710"/>
                    <a:pt x="1298961" y="2623559"/>
                  </a:cubicBezTo>
                  <a:cubicBezTo>
                    <a:pt x="1199260" y="2620710"/>
                    <a:pt x="1099462" y="2620255"/>
                    <a:pt x="999858" y="2615013"/>
                  </a:cubicBezTo>
                  <a:cubicBezTo>
                    <a:pt x="990863" y="2614540"/>
                    <a:pt x="983054" y="2608235"/>
                    <a:pt x="974221" y="2606468"/>
                  </a:cubicBezTo>
                  <a:cubicBezTo>
                    <a:pt x="954469" y="2602518"/>
                    <a:pt x="934340" y="2600771"/>
                    <a:pt x="914400" y="2597922"/>
                  </a:cubicBezTo>
                  <a:cubicBezTo>
                    <a:pt x="848680" y="2554107"/>
                    <a:pt x="938429" y="2609242"/>
                    <a:pt x="846034" y="2572284"/>
                  </a:cubicBezTo>
                  <a:cubicBezTo>
                    <a:pt x="830612" y="2566115"/>
                    <a:pt x="818161" y="2554075"/>
                    <a:pt x="803305" y="2546647"/>
                  </a:cubicBezTo>
                  <a:cubicBezTo>
                    <a:pt x="778211" y="2534100"/>
                    <a:pt x="751095" y="2525765"/>
                    <a:pt x="726393" y="2512464"/>
                  </a:cubicBezTo>
                  <a:cubicBezTo>
                    <a:pt x="713852" y="2505711"/>
                    <a:pt x="704576" y="2493894"/>
                    <a:pt x="692209" y="2486827"/>
                  </a:cubicBezTo>
                  <a:cubicBezTo>
                    <a:pt x="651826" y="2463751"/>
                    <a:pt x="679771" y="2496141"/>
                    <a:pt x="640935" y="2461189"/>
                  </a:cubicBezTo>
                  <a:cubicBezTo>
                    <a:pt x="640899" y="2461157"/>
                    <a:pt x="560379" y="2380633"/>
                    <a:pt x="546931" y="2367185"/>
                  </a:cubicBezTo>
                  <a:cubicBezTo>
                    <a:pt x="538385" y="2358639"/>
                    <a:pt x="527998" y="2351604"/>
                    <a:pt x="521294" y="2341548"/>
                  </a:cubicBezTo>
                  <a:lnTo>
                    <a:pt x="487110" y="2290273"/>
                  </a:lnTo>
                  <a:cubicBezTo>
                    <a:pt x="481413" y="2281727"/>
                    <a:pt x="473267" y="2274380"/>
                    <a:pt x="470019" y="2264636"/>
                  </a:cubicBezTo>
                  <a:cubicBezTo>
                    <a:pt x="455705" y="2221694"/>
                    <a:pt x="467100" y="2246032"/>
                    <a:pt x="427290" y="2196269"/>
                  </a:cubicBezTo>
                  <a:cubicBezTo>
                    <a:pt x="412738" y="2152613"/>
                    <a:pt x="402642" y="2117310"/>
                    <a:pt x="384561" y="2076628"/>
                  </a:cubicBezTo>
                  <a:cubicBezTo>
                    <a:pt x="379387" y="2064987"/>
                    <a:pt x="373166" y="2053839"/>
                    <a:pt x="367469" y="2042445"/>
                  </a:cubicBezTo>
                  <a:cubicBezTo>
                    <a:pt x="364620" y="2025353"/>
                    <a:pt x="363902" y="2007767"/>
                    <a:pt x="358923" y="1991170"/>
                  </a:cubicBezTo>
                  <a:cubicBezTo>
                    <a:pt x="355262" y="1978968"/>
                    <a:pt x="346186" y="1968959"/>
                    <a:pt x="341832" y="1956987"/>
                  </a:cubicBezTo>
                  <a:cubicBezTo>
                    <a:pt x="340954" y="1954572"/>
                    <a:pt x="318760" y="1878379"/>
                    <a:pt x="316194" y="1862984"/>
                  </a:cubicBezTo>
                  <a:cubicBezTo>
                    <a:pt x="309571" y="1823247"/>
                    <a:pt x="305726" y="1783079"/>
                    <a:pt x="299103" y="1743342"/>
                  </a:cubicBezTo>
                  <a:cubicBezTo>
                    <a:pt x="296254" y="1726251"/>
                    <a:pt x="296036" y="1708506"/>
                    <a:pt x="290557" y="1692068"/>
                  </a:cubicBezTo>
                  <a:cubicBezTo>
                    <a:pt x="284514" y="1673940"/>
                    <a:pt x="274401" y="1657384"/>
                    <a:pt x="264920" y="1640793"/>
                  </a:cubicBezTo>
                  <a:cubicBezTo>
                    <a:pt x="251587" y="1617460"/>
                    <a:pt x="230689" y="1597921"/>
                    <a:pt x="222191" y="1572427"/>
                  </a:cubicBezTo>
                  <a:lnTo>
                    <a:pt x="205099" y="1521152"/>
                  </a:lnTo>
                  <a:cubicBezTo>
                    <a:pt x="202250" y="1498363"/>
                    <a:pt x="202123" y="1475066"/>
                    <a:pt x="196553" y="1452785"/>
                  </a:cubicBezTo>
                  <a:cubicBezTo>
                    <a:pt x="193463" y="1440426"/>
                    <a:pt x="184636" y="1430243"/>
                    <a:pt x="179462" y="1418602"/>
                  </a:cubicBezTo>
                  <a:cubicBezTo>
                    <a:pt x="150978" y="1354512"/>
                    <a:pt x="177240" y="1395700"/>
                    <a:pt x="136733" y="1341690"/>
                  </a:cubicBezTo>
                  <a:cubicBezTo>
                    <a:pt x="133884" y="1327447"/>
                    <a:pt x="131710" y="1313052"/>
                    <a:pt x="128187" y="1298961"/>
                  </a:cubicBezTo>
                  <a:cubicBezTo>
                    <a:pt x="126002" y="1290222"/>
                    <a:pt x="121962" y="1282028"/>
                    <a:pt x="119641" y="1273324"/>
                  </a:cubicBezTo>
                  <a:cubicBezTo>
                    <a:pt x="110562" y="1239278"/>
                    <a:pt x="99797" y="1205530"/>
                    <a:pt x="94004" y="1170774"/>
                  </a:cubicBezTo>
                  <a:cubicBezTo>
                    <a:pt x="91155" y="1153682"/>
                    <a:pt x="89217" y="1136414"/>
                    <a:pt x="85458" y="1119499"/>
                  </a:cubicBezTo>
                  <a:cubicBezTo>
                    <a:pt x="83504" y="1110706"/>
                    <a:pt x="79282" y="1102553"/>
                    <a:pt x="76912" y="1093862"/>
                  </a:cubicBezTo>
                  <a:cubicBezTo>
                    <a:pt x="70731" y="1071200"/>
                    <a:pt x="65518" y="1048285"/>
                    <a:pt x="59821" y="1025496"/>
                  </a:cubicBezTo>
                  <a:cubicBezTo>
                    <a:pt x="46906" y="973835"/>
                    <a:pt x="54989" y="1002453"/>
                    <a:pt x="34183" y="940038"/>
                  </a:cubicBezTo>
                  <a:cubicBezTo>
                    <a:pt x="31334" y="931492"/>
                    <a:pt x="25637" y="923408"/>
                    <a:pt x="25637" y="914400"/>
                  </a:cubicBezTo>
                  <a:lnTo>
                    <a:pt x="0" y="922946"/>
                  </a:lnTo>
                  <a:close/>
                </a:path>
              </a:pathLst>
            </a:custGeom>
            <a:solidFill>
              <a:srgbClr val="FF5D5D"/>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51"/>
            <p:cNvSpPr/>
            <p:nvPr/>
          </p:nvSpPr>
          <p:spPr>
            <a:xfrm>
              <a:off x="5187580" y="2284647"/>
              <a:ext cx="895992" cy="853956"/>
            </a:xfrm>
            <a:custGeom>
              <a:avLst/>
              <a:gdLst>
                <a:gd name="connsiteX0" fmla="*/ 0 w 895992"/>
                <a:gd name="connsiteY0" fmla="*/ 760576 h 853956"/>
                <a:gd name="connsiteX1" fmla="*/ 803304 w 895992"/>
                <a:gd name="connsiteY1" fmla="*/ 786213 h 853956"/>
                <a:gd name="connsiteX2" fmla="*/ 846033 w 895992"/>
                <a:gd name="connsiteY2" fmla="*/ 0 h 853956"/>
              </a:gdLst>
              <a:ahLst/>
              <a:cxnLst>
                <a:cxn ang="0">
                  <a:pos x="connsiteX0" y="connsiteY0"/>
                </a:cxn>
                <a:cxn ang="0">
                  <a:pos x="connsiteX1" y="connsiteY1"/>
                </a:cxn>
                <a:cxn ang="0">
                  <a:pos x="connsiteX2" y="connsiteY2"/>
                </a:cxn>
              </a:cxnLst>
              <a:rect l="l" t="t" r="r" b="b"/>
              <a:pathLst>
                <a:path w="895992" h="853956">
                  <a:moveTo>
                    <a:pt x="0" y="760576"/>
                  </a:moveTo>
                  <a:cubicBezTo>
                    <a:pt x="331149" y="836776"/>
                    <a:pt x="662299" y="912976"/>
                    <a:pt x="803304" y="786213"/>
                  </a:cubicBezTo>
                  <a:cubicBezTo>
                    <a:pt x="944309" y="659450"/>
                    <a:pt x="895171" y="329725"/>
                    <a:pt x="846033" y="0"/>
                  </a:cubicBezTo>
                </a:path>
              </a:pathLst>
            </a:cu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p:nvSpPr>
          <p:spPr>
            <a:xfrm>
              <a:off x="7409486" y="2418470"/>
              <a:ext cx="1350236" cy="278039"/>
            </a:xfrm>
            <a:custGeom>
              <a:avLst/>
              <a:gdLst>
                <a:gd name="connsiteX0" fmla="*/ 1350236 w 1350236"/>
                <a:gd name="connsiteY0" fmla="*/ 145279 h 278039"/>
                <a:gd name="connsiteX1" fmla="*/ 615297 w 1350236"/>
                <a:gd name="connsiteY1" fmla="*/ 273466 h 278039"/>
                <a:gd name="connsiteX2" fmla="*/ 0 w 1350236"/>
                <a:gd name="connsiteY2" fmla="*/ 0 h 278039"/>
              </a:gdLst>
              <a:ahLst/>
              <a:cxnLst>
                <a:cxn ang="0">
                  <a:pos x="connsiteX0" y="connsiteY0"/>
                </a:cxn>
                <a:cxn ang="0">
                  <a:pos x="connsiteX1" y="connsiteY1"/>
                </a:cxn>
                <a:cxn ang="0">
                  <a:pos x="connsiteX2" y="connsiteY2"/>
                </a:cxn>
              </a:cxnLst>
              <a:rect l="l" t="t" r="r" b="b"/>
              <a:pathLst>
                <a:path w="1350236" h="278039">
                  <a:moveTo>
                    <a:pt x="1350236" y="145279"/>
                  </a:moveTo>
                  <a:cubicBezTo>
                    <a:pt x="1095286" y="221479"/>
                    <a:pt x="840336" y="297679"/>
                    <a:pt x="615297" y="273466"/>
                  </a:cubicBezTo>
                  <a:cubicBezTo>
                    <a:pt x="390258" y="249253"/>
                    <a:pt x="106822" y="42729"/>
                    <a:pt x="0" y="0"/>
                  </a:cubicBezTo>
                </a:path>
              </a:pathLst>
            </a:cu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p:nvSpPr>
          <p:spPr>
            <a:xfrm>
              <a:off x="7332574" y="3016676"/>
              <a:ext cx="495656" cy="1145136"/>
            </a:xfrm>
            <a:custGeom>
              <a:avLst/>
              <a:gdLst>
                <a:gd name="connsiteX0" fmla="*/ 0 w 495656"/>
                <a:gd name="connsiteY0" fmla="*/ 0 h 1145136"/>
                <a:gd name="connsiteX1" fmla="*/ 495656 w 495656"/>
                <a:gd name="connsiteY1" fmla="*/ 1145136 h 1145136"/>
              </a:gdLst>
              <a:ahLst/>
              <a:cxnLst>
                <a:cxn ang="0">
                  <a:pos x="connsiteX0" y="connsiteY0"/>
                </a:cxn>
                <a:cxn ang="0">
                  <a:pos x="connsiteX1" y="connsiteY1"/>
                </a:cxn>
              </a:cxnLst>
              <a:rect l="l" t="t" r="r" b="b"/>
              <a:pathLst>
                <a:path w="495656" h="1145136">
                  <a:moveTo>
                    <a:pt x="0" y="0"/>
                  </a:moveTo>
                  <a:lnTo>
                    <a:pt x="495656" y="1145136"/>
                  </a:lnTo>
                </a:path>
              </a:pathLst>
            </a:cu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p:nvSpPr>
          <p:spPr>
            <a:xfrm>
              <a:off x="6213075" y="3119225"/>
              <a:ext cx="410198" cy="1034041"/>
            </a:xfrm>
            <a:custGeom>
              <a:avLst/>
              <a:gdLst>
                <a:gd name="connsiteX0" fmla="*/ 410198 w 410198"/>
                <a:gd name="connsiteY0" fmla="*/ 0 h 1034041"/>
                <a:gd name="connsiteX1" fmla="*/ 0 w 410198"/>
                <a:gd name="connsiteY1" fmla="*/ 1034041 h 1034041"/>
              </a:gdLst>
              <a:ahLst/>
              <a:cxnLst>
                <a:cxn ang="0">
                  <a:pos x="connsiteX0" y="connsiteY0"/>
                </a:cxn>
                <a:cxn ang="0">
                  <a:pos x="connsiteX1" y="connsiteY1"/>
                </a:cxn>
              </a:cxnLst>
              <a:rect l="l" t="t" r="r" b="b"/>
              <a:pathLst>
                <a:path w="410198" h="1034041">
                  <a:moveTo>
                    <a:pt x="410198" y="0"/>
                  </a:moveTo>
                  <a:lnTo>
                    <a:pt x="0" y="1034041"/>
                  </a:lnTo>
                </a:path>
              </a:pathLst>
            </a:cu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リーフォーム 55"/>
            <p:cNvSpPr/>
            <p:nvPr/>
          </p:nvSpPr>
          <p:spPr>
            <a:xfrm>
              <a:off x="4984910" y="2046512"/>
              <a:ext cx="1228164" cy="1154389"/>
            </a:xfrm>
            <a:custGeom>
              <a:avLst/>
              <a:gdLst>
                <a:gd name="connsiteX0" fmla="*/ 153824 w 1059679"/>
                <a:gd name="connsiteY0" fmla="*/ 966323 h 1034690"/>
                <a:gd name="connsiteX1" fmla="*/ 153824 w 1059679"/>
                <a:gd name="connsiteY1" fmla="*/ 966323 h 1034690"/>
                <a:gd name="connsiteX2" fmla="*/ 111095 w 1059679"/>
                <a:gd name="connsiteY2" fmla="*/ 846682 h 1034690"/>
                <a:gd name="connsiteX3" fmla="*/ 102550 w 1059679"/>
                <a:gd name="connsiteY3" fmla="*/ 821045 h 1034690"/>
                <a:gd name="connsiteX4" fmla="*/ 76912 w 1059679"/>
                <a:gd name="connsiteY4" fmla="*/ 727041 h 1034690"/>
                <a:gd name="connsiteX5" fmla="*/ 51275 w 1059679"/>
                <a:gd name="connsiteY5" fmla="*/ 650129 h 1034690"/>
                <a:gd name="connsiteX6" fmla="*/ 42729 w 1059679"/>
                <a:gd name="connsiteY6" fmla="*/ 624491 h 1034690"/>
                <a:gd name="connsiteX7" fmla="*/ 34183 w 1059679"/>
                <a:gd name="connsiteY7" fmla="*/ 598854 h 1034690"/>
                <a:gd name="connsiteX8" fmla="*/ 17092 w 1059679"/>
                <a:gd name="connsiteY8" fmla="*/ 504850 h 1034690"/>
                <a:gd name="connsiteX9" fmla="*/ 0 w 1059679"/>
                <a:gd name="connsiteY9" fmla="*/ 419392 h 1034690"/>
                <a:gd name="connsiteX10" fmla="*/ 8546 w 1059679"/>
                <a:gd name="connsiteY10" fmla="*/ 154473 h 1034690"/>
                <a:gd name="connsiteX11" fmla="*/ 34183 w 1059679"/>
                <a:gd name="connsiteY11" fmla="*/ 103198 h 1034690"/>
                <a:gd name="connsiteX12" fmla="*/ 59821 w 1059679"/>
                <a:gd name="connsiteY12" fmla="*/ 86106 h 1034690"/>
                <a:gd name="connsiteX13" fmla="*/ 102550 w 1059679"/>
                <a:gd name="connsiteY13" fmla="*/ 51923 h 1034690"/>
                <a:gd name="connsiteX14" fmla="*/ 128187 w 1059679"/>
                <a:gd name="connsiteY14" fmla="*/ 34832 h 1034690"/>
                <a:gd name="connsiteX15" fmla="*/ 179462 w 1059679"/>
                <a:gd name="connsiteY15" fmla="*/ 17740 h 1034690"/>
                <a:gd name="connsiteX16" fmla="*/ 435836 w 1059679"/>
                <a:gd name="connsiteY16" fmla="*/ 648 h 1034690"/>
                <a:gd name="connsiteX17" fmla="*/ 598206 w 1059679"/>
                <a:gd name="connsiteY17" fmla="*/ 9194 h 1034690"/>
                <a:gd name="connsiteX18" fmla="*/ 623843 w 1059679"/>
                <a:gd name="connsiteY18" fmla="*/ 17740 h 1034690"/>
                <a:gd name="connsiteX19" fmla="*/ 717847 w 1059679"/>
                <a:gd name="connsiteY19" fmla="*/ 43377 h 1034690"/>
                <a:gd name="connsiteX20" fmla="*/ 743484 w 1059679"/>
                <a:gd name="connsiteY20" fmla="*/ 51923 h 1034690"/>
                <a:gd name="connsiteX21" fmla="*/ 794759 w 1059679"/>
                <a:gd name="connsiteY21" fmla="*/ 86106 h 1034690"/>
                <a:gd name="connsiteX22" fmla="*/ 846034 w 1059679"/>
                <a:gd name="connsiteY22" fmla="*/ 103198 h 1034690"/>
                <a:gd name="connsiteX23" fmla="*/ 871671 w 1059679"/>
                <a:gd name="connsiteY23" fmla="*/ 120290 h 1034690"/>
                <a:gd name="connsiteX24" fmla="*/ 897309 w 1059679"/>
                <a:gd name="connsiteY24" fmla="*/ 128835 h 1034690"/>
                <a:gd name="connsiteX25" fmla="*/ 931492 w 1059679"/>
                <a:gd name="connsiteY25" fmla="*/ 180110 h 1034690"/>
                <a:gd name="connsiteX26" fmla="*/ 948583 w 1059679"/>
                <a:gd name="connsiteY26" fmla="*/ 205747 h 1034690"/>
                <a:gd name="connsiteX27" fmla="*/ 974221 w 1059679"/>
                <a:gd name="connsiteY27" fmla="*/ 214293 h 1034690"/>
                <a:gd name="connsiteX28" fmla="*/ 982766 w 1059679"/>
                <a:gd name="connsiteY28" fmla="*/ 239931 h 1034690"/>
                <a:gd name="connsiteX29" fmla="*/ 1025495 w 1059679"/>
                <a:gd name="connsiteY29" fmla="*/ 291205 h 1034690"/>
                <a:gd name="connsiteX30" fmla="*/ 1042587 w 1059679"/>
                <a:gd name="connsiteY30" fmla="*/ 342480 h 1034690"/>
                <a:gd name="connsiteX31" fmla="*/ 1051133 w 1059679"/>
                <a:gd name="connsiteY31" fmla="*/ 462121 h 1034690"/>
                <a:gd name="connsiteX32" fmla="*/ 1059679 w 1059679"/>
                <a:gd name="connsiteY32" fmla="*/ 530488 h 1034690"/>
                <a:gd name="connsiteX33" fmla="*/ 1051133 w 1059679"/>
                <a:gd name="connsiteY33" fmla="*/ 897957 h 1034690"/>
                <a:gd name="connsiteX34" fmla="*/ 1034041 w 1059679"/>
                <a:gd name="connsiteY34" fmla="*/ 949232 h 1034690"/>
                <a:gd name="connsiteX35" fmla="*/ 982766 w 1059679"/>
                <a:gd name="connsiteY35" fmla="*/ 983415 h 1034690"/>
                <a:gd name="connsiteX36" fmla="*/ 897309 w 1059679"/>
                <a:gd name="connsiteY36" fmla="*/ 1009052 h 1034690"/>
                <a:gd name="connsiteX37" fmla="*/ 769122 w 1059679"/>
                <a:gd name="connsiteY37" fmla="*/ 1017598 h 1034690"/>
                <a:gd name="connsiteX38" fmla="*/ 581114 w 1059679"/>
                <a:gd name="connsiteY38" fmla="*/ 1034690 h 1034690"/>
                <a:gd name="connsiteX39" fmla="*/ 222191 w 1059679"/>
                <a:gd name="connsiteY39" fmla="*/ 1026144 h 1034690"/>
                <a:gd name="connsiteX40" fmla="*/ 196553 w 1059679"/>
                <a:gd name="connsiteY40" fmla="*/ 1017598 h 1034690"/>
                <a:gd name="connsiteX41" fmla="*/ 153824 w 1059679"/>
                <a:gd name="connsiteY41" fmla="*/ 966323 h 103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59679" h="1034690">
                  <a:moveTo>
                    <a:pt x="153824" y="966323"/>
                  </a:moveTo>
                  <a:lnTo>
                    <a:pt x="153824" y="966323"/>
                  </a:lnTo>
                  <a:cubicBezTo>
                    <a:pt x="121871" y="881114"/>
                    <a:pt x="135876" y="921027"/>
                    <a:pt x="111095" y="846682"/>
                  </a:cubicBezTo>
                  <a:cubicBezTo>
                    <a:pt x="108246" y="838136"/>
                    <a:pt x="104317" y="829878"/>
                    <a:pt x="102550" y="821045"/>
                  </a:cubicBezTo>
                  <a:cubicBezTo>
                    <a:pt x="90471" y="760650"/>
                    <a:pt x="98597" y="792095"/>
                    <a:pt x="76912" y="727041"/>
                  </a:cubicBezTo>
                  <a:lnTo>
                    <a:pt x="51275" y="650129"/>
                  </a:lnTo>
                  <a:lnTo>
                    <a:pt x="42729" y="624491"/>
                  </a:lnTo>
                  <a:lnTo>
                    <a:pt x="34183" y="598854"/>
                  </a:lnTo>
                  <a:cubicBezTo>
                    <a:pt x="12460" y="446796"/>
                    <a:pt x="37237" y="605577"/>
                    <a:pt x="17092" y="504850"/>
                  </a:cubicBezTo>
                  <a:cubicBezTo>
                    <a:pt x="-3856" y="400108"/>
                    <a:pt x="19846" y="498774"/>
                    <a:pt x="0" y="419392"/>
                  </a:cubicBezTo>
                  <a:cubicBezTo>
                    <a:pt x="2849" y="331086"/>
                    <a:pt x="3358" y="242673"/>
                    <a:pt x="8546" y="154473"/>
                  </a:cubicBezTo>
                  <a:cubicBezTo>
                    <a:pt x="9415" y="139704"/>
                    <a:pt x="24551" y="112830"/>
                    <a:pt x="34183" y="103198"/>
                  </a:cubicBezTo>
                  <a:cubicBezTo>
                    <a:pt x="41446" y="95935"/>
                    <a:pt x="51275" y="91803"/>
                    <a:pt x="59821" y="86106"/>
                  </a:cubicBezTo>
                  <a:cubicBezTo>
                    <a:pt x="88631" y="42890"/>
                    <a:pt x="61272" y="72562"/>
                    <a:pt x="102550" y="51923"/>
                  </a:cubicBezTo>
                  <a:cubicBezTo>
                    <a:pt x="111736" y="47330"/>
                    <a:pt x="118802" y="39003"/>
                    <a:pt x="128187" y="34832"/>
                  </a:cubicBezTo>
                  <a:cubicBezTo>
                    <a:pt x="144650" y="27515"/>
                    <a:pt x="162370" y="23437"/>
                    <a:pt x="179462" y="17740"/>
                  </a:cubicBezTo>
                  <a:cubicBezTo>
                    <a:pt x="278116" y="-15145"/>
                    <a:pt x="196085" y="9528"/>
                    <a:pt x="435836" y="648"/>
                  </a:cubicBezTo>
                  <a:cubicBezTo>
                    <a:pt x="489959" y="3497"/>
                    <a:pt x="544230" y="4287"/>
                    <a:pt x="598206" y="9194"/>
                  </a:cubicBezTo>
                  <a:cubicBezTo>
                    <a:pt x="607177" y="10010"/>
                    <a:pt x="615104" y="15555"/>
                    <a:pt x="623843" y="17740"/>
                  </a:cubicBezTo>
                  <a:cubicBezTo>
                    <a:pt x="720477" y="41899"/>
                    <a:pt x="607844" y="6710"/>
                    <a:pt x="717847" y="43377"/>
                  </a:cubicBezTo>
                  <a:cubicBezTo>
                    <a:pt x="726393" y="46226"/>
                    <a:pt x="735989" y="46926"/>
                    <a:pt x="743484" y="51923"/>
                  </a:cubicBezTo>
                  <a:cubicBezTo>
                    <a:pt x="760576" y="63317"/>
                    <a:pt x="775272" y="79610"/>
                    <a:pt x="794759" y="86106"/>
                  </a:cubicBezTo>
                  <a:lnTo>
                    <a:pt x="846034" y="103198"/>
                  </a:lnTo>
                  <a:cubicBezTo>
                    <a:pt x="854580" y="108895"/>
                    <a:pt x="862485" y="115697"/>
                    <a:pt x="871671" y="120290"/>
                  </a:cubicBezTo>
                  <a:cubicBezTo>
                    <a:pt x="879728" y="124319"/>
                    <a:pt x="890939" y="122465"/>
                    <a:pt x="897309" y="128835"/>
                  </a:cubicBezTo>
                  <a:cubicBezTo>
                    <a:pt x="911834" y="143360"/>
                    <a:pt x="920098" y="163018"/>
                    <a:pt x="931492" y="180110"/>
                  </a:cubicBezTo>
                  <a:cubicBezTo>
                    <a:pt x="937189" y="188656"/>
                    <a:pt x="938839" y="202499"/>
                    <a:pt x="948583" y="205747"/>
                  </a:cubicBezTo>
                  <a:lnTo>
                    <a:pt x="974221" y="214293"/>
                  </a:lnTo>
                  <a:cubicBezTo>
                    <a:pt x="977069" y="222839"/>
                    <a:pt x="977769" y="232436"/>
                    <a:pt x="982766" y="239931"/>
                  </a:cubicBezTo>
                  <a:cubicBezTo>
                    <a:pt x="1009603" y="280187"/>
                    <a:pt x="1006853" y="249260"/>
                    <a:pt x="1025495" y="291205"/>
                  </a:cubicBezTo>
                  <a:cubicBezTo>
                    <a:pt x="1032812" y="307668"/>
                    <a:pt x="1042587" y="342480"/>
                    <a:pt x="1042587" y="342480"/>
                  </a:cubicBezTo>
                  <a:cubicBezTo>
                    <a:pt x="1045436" y="382360"/>
                    <a:pt x="1047513" y="422303"/>
                    <a:pt x="1051133" y="462121"/>
                  </a:cubicBezTo>
                  <a:cubicBezTo>
                    <a:pt x="1053212" y="484993"/>
                    <a:pt x="1059679" y="507522"/>
                    <a:pt x="1059679" y="530488"/>
                  </a:cubicBezTo>
                  <a:cubicBezTo>
                    <a:pt x="1059679" y="653011"/>
                    <a:pt x="1058621" y="775663"/>
                    <a:pt x="1051133" y="897957"/>
                  </a:cubicBezTo>
                  <a:cubicBezTo>
                    <a:pt x="1050032" y="915940"/>
                    <a:pt x="1049031" y="939238"/>
                    <a:pt x="1034041" y="949232"/>
                  </a:cubicBezTo>
                  <a:cubicBezTo>
                    <a:pt x="1016949" y="960626"/>
                    <a:pt x="1002253" y="976919"/>
                    <a:pt x="982766" y="983415"/>
                  </a:cubicBezTo>
                  <a:cubicBezTo>
                    <a:pt x="970642" y="987456"/>
                    <a:pt x="916183" y="1007065"/>
                    <a:pt x="897309" y="1009052"/>
                  </a:cubicBezTo>
                  <a:cubicBezTo>
                    <a:pt x="854720" y="1013535"/>
                    <a:pt x="811806" y="1014137"/>
                    <a:pt x="769122" y="1017598"/>
                  </a:cubicBezTo>
                  <a:lnTo>
                    <a:pt x="581114" y="1034690"/>
                  </a:lnTo>
                  <a:cubicBezTo>
                    <a:pt x="461473" y="1031841"/>
                    <a:pt x="341748" y="1031458"/>
                    <a:pt x="222191" y="1026144"/>
                  </a:cubicBezTo>
                  <a:cubicBezTo>
                    <a:pt x="213192" y="1025744"/>
                    <a:pt x="204428" y="1021973"/>
                    <a:pt x="196553" y="1017598"/>
                  </a:cubicBezTo>
                  <a:cubicBezTo>
                    <a:pt x="26829" y="923307"/>
                    <a:pt x="160945" y="974869"/>
                    <a:pt x="153824" y="966323"/>
                  </a:cubicBezTo>
                  <a:close/>
                </a:path>
              </a:pathLst>
            </a:custGeom>
            <a:solidFill>
              <a:srgbClr val="FF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リーフォーム 56"/>
            <p:cNvSpPr/>
            <p:nvPr/>
          </p:nvSpPr>
          <p:spPr>
            <a:xfrm>
              <a:off x="5213217" y="2955460"/>
              <a:ext cx="1401510" cy="1180715"/>
            </a:xfrm>
            <a:custGeom>
              <a:avLst/>
              <a:gdLst>
                <a:gd name="connsiteX0" fmla="*/ 0 w 1401510"/>
                <a:gd name="connsiteY0" fmla="*/ 189403 h 1180715"/>
                <a:gd name="connsiteX1" fmla="*/ 0 w 1401510"/>
                <a:gd name="connsiteY1" fmla="*/ 189403 h 1180715"/>
                <a:gd name="connsiteX2" fmla="*/ 59821 w 1401510"/>
                <a:gd name="connsiteY2" fmla="*/ 240677 h 1180715"/>
                <a:gd name="connsiteX3" fmla="*/ 76912 w 1401510"/>
                <a:gd name="connsiteY3" fmla="*/ 291952 h 1180715"/>
                <a:gd name="connsiteX4" fmla="*/ 94004 w 1401510"/>
                <a:gd name="connsiteY4" fmla="*/ 351773 h 1180715"/>
                <a:gd name="connsiteX5" fmla="*/ 102550 w 1401510"/>
                <a:gd name="connsiteY5" fmla="*/ 471414 h 1180715"/>
                <a:gd name="connsiteX6" fmla="*/ 111095 w 1401510"/>
                <a:gd name="connsiteY6" fmla="*/ 497051 h 1180715"/>
                <a:gd name="connsiteX7" fmla="*/ 119641 w 1401510"/>
                <a:gd name="connsiteY7" fmla="*/ 565418 h 1180715"/>
                <a:gd name="connsiteX8" fmla="*/ 128187 w 1401510"/>
                <a:gd name="connsiteY8" fmla="*/ 591055 h 1180715"/>
                <a:gd name="connsiteX9" fmla="*/ 145278 w 1401510"/>
                <a:gd name="connsiteY9" fmla="*/ 650876 h 1180715"/>
                <a:gd name="connsiteX10" fmla="*/ 162370 w 1401510"/>
                <a:gd name="connsiteY10" fmla="*/ 676513 h 1180715"/>
                <a:gd name="connsiteX11" fmla="*/ 179462 w 1401510"/>
                <a:gd name="connsiteY11" fmla="*/ 727788 h 1180715"/>
                <a:gd name="connsiteX12" fmla="*/ 213645 w 1401510"/>
                <a:gd name="connsiteY12" fmla="*/ 779062 h 1180715"/>
                <a:gd name="connsiteX13" fmla="*/ 256374 w 1401510"/>
                <a:gd name="connsiteY13" fmla="*/ 855975 h 1180715"/>
                <a:gd name="connsiteX14" fmla="*/ 282011 w 1401510"/>
                <a:gd name="connsiteY14" fmla="*/ 873066 h 1180715"/>
                <a:gd name="connsiteX15" fmla="*/ 341832 w 1401510"/>
                <a:gd name="connsiteY15" fmla="*/ 941433 h 1180715"/>
                <a:gd name="connsiteX16" fmla="*/ 350378 w 1401510"/>
                <a:gd name="connsiteY16" fmla="*/ 967070 h 1180715"/>
                <a:gd name="connsiteX17" fmla="*/ 401652 w 1401510"/>
                <a:gd name="connsiteY17" fmla="*/ 1009799 h 1180715"/>
                <a:gd name="connsiteX18" fmla="*/ 478564 w 1401510"/>
                <a:gd name="connsiteY18" fmla="*/ 1069620 h 1180715"/>
                <a:gd name="connsiteX19" fmla="*/ 529839 w 1401510"/>
                <a:gd name="connsiteY19" fmla="*/ 1103803 h 1180715"/>
                <a:gd name="connsiteX20" fmla="*/ 555477 w 1401510"/>
                <a:gd name="connsiteY20" fmla="*/ 1120894 h 1180715"/>
                <a:gd name="connsiteX21" fmla="*/ 623843 w 1401510"/>
                <a:gd name="connsiteY21" fmla="*/ 1137986 h 1180715"/>
                <a:gd name="connsiteX22" fmla="*/ 700755 w 1401510"/>
                <a:gd name="connsiteY22" fmla="*/ 1163623 h 1180715"/>
                <a:gd name="connsiteX23" fmla="*/ 726393 w 1401510"/>
                <a:gd name="connsiteY23" fmla="*/ 1172169 h 1180715"/>
                <a:gd name="connsiteX24" fmla="*/ 811850 w 1401510"/>
                <a:gd name="connsiteY24" fmla="*/ 1180715 h 1180715"/>
                <a:gd name="connsiteX25" fmla="*/ 991312 w 1401510"/>
                <a:gd name="connsiteY25" fmla="*/ 1172169 h 1180715"/>
                <a:gd name="connsiteX26" fmla="*/ 1008404 w 1401510"/>
                <a:gd name="connsiteY26" fmla="*/ 1146532 h 1180715"/>
                <a:gd name="connsiteX27" fmla="*/ 1051133 w 1401510"/>
                <a:gd name="connsiteY27" fmla="*/ 1078165 h 1180715"/>
                <a:gd name="connsiteX28" fmla="*/ 1076770 w 1401510"/>
                <a:gd name="connsiteY28" fmla="*/ 1026891 h 1180715"/>
                <a:gd name="connsiteX29" fmla="*/ 1085316 w 1401510"/>
                <a:gd name="connsiteY29" fmla="*/ 1001253 h 1180715"/>
                <a:gd name="connsiteX30" fmla="*/ 1102407 w 1401510"/>
                <a:gd name="connsiteY30" fmla="*/ 975616 h 1180715"/>
                <a:gd name="connsiteX31" fmla="*/ 1110953 w 1401510"/>
                <a:gd name="connsiteY31" fmla="*/ 949978 h 1180715"/>
                <a:gd name="connsiteX32" fmla="*/ 1128045 w 1401510"/>
                <a:gd name="connsiteY32" fmla="*/ 924341 h 1180715"/>
                <a:gd name="connsiteX33" fmla="*/ 1136591 w 1401510"/>
                <a:gd name="connsiteY33" fmla="*/ 898704 h 1180715"/>
                <a:gd name="connsiteX34" fmla="*/ 1153682 w 1401510"/>
                <a:gd name="connsiteY34" fmla="*/ 873066 h 1180715"/>
                <a:gd name="connsiteX35" fmla="*/ 1170774 w 1401510"/>
                <a:gd name="connsiteY35" fmla="*/ 821791 h 1180715"/>
                <a:gd name="connsiteX36" fmla="*/ 1187865 w 1401510"/>
                <a:gd name="connsiteY36" fmla="*/ 770517 h 1180715"/>
                <a:gd name="connsiteX37" fmla="*/ 1196411 w 1401510"/>
                <a:gd name="connsiteY37" fmla="*/ 744879 h 1180715"/>
                <a:gd name="connsiteX38" fmla="*/ 1204957 w 1401510"/>
                <a:gd name="connsiteY38" fmla="*/ 702150 h 1180715"/>
                <a:gd name="connsiteX39" fmla="*/ 1222049 w 1401510"/>
                <a:gd name="connsiteY39" fmla="*/ 650876 h 1180715"/>
                <a:gd name="connsiteX40" fmla="*/ 1239140 w 1401510"/>
                <a:gd name="connsiteY40" fmla="*/ 599601 h 1180715"/>
                <a:gd name="connsiteX41" fmla="*/ 1256232 w 1401510"/>
                <a:gd name="connsiteY41" fmla="*/ 548326 h 1180715"/>
                <a:gd name="connsiteX42" fmla="*/ 1273323 w 1401510"/>
                <a:gd name="connsiteY42" fmla="*/ 522689 h 1180715"/>
                <a:gd name="connsiteX43" fmla="*/ 1281869 w 1401510"/>
                <a:gd name="connsiteY43" fmla="*/ 497051 h 1180715"/>
                <a:gd name="connsiteX44" fmla="*/ 1307507 w 1401510"/>
                <a:gd name="connsiteY44" fmla="*/ 471414 h 1180715"/>
                <a:gd name="connsiteX45" fmla="*/ 1316052 w 1401510"/>
                <a:gd name="connsiteY45" fmla="*/ 445777 h 1180715"/>
                <a:gd name="connsiteX46" fmla="*/ 1350236 w 1401510"/>
                <a:gd name="connsiteY46" fmla="*/ 385956 h 1180715"/>
                <a:gd name="connsiteX47" fmla="*/ 1367327 w 1401510"/>
                <a:gd name="connsiteY47" fmla="*/ 334681 h 1180715"/>
                <a:gd name="connsiteX48" fmla="*/ 1375873 w 1401510"/>
                <a:gd name="connsiteY48" fmla="*/ 309044 h 1180715"/>
                <a:gd name="connsiteX49" fmla="*/ 1392964 w 1401510"/>
                <a:gd name="connsiteY49" fmla="*/ 257769 h 1180715"/>
                <a:gd name="connsiteX50" fmla="*/ 1401510 w 1401510"/>
                <a:gd name="connsiteY50" fmla="*/ 206494 h 1180715"/>
                <a:gd name="connsiteX51" fmla="*/ 1392964 w 1401510"/>
                <a:gd name="connsiteY51" fmla="*/ 163765 h 1180715"/>
                <a:gd name="connsiteX52" fmla="*/ 1367327 w 1401510"/>
                <a:gd name="connsiteY52" fmla="*/ 146674 h 1180715"/>
                <a:gd name="connsiteX53" fmla="*/ 1316052 w 1401510"/>
                <a:gd name="connsiteY53" fmla="*/ 129582 h 1180715"/>
                <a:gd name="connsiteX54" fmla="*/ 1290415 w 1401510"/>
                <a:gd name="connsiteY54" fmla="*/ 121036 h 1180715"/>
                <a:gd name="connsiteX55" fmla="*/ 1239140 w 1401510"/>
                <a:gd name="connsiteY55" fmla="*/ 95399 h 1180715"/>
                <a:gd name="connsiteX56" fmla="*/ 1136591 w 1401510"/>
                <a:gd name="connsiteY56" fmla="*/ 52670 h 1180715"/>
                <a:gd name="connsiteX57" fmla="*/ 1085316 w 1401510"/>
                <a:gd name="connsiteY57" fmla="*/ 35578 h 1180715"/>
                <a:gd name="connsiteX58" fmla="*/ 1059678 w 1401510"/>
                <a:gd name="connsiteY58" fmla="*/ 27033 h 1180715"/>
                <a:gd name="connsiteX59" fmla="*/ 1016950 w 1401510"/>
                <a:gd name="connsiteY59" fmla="*/ 18487 h 1180715"/>
                <a:gd name="connsiteX60" fmla="*/ 991312 w 1401510"/>
                <a:gd name="connsiteY60" fmla="*/ 9941 h 1180715"/>
                <a:gd name="connsiteX61" fmla="*/ 940037 w 1401510"/>
                <a:gd name="connsiteY61" fmla="*/ 1395 h 1180715"/>
                <a:gd name="connsiteX62" fmla="*/ 871671 w 1401510"/>
                <a:gd name="connsiteY62" fmla="*/ 9941 h 1180715"/>
                <a:gd name="connsiteX63" fmla="*/ 846034 w 1401510"/>
                <a:gd name="connsiteY63" fmla="*/ 121036 h 1180715"/>
                <a:gd name="connsiteX64" fmla="*/ 794759 w 1401510"/>
                <a:gd name="connsiteY64" fmla="*/ 138128 h 1180715"/>
                <a:gd name="connsiteX65" fmla="*/ 769121 w 1401510"/>
                <a:gd name="connsiteY65" fmla="*/ 155220 h 1180715"/>
                <a:gd name="connsiteX66" fmla="*/ 717847 w 1401510"/>
                <a:gd name="connsiteY66" fmla="*/ 172311 h 1180715"/>
                <a:gd name="connsiteX67" fmla="*/ 692209 w 1401510"/>
                <a:gd name="connsiteY67" fmla="*/ 180857 h 1180715"/>
                <a:gd name="connsiteX68" fmla="*/ 0 w 1401510"/>
                <a:gd name="connsiteY68" fmla="*/ 189403 h 11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01510" h="1180715">
                  <a:moveTo>
                    <a:pt x="0" y="189403"/>
                  </a:moveTo>
                  <a:lnTo>
                    <a:pt x="0" y="189403"/>
                  </a:lnTo>
                  <a:cubicBezTo>
                    <a:pt x="19940" y="206494"/>
                    <a:pt x="44063" y="219667"/>
                    <a:pt x="59821" y="240677"/>
                  </a:cubicBezTo>
                  <a:cubicBezTo>
                    <a:pt x="70631" y="255090"/>
                    <a:pt x="72542" y="274474"/>
                    <a:pt x="76912" y="291952"/>
                  </a:cubicBezTo>
                  <a:cubicBezTo>
                    <a:pt x="87643" y="334874"/>
                    <a:pt x="81744" y="314993"/>
                    <a:pt x="94004" y="351773"/>
                  </a:cubicBezTo>
                  <a:cubicBezTo>
                    <a:pt x="96853" y="391653"/>
                    <a:pt x="97879" y="431706"/>
                    <a:pt x="102550" y="471414"/>
                  </a:cubicBezTo>
                  <a:cubicBezTo>
                    <a:pt x="103602" y="480360"/>
                    <a:pt x="109484" y="488188"/>
                    <a:pt x="111095" y="497051"/>
                  </a:cubicBezTo>
                  <a:cubicBezTo>
                    <a:pt x="115203" y="519647"/>
                    <a:pt x="115533" y="542822"/>
                    <a:pt x="119641" y="565418"/>
                  </a:cubicBezTo>
                  <a:cubicBezTo>
                    <a:pt x="121252" y="574281"/>
                    <a:pt x="125712" y="582394"/>
                    <a:pt x="128187" y="591055"/>
                  </a:cubicBezTo>
                  <a:cubicBezTo>
                    <a:pt x="131835" y="603824"/>
                    <a:pt x="138451" y="637223"/>
                    <a:pt x="145278" y="650876"/>
                  </a:cubicBezTo>
                  <a:cubicBezTo>
                    <a:pt x="149871" y="660062"/>
                    <a:pt x="158199" y="667128"/>
                    <a:pt x="162370" y="676513"/>
                  </a:cubicBezTo>
                  <a:cubicBezTo>
                    <a:pt x="169687" y="692976"/>
                    <a:pt x="169468" y="712798"/>
                    <a:pt x="179462" y="727788"/>
                  </a:cubicBezTo>
                  <a:lnTo>
                    <a:pt x="213645" y="779062"/>
                  </a:lnTo>
                  <a:cubicBezTo>
                    <a:pt x="222550" y="805778"/>
                    <a:pt x="231187" y="839184"/>
                    <a:pt x="256374" y="855975"/>
                  </a:cubicBezTo>
                  <a:lnTo>
                    <a:pt x="282011" y="873066"/>
                  </a:lnTo>
                  <a:cubicBezTo>
                    <a:pt x="321891" y="932887"/>
                    <a:pt x="299102" y="912947"/>
                    <a:pt x="341832" y="941433"/>
                  </a:cubicBezTo>
                  <a:cubicBezTo>
                    <a:pt x="344681" y="949979"/>
                    <a:pt x="345381" y="959575"/>
                    <a:pt x="350378" y="967070"/>
                  </a:cubicBezTo>
                  <a:cubicBezTo>
                    <a:pt x="369101" y="995155"/>
                    <a:pt x="378007" y="990095"/>
                    <a:pt x="401652" y="1009799"/>
                  </a:cubicBezTo>
                  <a:cubicBezTo>
                    <a:pt x="481967" y="1076728"/>
                    <a:pt x="348990" y="983237"/>
                    <a:pt x="478564" y="1069620"/>
                  </a:cubicBezTo>
                  <a:lnTo>
                    <a:pt x="529839" y="1103803"/>
                  </a:lnTo>
                  <a:cubicBezTo>
                    <a:pt x="538385" y="1109500"/>
                    <a:pt x="545733" y="1117646"/>
                    <a:pt x="555477" y="1120894"/>
                  </a:cubicBezTo>
                  <a:cubicBezTo>
                    <a:pt x="633250" y="1146819"/>
                    <a:pt x="510433" y="1107057"/>
                    <a:pt x="623843" y="1137986"/>
                  </a:cubicBezTo>
                  <a:cubicBezTo>
                    <a:pt x="623871" y="1137994"/>
                    <a:pt x="687922" y="1159345"/>
                    <a:pt x="700755" y="1163623"/>
                  </a:cubicBezTo>
                  <a:cubicBezTo>
                    <a:pt x="709301" y="1166472"/>
                    <a:pt x="717429" y="1171273"/>
                    <a:pt x="726393" y="1172169"/>
                  </a:cubicBezTo>
                  <a:lnTo>
                    <a:pt x="811850" y="1180715"/>
                  </a:lnTo>
                  <a:cubicBezTo>
                    <a:pt x="871671" y="1177866"/>
                    <a:pt x="932309" y="1182430"/>
                    <a:pt x="991312" y="1172169"/>
                  </a:cubicBezTo>
                  <a:cubicBezTo>
                    <a:pt x="1001431" y="1170409"/>
                    <a:pt x="1004233" y="1155918"/>
                    <a:pt x="1008404" y="1146532"/>
                  </a:cubicBezTo>
                  <a:cubicBezTo>
                    <a:pt x="1038378" y="1079089"/>
                    <a:pt x="1005011" y="1108913"/>
                    <a:pt x="1051133" y="1078165"/>
                  </a:cubicBezTo>
                  <a:cubicBezTo>
                    <a:pt x="1072610" y="1013730"/>
                    <a:pt x="1043639" y="1093151"/>
                    <a:pt x="1076770" y="1026891"/>
                  </a:cubicBezTo>
                  <a:cubicBezTo>
                    <a:pt x="1080799" y="1018834"/>
                    <a:pt x="1081287" y="1009310"/>
                    <a:pt x="1085316" y="1001253"/>
                  </a:cubicBezTo>
                  <a:cubicBezTo>
                    <a:pt x="1089909" y="992067"/>
                    <a:pt x="1097814" y="984802"/>
                    <a:pt x="1102407" y="975616"/>
                  </a:cubicBezTo>
                  <a:cubicBezTo>
                    <a:pt x="1106436" y="967559"/>
                    <a:pt x="1106924" y="958035"/>
                    <a:pt x="1110953" y="949978"/>
                  </a:cubicBezTo>
                  <a:cubicBezTo>
                    <a:pt x="1115546" y="940792"/>
                    <a:pt x="1123452" y="933527"/>
                    <a:pt x="1128045" y="924341"/>
                  </a:cubicBezTo>
                  <a:cubicBezTo>
                    <a:pt x="1132074" y="916284"/>
                    <a:pt x="1132563" y="906761"/>
                    <a:pt x="1136591" y="898704"/>
                  </a:cubicBezTo>
                  <a:cubicBezTo>
                    <a:pt x="1141184" y="889517"/>
                    <a:pt x="1149511" y="882452"/>
                    <a:pt x="1153682" y="873066"/>
                  </a:cubicBezTo>
                  <a:cubicBezTo>
                    <a:pt x="1160999" y="856603"/>
                    <a:pt x="1165077" y="838883"/>
                    <a:pt x="1170774" y="821791"/>
                  </a:cubicBezTo>
                  <a:lnTo>
                    <a:pt x="1187865" y="770517"/>
                  </a:lnTo>
                  <a:cubicBezTo>
                    <a:pt x="1190714" y="761971"/>
                    <a:pt x="1194644" y="753712"/>
                    <a:pt x="1196411" y="744879"/>
                  </a:cubicBezTo>
                  <a:cubicBezTo>
                    <a:pt x="1199260" y="730636"/>
                    <a:pt x="1201135" y="716163"/>
                    <a:pt x="1204957" y="702150"/>
                  </a:cubicBezTo>
                  <a:cubicBezTo>
                    <a:pt x="1209697" y="684769"/>
                    <a:pt x="1216352" y="667967"/>
                    <a:pt x="1222049" y="650876"/>
                  </a:cubicBezTo>
                  <a:lnTo>
                    <a:pt x="1239140" y="599601"/>
                  </a:lnTo>
                  <a:cubicBezTo>
                    <a:pt x="1239140" y="599600"/>
                    <a:pt x="1256231" y="548327"/>
                    <a:pt x="1256232" y="548326"/>
                  </a:cubicBezTo>
                  <a:cubicBezTo>
                    <a:pt x="1261929" y="539780"/>
                    <a:pt x="1268730" y="531875"/>
                    <a:pt x="1273323" y="522689"/>
                  </a:cubicBezTo>
                  <a:cubicBezTo>
                    <a:pt x="1277352" y="514632"/>
                    <a:pt x="1276872" y="504546"/>
                    <a:pt x="1281869" y="497051"/>
                  </a:cubicBezTo>
                  <a:cubicBezTo>
                    <a:pt x="1288573" y="486995"/>
                    <a:pt x="1298961" y="479960"/>
                    <a:pt x="1307507" y="471414"/>
                  </a:cubicBezTo>
                  <a:cubicBezTo>
                    <a:pt x="1310355" y="462868"/>
                    <a:pt x="1312024" y="453834"/>
                    <a:pt x="1316052" y="445777"/>
                  </a:cubicBezTo>
                  <a:cubicBezTo>
                    <a:pt x="1346885" y="384110"/>
                    <a:pt x="1320272" y="460866"/>
                    <a:pt x="1350236" y="385956"/>
                  </a:cubicBezTo>
                  <a:cubicBezTo>
                    <a:pt x="1356927" y="369228"/>
                    <a:pt x="1361630" y="351773"/>
                    <a:pt x="1367327" y="334681"/>
                  </a:cubicBezTo>
                  <a:lnTo>
                    <a:pt x="1375873" y="309044"/>
                  </a:lnTo>
                  <a:cubicBezTo>
                    <a:pt x="1375874" y="309040"/>
                    <a:pt x="1392963" y="257774"/>
                    <a:pt x="1392964" y="257769"/>
                  </a:cubicBezTo>
                  <a:lnTo>
                    <a:pt x="1401510" y="206494"/>
                  </a:lnTo>
                  <a:cubicBezTo>
                    <a:pt x="1398661" y="192251"/>
                    <a:pt x="1400170" y="176376"/>
                    <a:pt x="1392964" y="163765"/>
                  </a:cubicBezTo>
                  <a:cubicBezTo>
                    <a:pt x="1387868" y="154848"/>
                    <a:pt x="1376712" y="150845"/>
                    <a:pt x="1367327" y="146674"/>
                  </a:cubicBezTo>
                  <a:cubicBezTo>
                    <a:pt x="1350864" y="139357"/>
                    <a:pt x="1333144" y="135279"/>
                    <a:pt x="1316052" y="129582"/>
                  </a:cubicBezTo>
                  <a:cubicBezTo>
                    <a:pt x="1307506" y="126733"/>
                    <a:pt x="1297910" y="126033"/>
                    <a:pt x="1290415" y="121036"/>
                  </a:cubicBezTo>
                  <a:cubicBezTo>
                    <a:pt x="1257283" y="98948"/>
                    <a:pt x="1274522" y="107193"/>
                    <a:pt x="1239140" y="95399"/>
                  </a:cubicBezTo>
                  <a:cubicBezTo>
                    <a:pt x="1156486" y="40297"/>
                    <a:pt x="1222435" y="74132"/>
                    <a:pt x="1136591" y="52670"/>
                  </a:cubicBezTo>
                  <a:cubicBezTo>
                    <a:pt x="1119113" y="48300"/>
                    <a:pt x="1102408" y="41275"/>
                    <a:pt x="1085316" y="35578"/>
                  </a:cubicBezTo>
                  <a:cubicBezTo>
                    <a:pt x="1076770" y="32729"/>
                    <a:pt x="1068511" y="28800"/>
                    <a:pt x="1059678" y="27033"/>
                  </a:cubicBezTo>
                  <a:cubicBezTo>
                    <a:pt x="1045435" y="24184"/>
                    <a:pt x="1031041" y="22010"/>
                    <a:pt x="1016950" y="18487"/>
                  </a:cubicBezTo>
                  <a:cubicBezTo>
                    <a:pt x="1008211" y="16302"/>
                    <a:pt x="1000106" y="11895"/>
                    <a:pt x="991312" y="9941"/>
                  </a:cubicBezTo>
                  <a:cubicBezTo>
                    <a:pt x="974397" y="6182"/>
                    <a:pt x="957129" y="4244"/>
                    <a:pt x="940037" y="1395"/>
                  </a:cubicBezTo>
                  <a:cubicBezTo>
                    <a:pt x="917248" y="4244"/>
                    <a:pt x="886214" y="-7834"/>
                    <a:pt x="871671" y="9941"/>
                  </a:cubicBezTo>
                  <a:cubicBezTo>
                    <a:pt x="856132" y="28934"/>
                    <a:pt x="881147" y="99090"/>
                    <a:pt x="846034" y="121036"/>
                  </a:cubicBezTo>
                  <a:cubicBezTo>
                    <a:pt x="830756" y="130585"/>
                    <a:pt x="809749" y="128134"/>
                    <a:pt x="794759" y="138128"/>
                  </a:cubicBezTo>
                  <a:cubicBezTo>
                    <a:pt x="786213" y="143825"/>
                    <a:pt x="778507" y="151049"/>
                    <a:pt x="769121" y="155220"/>
                  </a:cubicBezTo>
                  <a:cubicBezTo>
                    <a:pt x="752658" y="162537"/>
                    <a:pt x="734938" y="166614"/>
                    <a:pt x="717847" y="172311"/>
                  </a:cubicBezTo>
                  <a:lnTo>
                    <a:pt x="692209" y="180857"/>
                  </a:lnTo>
                  <a:lnTo>
                    <a:pt x="0" y="189403"/>
                  </a:lnTo>
                  <a:close/>
                </a:path>
              </a:pathLst>
            </a:custGeom>
            <a:solidFill>
              <a:srgbClr val="FF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p:cNvSpPr/>
            <p:nvPr/>
          </p:nvSpPr>
          <p:spPr>
            <a:xfrm>
              <a:off x="6213075" y="2955461"/>
              <a:ext cx="1729267" cy="1214898"/>
            </a:xfrm>
            <a:custGeom>
              <a:avLst/>
              <a:gdLst>
                <a:gd name="connsiteX0" fmla="*/ 384561 w 1571611"/>
                <a:gd name="connsiteY0" fmla="*/ 85458 h 1136591"/>
                <a:gd name="connsiteX1" fmla="*/ 384561 w 1571611"/>
                <a:gd name="connsiteY1" fmla="*/ 85458 h 1136591"/>
                <a:gd name="connsiteX2" fmla="*/ 341832 w 1571611"/>
                <a:gd name="connsiteY2" fmla="*/ 188008 h 1136591"/>
                <a:gd name="connsiteX3" fmla="*/ 324740 w 1571611"/>
                <a:gd name="connsiteY3" fmla="*/ 213645 h 1136591"/>
                <a:gd name="connsiteX4" fmla="*/ 290557 w 1571611"/>
                <a:gd name="connsiteY4" fmla="*/ 290557 h 1136591"/>
                <a:gd name="connsiteX5" fmla="*/ 273466 w 1571611"/>
                <a:gd name="connsiteY5" fmla="*/ 341832 h 1136591"/>
                <a:gd name="connsiteX6" fmla="*/ 264920 w 1571611"/>
                <a:gd name="connsiteY6" fmla="*/ 376015 h 1136591"/>
                <a:gd name="connsiteX7" fmla="*/ 247828 w 1571611"/>
                <a:gd name="connsiteY7" fmla="*/ 427290 h 1136591"/>
                <a:gd name="connsiteX8" fmla="*/ 230737 w 1571611"/>
                <a:gd name="connsiteY8" fmla="*/ 478565 h 1136591"/>
                <a:gd name="connsiteX9" fmla="*/ 222191 w 1571611"/>
                <a:gd name="connsiteY9" fmla="*/ 504202 h 1136591"/>
                <a:gd name="connsiteX10" fmla="*/ 205099 w 1571611"/>
                <a:gd name="connsiteY10" fmla="*/ 572569 h 1136591"/>
                <a:gd name="connsiteX11" fmla="*/ 170916 w 1571611"/>
                <a:gd name="connsiteY11" fmla="*/ 675118 h 1136591"/>
                <a:gd name="connsiteX12" fmla="*/ 162370 w 1571611"/>
                <a:gd name="connsiteY12" fmla="*/ 700755 h 1136591"/>
                <a:gd name="connsiteX13" fmla="*/ 153824 w 1571611"/>
                <a:gd name="connsiteY13" fmla="*/ 743484 h 1136591"/>
                <a:gd name="connsiteX14" fmla="*/ 136733 w 1571611"/>
                <a:gd name="connsiteY14" fmla="*/ 769122 h 1136591"/>
                <a:gd name="connsiteX15" fmla="*/ 119641 w 1571611"/>
                <a:gd name="connsiteY15" fmla="*/ 820397 h 1136591"/>
                <a:gd name="connsiteX16" fmla="*/ 111095 w 1571611"/>
                <a:gd name="connsiteY16" fmla="*/ 846034 h 1136591"/>
                <a:gd name="connsiteX17" fmla="*/ 102550 w 1571611"/>
                <a:gd name="connsiteY17" fmla="*/ 871671 h 1136591"/>
                <a:gd name="connsiteX18" fmla="*/ 85458 w 1571611"/>
                <a:gd name="connsiteY18" fmla="*/ 897309 h 1136591"/>
                <a:gd name="connsiteX19" fmla="*/ 68366 w 1571611"/>
                <a:gd name="connsiteY19" fmla="*/ 948584 h 1136591"/>
                <a:gd name="connsiteX20" fmla="*/ 34183 w 1571611"/>
                <a:gd name="connsiteY20" fmla="*/ 999858 h 1136591"/>
                <a:gd name="connsiteX21" fmla="*/ 17092 w 1571611"/>
                <a:gd name="connsiteY21" fmla="*/ 1068225 h 1136591"/>
                <a:gd name="connsiteX22" fmla="*/ 0 w 1571611"/>
                <a:gd name="connsiteY22" fmla="*/ 1128045 h 1136591"/>
                <a:gd name="connsiteX23" fmla="*/ 25637 w 1571611"/>
                <a:gd name="connsiteY23" fmla="*/ 1136591 h 1136591"/>
                <a:gd name="connsiteX24" fmla="*/ 136733 w 1571611"/>
                <a:gd name="connsiteY24" fmla="*/ 1119499 h 1136591"/>
                <a:gd name="connsiteX25" fmla="*/ 188008 w 1571611"/>
                <a:gd name="connsiteY25" fmla="*/ 1085316 h 1136591"/>
                <a:gd name="connsiteX26" fmla="*/ 213645 w 1571611"/>
                <a:gd name="connsiteY26" fmla="*/ 1068225 h 1136591"/>
                <a:gd name="connsiteX27" fmla="*/ 239282 w 1571611"/>
                <a:gd name="connsiteY27" fmla="*/ 1051133 h 1136591"/>
                <a:gd name="connsiteX28" fmla="*/ 256374 w 1571611"/>
                <a:gd name="connsiteY28" fmla="*/ 1025496 h 1136591"/>
                <a:gd name="connsiteX29" fmla="*/ 307649 w 1571611"/>
                <a:gd name="connsiteY29" fmla="*/ 1008404 h 1136591"/>
                <a:gd name="connsiteX30" fmla="*/ 333286 w 1571611"/>
                <a:gd name="connsiteY30" fmla="*/ 999858 h 1136591"/>
                <a:gd name="connsiteX31" fmla="*/ 358923 w 1571611"/>
                <a:gd name="connsiteY31" fmla="*/ 991313 h 1136591"/>
                <a:gd name="connsiteX32" fmla="*/ 384561 w 1571611"/>
                <a:gd name="connsiteY32" fmla="*/ 982767 h 1136591"/>
                <a:gd name="connsiteX33" fmla="*/ 410198 w 1571611"/>
                <a:gd name="connsiteY33" fmla="*/ 965675 h 1136591"/>
                <a:gd name="connsiteX34" fmla="*/ 564023 w 1571611"/>
                <a:gd name="connsiteY34" fmla="*/ 948584 h 1136591"/>
                <a:gd name="connsiteX35" fmla="*/ 734938 w 1571611"/>
                <a:gd name="connsiteY35" fmla="*/ 957129 h 1136591"/>
                <a:gd name="connsiteX36" fmla="*/ 837488 w 1571611"/>
                <a:gd name="connsiteY36" fmla="*/ 1008404 h 1136591"/>
                <a:gd name="connsiteX37" fmla="*/ 922946 w 1571611"/>
                <a:gd name="connsiteY37" fmla="*/ 1034041 h 1136591"/>
                <a:gd name="connsiteX38" fmla="*/ 974221 w 1571611"/>
                <a:gd name="connsiteY38" fmla="*/ 1051133 h 1136591"/>
                <a:gd name="connsiteX39" fmla="*/ 1034041 w 1571611"/>
                <a:gd name="connsiteY39" fmla="*/ 1059679 h 1136591"/>
                <a:gd name="connsiteX40" fmla="*/ 1136591 w 1571611"/>
                <a:gd name="connsiteY40" fmla="*/ 1085316 h 1136591"/>
                <a:gd name="connsiteX41" fmla="*/ 1316052 w 1571611"/>
                <a:gd name="connsiteY41" fmla="*/ 1102408 h 1136591"/>
                <a:gd name="connsiteX42" fmla="*/ 1486968 w 1571611"/>
                <a:gd name="connsiteY42" fmla="*/ 1110954 h 1136591"/>
                <a:gd name="connsiteX43" fmla="*/ 1563880 w 1571611"/>
                <a:gd name="connsiteY43" fmla="*/ 1102408 h 1136591"/>
                <a:gd name="connsiteX44" fmla="*/ 1521152 w 1571611"/>
                <a:gd name="connsiteY44" fmla="*/ 1034041 h 1136591"/>
                <a:gd name="connsiteX45" fmla="*/ 1495514 w 1571611"/>
                <a:gd name="connsiteY45" fmla="*/ 982767 h 1136591"/>
                <a:gd name="connsiteX46" fmla="*/ 1486968 w 1571611"/>
                <a:gd name="connsiteY46" fmla="*/ 957129 h 1136591"/>
                <a:gd name="connsiteX47" fmla="*/ 1469877 w 1571611"/>
                <a:gd name="connsiteY47" fmla="*/ 931492 h 1136591"/>
                <a:gd name="connsiteX48" fmla="*/ 1452785 w 1571611"/>
                <a:gd name="connsiteY48" fmla="*/ 880217 h 1136591"/>
                <a:gd name="connsiteX49" fmla="*/ 1427148 w 1571611"/>
                <a:gd name="connsiteY49" fmla="*/ 828942 h 1136591"/>
                <a:gd name="connsiteX50" fmla="*/ 1401510 w 1571611"/>
                <a:gd name="connsiteY50" fmla="*/ 777668 h 1136591"/>
                <a:gd name="connsiteX51" fmla="*/ 1375873 w 1571611"/>
                <a:gd name="connsiteY51" fmla="*/ 649481 h 1136591"/>
                <a:gd name="connsiteX52" fmla="*/ 1367327 w 1571611"/>
                <a:gd name="connsiteY52" fmla="*/ 623843 h 1136591"/>
                <a:gd name="connsiteX53" fmla="*/ 1341690 w 1571611"/>
                <a:gd name="connsiteY53" fmla="*/ 529840 h 1136591"/>
                <a:gd name="connsiteX54" fmla="*/ 1316052 w 1571611"/>
                <a:gd name="connsiteY54" fmla="*/ 504202 h 1136591"/>
                <a:gd name="connsiteX55" fmla="*/ 1298961 w 1571611"/>
                <a:gd name="connsiteY55" fmla="*/ 452927 h 1136591"/>
                <a:gd name="connsiteX56" fmla="*/ 1239140 w 1571611"/>
                <a:gd name="connsiteY56" fmla="*/ 376015 h 1136591"/>
                <a:gd name="connsiteX57" fmla="*/ 1222049 w 1571611"/>
                <a:gd name="connsiteY57" fmla="*/ 350378 h 1136591"/>
                <a:gd name="connsiteX58" fmla="*/ 1204957 w 1571611"/>
                <a:gd name="connsiteY58" fmla="*/ 324741 h 1136591"/>
                <a:gd name="connsiteX59" fmla="*/ 1187866 w 1571611"/>
                <a:gd name="connsiteY59" fmla="*/ 273466 h 1136591"/>
                <a:gd name="connsiteX60" fmla="*/ 1179320 w 1571611"/>
                <a:gd name="connsiteY60" fmla="*/ 247828 h 1136591"/>
                <a:gd name="connsiteX61" fmla="*/ 1162228 w 1571611"/>
                <a:gd name="connsiteY61" fmla="*/ 222191 h 1136591"/>
                <a:gd name="connsiteX62" fmla="*/ 1145137 w 1571611"/>
                <a:gd name="connsiteY62" fmla="*/ 128187 h 1136591"/>
                <a:gd name="connsiteX63" fmla="*/ 1128045 w 1571611"/>
                <a:gd name="connsiteY63" fmla="*/ 76913 h 1136591"/>
                <a:gd name="connsiteX64" fmla="*/ 1119499 w 1571611"/>
                <a:gd name="connsiteY64" fmla="*/ 51275 h 1136591"/>
                <a:gd name="connsiteX65" fmla="*/ 1110953 w 1571611"/>
                <a:gd name="connsiteY65" fmla="*/ 17092 h 1136591"/>
                <a:gd name="connsiteX66" fmla="*/ 1076770 w 1571611"/>
                <a:gd name="connsiteY66" fmla="*/ 0 h 1136591"/>
                <a:gd name="connsiteX67" fmla="*/ 1034041 w 1571611"/>
                <a:gd name="connsiteY67" fmla="*/ 34184 h 1136591"/>
                <a:gd name="connsiteX68" fmla="*/ 1008404 w 1571611"/>
                <a:gd name="connsiteY68" fmla="*/ 51275 h 1136591"/>
                <a:gd name="connsiteX69" fmla="*/ 957129 w 1571611"/>
                <a:gd name="connsiteY69" fmla="*/ 68367 h 1136591"/>
                <a:gd name="connsiteX70" fmla="*/ 905854 w 1571611"/>
                <a:gd name="connsiteY70" fmla="*/ 94004 h 1136591"/>
                <a:gd name="connsiteX71" fmla="*/ 880217 w 1571611"/>
                <a:gd name="connsiteY71" fmla="*/ 111096 h 1136591"/>
                <a:gd name="connsiteX72" fmla="*/ 828942 w 1571611"/>
                <a:gd name="connsiteY72" fmla="*/ 128187 h 1136591"/>
                <a:gd name="connsiteX73" fmla="*/ 760576 w 1571611"/>
                <a:gd name="connsiteY73" fmla="*/ 145279 h 1136591"/>
                <a:gd name="connsiteX74" fmla="*/ 461473 w 1571611"/>
                <a:gd name="connsiteY74" fmla="*/ 128187 h 1136591"/>
                <a:gd name="connsiteX75" fmla="*/ 376015 w 1571611"/>
                <a:gd name="connsiteY75" fmla="*/ 102550 h 1136591"/>
                <a:gd name="connsiteX76" fmla="*/ 384561 w 1571611"/>
                <a:gd name="connsiteY76" fmla="*/ 85458 h 113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571611" h="1136591">
                  <a:moveTo>
                    <a:pt x="384561" y="85458"/>
                  </a:moveTo>
                  <a:lnTo>
                    <a:pt x="384561" y="85458"/>
                  </a:lnTo>
                  <a:cubicBezTo>
                    <a:pt x="369031" y="126871"/>
                    <a:pt x="362175" y="152407"/>
                    <a:pt x="341832" y="188008"/>
                  </a:cubicBezTo>
                  <a:cubicBezTo>
                    <a:pt x="336736" y="196925"/>
                    <a:pt x="330437" y="205099"/>
                    <a:pt x="324740" y="213645"/>
                  </a:cubicBezTo>
                  <a:cubicBezTo>
                    <a:pt x="304401" y="274664"/>
                    <a:pt x="317643" y="249930"/>
                    <a:pt x="290557" y="290557"/>
                  </a:cubicBezTo>
                  <a:cubicBezTo>
                    <a:pt x="284860" y="307649"/>
                    <a:pt x="277836" y="324354"/>
                    <a:pt x="273466" y="341832"/>
                  </a:cubicBezTo>
                  <a:cubicBezTo>
                    <a:pt x="270617" y="353226"/>
                    <a:pt x="268295" y="364765"/>
                    <a:pt x="264920" y="376015"/>
                  </a:cubicBezTo>
                  <a:cubicBezTo>
                    <a:pt x="259743" y="393271"/>
                    <a:pt x="253525" y="410198"/>
                    <a:pt x="247828" y="427290"/>
                  </a:cubicBezTo>
                  <a:lnTo>
                    <a:pt x="230737" y="478565"/>
                  </a:lnTo>
                  <a:cubicBezTo>
                    <a:pt x="227889" y="487111"/>
                    <a:pt x="224376" y="495463"/>
                    <a:pt x="222191" y="504202"/>
                  </a:cubicBezTo>
                  <a:cubicBezTo>
                    <a:pt x="216494" y="526991"/>
                    <a:pt x="212527" y="550284"/>
                    <a:pt x="205099" y="572569"/>
                  </a:cubicBezTo>
                  <a:lnTo>
                    <a:pt x="170916" y="675118"/>
                  </a:lnTo>
                  <a:cubicBezTo>
                    <a:pt x="168067" y="683664"/>
                    <a:pt x="164137" y="691922"/>
                    <a:pt x="162370" y="700755"/>
                  </a:cubicBezTo>
                  <a:cubicBezTo>
                    <a:pt x="159521" y="714998"/>
                    <a:pt x="158924" y="729884"/>
                    <a:pt x="153824" y="743484"/>
                  </a:cubicBezTo>
                  <a:cubicBezTo>
                    <a:pt x="150218" y="753101"/>
                    <a:pt x="140904" y="759736"/>
                    <a:pt x="136733" y="769122"/>
                  </a:cubicBezTo>
                  <a:cubicBezTo>
                    <a:pt x="129416" y="785585"/>
                    <a:pt x="125338" y="803305"/>
                    <a:pt x="119641" y="820397"/>
                  </a:cubicBezTo>
                  <a:lnTo>
                    <a:pt x="111095" y="846034"/>
                  </a:lnTo>
                  <a:cubicBezTo>
                    <a:pt x="108247" y="854580"/>
                    <a:pt x="107547" y="864176"/>
                    <a:pt x="102550" y="871671"/>
                  </a:cubicBezTo>
                  <a:cubicBezTo>
                    <a:pt x="96853" y="880217"/>
                    <a:pt x="89629" y="887923"/>
                    <a:pt x="85458" y="897309"/>
                  </a:cubicBezTo>
                  <a:cubicBezTo>
                    <a:pt x="78141" y="913772"/>
                    <a:pt x="78360" y="933594"/>
                    <a:pt x="68366" y="948584"/>
                  </a:cubicBezTo>
                  <a:lnTo>
                    <a:pt x="34183" y="999858"/>
                  </a:lnTo>
                  <a:cubicBezTo>
                    <a:pt x="18911" y="1045674"/>
                    <a:pt x="30843" y="1006345"/>
                    <a:pt x="17092" y="1068225"/>
                  </a:cubicBezTo>
                  <a:cubicBezTo>
                    <a:pt x="9939" y="1100413"/>
                    <a:pt x="9516" y="1099498"/>
                    <a:pt x="0" y="1128045"/>
                  </a:cubicBezTo>
                  <a:cubicBezTo>
                    <a:pt x="8546" y="1130894"/>
                    <a:pt x="16629" y="1136591"/>
                    <a:pt x="25637" y="1136591"/>
                  </a:cubicBezTo>
                  <a:cubicBezTo>
                    <a:pt x="35948" y="1136591"/>
                    <a:pt x="110403" y="1134127"/>
                    <a:pt x="136733" y="1119499"/>
                  </a:cubicBezTo>
                  <a:cubicBezTo>
                    <a:pt x="154690" y="1109523"/>
                    <a:pt x="170916" y="1096710"/>
                    <a:pt x="188008" y="1085316"/>
                  </a:cubicBezTo>
                  <a:lnTo>
                    <a:pt x="213645" y="1068225"/>
                  </a:lnTo>
                  <a:lnTo>
                    <a:pt x="239282" y="1051133"/>
                  </a:lnTo>
                  <a:cubicBezTo>
                    <a:pt x="244979" y="1042587"/>
                    <a:pt x="247664" y="1030939"/>
                    <a:pt x="256374" y="1025496"/>
                  </a:cubicBezTo>
                  <a:cubicBezTo>
                    <a:pt x="271652" y="1015947"/>
                    <a:pt x="290557" y="1014101"/>
                    <a:pt x="307649" y="1008404"/>
                  </a:cubicBezTo>
                  <a:lnTo>
                    <a:pt x="333286" y="999858"/>
                  </a:lnTo>
                  <a:lnTo>
                    <a:pt x="358923" y="991313"/>
                  </a:lnTo>
                  <a:lnTo>
                    <a:pt x="384561" y="982767"/>
                  </a:lnTo>
                  <a:cubicBezTo>
                    <a:pt x="393107" y="977070"/>
                    <a:pt x="401012" y="970268"/>
                    <a:pt x="410198" y="965675"/>
                  </a:cubicBezTo>
                  <a:cubicBezTo>
                    <a:pt x="450975" y="945286"/>
                    <a:pt x="548008" y="949652"/>
                    <a:pt x="564023" y="948584"/>
                  </a:cubicBezTo>
                  <a:cubicBezTo>
                    <a:pt x="620995" y="951432"/>
                    <a:pt x="678271" y="950591"/>
                    <a:pt x="734938" y="957129"/>
                  </a:cubicBezTo>
                  <a:cubicBezTo>
                    <a:pt x="871010" y="972829"/>
                    <a:pt x="696758" y="973221"/>
                    <a:pt x="837488" y="1008404"/>
                  </a:cubicBezTo>
                  <a:cubicBezTo>
                    <a:pt x="889145" y="1021319"/>
                    <a:pt x="860535" y="1013238"/>
                    <a:pt x="922946" y="1034041"/>
                  </a:cubicBezTo>
                  <a:lnTo>
                    <a:pt x="974221" y="1051133"/>
                  </a:lnTo>
                  <a:lnTo>
                    <a:pt x="1034041" y="1059679"/>
                  </a:lnTo>
                  <a:cubicBezTo>
                    <a:pt x="1101754" y="1082249"/>
                    <a:pt x="1067545" y="1073808"/>
                    <a:pt x="1136591" y="1085316"/>
                  </a:cubicBezTo>
                  <a:cubicBezTo>
                    <a:pt x="1210649" y="1110003"/>
                    <a:pt x="1154930" y="1093928"/>
                    <a:pt x="1316052" y="1102408"/>
                  </a:cubicBezTo>
                  <a:lnTo>
                    <a:pt x="1486968" y="1110954"/>
                  </a:lnTo>
                  <a:cubicBezTo>
                    <a:pt x="1512605" y="1108105"/>
                    <a:pt x="1545640" y="1120648"/>
                    <a:pt x="1563880" y="1102408"/>
                  </a:cubicBezTo>
                  <a:cubicBezTo>
                    <a:pt x="1592355" y="1073933"/>
                    <a:pt x="1533951" y="1042574"/>
                    <a:pt x="1521152" y="1034041"/>
                  </a:cubicBezTo>
                  <a:cubicBezTo>
                    <a:pt x="1499670" y="969599"/>
                    <a:pt x="1528649" y="1049035"/>
                    <a:pt x="1495514" y="982767"/>
                  </a:cubicBezTo>
                  <a:cubicBezTo>
                    <a:pt x="1491485" y="974710"/>
                    <a:pt x="1490997" y="965186"/>
                    <a:pt x="1486968" y="957129"/>
                  </a:cubicBezTo>
                  <a:cubicBezTo>
                    <a:pt x="1482375" y="947943"/>
                    <a:pt x="1474048" y="940877"/>
                    <a:pt x="1469877" y="931492"/>
                  </a:cubicBezTo>
                  <a:cubicBezTo>
                    <a:pt x="1462560" y="915029"/>
                    <a:pt x="1462778" y="895208"/>
                    <a:pt x="1452785" y="880217"/>
                  </a:cubicBezTo>
                  <a:cubicBezTo>
                    <a:pt x="1403800" y="806737"/>
                    <a:pt x="1462534" y="899712"/>
                    <a:pt x="1427148" y="828942"/>
                  </a:cubicBezTo>
                  <a:cubicBezTo>
                    <a:pt x="1403813" y="782272"/>
                    <a:pt x="1414397" y="824922"/>
                    <a:pt x="1401510" y="777668"/>
                  </a:cubicBezTo>
                  <a:cubicBezTo>
                    <a:pt x="1364268" y="641111"/>
                    <a:pt x="1400832" y="774271"/>
                    <a:pt x="1375873" y="649481"/>
                  </a:cubicBezTo>
                  <a:cubicBezTo>
                    <a:pt x="1374106" y="640648"/>
                    <a:pt x="1369512" y="632582"/>
                    <a:pt x="1367327" y="623843"/>
                  </a:cubicBezTo>
                  <a:cubicBezTo>
                    <a:pt x="1362877" y="606044"/>
                    <a:pt x="1353911" y="542061"/>
                    <a:pt x="1341690" y="529840"/>
                  </a:cubicBezTo>
                  <a:lnTo>
                    <a:pt x="1316052" y="504202"/>
                  </a:lnTo>
                  <a:cubicBezTo>
                    <a:pt x="1310355" y="487110"/>
                    <a:pt x="1311701" y="465666"/>
                    <a:pt x="1298961" y="452927"/>
                  </a:cubicBezTo>
                  <a:cubicBezTo>
                    <a:pt x="1258798" y="412765"/>
                    <a:pt x="1280026" y="437345"/>
                    <a:pt x="1239140" y="376015"/>
                  </a:cubicBezTo>
                  <a:lnTo>
                    <a:pt x="1222049" y="350378"/>
                  </a:lnTo>
                  <a:lnTo>
                    <a:pt x="1204957" y="324741"/>
                  </a:lnTo>
                  <a:lnTo>
                    <a:pt x="1187866" y="273466"/>
                  </a:lnTo>
                  <a:cubicBezTo>
                    <a:pt x="1185017" y="264920"/>
                    <a:pt x="1184317" y="255323"/>
                    <a:pt x="1179320" y="247828"/>
                  </a:cubicBezTo>
                  <a:lnTo>
                    <a:pt x="1162228" y="222191"/>
                  </a:lnTo>
                  <a:cubicBezTo>
                    <a:pt x="1159438" y="205454"/>
                    <a:pt x="1150253" y="146945"/>
                    <a:pt x="1145137" y="128187"/>
                  </a:cubicBezTo>
                  <a:cubicBezTo>
                    <a:pt x="1140397" y="110806"/>
                    <a:pt x="1133742" y="94004"/>
                    <a:pt x="1128045" y="76913"/>
                  </a:cubicBezTo>
                  <a:cubicBezTo>
                    <a:pt x="1125196" y="68367"/>
                    <a:pt x="1121684" y="60014"/>
                    <a:pt x="1119499" y="51275"/>
                  </a:cubicBezTo>
                  <a:cubicBezTo>
                    <a:pt x="1116650" y="39881"/>
                    <a:pt x="1118472" y="26115"/>
                    <a:pt x="1110953" y="17092"/>
                  </a:cubicBezTo>
                  <a:cubicBezTo>
                    <a:pt x="1102798" y="7305"/>
                    <a:pt x="1088164" y="5697"/>
                    <a:pt x="1076770" y="0"/>
                  </a:cubicBezTo>
                  <a:cubicBezTo>
                    <a:pt x="1047960" y="43218"/>
                    <a:pt x="1075319" y="13546"/>
                    <a:pt x="1034041" y="34184"/>
                  </a:cubicBezTo>
                  <a:cubicBezTo>
                    <a:pt x="1024855" y="38777"/>
                    <a:pt x="1017789" y="47104"/>
                    <a:pt x="1008404" y="51275"/>
                  </a:cubicBezTo>
                  <a:cubicBezTo>
                    <a:pt x="991941" y="58592"/>
                    <a:pt x="972120" y="58374"/>
                    <a:pt x="957129" y="68367"/>
                  </a:cubicBezTo>
                  <a:cubicBezTo>
                    <a:pt x="923997" y="90455"/>
                    <a:pt x="941236" y="82210"/>
                    <a:pt x="905854" y="94004"/>
                  </a:cubicBezTo>
                  <a:cubicBezTo>
                    <a:pt x="897308" y="99701"/>
                    <a:pt x="889603" y="106925"/>
                    <a:pt x="880217" y="111096"/>
                  </a:cubicBezTo>
                  <a:cubicBezTo>
                    <a:pt x="863754" y="118413"/>
                    <a:pt x="846034" y="122490"/>
                    <a:pt x="828942" y="128187"/>
                  </a:cubicBezTo>
                  <a:cubicBezTo>
                    <a:pt x="789520" y="141327"/>
                    <a:pt x="812146" y="134965"/>
                    <a:pt x="760576" y="145279"/>
                  </a:cubicBezTo>
                  <a:cubicBezTo>
                    <a:pt x="623023" y="140536"/>
                    <a:pt x="567535" y="149400"/>
                    <a:pt x="461473" y="128187"/>
                  </a:cubicBezTo>
                  <a:cubicBezTo>
                    <a:pt x="429190" y="121730"/>
                    <a:pt x="408708" y="113447"/>
                    <a:pt x="376015" y="102550"/>
                  </a:cubicBezTo>
                  <a:lnTo>
                    <a:pt x="384561" y="85458"/>
                  </a:lnTo>
                  <a:close/>
                </a:path>
              </a:pathLst>
            </a:custGeom>
            <a:solidFill>
              <a:srgbClr val="FF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フリーフォーム 58"/>
            <p:cNvSpPr/>
            <p:nvPr/>
          </p:nvSpPr>
          <p:spPr>
            <a:xfrm>
              <a:off x="7349666" y="2409924"/>
              <a:ext cx="1521151" cy="1743425"/>
            </a:xfrm>
            <a:custGeom>
              <a:avLst/>
              <a:gdLst>
                <a:gd name="connsiteX0" fmla="*/ 59820 w 1521151"/>
                <a:gd name="connsiteY0" fmla="*/ 0 h 1743425"/>
                <a:gd name="connsiteX1" fmla="*/ 59820 w 1521151"/>
                <a:gd name="connsiteY1" fmla="*/ 0 h 1743425"/>
                <a:gd name="connsiteX2" fmla="*/ 51274 w 1521151"/>
                <a:gd name="connsiteY2" fmla="*/ 376015 h 1743425"/>
                <a:gd name="connsiteX3" fmla="*/ 34183 w 1521151"/>
                <a:gd name="connsiteY3" fmla="*/ 470019 h 1743425"/>
                <a:gd name="connsiteX4" fmla="*/ 25637 w 1521151"/>
                <a:gd name="connsiteY4" fmla="*/ 495656 h 1743425"/>
                <a:gd name="connsiteX5" fmla="*/ 8545 w 1521151"/>
                <a:gd name="connsiteY5" fmla="*/ 521294 h 1743425"/>
                <a:gd name="connsiteX6" fmla="*/ 0 w 1521151"/>
                <a:gd name="connsiteY6" fmla="*/ 546931 h 1743425"/>
                <a:gd name="connsiteX7" fmla="*/ 17091 w 1521151"/>
                <a:gd name="connsiteY7" fmla="*/ 640935 h 1743425"/>
                <a:gd name="connsiteX8" fmla="*/ 34183 w 1521151"/>
                <a:gd name="connsiteY8" fmla="*/ 666572 h 1743425"/>
                <a:gd name="connsiteX9" fmla="*/ 68366 w 1521151"/>
                <a:gd name="connsiteY9" fmla="*/ 743484 h 1743425"/>
                <a:gd name="connsiteX10" fmla="*/ 85458 w 1521151"/>
                <a:gd name="connsiteY10" fmla="*/ 803305 h 1743425"/>
                <a:gd name="connsiteX11" fmla="*/ 94003 w 1521151"/>
                <a:gd name="connsiteY11" fmla="*/ 828942 h 1743425"/>
                <a:gd name="connsiteX12" fmla="*/ 111095 w 1521151"/>
                <a:gd name="connsiteY12" fmla="*/ 888763 h 1743425"/>
                <a:gd name="connsiteX13" fmla="*/ 128187 w 1521151"/>
                <a:gd name="connsiteY13" fmla="*/ 914400 h 1743425"/>
                <a:gd name="connsiteX14" fmla="*/ 162370 w 1521151"/>
                <a:gd name="connsiteY14" fmla="*/ 991313 h 1743425"/>
                <a:gd name="connsiteX15" fmla="*/ 179461 w 1521151"/>
                <a:gd name="connsiteY15" fmla="*/ 1042587 h 1743425"/>
                <a:gd name="connsiteX16" fmla="*/ 188007 w 1521151"/>
                <a:gd name="connsiteY16" fmla="*/ 1068225 h 1743425"/>
                <a:gd name="connsiteX17" fmla="*/ 205099 w 1521151"/>
                <a:gd name="connsiteY17" fmla="*/ 1093862 h 1743425"/>
                <a:gd name="connsiteX18" fmla="*/ 239282 w 1521151"/>
                <a:gd name="connsiteY18" fmla="*/ 1170774 h 1743425"/>
                <a:gd name="connsiteX19" fmla="*/ 273465 w 1521151"/>
                <a:gd name="connsiteY19" fmla="*/ 1247686 h 1743425"/>
                <a:gd name="connsiteX20" fmla="*/ 307648 w 1521151"/>
                <a:gd name="connsiteY20" fmla="*/ 1350236 h 1743425"/>
                <a:gd name="connsiteX21" fmla="*/ 316194 w 1521151"/>
                <a:gd name="connsiteY21" fmla="*/ 1375873 h 1743425"/>
                <a:gd name="connsiteX22" fmla="*/ 350377 w 1521151"/>
                <a:gd name="connsiteY22" fmla="*/ 1427148 h 1743425"/>
                <a:gd name="connsiteX23" fmla="*/ 367469 w 1521151"/>
                <a:gd name="connsiteY23" fmla="*/ 1452785 h 1743425"/>
                <a:gd name="connsiteX24" fmla="*/ 393106 w 1521151"/>
                <a:gd name="connsiteY24" fmla="*/ 1529698 h 1743425"/>
                <a:gd name="connsiteX25" fmla="*/ 401652 w 1521151"/>
                <a:gd name="connsiteY25" fmla="*/ 1555335 h 1743425"/>
                <a:gd name="connsiteX26" fmla="*/ 427289 w 1521151"/>
                <a:gd name="connsiteY26" fmla="*/ 1640793 h 1743425"/>
                <a:gd name="connsiteX27" fmla="*/ 452927 w 1521151"/>
                <a:gd name="connsiteY27" fmla="*/ 1692068 h 1743425"/>
                <a:gd name="connsiteX28" fmla="*/ 478564 w 1521151"/>
                <a:gd name="connsiteY28" fmla="*/ 1709159 h 1743425"/>
                <a:gd name="connsiteX29" fmla="*/ 495656 w 1521151"/>
                <a:gd name="connsiteY29" fmla="*/ 1734797 h 1743425"/>
                <a:gd name="connsiteX30" fmla="*/ 811850 w 1521151"/>
                <a:gd name="connsiteY30" fmla="*/ 1734797 h 1743425"/>
                <a:gd name="connsiteX31" fmla="*/ 905854 w 1521151"/>
                <a:gd name="connsiteY31" fmla="*/ 1709159 h 1743425"/>
                <a:gd name="connsiteX32" fmla="*/ 931491 w 1521151"/>
                <a:gd name="connsiteY32" fmla="*/ 1692068 h 1743425"/>
                <a:gd name="connsiteX33" fmla="*/ 982766 w 1521151"/>
                <a:gd name="connsiteY33" fmla="*/ 1674976 h 1743425"/>
                <a:gd name="connsiteX34" fmla="*/ 1008403 w 1521151"/>
                <a:gd name="connsiteY34" fmla="*/ 1657884 h 1743425"/>
                <a:gd name="connsiteX35" fmla="*/ 1059678 w 1521151"/>
                <a:gd name="connsiteY35" fmla="*/ 1640793 h 1743425"/>
                <a:gd name="connsiteX36" fmla="*/ 1136590 w 1521151"/>
                <a:gd name="connsiteY36" fmla="*/ 1606610 h 1743425"/>
                <a:gd name="connsiteX37" fmla="*/ 1162228 w 1521151"/>
                <a:gd name="connsiteY37" fmla="*/ 1598064 h 1743425"/>
                <a:gd name="connsiteX38" fmla="*/ 1239140 w 1521151"/>
                <a:gd name="connsiteY38" fmla="*/ 1555335 h 1743425"/>
                <a:gd name="connsiteX39" fmla="*/ 1264777 w 1521151"/>
                <a:gd name="connsiteY39" fmla="*/ 1538243 h 1743425"/>
                <a:gd name="connsiteX40" fmla="*/ 1298960 w 1521151"/>
                <a:gd name="connsiteY40" fmla="*/ 1504060 h 1743425"/>
                <a:gd name="connsiteX41" fmla="*/ 1358781 w 1521151"/>
                <a:gd name="connsiteY41" fmla="*/ 1427148 h 1743425"/>
                <a:gd name="connsiteX42" fmla="*/ 1384418 w 1521151"/>
                <a:gd name="connsiteY42" fmla="*/ 1375873 h 1743425"/>
                <a:gd name="connsiteX43" fmla="*/ 1410056 w 1521151"/>
                <a:gd name="connsiteY43" fmla="*/ 1264778 h 1743425"/>
                <a:gd name="connsiteX44" fmla="*/ 1444239 w 1521151"/>
                <a:gd name="connsiteY44" fmla="*/ 1213503 h 1743425"/>
                <a:gd name="connsiteX45" fmla="*/ 1461330 w 1521151"/>
                <a:gd name="connsiteY45" fmla="*/ 1187866 h 1743425"/>
                <a:gd name="connsiteX46" fmla="*/ 1486968 w 1521151"/>
                <a:gd name="connsiteY46" fmla="*/ 1110954 h 1743425"/>
                <a:gd name="connsiteX47" fmla="*/ 1504059 w 1521151"/>
                <a:gd name="connsiteY47" fmla="*/ 1059679 h 1743425"/>
                <a:gd name="connsiteX48" fmla="*/ 1512605 w 1521151"/>
                <a:gd name="connsiteY48" fmla="*/ 1025496 h 1743425"/>
                <a:gd name="connsiteX49" fmla="*/ 1521151 w 1521151"/>
                <a:gd name="connsiteY49" fmla="*/ 769122 h 1743425"/>
                <a:gd name="connsiteX50" fmla="*/ 1512605 w 1521151"/>
                <a:gd name="connsiteY50" fmla="*/ 435836 h 1743425"/>
                <a:gd name="connsiteX51" fmla="*/ 1486968 w 1521151"/>
                <a:gd name="connsiteY51" fmla="*/ 350378 h 1743425"/>
                <a:gd name="connsiteX52" fmla="*/ 1461330 w 1521151"/>
                <a:gd name="connsiteY52" fmla="*/ 256374 h 1743425"/>
                <a:gd name="connsiteX53" fmla="*/ 1444239 w 1521151"/>
                <a:gd name="connsiteY53" fmla="*/ 205099 h 1743425"/>
                <a:gd name="connsiteX54" fmla="*/ 1435693 w 1521151"/>
                <a:gd name="connsiteY54" fmla="*/ 179462 h 1743425"/>
                <a:gd name="connsiteX55" fmla="*/ 1410056 w 1521151"/>
                <a:gd name="connsiteY55" fmla="*/ 170916 h 1743425"/>
                <a:gd name="connsiteX56" fmla="*/ 1367327 w 1521151"/>
                <a:gd name="connsiteY56" fmla="*/ 213645 h 1743425"/>
                <a:gd name="connsiteX57" fmla="*/ 1341689 w 1521151"/>
                <a:gd name="connsiteY57" fmla="*/ 222191 h 1743425"/>
                <a:gd name="connsiteX58" fmla="*/ 1264777 w 1521151"/>
                <a:gd name="connsiteY58" fmla="*/ 239283 h 1743425"/>
                <a:gd name="connsiteX59" fmla="*/ 1119499 w 1521151"/>
                <a:gd name="connsiteY59" fmla="*/ 247828 h 1743425"/>
                <a:gd name="connsiteX60" fmla="*/ 914400 w 1521151"/>
                <a:gd name="connsiteY60" fmla="*/ 264920 h 1743425"/>
                <a:gd name="connsiteX61" fmla="*/ 888762 w 1521151"/>
                <a:gd name="connsiteY61" fmla="*/ 273466 h 1743425"/>
                <a:gd name="connsiteX62" fmla="*/ 598205 w 1521151"/>
                <a:gd name="connsiteY62" fmla="*/ 273466 h 1743425"/>
                <a:gd name="connsiteX63" fmla="*/ 512747 w 1521151"/>
                <a:gd name="connsiteY63" fmla="*/ 247828 h 1743425"/>
                <a:gd name="connsiteX64" fmla="*/ 461472 w 1521151"/>
                <a:gd name="connsiteY64" fmla="*/ 213645 h 1743425"/>
                <a:gd name="connsiteX65" fmla="*/ 435835 w 1521151"/>
                <a:gd name="connsiteY65" fmla="*/ 205099 h 1743425"/>
                <a:gd name="connsiteX66" fmla="*/ 384560 w 1521151"/>
                <a:gd name="connsiteY66" fmla="*/ 170916 h 1743425"/>
                <a:gd name="connsiteX67" fmla="*/ 358923 w 1521151"/>
                <a:gd name="connsiteY67" fmla="*/ 153825 h 1743425"/>
                <a:gd name="connsiteX68" fmla="*/ 307648 w 1521151"/>
                <a:gd name="connsiteY68" fmla="*/ 128187 h 1743425"/>
                <a:gd name="connsiteX69" fmla="*/ 256373 w 1521151"/>
                <a:gd name="connsiteY69" fmla="*/ 111096 h 1743425"/>
                <a:gd name="connsiteX70" fmla="*/ 230736 w 1521151"/>
                <a:gd name="connsiteY70" fmla="*/ 102550 h 1743425"/>
                <a:gd name="connsiteX71" fmla="*/ 153824 w 1521151"/>
                <a:gd name="connsiteY71" fmla="*/ 68367 h 1743425"/>
                <a:gd name="connsiteX72" fmla="*/ 128187 w 1521151"/>
                <a:gd name="connsiteY72" fmla="*/ 59821 h 1743425"/>
                <a:gd name="connsiteX73" fmla="*/ 76912 w 1521151"/>
                <a:gd name="connsiteY73" fmla="*/ 34184 h 1743425"/>
                <a:gd name="connsiteX74" fmla="*/ 59820 w 1521151"/>
                <a:gd name="connsiteY74" fmla="*/ 0 h 174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521151" h="1743425">
                  <a:moveTo>
                    <a:pt x="59820" y="0"/>
                  </a:moveTo>
                  <a:lnTo>
                    <a:pt x="59820" y="0"/>
                  </a:lnTo>
                  <a:cubicBezTo>
                    <a:pt x="56971" y="125338"/>
                    <a:pt x="56187" y="250741"/>
                    <a:pt x="51274" y="376015"/>
                  </a:cubicBezTo>
                  <a:cubicBezTo>
                    <a:pt x="50174" y="404078"/>
                    <a:pt x="42305" y="441592"/>
                    <a:pt x="34183" y="470019"/>
                  </a:cubicBezTo>
                  <a:cubicBezTo>
                    <a:pt x="31708" y="478680"/>
                    <a:pt x="29666" y="487599"/>
                    <a:pt x="25637" y="495656"/>
                  </a:cubicBezTo>
                  <a:cubicBezTo>
                    <a:pt x="21044" y="504843"/>
                    <a:pt x="14242" y="512748"/>
                    <a:pt x="8545" y="521294"/>
                  </a:cubicBezTo>
                  <a:cubicBezTo>
                    <a:pt x="5697" y="529840"/>
                    <a:pt x="0" y="537923"/>
                    <a:pt x="0" y="546931"/>
                  </a:cubicBezTo>
                  <a:cubicBezTo>
                    <a:pt x="0" y="564609"/>
                    <a:pt x="5072" y="616898"/>
                    <a:pt x="17091" y="640935"/>
                  </a:cubicBezTo>
                  <a:cubicBezTo>
                    <a:pt x="21684" y="650121"/>
                    <a:pt x="28486" y="658026"/>
                    <a:pt x="34183" y="666572"/>
                  </a:cubicBezTo>
                  <a:cubicBezTo>
                    <a:pt x="54522" y="727591"/>
                    <a:pt x="41280" y="702857"/>
                    <a:pt x="68366" y="743484"/>
                  </a:cubicBezTo>
                  <a:cubicBezTo>
                    <a:pt x="88852" y="804941"/>
                    <a:pt x="64003" y="728209"/>
                    <a:pt x="85458" y="803305"/>
                  </a:cubicBezTo>
                  <a:cubicBezTo>
                    <a:pt x="87933" y="811966"/>
                    <a:pt x="91528" y="820281"/>
                    <a:pt x="94003" y="828942"/>
                  </a:cubicBezTo>
                  <a:cubicBezTo>
                    <a:pt x="97654" y="841720"/>
                    <a:pt x="104265" y="875103"/>
                    <a:pt x="111095" y="888763"/>
                  </a:cubicBezTo>
                  <a:cubicBezTo>
                    <a:pt x="115688" y="897949"/>
                    <a:pt x="122490" y="905854"/>
                    <a:pt x="128187" y="914400"/>
                  </a:cubicBezTo>
                  <a:cubicBezTo>
                    <a:pt x="148526" y="975419"/>
                    <a:pt x="135284" y="950685"/>
                    <a:pt x="162370" y="991313"/>
                  </a:cubicBezTo>
                  <a:lnTo>
                    <a:pt x="179461" y="1042587"/>
                  </a:lnTo>
                  <a:cubicBezTo>
                    <a:pt x="182310" y="1051133"/>
                    <a:pt x="183010" y="1060730"/>
                    <a:pt x="188007" y="1068225"/>
                  </a:cubicBezTo>
                  <a:lnTo>
                    <a:pt x="205099" y="1093862"/>
                  </a:lnTo>
                  <a:cubicBezTo>
                    <a:pt x="225438" y="1154881"/>
                    <a:pt x="212196" y="1130147"/>
                    <a:pt x="239282" y="1170774"/>
                  </a:cubicBezTo>
                  <a:cubicBezTo>
                    <a:pt x="259621" y="1231793"/>
                    <a:pt x="246379" y="1207059"/>
                    <a:pt x="273465" y="1247686"/>
                  </a:cubicBezTo>
                  <a:lnTo>
                    <a:pt x="307648" y="1350236"/>
                  </a:lnTo>
                  <a:cubicBezTo>
                    <a:pt x="310497" y="1358782"/>
                    <a:pt x="311197" y="1368378"/>
                    <a:pt x="316194" y="1375873"/>
                  </a:cubicBezTo>
                  <a:lnTo>
                    <a:pt x="350377" y="1427148"/>
                  </a:lnTo>
                  <a:lnTo>
                    <a:pt x="367469" y="1452785"/>
                  </a:lnTo>
                  <a:lnTo>
                    <a:pt x="393106" y="1529698"/>
                  </a:lnTo>
                  <a:cubicBezTo>
                    <a:pt x="395955" y="1538244"/>
                    <a:pt x="399467" y="1546596"/>
                    <a:pt x="401652" y="1555335"/>
                  </a:cubicBezTo>
                  <a:cubicBezTo>
                    <a:pt x="414567" y="1606992"/>
                    <a:pt x="406486" y="1578382"/>
                    <a:pt x="427289" y="1640793"/>
                  </a:cubicBezTo>
                  <a:cubicBezTo>
                    <a:pt x="434239" y="1661644"/>
                    <a:pt x="436361" y="1675502"/>
                    <a:pt x="452927" y="1692068"/>
                  </a:cubicBezTo>
                  <a:cubicBezTo>
                    <a:pt x="460189" y="1699330"/>
                    <a:pt x="470018" y="1703462"/>
                    <a:pt x="478564" y="1709159"/>
                  </a:cubicBezTo>
                  <a:cubicBezTo>
                    <a:pt x="484261" y="1717705"/>
                    <a:pt x="485839" y="1731776"/>
                    <a:pt x="495656" y="1734797"/>
                  </a:cubicBezTo>
                  <a:cubicBezTo>
                    <a:pt x="558371" y="1754094"/>
                    <a:pt x="805807" y="1735029"/>
                    <a:pt x="811850" y="1734797"/>
                  </a:cubicBezTo>
                  <a:cubicBezTo>
                    <a:pt x="834783" y="1730210"/>
                    <a:pt x="887266" y="1721551"/>
                    <a:pt x="905854" y="1709159"/>
                  </a:cubicBezTo>
                  <a:cubicBezTo>
                    <a:pt x="914400" y="1703462"/>
                    <a:pt x="922106" y="1696239"/>
                    <a:pt x="931491" y="1692068"/>
                  </a:cubicBezTo>
                  <a:cubicBezTo>
                    <a:pt x="947954" y="1684751"/>
                    <a:pt x="967776" y="1684970"/>
                    <a:pt x="982766" y="1674976"/>
                  </a:cubicBezTo>
                  <a:cubicBezTo>
                    <a:pt x="991312" y="1669279"/>
                    <a:pt x="999017" y="1662055"/>
                    <a:pt x="1008403" y="1657884"/>
                  </a:cubicBezTo>
                  <a:cubicBezTo>
                    <a:pt x="1024866" y="1650567"/>
                    <a:pt x="1044688" y="1650787"/>
                    <a:pt x="1059678" y="1640793"/>
                  </a:cubicBezTo>
                  <a:cubicBezTo>
                    <a:pt x="1100306" y="1613707"/>
                    <a:pt x="1075570" y="1626949"/>
                    <a:pt x="1136590" y="1606610"/>
                  </a:cubicBezTo>
                  <a:lnTo>
                    <a:pt x="1162228" y="1598064"/>
                  </a:lnTo>
                  <a:cubicBezTo>
                    <a:pt x="1220997" y="1558884"/>
                    <a:pt x="1194015" y="1570377"/>
                    <a:pt x="1239140" y="1555335"/>
                  </a:cubicBezTo>
                  <a:cubicBezTo>
                    <a:pt x="1247686" y="1549638"/>
                    <a:pt x="1258361" y="1546263"/>
                    <a:pt x="1264777" y="1538243"/>
                  </a:cubicBezTo>
                  <a:cubicBezTo>
                    <a:pt x="1297924" y="1496809"/>
                    <a:pt x="1243025" y="1522706"/>
                    <a:pt x="1298960" y="1504060"/>
                  </a:cubicBezTo>
                  <a:cubicBezTo>
                    <a:pt x="1321082" y="1481938"/>
                    <a:pt x="1348558" y="1457816"/>
                    <a:pt x="1358781" y="1427148"/>
                  </a:cubicBezTo>
                  <a:cubicBezTo>
                    <a:pt x="1370575" y="1391767"/>
                    <a:pt x="1362330" y="1409006"/>
                    <a:pt x="1384418" y="1375873"/>
                  </a:cubicBezTo>
                  <a:cubicBezTo>
                    <a:pt x="1388358" y="1348293"/>
                    <a:pt x="1392993" y="1290373"/>
                    <a:pt x="1410056" y="1264778"/>
                  </a:cubicBezTo>
                  <a:lnTo>
                    <a:pt x="1444239" y="1213503"/>
                  </a:lnTo>
                  <a:cubicBezTo>
                    <a:pt x="1449936" y="1204957"/>
                    <a:pt x="1458082" y="1197609"/>
                    <a:pt x="1461330" y="1187866"/>
                  </a:cubicBezTo>
                  <a:lnTo>
                    <a:pt x="1486968" y="1110954"/>
                  </a:lnTo>
                  <a:cubicBezTo>
                    <a:pt x="1486971" y="1110944"/>
                    <a:pt x="1504056" y="1059690"/>
                    <a:pt x="1504059" y="1059679"/>
                  </a:cubicBezTo>
                  <a:lnTo>
                    <a:pt x="1512605" y="1025496"/>
                  </a:lnTo>
                  <a:cubicBezTo>
                    <a:pt x="1515454" y="940038"/>
                    <a:pt x="1521151" y="854627"/>
                    <a:pt x="1521151" y="769122"/>
                  </a:cubicBezTo>
                  <a:cubicBezTo>
                    <a:pt x="1521151" y="657990"/>
                    <a:pt x="1517768" y="546848"/>
                    <a:pt x="1512605" y="435836"/>
                  </a:cubicBezTo>
                  <a:cubicBezTo>
                    <a:pt x="1511744" y="417323"/>
                    <a:pt x="1489282" y="361948"/>
                    <a:pt x="1486968" y="350378"/>
                  </a:cubicBezTo>
                  <a:cubicBezTo>
                    <a:pt x="1474888" y="289978"/>
                    <a:pt x="1483016" y="321434"/>
                    <a:pt x="1461330" y="256374"/>
                  </a:cubicBezTo>
                  <a:lnTo>
                    <a:pt x="1444239" y="205099"/>
                  </a:lnTo>
                  <a:cubicBezTo>
                    <a:pt x="1441390" y="196553"/>
                    <a:pt x="1444239" y="182311"/>
                    <a:pt x="1435693" y="179462"/>
                  </a:cubicBezTo>
                  <a:lnTo>
                    <a:pt x="1410056" y="170916"/>
                  </a:lnTo>
                  <a:cubicBezTo>
                    <a:pt x="1256219" y="273474"/>
                    <a:pt x="1509764" y="99696"/>
                    <a:pt x="1367327" y="213645"/>
                  </a:cubicBezTo>
                  <a:cubicBezTo>
                    <a:pt x="1360293" y="219272"/>
                    <a:pt x="1350351" y="219716"/>
                    <a:pt x="1341689" y="222191"/>
                  </a:cubicBezTo>
                  <a:cubicBezTo>
                    <a:pt x="1326828" y="226437"/>
                    <a:pt x="1277700" y="238108"/>
                    <a:pt x="1264777" y="239283"/>
                  </a:cubicBezTo>
                  <a:cubicBezTo>
                    <a:pt x="1216467" y="243675"/>
                    <a:pt x="1167901" y="244601"/>
                    <a:pt x="1119499" y="247828"/>
                  </a:cubicBezTo>
                  <a:cubicBezTo>
                    <a:pt x="1037315" y="253307"/>
                    <a:pt x="994324" y="257654"/>
                    <a:pt x="914400" y="264920"/>
                  </a:cubicBezTo>
                  <a:cubicBezTo>
                    <a:pt x="905854" y="267769"/>
                    <a:pt x="897424" y="270991"/>
                    <a:pt x="888762" y="273466"/>
                  </a:cubicBezTo>
                  <a:cubicBezTo>
                    <a:pt x="784738" y="303188"/>
                    <a:pt x="770868" y="279222"/>
                    <a:pt x="598205" y="273466"/>
                  </a:cubicBezTo>
                  <a:cubicBezTo>
                    <a:pt x="579096" y="268689"/>
                    <a:pt x="525231" y="256150"/>
                    <a:pt x="512747" y="247828"/>
                  </a:cubicBezTo>
                  <a:cubicBezTo>
                    <a:pt x="495655" y="236434"/>
                    <a:pt x="480959" y="220141"/>
                    <a:pt x="461472" y="213645"/>
                  </a:cubicBezTo>
                  <a:cubicBezTo>
                    <a:pt x="452926" y="210796"/>
                    <a:pt x="443709" y="209474"/>
                    <a:pt x="435835" y="205099"/>
                  </a:cubicBezTo>
                  <a:cubicBezTo>
                    <a:pt x="417878" y="195123"/>
                    <a:pt x="401652" y="182310"/>
                    <a:pt x="384560" y="170916"/>
                  </a:cubicBezTo>
                  <a:cubicBezTo>
                    <a:pt x="376014" y="165219"/>
                    <a:pt x="368666" y="157073"/>
                    <a:pt x="358923" y="153825"/>
                  </a:cubicBezTo>
                  <a:cubicBezTo>
                    <a:pt x="265412" y="122654"/>
                    <a:pt x="407061" y="172370"/>
                    <a:pt x="307648" y="128187"/>
                  </a:cubicBezTo>
                  <a:cubicBezTo>
                    <a:pt x="291185" y="120870"/>
                    <a:pt x="273465" y="116793"/>
                    <a:pt x="256373" y="111096"/>
                  </a:cubicBezTo>
                  <a:cubicBezTo>
                    <a:pt x="247827" y="108247"/>
                    <a:pt x="238231" y="107547"/>
                    <a:pt x="230736" y="102550"/>
                  </a:cubicBezTo>
                  <a:cubicBezTo>
                    <a:pt x="190108" y="75464"/>
                    <a:pt x="214844" y="88707"/>
                    <a:pt x="153824" y="68367"/>
                  </a:cubicBezTo>
                  <a:cubicBezTo>
                    <a:pt x="145278" y="65518"/>
                    <a:pt x="135682" y="64818"/>
                    <a:pt x="128187" y="59821"/>
                  </a:cubicBezTo>
                  <a:cubicBezTo>
                    <a:pt x="103122" y="43111"/>
                    <a:pt x="105218" y="41260"/>
                    <a:pt x="76912" y="34184"/>
                  </a:cubicBezTo>
                  <a:cubicBezTo>
                    <a:pt x="74148" y="33493"/>
                    <a:pt x="62669" y="5697"/>
                    <a:pt x="59820" y="0"/>
                  </a:cubicBezTo>
                  <a:close/>
                </a:path>
              </a:pathLst>
            </a:custGeom>
            <a:solidFill>
              <a:srgbClr val="FF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p:cNvSpPr/>
            <p:nvPr/>
          </p:nvSpPr>
          <p:spPr>
            <a:xfrm>
              <a:off x="6050705" y="1529708"/>
              <a:ext cx="1401888" cy="1649601"/>
            </a:xfrm>
            <a:custGeom>
              <a:avLst/>
              <a:gdLst>
                <a:gd name="connsiteX0" fmla="*/ 0 w 1401888"/>
                <a:gd name="connsiteY0" fmla="*/ 743484 h 1649601"/>
                <a:gd name="connsiteX1" fmla="*/ 0 w 1401888"/>
                <a:gd name="connsiteY1" fmla="*/ 743484 h 1649601"/>
                <a:gd name="connsiteX2" fmla="*/ 34183 w 1401888"/>
                <a:gd name="connsiteY2" fmla="*/ 640934 h 1649601"/>
                <a:gd name="connsiteX3" fmla="*/ 68366 w 1401888"/>
                <a:gd name="connsiteY3" fmla="*/ 589659 h 1649601"/>
                <a:gd name="connsiteX4" fmla="*/ 94004 w 1401888"/>
                <a:gd name="connsiteY4" fmla="*/ 564022 h 1649601"/>
                <a:gd name="connsiteX5" fmla="*/ 128187 w 1401888"/>
                <a:gd name="connsiteY5" fmla="*/ 512747 h 1649601"/>
                <a:gd name="connsiteX6" fmla="*/ 179462 w 1401888"/>
                <a:gd name="connsiteY6" fmla="*/ 478564 h 1649601"/>
                <a:gd name="connsiteX7" fmla="*/ 205099 w 1401888"/>
                <a:gd name="connsiteY7" fmla="*/ 452927 h 1649601"/>
                <a:gd name="connsiteX8" fmla="*/ 256374 w 1401888"/>
                <a:gd name="connsiteY8" fmla="*/ 418743 h 1649601"/>
                <a:gd name="connsiteX9" fmla="*/ 299103 w 1401888"/>
                <a:gd name="connsiteY9" fmla="*/ 384560 h 1649601"/>
                <a:gd name="connsiteX10" fmla="*/ 316194 w 1401888"/>
                <a:gd name="connsiteY10" fmla="*/ 358923 h 1649601"/>
                <a:gd name="connsiteX11" fmla="*/ 341832 w 1401888"/>
                <a:gd name="connsiteY11" fmla="*/ 341831 h 1649601"/>
                <a:gd name="connsiteX12" fmla="*/ 358923 w 1401888"/>
                <a:gd name="connsiteY12" fmla="*/ 316194 h 1649601"/>
                <a:gd name="connsiteX13" fmla="*/ 410198 w 1401888"/>
                <a:gd name="connsiteY13" fmla="*/ 282011 h 1649601"/>
                <a:gd name="connsiteX14" fmla="*/ 427290 w 1401888"/>
                <a:gd name="connsiteY14" fmla="*/ 256373 h 1649601"/>
                <a:gd name="connsiteX15" fmla="*/ 452927 w 1401888"/>
                <a:gd name="connsiteY15" fmla="*/ 247828 h 1649601"/>
                <a:gd name="connsiteX16" fmla="*/ 478564 w 1401888"/>
                <a:gd name="connsiteY16" fmla="*/ 230736 h 1649601"/>
                <a:gd name="connsiteX17" fmla="*/ 581114 w 1401888"/>
                <a:gd name="connsiteY17" fmla="*/ 145278 h 1649601"/>
                <a:gd name="connsiteX18" fmla="*/ 632389 w 1401888"/>
                <a:gd name="connsiteY18" fmla="*/ 119641 h 1649601"/>
                <a:gd name="connsiteX19" fmla="*/ 709301 w 1401888"/>
                <a:gd name="connsiteY19" fmla="*/ 94003 h 1649601"/>
                <a:gd name="connsiteX20" fmla="*/ 760576 w 1401888"/>
                <a:gd name="connsiteY20" fmla="*/ 76912 h 1649601"/>
                <a:gd name="connsiteX21" fmla="*/ 794759 w 1401888"/>
                <a:gd name="connsiteY21" fmla="*/ 68366 h 1649601"/>
                <a:gd name="connsiteX22" fmla="*/ 820396 w 1401888"/>
                <a:gd name="connsiteY22" fmla="*/ 59820 h 1649601"/>
                <a:gd name="connsiteX23" fmla="*/ 863125 w 1401888"/>
                <a:gd name="connsiteY23" fmla="*/ 51274 h 1649601"/>
                <a:gd name="connsiteX24" fmla="*/ 957129 w 1401888"/>
                <a:gd name="connsiteY24" fmla="*/ 34183 h 1649601"/>
                <a:gd name="connsiteX25" fmla="*/ 1034041 w 1401888"/>
                <a:gd name="connsiteY25" fmla="*/ 8545 h 1649601"/>
                <a:gd name="connsiteX26" fmla="*/ 1059678 w 1401888"/>
                <a:gd name="connsiteY26" fmla="*/ 0 h 1649601"/>
                <a:gd name="connsiteX27" fmla="*/ 1341690 w 1401888"/>
                <a:gd name="connsiteY27" fmla="*/ 8545 h 1649601"/>
                <a:gd name="connsiteX28" fmla="*/ 1367327 w 1401888"/>
                <a:gd name="connsiteY28" fmla="*/ 25637 h 1649601"/>
                <a:gd name="connsiteX29" fmla="*/ 1384419 w 1401888"/>
                <a:gd name="connsiteY29" fmla="*/ 76912 h 1649601"/>
                <a:gd name="connsiteX30" fmla="*/ 1401510 w 1401888"/>
                <a:gd name="connsiteY30" fmla="*/ 196553 h 1649601"/>
                <a:gd name="connsiteX31" fmla="*/ 1384419 w 1401888"/>
                <a:gd name="connsiteY31" fmla="*/ 726392 h 1649601"/>
                <a:gd name="connsiteX32" fmla="*/ 1375873 w 1401888"/>
                <a:gd name="connsiteY32" fmla="*/ 1068224 h 1649601"/>
                <a:gd name="connsiteX33" fmla="*/ 1367327 w 1401888"/>
                <a:gd name="connsiteY33" fmla="*/ 1145136 h 1649601"/>
                <a:gd name="connsiteX34" fmla="*/ 1358781 w 1401888"/>
                <a:gd name="connsiteY34" fmla="*/ 1298960 h 1649601"/>
                <a:gd name="connsiteX35" fmla="*/ 1341690 w 1401888"/>
                <a:gd name="connsiteY35" fmla="*/ 1461330 h 1649601"/>
                <a:gd name="connsiteX36" fmla="*/ 1324598 w 1401888"/>
                <a:gd name="connsiteY36" fmla="*/ 1486968 h 1649601"/>
                <a:gd name="connsiteX37" fmla="*/ 1298961 w 1401888"/>
                <a:gd name="connsiteY37" fmla="*/ 1504059 h 1649601"/>
                <a:gd name="connsiteX38" fmla="*/ 1256232 w 1401888"/>
                <a:gd name="connsiteY38" fmla="*/ 1538243 h 1649601"/>
                <a:gd name="connsiteX39" fmla="*/ 1230594 w 1401888"/>
                <a:gd name="connsiteY39" fmla="*/ 1563880 h 1649601"/>
                <a:gd name="connsiteX40" fmla="*/ 1170774 w 1401888"/>
                <a:gd name="connsiteY40" fmla="*/ 1580972 h 1649601"/>
                <a:gd name="connsiteX41" fmla="*/ 1119499 w 1401888"/>
                <a:gd name="connsiteY41" fmla="*/ 1598063 h 1649601"/>
                <a:gd name="connsiteX42" fmla="*/ 1093862 w 1401888"/>
                <a:gd name="connsiteY42" fmla="*/ 1623700 h 1649601"/>
                <a:gd name="connsiteX43" fmla="*/ 1025495 w 1401888"/>
                <a:gd name="connsiteY43" fmla="*/ 1640792 h 1649601"/>
                <a:gd name="connsiteX44" fmla="*/ 999858 w 1401888"/>
                <a:gd name="connsiteY44" fmla="*/ 1649338 h 1649601"/>
                <a:gd name="connsiteX45" fmla="*/ 598205 w 1401888"/>
                <a:gd name="connsiteY45" fmla="*/ 1632246 h 1649601"/>
                <a:gd name="connsiteX46" fmla="*/ 521293 w 1401888"/>
                <a:gd name="connsiteY46" fmla="*/ 1589517 h 1649601"/>
                <a:gd name="connsiteX47" fmla="*/ 470019 w 1401888"/>
                <a:gd name="connsiteY47" fmla="*/ 1572426 h 1649601"/>
                <a:gd name="connsiteX48" fmla="*/ 410198 w 1401888"/>
                <a:gd name="connsiteY48" fmla="*/ 1546788 h 1649601"/>
                <a:gd name="connsiteX49" fmla="*/ 384561 w 1401888"/>
                <a:gd name="connsiteY49" fmla="*/ 1529697 h 1649601"/>
                <a:gd name="connsiteX50" fmla="*/ 333286 w 1401888"/>
                <a:gd name="connsiteY50" fmla="*/ 1512605 h 1649601"/>
                <a:gd name="connsiteX51" fmla="*/ 282011 w 1401888"/>
                <a:gd name="connsiteY51" fmla="*/ 1486968 h 1649601"/>
                <a:gd name="connsiteX52" fmla="*/ 205099 w 1401888"/>
                <a:gd name="connsiteY52" fmla="*/ 1452785 h 1649601"/>
                <a:gd name="connsiteX53" fmla="*/ 153824 w 1401888"/>
                <a:gd name="connsiteY53" fmla="*/ 1435693 h 1649601"/>
                <a:gd name="connsiteX54" fmla="*/ 25637 w 1401888"/>
                <a:gd name="connsiteY54" fmla="*/ 1418601 h 1649601"/>
                <a:gd name="connsiteX55" fmla="*/ 17091 w 1401888"/>
                <a:gd name="connsiteY55" fmla="*/ 1392964 h 1649601"/>
                <a:gd name="connsiteX56" fmla="*/ 34183 w 1401888"/>
                <a:gd name="connsiteY56" fmla="*/ 1307506 h 1649601"/>
                <a:gd name="connsiteX57" fmla="*/ 34183 w 1401888"/>
                <a:gd name="connsiteY57" fmla="*/ 914400 h 1649601"/>
                <a:gd name="connsiteX58" fmla="*/ 17091 w 1401888"/>
                <a:gd name="connsiteY58" fmla="*/ 863125 h 1649601"/>
                <a:gd name="connsiteX59" fmla="*/ 8546 w 1401888"/>
                <a:gd name="connsiteY59" fmla="*/ 837487 h 1649601"/>
                <a:gd name="connsiteX60" fmla="*/ 0 w 1401888"/>
                <a:gd name="connsiteY60" fmla="*/ 811850 h 1649601"/>
                <a:gd name="connsiteX61" fmla="*/ 0 w 1401888"/>
                <a:gd name="connsiteY61" fmla="*/ 692209 h 1649601"/>
                <a:gd name="connsiteX62" fmla="*/ 0 w 1401888"/>
                <a:gd name="connsiteY62" fmla="*/ 692209 h 164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401888" h="1649601">
                  <a:moveTo>
                    <a:pt x="0" y="743484"/>
                  </a:moveTo>
                  <a:lnTo>
                    <a:pt x="0" y="743484"/>
                  </a:lnTo>
                  <a:cubicBezTo>
                    <a:pt x="11394" y="709301"/>
                    <a:pt x="14196" y="670915"/>
                    <a:pt x="34183" y="640934"/>
                  </a:cubicBezTo>
                  <a:cubicBezTo>
                    <a:pt x="45577" y="623842"/>
                    <a:pt x="53841" y="604184"/>
                    <a:pt x="68366" y="589659"/>
                  </a:cubicBezTo>
                  <a:cubicBezTo>
                    <a:pt x="76912" y="581113"/>
                    <a:pt x="86584" y="573562"/>
                    <a:pt x="94004" y="564022"/>
                  </a:cubicBezTo>
                  <a:cubicBezTo>
                    <a:pt x="106615" y="547808"/>
                    <a:pt x="111095" y="524141"/>
                    <a:pt x="128187" y="512747"/>
                  </a:cubicBezTo>
                  <a:cubicBezTo>
                    <a:pt x="145279" y="501353"/>
                    <a:pt x="164937" y="493089"/>
                    <a:pt x="179462" y="478564"/>
                  </a:cubicBezTo>
                  <a:cubicBezTo>
                    <a:pt x="188008" y="470018"/>
                    <a:pt x="195559" y="460347"/>
                    <a:pt x="205099" y="452927"/>
                  </a:cubicBezTo>
                  <a:cubicBezTo>
                    <a:pt x="221314" y="440316"/>
                    <a:pt x="256374" y="418743"/>
                    <a:pt x="256374" y="418743"/>
                  </a:cubicBezTo>
                  <a:cubicBezTo>
                    <a:pt x="305353" y="345273"/>
                    <a:pt x="240135" y="431734"/>
                    <a:pt x="299103" y="384560"/>
                  </a:cubicBezTo>
                  <a:cubicBezTo>
                    <a:pt x="307123" y="378144"/>
                    <a:pt x="308932" y="366185"/>
                    <a:pt x="316194" y="358923"/>
                  </a:cubicBezTo>
                  <a:cubicBezTo>
                    <a:pt x="323457" y="351660"/>
                    <a:pt x="333286" y="347528"/>
                    <a:pt x="341832" y="341831"/>
                  </a:cubicBezTo>
                  <a:cubicBezTo>
                    <a:pt x="347529" y="333285"/>
                    <a:pt x="351194" y="322957"/>
                    <a:pt x="358923" y="316194"/>
                  </a:cubicBezTo>
                  <a:cubicBezTo>
                    <a:pt x="374382" y="302667"/>
                    <a:pt x="410198" y="282011"/>
                    <a:pt x="410198" y="282011"/>
                  </a:cubicBezTo>
                  <a:cubicBezTo>
                    <a:pt x="415895" y="273465"/>
                    <a:pt x="419270" y="262789"/>
                    <a:pt x="427290" y="256373"/>
                  </a:cubicBezTo>
                  <a:cubicBezTo>
                    <a:pt x="434324" y="250746"/>
                    <a:pt x="444870" y="251856"/>
                    <a:pt x="452927" y="247828"/>
                  </a:cubicBezTo>
                  <a:cubicBezTo>
                    <a:pt x="462113" y="243235"/>
                    <a:pt x="470888" y="237560"/>
                    <a:pt x="478564" y="230736"/>
                  </a:cubicBezTo>
                  <a:cubicBezTo>
                    <a:pt x="507125" y="205348"/>
                    <a:pt x="541374" y="158525"/>
                    <a:pt x="581114" y="145278"/>
                  </a:cubicBezTo>
                  <a:cubicBezTo>
                    <a:pt x="674611" y="114111"/>
                    <a:pt x="532992" y="163817"/>
                    <a:pt x="632389" y="119641"/>
                  </a:cubicBezTo>
                  <a:cubicBezTo>
                    <a:pt x="632398" y="119637"/>
                    <a:pt x="696478" y="98277"/>
                    <a:pt x="709301" y="94003"/>
                  </a:cubicBezTo>
                  <a:lnTo>
                    <a:pt x="760576" y="76912"/>
                  </a:lnTo>
                  <a:cubicBezTo>
                    <a:pt x="771970" y="74063"/>
                    <a:pt x="783466" y="71593"/>
                    <a:pt x="794759" y="68366"/>
                  </a:cubicBezTo>
                  <a:cubicBezTo>
                    <a:pt x="803420" y="65891"/>
                    <a:pt x="811657" y="62005"/>
                    <a:pt x="820396" y="59820"/>
                  </a:cubicBezTo>
                  <a:cubicBezTo>
                    <a:pt x="834487" y="56297"/>
                    <a:pt x="848946" y="54425"/>
                    <a:pt x="863125" y="51274"/>
                  </a:cubicBezTo>
                  <a:cubicBezTo>
                    <a:pt x="935645" y="35159"/>
                    <a:pt x="853446" y="48995"/>
                    <a:pt x="957129" y="34183"/>
                  </a:cubicBezTo>
                  <a:lnTo>
                    <a:pt x="1034041" y="8545"/>
                  </a:lnTo>
                  <a:lnTo>
                    <a:pt x="1059678" y="0"/>
                  </a:lnTo>
                  <a:cubicBezTo>
                    <a:pt x="1153682" y="2848"/>
                    <a:pt x="1247968" y="735"/>
                    <a:pt x="1341690" y="8545"/>
                  </a:cubicBezTo>
                  <a:cubicBezTo>
                    <a:pt x="1351925" y="9398"/>
                    <a:pt x="1361884" y="16927"/>
                    <a:pt x="1367327" y="25637"/>
                  </a:cubicBezTo>
                  <a:cubicBezTo>
                    <a:pt x="1376876" y="40915"/>
                    <a:pt x="1384419" y="76912"/>
                    <a:pt x="1384419" y="76912"/>
                  </a:cubicBezTo>
                  <a:cubicBezTo>
                    <a:pt x="1388670" y="102422"/>
                    <a:pt x="1401510" y="175169"/>
                    <a:pt x="1401510" y="196553"/>
                  </a:cubicBezTo>
                  <a:cubicBezTo>
                    <a:pt x="1401510" y="578584"/>
                    <a:pt x="1405947" y="511094"/>
                    <a:pt x="1384419" y="726392"/>
                  </a:cubicBezTo>
                  <a:cubicBezTo>
                    <a:pt x="1381570" y="840336"/>
                    <a:pt x="1380521" y="954339"/>
                    <a:pt x="1375873" y="1068224"/>
                  </a:cubicBezTo>
                  <a:cubicBezTo>
                    <a:pt x="1374821" y="1093998"/>
                    <a:pt x="1369233" y="1119411"/>
                    <a:pt x="1367327" y="1145136"/>
                  </a:cubicBezTo>
                  <a:cubicBezTo>
                    <a:pt x="1363533" y="1196349"/>
                    <a:pt x="1361797" y="1247695"/>
                    <a:pt x="1358781" y="1298960"/>
                  </a:cubicBezTo>
                  <a:cubicBezTo>
                    <a:pt x="1358050" y="1311380"/>
                    <a:pt x="1363023" y="1418664"/>
                    <a:pt x="1341690" y="1461330"/>
                  </a:cubicBezTo>
                  <a:cubicBezTo>
                    <a:pt x="1337097" y="1470517"/>
                    <a:pt x="1331861" y="1479705"/>
                    <a:pt x="1324598" y="1486968"/>
                  </a:cubicBezTo>
                  <a:cubicBezTo>
                    <a:pt x="1317336" y="1494230"/>
                    <a:pt x="1307507" y="1498362"/>
                    <a:pt x="1298961" y="1504059"/>
                  </a:cubicBezTo>
                  <a:cubicBezTo>
                    <a:pt x="1260737" y="1561396"/>
                    <a:pt x="1305764" y="1505222"/>
                    <a:pt x="1256232" y="1538243"/>
                  </a:cubicBezTo>
                  <a:cubicBezTo>
                    <a:pt x="1246176" y="1544947"/>
                    <a:pt x="1240650" y="1557176"/>
                    <a:pt x="1230594" y="1563880"/>
                  </a:cubicBezTo>
                  <a:cubicBezTo>
                    <a:pt x="1222761" y="1569102"/>
                    <a:pt x="1175955" y="1579418"/>
                    <a:pt x="1170774" y="1580972"/>
                  </a:cubicBezTo>
                  <a:cubicBezTo>
                    <a:pt x="1153518" y="1586149"/>
                    <a:pt x="1119499" y="1598063"/>
                    <a:pt x="1119499" y="1598063"/>
                  </a:cubicBezTo>
                  <a:cubicBezTo>
                    <a:pt x="1110953" y="1606609"/>
                    <a:pt x="1104864" y="1618699"/>
                    <a:pt x="1093862" y="1623700"/>
                  </a:cubicBezTo>
                  <a:cubicBezTo>
                    <a:pt x="1072477" y="1633420"/>
                    <a:pt x="1047780" y="1633363"/>
                    <a:pt x="1025495" y="1640792"/>
                  </a:cubicBezTo>
                  <a:lnTo>
                    <a:pt x="999858" y="1649338"/>
                  </a:lnTo>
                  <a:cubicBezTo>
                    <a:pt x="956910" y="1648264"/>
                    <a:pt x="714482" y="1655502"/>
                    <a:pt x="598205" y="1632246"/>
                  </a:cubicBezTo>
                  <a:cubicBezTo>
                    <a:pt x="533776" y="1619360"/>
                    <a:pt x="624085" y="1623780"/>
                    <a:pt x="521293" y="1589517"/>
                  </a:cubicBezTo>
                  <a:cubicBezTo>
                    <a:pt x="504202" y="1583820"/>
                    <a:pt x="485009" y="1582419"/>
                    <a:pt x="470019" y="1572426"/>
                  </a:cubicBezTo>
                  <a:cubicBezTo>
                    <a:pt x="434609" y="1548819"/>
                    <a:pt x="454345" y="1557825"/>
                    <a:pt x="410198" y="1546788"/>
                  </a:cubicBezTo>
                  <a:cubicBezTo>
                    <a:pt x="401652" y="1541091"/>
                    <a:pt x="393946" y="1533868"/>
                    <a:pt x="384561" y="1529697"/>
                  </a:cubicBezTo>
                  <a:cubicBezTo>
                    <a:pt x="368098" y="1522380"/>
                    <a:pt x="348277" y="1522598"/>
                    <a:pt x="333286" y="1512605"/>
                  </a:cubicBezTo>
                  <a:cubicBezTo>
                    <a:pt x="259796" y="1463615"/>
                    <a:pt x="352786" y="1522357"/>
                    <a:pt x="282011" y="1486968"/>
                  </a:cubicBezTo>
                  <a:cubicBezTo>
                    <a:pt x="200759" y="1446340"/>
                    <a:pt x="337378" y="1496878"/>
                    <a:pt x="205099" y="1452785"/>
                  </a:cubicBezTo>
                  <a:cubicBezTo>
                    <a:pt x="205097" y="1452784"/>
                    <a:pt x="153826" y="1435693"/>
                    <a:pt x="153824" y="1435693"/>
                  </a:cubicBezTo>
                  <a:cubicBezTo>
                    <a:pt x="53913" y="1425702"/>
                    <a:pt x="96438" y="1432762"/>
                    <a:pt x="25637" y="1418601"/>
                  </a:cubicBezTo>
                  <a:cubicBezTo>
                    <a:pt x="22788" y="1410055"/>
                    <a:pt x="17091" y="1401972"/>
                    <a:pt x="17091" y="1392964"/>
                  </a:cubicBezTo>
                  <a:cubicBezTo>
                    <a:pt x="17091" y="1353684"/>
                    <a:pt x="23659" y="1339078"/>
                    <a:pt x="34183" y="1307506"/>
                  </a:cubicBezTo>
                  <a:cubicBezTo>
                    <a:pt x="56654" y="1150214"/>
                    <a:pt x="53132" y="1198621"/>
                    <a:pt x="34183" y="914400"/>
                  </a:cubicBezTo>
                  <a:cubicBezTo>
                    <a:pt x="32985" y="896424"/>
                    <a:pt x="22788" y="880217"/>
                    <a:pt x="17091" y="863125"/>
                  </a:cubicBezTo>
                  <a:lnTo>
                    <a:pt x="8546" y="837487"/>
                  </a:lnTo>
                  <a:cubicBezTo>
                    <a:pt x="5698" y="828941"/>
                    <a:pt x="0" y="820858"/>
                    <a:pt x="0" y="811850"/>
                  </a:cubicBezTo>
                  <a:lnTo>
                    <a:pt x="0" y="692209"/>
                  </a:lnTo>
                  <a:lnTo>
                    <a:pt x="0" y="692209"/>
                  </a:lnTo>
                </a:path>
              </a:pathLst>
            </a:custGeom>
            <a:solidFill>
              <a:srgbClr val="FF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フリーフォーム 60"/>
            <p:cNvSpPr/>
            <p:nvPr/>
          </p:nvSpPr>
          <p:spPr>
            <a:xfrm>
              <a:off x="7332575" y="1529708"/>
              <a:ext cx="1532126" cy="1203510"/>
            </a:xfrm>
            <a:custGeom>
              <a:avLst/>
              <a:gdLst>
                <a:gd name="connsiteX0" fmla="*/ 0 w 1358781"/>
                <a:gd name="connsiteY0" fmla="*/ 9003 h 1137048"/>
                <a:gd name="connsiteX1" fmla="*/ 0 w 1358781"/>
                <a:gd name="connsiteY1" fmla="*/ 9003 h 1137048"/>
                <a:gd name="connsiteX2" fmla="*/ 8546 w 1358781"/>
                <a:gd name="connsiteY2" fmla="*/ 624300 h 1137048"/>
                <a:gd name="connsiteX3" fmla="*/ 17091 w 1358781"/>
                <a:gd name="connsiteY3" fmla="*/ 837945 h 1137048"/>
                <a:gd name="connsiteX4" fmla="*/ 25637 w 1358781"/>
                <a:gd name="connsiteY4" fmla="*/ 863582 h 1137048"/>
                <a:gd name="connsiteX5" fmla="*/ 94003 w 1358781"/>
                <a:gd name="connsiteY5" fmla="*/ 923403 h 1137048"/>
                <a:gd name="connsiteX6" fmla="*/ 119641 w 1358781"/>
                <a:gd name="connsiteY6" fmla="*/ 940494 h 1137048"/>
                <a:gd name="connsiteX7" fmla="*/ 213645 w 1358781"/>
                <a:gd name="connsiteY7" fmla="*/ 966132 h 1137048"/>
                <a:gd name="connsiteX8" fmla="*/ 264919 w 1358781"/>
                <a:gd name="connsiteY8" fmla="*/ 991769 h 1137048"/>
                <a:gd name="connsiteX9" fmla="*/ 316194 w 1358781"/>
                <a:gd name="connsiteY9" fmla="*/ 1025952 h 1137048"/>
                <a:gd name="connsiteX10" fmla="*/ 367469 w 1358781"/>
                <a:gd name="connsiteY10" fmla="*/ 1043044 h 1137048"/>
                <a:gd name="connsiteX11" fmla="*/ 393106 w 1358781"/>
                <a:gd name="connsiteY11" fmla="*/ 1060135 h 1137048"/>
                <a:gd name="connsiteX12" fmla="*/ 444381 w 1358781"/>
                <a:gd name="connsiteY12" fmla="*/ 1077227 h 1137048"/>
                <a:gd name="connsiteX13" fmla="*/ 495656 w 1358781"/>
                <a:gd name="connsiteY13" fmla="*/ 1102864 h 1137048"/>
                <a:gd name="connsiteX14" fmla="*/ 521293 w 1358781"/>
                <a:gd name="connsiteY14" fmla="*/ 1119956 h 1137048"/>
                <a:gd name="connsiteX15" fmla="*/ 572568 w 1358781"/>
                <a:gd name="connsiteY15" fmla="*/ 1137048 h 1137048"/>
                <a:gd name="connsiteX16" fmla="*/ 837488 w 1358781"/>
                <a:gd name="connsiteY16" fmla="*/ 1128502 h 1137048"/>
                <a:gd name="connsiteX17" fmla="*/ 871671 w 1358781"/>
                <a:gd name="connsiteY17" fmla="*/ 1119956 h 1137048"/>
                <a:gd name="connsiteX18" fmla="*/ 931491 w 1358781"/>
                <a:gd name="connsiteY18" fmla="*/ 1111410 h 1137048"/>
                <a:gd name="connsiteX19" fmla="*/ 974220 w 1358781"/>
                <a:gd name="connsiteY19" fmla="*/ 1102864 h 1137048"/>
                <a:gd name="connsiteX20" fmla="*/ 1025495 w 1358781"/>
                <a:gd name="connsiteY20" fmla="*/ 1094319 h 1137048"/>
                <a:gd name="connsiteX21" fmla="*/ 1230594 w 1358781"/>
                <a:gd name="connsiteY21" fmla="*/ 1068681 h 1137048"/>
                <a:gd name="connsiteX22" fmla="*/ 1307506 w 1358781"/>
                <a:gd name="connsiteY22" fmla="*/ 1051590 h 1137048"/>
                <a:gd name="connsiteX23" fmla="*/ 1333144 w 1358781"/>
                <a:gd name="connsiteY23" fmla="*/ 1034498 h 1137048"/>
                <a:gd name="connsiteX24" fmla="*/ 1358781 w 1358781"/>
                <a:gd name="connsiteY24" fmla="*/ 983223 h 1137048"/>
                <a:gd name="connsiteX25" fmla="*/ 1341689 w 1358781"/>
                <a:gd name="connsiteY25" fmla="*/ 889220 h 1137048"/>
                <a:gd name="connsiteX26" fmla="*/ 1333144 w 1358781"/>
                <a:gd name="connsiteY26" fmla="*/ 726849 h 1137048"/>
                <a:gd name="connsiteX27" fmla="*/ 1316052 w 1358781"/>
                <a:gd name="connsiteY27" fmla="*/ 675575 h 1137048"/>
                <a:gd name="connsiteX28" fmla="*/ 1290415 w 1358781"/>
                <a:gd name="connsiteY28" fmla="*/ 658483 h 1137048"/>
                <a:gd name="connsiteX29" fmla="*/ 1281869 w 1358781"/>
                <a:gd name="connsiteY29" fmla="*/ 632846 h 1137048"/>
                <a:gd name="connsiteX30" fmla="*/ 1230594 w 1358781"/>
                <a:gd name="connsiteY30" fmla="*/ 598663 h 1137048"/>
                <a:gd name="connsiteX31" fmla="*/ 1187865 w 1358781"/>
                <a:gd name="connsiteY31" fmla="*/ 555934 h 1137048"/>
                <a:gd name="connsiteX32" fmla="*/ 1162228 w 1358781"/>
                <a:gd name="connsiteY32" fmla="*/ 530296 h 1137048"/>
                <a:gd name="connsiteX33" fmla="*/ 1110953 w 1358781"/>
                <a:gd name="connsiteY33" fmla="*/ 496113 h 1137048"/>
                <a:gd name="connsiteX34" fmla="*/ 1085316 w 1358781"/>
                <a:gd name="connsiteY34" fmla="*/ 479021 h 1137048"/>
                <a:gd name="connsiteX35" fmla="*/ 1068224 w 1358781"/>
                <a:gd name="connsiteY35" fmla="*/ 453384 h 1137048"/>
                <a:gd name="connsiteX36" fmla="*/ 1016949 w 1358781"/>
                <a:gd name="connsiteY36" fmla="*/ 419201 h 1137048"/>
                <a:gd name="connsiteX37" fmla="*/ 999858 w 1358781"/>
                <a:gd name="connsiteY37" fmla="*/ 393563 h 1137048"/>
                <a:gd name="connsiteX38" fmla="*/ 948583 w 1358781"/>
                <a:gd name="connsiteY38" fmla="*/ 359380 h 1137048"/>
                <a:gd name="connsiteX39" fmla="*/ 905854 w 1358781"/>
                <a:gd name="connsiteY39" fmla="*/ 308106 h 1137048"/>
                <a:gd name="connsiteX40" fmla="*/ 846033 w 1358781"/>
                <a:gd name="connsiteY40" fmla="*/ 239739 h 1137048"/>
                <a:gd name="connsiteX41" fmla="*/ 803304 w 1358781"/>
                <a:gd name="connsiteY41" fmla="*/ 188464 h 1137048"/>
                <a:gd name="connsiteX42" fmla="*/ 786213 w 1358781"/>
                <a:gd name="connsiteY42" fmla="*/ 162827 h 1137048"/>
                <a:gd name="connsiteX43" fmla="*/ 760575 w 1358781"/>
                <a:gd name="connsiteY43" fmla="*/ 154281 h 1137048"/>
                <a:gd name="connsiteX44" fmla="*/ 700755 w 1358781"/>
                <a:gd name="connsiteY44" fmla="*/ 94461 h 1137048"/>
                <a:gd name="connsiteX45" fmla="*/ 649480 w 1358781"/>
                <a:gd name="connsiteY45" fmla="*/ 60277 h 1137048"/>
                <a:gd name="connsiteX46" fmla="*/ 623843 w 1358781"/>
                <a:gd name="connsiteY46" fmla="*/ 43186 h 1137048"/>
                <a:gd name="connsiteX47" fmla="*/ 598205 w 1358781"/>
                <a:gd name="connsiteY47" fmla="*/ 26094 h 1137048"/>
                <a:gd name="connsiteX48" fmla="*/ 555476 w 1358781"/>
                <a:gd name="connsiteY48" fmla="*/ 17549 h 1137048"/>
                <a:gd name="connsiteX49" fmla="*/ 145278 w 1358781"/>
                <a:gd name="connsiteY49" fmla="*/ 9003 h 1137048"/>
                <a:gd name="connsiteX50" fmla="*/ 0 w 1358781"/>
                <a:gd name="connsiteY50" fmla="*/ 9003 h 1137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358781" h="1137048">
                  <a:moveTo>
                    <a:pt x="0" y="9003"/>
                  </a:moveTo>
                  <a:lnTo>
                    <a:pt x="0" y="9003"/>
                  </a:lnTo>
                  <a:cubicBezTo>
                    <a:pt x="2849" y="214102"/>
                    <a:pt x="4318" y="419225"/>
                    <a:pt x="8546" y="624300"/>
                  </a:cubicBezTo>
                  <a:cubicBezTo>
                    <a:pt x="10015" y="695557"/>
                    <a:pt x="12013" y="766854"/>
                    <a:pt x="17091" y="837945"/>
                  </a:cubicBezTo>
                  <a:cubicBezTo>
                    <a:pt x="17733" y="846930"/>
                    <a:pt x="21608" y="855525"/>
                    <a:pt x="25637" y="863582"/>
                  </a:cubicBezTo>
                  <a:cubicBezTo>
                    <a:pt x="43441" y="899190"/>
                    <a:pt x="55546" y="897766"/>
                    <a:pt x="94003" y="923403"/>
                  </a:cubicBezTo>
                  <a:cubicBezTo>
                    <a:pt x="102549" y="929100"/>
                    <a:pt x="109570" y="938480"/>
                    <a:pt x="119641" y="940494"/>
                  </a:cubicBezTo>
                  <a:cubicBezTo>
                    <a:pt x="142574" y="945081"/>
                    <a:pt x="195057" y="953740"/>
                    <a:pt x="213645" y="966132"/>
                  </a:cubicBezTo>
                  <a:cubicBezTo>
                    <a:pt x="327462" y="1042009"/>
                    <a:pt x="158772" y="932798"/>
                    <a:pt x="264919" y="991769"/>
                  </a:cubicBezTo>
                  <a:cubicBezTo>
                    <a:pt x="282876" y="1001745"/>
                    <a:pt x="296707" y="1019456"/>
                    <a:pt x="316194" y="1025952"/>
                  </a:cubicBezTo>
                  <a:cubicBezTo>
                    <a:pt x="333286" y="1031649"/>
                    <a:pt x="352478" y="1033051"/>
                    <a:pt x="367469" y="1043044"/>
                  </a:cubicBezTo>
                  <a:cubicBezTo>
                    <a:pt x="376015" y="1048741"/>
                    <a:pt x="383721" y="1055964"/>
                    <a:pt x="393106" y="1060135"/>
                  </a:cubicBezTo>
                  <a:cubicBezTo>
                    <a:pt x="409569" y="1067452"/>
                    <a:pt x="429391" y="1067233"/>
                    <a:pt x="444381" y="1077227"/>
                  </a:cubicBezTo>
                  <a:cubicBezTo>
                    <a:pt x="477513" y="1099316"/>
                    <a:pt x="460274" y="1091071"/>
                    <a:pt x="495656" y="1102864"/>
                  </a:cubicBezTo>
                  <a:cubicBezTo>
                    <a:pt x="504202" y="1108561"/>
                    <a:pt x="511908" y="1115785"/>
                    <a:pt x="521293" y="1119956"/>
                  </a:cubicBezTo>
                  <a:cubicBezTo>
                    <a:pt x="537756" y="1127273"/>
                    <a:pt x="572568" y="1137048"/>
                    <a:pt x="572568" y="1137048"/>
                  </a:cubicBezTo>
                  <a:cubicBezTo>
                    <a:pt x="660875" y="1134199"/>
                    <a:pt x="749279" y="1133543"/>
                    <a:pt x="837488" y="1128502"/>
                  </a:cubicBezTo>
                  <a:cubicBezTo>
                    <a:pt x="849214" y="1127832"/>
                    <a:pt x="860115" y="1122057"/>
                    <a:pt x="871671" y="1119956"/>
                  </a:cubicBezTo>
                  <a:cubicBezTo>
                    <a:pt x="891489" y="1116353"/>
                    <a:pt x="911623" y="1114721"/>
                    <a:pt x="931491" y="1111410"/>
                  </a:cubicBezTo>
                  <a:cubicBezTo>
                    <a:pt x="945818" y="1109022"/>
                    <a:pt x="959929" y="1105462"/>
                    <a:pt x="974220" y="1102864"/>
                  </a:cubicBezTo>
                  <a:cubicBezTo>
                    <a:pt x="991268" y="1099764"/>
                    <a:pt x="1008403" y="1097167"/>
                    <a:pt x="1025495" y="1094319"/>
                  </a:cubicBezTo>
                  <a:cubicBezTo>
                    <a:pt x="1125488" y="1060987"/>
                    <a:pt x="1058782" y="1078226"/>
                    <a:pt x="1230594" y="1068681"/>
                  </a:cubicBezTo>
                  <a:cubicBezTo>
                    <a:pt x="1250281" y="1065400"/>
                    <a:pt x="1286471" y="1062107"/>
                    <a:pt x="1307506" y="1051590"/>
                  </a:cubicBezTo>
                  <a:cubicBezTo>
                    <a:pt x="1316693" y="1046997"/>
                    <a:pt x="1324598" y="1040195"/>
                    <a:pt x="1333144" y="1034498"/>
                  </a:cubicBezTo>
                  <a:cubicBezTo>
                    <a:pt x="1341785" y="1021536"/>
                    <a:pt x="1358781" y="1000913"/>
                    <a:pt x="1358781" y="983223"/>
                  </a:cubicBezTo>
                  <a:cubicBezTo>
                    <a:pt x="1358781" y="972290"/>
                    <a:pt x="1344467" y="903112"/>
                    <a:pt x="1341689" y="889220"/>
                  </a:cubicBezTo>
                  <a:cubicBezTo>
                    <a:pt x="1338841" y="835096"/>
                    <a:pt x="1339601" y="780662"/>
                    <a:pt x="1333144" y="726849"/>
                  </a:cubicBezTo>
                  <a:cubicBezTo>
                    <a:pt x="1330998" y="708961"/>
                    <a:pt x="1331042" y="685569"/>
                    <a:pt x="1316052" y="675575"/>
                  </a:cubicBezTo>
                  <a:lnTo>
                    <a:pt x="1290415" y="658483"/>
                  </a:lnTo>
                  <a:cubicBezTo>
                    <a:pt x="1287566" y="649937"/>
                    <a:pt x="1288239" y="639216"/>
                    <a:pt x="1281869" y="632846"/>
                  </a:cubicBezTo>
                  <a:cubicBezTo>
                    <a:pt x="1267344" y="618321"/>
                    <a:pt x="1230594" y="598663"/>
                    <a:pt x="1230594" y="598663"/>
                  </a:cubicBezTo>
                  <a:cubicBezTo>
                    <a:pt x="1199259" y="551658"/>
                    <a:pt x="1230596" y="591543"/>
                    <a:pt x="1187865" y="555934"/>
                  </a:cubicBezTo>
                  <a:cubicBezTo>
                    <a:pt x="1178581" y="548197"/>
                    <a:pt x="1171768" y="537716"/>
                    <a:pt x="1162228" y="530296"/>
                  </a:cubicBezTo>
                  <a:cubicBezTo>
                    <a:pt x="1146014" y="517685"/>
                    <a:pt x="1128045" y="507507"/>
                    <a:pt x="1110953" y="496113"/>
                  </a:cubicBezTo>
                  <a:lnTo>
                    <a:pt x="1085316" y="479021"/>
                  </a:lnTo>
                  <a:cubicBezTo>
                    <a:pt x="1079619" y="470475"/>
                    <a:pt x="1075954" y="460147"/>
                    <a:pt x="1068224" y="453384"/>
                  </a:cubicBezTo>
                  <a:cubicBezTo>
                    <a:pt x="1052765" y="439857"/>
                    <a:pt x="1016949" y="419201"/>
                    <a:pt x="1016949" y="419201"/>
                  </a:cubicBezTo>
                  <a:cubicBezTo>
                    <a:pt x="1011252" y="410655"/>
                    <a:pt x="1007588" y="400326"/>
                    <a:pt x="999858" y="393563"/>
                  </a:cubicBezTo>
                  <a:cubicBezTo>
                    <a:pt x="984399" y="380036"/>
                    <a:pt x="948583" y="359380"/>
                    <a:pt x="948583" y="359380"/>
                  </a:cubicBezTo>
                  <a:cubicBezTo>
                    <a:pt x="887495" y="267751"/>
                    <a:pt x="982635" y="406825"/>
                    <a:pt x="905854" y="308106"/>
                  </a:cubicBezTo>
                  <a:cubicBezTo>
                    <a:pt x="852169" y="239082"/>
                    <a:pt x="895665" y="272827"/>
                    <a:pt x="846033" y="239739"/>
                  </a:cubicBezTo>
                  <a:cubicBezTo>
                    <a:pt x="803600" y="176088"/>
                    <a:pt x="858137" y="254263"/>
                    <a:pt x="803304" y="188464"/>
                  </a:cubicBezTo>
                  <a:cubicBezTo>
                    <a:pt x="796729" y="180574"/>
                    <a:pt x="794233" y="169243"/>
                    <a:pt x="786213" y="162827"/>
                  </a:cubicBezTo>
                  <a:cubicBezTo>
                    <a:pt x="779179" y="157200"/>
                    <a:pt x="769121" y="157130"/>
                    <a:pt x="760575" y="154281"/>
                  </a:cubicBezTo>
                  <a:cubicBezTo>
                    <a:pt x="721395" y="95511"/>
                    <a:pt x="745880" y="109501"/>
                    <a:pt x="700755" y="94461"/>
                  </a:cubicBezTo>
                  <a:lnTo>
                    <a:pt x="649480" y="60277"/>
                  </a:lnTo>
                  <a:lnTo>
                    <a:pt x="623843" y="43186"/>
                  </a:lnTo>
                  <a:cubicBezTo>
                    <a:pt x="615297" y="37489"/>
                    <a:pt x="608277" y="28108"/>
                    <a:pt x="598205" y="26094"/>
                  </a:cubicBezTo>
                  <a:cubicBezTo>
                    <a:pt x="583962" y="23246"/>
                    <a:pt x="569991" y="18097"/>
                    <a:pt x="555476" y="17549"/>
                  </a:cubicBezTo>
                  <a:cubicBezTo>
                    <a:pt x="418811" y="12392"/>
                    <a:pt x="282011" y="11852"/>
                    <a:pt x="145278" y="9003"/>
                  </a:cubicBezTo>
                  <a:cubicBezTo>
                    <a:pt x="84510" y="-11254"/>
                    <a:pt x="24213" y="9003"/>
                    <a:pt x="0" y="9003"/>
                  </a:cubicBezTo>
                  <a:close/>
                </a:path>
              </a:pathLst>
            </a:custGeom>
            <a:solidFill>
              <a:srgbClr val="FF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右矢印 61"/>
            <p:cNvSpPr/>
            <p:nvPr/>
          </p:nvSpPr>
          <p:spPr>
            <a:xfrm>
              <a:off x="4467018" y="2784898"/>
              <a:ext cx="482738" cy="30866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grpSp>
      <p:sp>
        <p:nvSpPr>
          <p:cNvPr id="63" name="テキスト ボックス 62"/>
          <p:cNvSpPr txBox="1"/>
          <p:nvPr/>
        </p:nvSpPr>
        <p:spPr>
          <a:xfrm>
            <a:off x="90234" y="4760857"/>
            <a:ext cx="5312048" cy="954107"/>
          </a:xfrm>
          <a:prstGeom prst="rect">
            <a:avLst/>
          </a:prstGeom>
          <a:noFill/>
        </p:spPr>
        <p:txBody>
          <a:bodyPr wrap="square" rtlCol="0">
            <a:spAutoFit/>
          </a:bodyPr>
          <a:lstStyle/>
          <a:p>
            <a:r>
              <a:rPr kumimoji="1" lang="ja-JP" altLang="en-US" sz="2800" dirty="0" smtClean="0"/>
              <a:t>ある色分けされた区画を一色に</a:t>
            </a:r>
            <a:endParaRPr kumimoji="1" lang="en-US" altLang="ja-JP" sz="2800" dirty="0" smtClean="0"/>
          </a:p>
          <a:p>
            <a:r>
              <a:rPr kumimoji="1" lang="ja-JP" altLang="en-US" sz="2800" dirty="0" smtClean="0"/>
              <a:t>塗りつぶすゲーム</a:t>
            </a:r>
            <a:r>
              <a:rPr lang="ja-JP" altLang="en-US" sz="2800" dirty="0" smtClean="0"/>
              <a:t>の総称．</a:t>
            </a:r>
            <a:endParaRPr kumimoji="1" lang="ja-JP" altLang="en-US" sz="2800" dirty="0"/>
          </a:p>
        </p:txBody>
      </p:sp>
      <p:sp>
        <p:nvSpPr>
          <p:cNvPr id="64" name="左中かっこ 63"/>
          <p:cNvSpPr/>
          <p:nvPr/>
        </p:nvSpPr>
        <p:spPr>
          <a:xfrm>
            <a:off x="5296356" y="4653136"/>
            <a:ext cx="792088" cy="2088232"/>
          </a:xfrm>
          <a:prstGeom prst="leftBrace">
            <a:avLst>
              <a:gd name="adj1" fmla="val 8333"/>
              <a:gd name="adj2" fmla="val 3829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テキスト ボックス 64"/>
          <p:cNvSpPr txBox="1"/>
          <p:nvPr/>
        </p:nvSpPr>
        <p:spPr>
          <a:xfrm>
            <a:off x="6088444" y="4682997"/>
            <a:ext cx="2717424" cy="584775"/>
          </a:xfrm>
          <a:prstGeom prst="rect">
            <a:avLst/>
          </a:prstGeom>
          <a:noFill/>
        </p:spPr>
        <p:txBody>
          <a:bodyPr wrap="square" rtlCol="0">
            <a:spAutoFit/>
          </a:bodyPr>
          <a:lstStyle/>
          <a:p>
            <a:r>
              <a:rPr kumimoji="1" lang="en-US" altLang="ja-JP" sz="3200" dirty="0" smtClean="0">
                <a:solidFill>
                  <a:srgbClr val="FF0000"/>
                </a:solidFill>
              </a:rPr>
              <a:t>Flood-It</a:t>
            </a:r>
            <a:endParaRPr kumimoji="1" lang="ja-JP" altLang="en-US" sz="3200" dirty="0">
              <a:solidFill>
                <a:srgbClr val="FF0000"/>
              </a:solidFill>
            </a:endParaRPr>
          </a:p>
        </p:txBody>
      </p:sp>
      <p:sp>
        <p:nvSpPr>
          <p:cNvPr id="66" name="テキスト ボックス 65"/>
          <p:cNvSpPr txBox="1"/>
          <p:nvPr/>
        </p:nvSpPr>
        <p:spPr>
          <a:xfrm>
            <a:off x="6088444" y="5194170"/>
            <a:ext cx="2717424" cy="584775"/>
          </a:xfrm>
          <a:prstGeom prst="rect">
            <a:avLst/>
          </a:prstGeom>
          <a:noFill/>
        </p:spPr>
        <p:txBody>
          <a:bodyPr wrap="square" rtlCol="0">
            <a:spAutoFit/>
          </a:bodyPr>
          <a:lstStyle/>
          <a:p>
            <a:r>
              <a:rPr kumimoji="1" lang="en-US" altLang="ja-JP" sz="3200" dirty="0" smtClean="0"/>
              <a:t>Free-Flood-It</a:t>
            </a:r>
            <a:endParaRPr kumimoji="1" lang="ja-JP" altLang="en-US" sz="3200" dirty="0"/>
          </a:p>
        </p:txBody>
      </p:sp>
      <p:sp>
        <p:nvSpPr>
          <p:cNvPr id="67" name="テキスト ボックス 66"/>
          <p:cNvSpPr txBox="1"/>
          <p:nvPr/>
        </p:nvSpPr>
        <p:spPr>
          <a:xfrm>
            <a:off x="6088444" y="5705342"/>
            <a:ext cx="2717424" cy="584775"/>
          </a:xfrm>
          <a:prstGeom prst="rect">
            <a:avLst/>
          </a:prstGeom>
          <a:noFill/>
        </p:spPr>
        <p:txBody>
          <a:bodyPr wrap="square" rtlCol="0">
            <a:spAutoFit/>
          </a:bodyPr>
          <a:lstStyle/>
          <a:p>
            <a:r>
              <a:rPr kumimoji="1" lang="en-US" altLang="ja-JP" sz="3200" dirty="0" smtClean="0"/>
              <a:t>Multi-Flood-It</a:t>
            </a:r>
            <a:endParaRPr kumimoji="1" lang="ja-JP" altLang="en-US" sz="3200" dirty="0"/>
          </a:p>
        </p:txBody>
      </p:sp>
      <p:sp>
        <p:nvSpPr>
          <p:cNvPr id="68" name="正方形/長方形 67"/>
          <p:cNvSpPr/>
          <p:nvPr/>
        </p:nvSpPr>
        <p:spPr>
          <a:xfrm>
            <a:off x="6116523" y="5171310"/>
            <a:ext cx="146387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202BC488-264D-4CC2-AA22-7687A2C3553A}" type="slidenum">
              <a:rPr kumimoji="1" lang="ja-JP" altLang="en-US" smtClean="0"/>
              <a:t>2</a:t>
            </a:fld>
            <a:endParaRPr kumimoji="1" lang="ja-JP" altLang="en-US" dirty="0"/>
          </a:p>
        </p:txBody>
      </p:sp>
      <p:sp>
        <p:nvSpPr>
          <p:cNvPr id="36" name="テキスト ボックス 35"/>
          <p:cNvSpPr txBox="1"/>
          <p:nvPr/>
        </p:nvSpPr>
        <p:spPr>
          <a:xfrm rot="5400000">
            <a:off x="7156110" y="6155657"/>
            <a:ext cx="506750" cy="584775"/>
          </a:xfrm>
          <a:prstGeom prst="rect">
            <a:avLst/>
          </a:prstGeom>
          <a:noFill/>
        </p:spPr>
        <p:txBody>
          <a:bodyPr wrap="square" rtlCol="0">
            <a:spAutoFit/>
          </a:bodyPr>
          <a:lstStyle/>
          <a:p>
            <a:r>
              <a:rPr lang="en-US" altLang="ja-JP" sz="3200" dirty="0"/>
              <a:t>…</a:t>
            </a:r>
            <a:endParaRPr kumimoji="1" lang="ja-JP" altLang="en-US" sz="3200" dirty="0"/>
          </a:p>
        </p:txBody>
      </p:sp>
    </p:spTree>
    <p:custDataLst>
      <p:tags r:id="rId1"/>
    </p:custDataLst>
    <p:extLst>
      <p:ext uri="{BB962C8B-B14F-4D97-AF65-F5344CB8AC3E}">
        <p14:creationId xmlns:p14="http://schemas.microsoft.com/office/powerpoint/2010/main" val="2755088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1000"/>
                                        <p:tgtEl>
                                          <p:spTgt spid="64"/>
                                        </p:tgtEl>
                                      </p:cBhvr>
                                    </p:animEffect>
                                    <p:anim calcmode="lin" valueType="num">
                                      <p:cBhvr>
                                        <p:cTn id="18" dur="1000" fill="hold"/>
                                        <p:tgtEl>
                                          <p:spTgt spid="64"/>
                                        </p:tgtEl>
                                        <p:attrNameLst>
                                          <p:attrName>ppt_x</p:attrName>
                                        </p:attrNameLst>
                                      </p:cBhvr>
                                      <p:tavLst>
                                        <p:tav tm="0">
                                          <p:val>
                                            <p:strVal val="#ppt_x"/>
                                          </p:val>
                                        </p:tav>
                                        <p:tav tm="100000">
                                          <p:val>
                                            <p:strVal val="#ppt_x"/>
                                          </p:val>
                                        </p:tav>
                                      </p:tavLst>
                                    </p:anim>
                                    <p:anim calcmode="lin" valueType="num">
                                      <p:cBhvr>
                                        <p:cTn id="19" dur="1000" fill="hold"/>
                                        <p:tgtEl>
                                          <p:spTgt spid="6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1000"/>
                                        <p:tgtEl>
                                          <p:spTgt spid="65"/>
                                        </p:tgtEl>
                                      </p:cBhvr>
                                    </p:animEffect>
                                    <p:anim calcmode="lin" valueType="num">
                                      <p:cBhvr>
                                        <p:cTn id="23" dur="1000" fill="hold"/>
                                        <p:tgtEl>
                                          <p:spTgt spid="65"/>
                                        </p:tgtEl>
                                        <p:attrNameLst>
                                          <p:attrName>ppt_x</p:attrName>
                                        </p:attrNameLst>
                                      </p:cBhvr>
                                      <p:tavLst>
                                        <p:tav tm="0">
                                          <p:val>
                                            <p:strVal val="#ppt_x"/>
                                          </p:val>
                                        </p:tav>
                                        <p:tav tm="100000">
                                          <p:val>
                                            <p:strVal val="#ppt_x"/>
                                          </p:val>
                                        </p:tav>
                                      </p:tavLst>
                                    </p:anim>
                                    <p:anim calcmode="lin" valueType="num">
                                      <p:cBhvr>
                                        <p:cTn id="24" dur="1000" fill="hold"/>
                                        <p:tgtEl>
                                          <p:spTgt spid="6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anim calcmode="lin" valueType="num">
                                      <p:cBhvr>
                                        <p:cTn id="28" dur="1000" fill="hold"/>
                                        <p:tgtEl>
                                          <p:spTgt spid="66"/>
                                        </p:tgtEl>
                                        <p:attrNameLst>
                                          <p:attrName>ppt_x</p:attrName>
                                        </p:attrNameLst>
                                      </p:cBhvr>
                                      <p:tavLst>
                                        <p:tav tm="0">
                                          <p:val>
                                            <p:strVal val="#ppt_x"/>
                                          </p:val>
                                        </p:tav>
                                        <p:tav tm="100000">
                                          <p:val>
                                            <p:strVal val="#ppt_x"/>
                                          </p:val>
                                        </p:tav>
                                      </p:tavLst>
                                    </p:anim>
                                    <p:anim calcmode="lin" valueType="num">
                                      <p:cBhvr>
                                        <p:cTn id="29" dur="1000" fill="hold"/>
                                        <p:tgtEl>
                                          <p:spTgt spid="6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fade">
                                      <p:cBhvr>
                                        <p:cTn id="32" dur="1000"/>
                                        <p:tgtEl>
                                          <p:spTgt spid="67"/>
                                        </p:tgtEl>
                                      </p:cBhvr>
                                    </p:animEffect>
                                    <p:anim calcmode="lin" valueType="num">
                                      <p:cBhvr>
                                        <p:cTn id="33" dur="1000" fill="hold"/>
                                        <p:tgtEl>
                                          <p:spTgt spid="67"/>
                                        </p:tgtEl>
                                        <p:attrNameLst>
                                          <p:attrName>ppt_x</p:attrName>
                                        </p:attrNameLst>
                                      </p:cBhvr>
                                      <p:tavLst>
                                        <p:tav tm="0">
                                          <p:val>
                                            <p:strVal val="#ppt_x"/>
                                          </p:val>
                                        </p:tav>
                                        <p:tav tm="100000">
                                          <p:val>
                                            <p:strVal val="#ppt_x"/>
                                          </p:val>
                                        </p:tav>
                                      </p:tavLst>
                                    </p:anim>
                                    <p:anim calcmode="lin" valueType="num">
                                      <p:cBhvr>
                                        <p:cTn id="34" dur="1000" fill="hold"/>
                                        <p:tgtEl>
                                          <p:spTgt spid="6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1000"/>
                                        <p:tgtEl>
                                          <p:spTgt spid="68"/>
                                        </p:tgtEl>
                                      </p:cBhvr>
                                    </p:animEffect>
                                    <p:anim calcmode="lin" valueType="num">
                                      <p:cBhvr>
                                        <p:cTn id="38" dur="1000" fill="hold"/>
                                        <p:tgtEl>
                                          <p:spTgt spid="68"/>
                                        </p:tgtEl>
                                        <p:attrNameLst>
                                          <p:attrName>ppt_x</p:attrName>
                                        </p:attrNameLst>
                                      </p:cBhvr>
                                      <p:tavLst>
                                        <p:tav tm="0">
                                          <p:val>
                                            <p:strVal val="#ppt_x"/>
                                          </p:val>
                                        </p:tav>
                                        <p:tav tm="100000">
                                          <p:val>
                                            <p:strVal val="#ppt_x"/>
                                          </p:val>
                                        </p:tav>
                                      </p:tavLst>
                                    </p:anim>
                                    <p:anim calcmode="lin" valueType="num">
                                      <p:cBhvr>
                                        <p:cTn id="39" dur="1000" fill="hold"/>
                                        <p:tgtEl>
                                          <p:spTgt spid="6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animBg="1"/>
      <p:bldP spid="65" grpId="0"/>
      <p:bldP spid="66" grpId="0"/>
      <p:bldP spid="67" grpId="0"/>
      <p:bldP spid="68" grpId="0" animBg="1"/>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202BC488-264D-4CC2-AA22-7687A2C3553A}" type="slidenum">
              <a:rPr kumimoji="1" lang="ja-JP" altLang="en-US" smtClean="0"/>
              <a:t>20</a:t>
            </a:fld>
            <a:endParaRPr kumimoji="1" lang="ja-JP" altLang="en-US" dirty="0"/>
          </a:p>
        </p:txBody>
      </p:sp>
      <mc:AlternateContent xmlns:mc="http://schemas.openxmlformats.org/markup-compatibility/2006" xmlns:a14="http://schemas.microsoft.com/office/drawing/2010/main">
        <mc:Choice Requires="a14">
          <p:sp>
            <p:nvSpPr>
              <p:cNvPr id="129" name="テキスト ボックス 128"/>
              <p:cNvSpPr txBox="1"/>
              <p:nvPr/>
            </p:nvSpPr>
            <p:spPr>
              <a:xfrm>
                <a:off x="4788023" y="2750025"/>
                <a:ext cx="1659296"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0" dirty="0" smtClean="0">
                        <a:latin typeface="Cambria Math"/>
                      </a:rPr>
                      <m:t>(</m:t>
                    </m:r>
                  </m:oMath>
                </a14:m>
                <a:r>
                  <a:rPr kumimoji="1" lang="en-US" altLang="ja-JP" sz="2400" dirty="0" smtClean="0"/>
                  <a:t>1</a:t>
                </a:r>
                <a:r>
                  <a:rPr kumimoji="1" lang="ja-JP" altLang="en-US" sz="2400" dirty="0" smtClean="0"/>
                  <a:t>回目</a:t>
                </a:r>
                <a:r>
                  <a:rPr kumimoji="1" lang="en-US" altLang="ja-JP" sz="2800" dirty="0" smtClean="0"/>
                  <a:t>)</a:t>
                </a:r>
                <a:endParaRPr kumimoji="1" lang="ja-JP" altLang="en-US" sz="2800" dirty="0"/>
              </a:p>
            </p:txBody>
          </p:sp>
        </mc:Choice>
        <mc:Fallback xmlns="">
          <p:sp>
            <p:nvSpPr>
              <p:cNvPr id="129" name="テキスト ボックス 128"/>
              <p:cNvSpPr txBox="1">
                <a:spLocks noRot="1" noChangeAspect="1" noMove="1" noResize="1" noEditPoints="1" noAdjustHandles="1" noChangeArrowheads="1" noChangeShapeType="1" noTextEdit="1"/>
              </p:cNvSpPr>
              <p:nvPr/>
            </p:nvSpPr>
            <p:spPr>
              <a:xfrm>
                <a:off x="4788023" y="2750025"/>
                <a:ext cx="1659296" cy="523220"/>
              </a:xfrm>
              <a:prstGeom prst="rect">
                <a:avLst/>
              </a:prstGeom>
              <a:blipFill rotWithShape="1">
                <a:blip r:embed="rId4"/>
                <a:stretch>
                  <a:fillRect t="-15116" r="-5128" b="-27907"/>
                </a:stretch>
              </a:blipFill>
            </p:spPr>
            <p:txBody>
              <a:bodyPr/>
              <a:lstStyle/>
              <a:p>
                <a:r>
                  <a:rPr lang="ja-JP" altLang="en-US">
                    <a:noFill/>
                  </a:rPr>
                  <a:t> </a:t>
                </a:r>
              </a:p>
            </p:txBody>
          </p:sp>
        </mc:Fallback>
      </mc:AlternateContent>
      <p:cxnSp>
        <p:nvCxnSpPr>
          <p:cNvPr id="53" name="直線コネクタ 52"/>
          <p:cNvCxnSpPr/>
          <p:nvPr/>
        </p:nvCxnSpPr>
        <p:spPr>
          <a:xfrm>
            <a:off x="4554850" y="2934691"/>
            <a:ext cx="0" cy="3662661"/>
          </a:xfrm>
          <a:prstGeom prst="line">
            <a:avLst/>
          </a:prstGeom>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89" idx="2"/>
            <a:endCxn id="73" idx="0"/>
          </p:cNvCxnSpPr>
          <p:nvPr/>
        </p:nvCxnSpPr>
        <p:spPr>
          <a:xfrm flipH="1">
            <a:off x="1047349" y="3496103"/>
            <a:ext cx="823466" cy="102918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89" idx="3"/>
            <a:endCxn id="88" idx="0"/>
          </p:cNvCxnSpPr>
          <p:nvPr/>
        </p:nvCxnSpPr>
        <p:spPr>
          <a:xfrm flipH="1">
            <a:off x="1588138" y="3580075"/>
            <a:ext cx="317460"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89" idx="5"/>
            <a:endCxn id="90" idx="0"/>
          </p:cNvCxnSpPr>
          <p:nvPr/>
        </p:nvCxnSpPr>
        <p:spPr>
          <a:xfrm>
            <a:off x="2073542" y="3580075"/>
            <a:ext cx="76694"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97" idx="1"/>
            <a:endCxn id="89" idx="0"/>
          </p:cNvCxnSpPr>
          <p:nvPr/>
        </p:nvCxnSpPr>
        <p:spPr>
          <a:xfrm flipH="1" flipV="1">
            <a:off x="1989570" y="3377348"/>
            <a:ext cx="764328" cy="118272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a:stCxn id="88" idx="3"/>
            <a:endCxn id="93" idx="0"/>
          </p:cNvCxnSpPr>
          <p:nvPr/>
        </p:nvCxnSpPr>
        <p:spPr>
          <a:xfrm flipH="1">
            <a:off x="1166104" y="4728016"/>
            <a:ext cx="338062"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a:stCxn id="88" idx="5"/>
            <a:endCxn id="92" idx="0"/>
          </p:cNvCxnSpPr>
          <p:nvPr/>
        </p:nvCxnSpPr>
        <p:spPr>
          <a:xfrm>
            <a:off x="1672110" y="4728016"/>
            <a:ext cx="114733"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a:stCxn id="90" idx="4"/>
            <a:endCxn id="91" idx="0"/>
          </p:cNvCxnSpPr>
          <p:nvPr/>
        </p:nvCxnSpPr>
        <p:spPr>
          <a:xfrm>
            <a:off x="2150236" y="4762799"/>
            <a:ext cx="147236"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97" idx="4"/>
            <a:endCxn id="98" idx="0"/>
          </p:cNvCxnSpPr>
          <p:nvPr/>
        </p:nvCxnSpPr>
        <p:spPr>
          <a:xfrm>
            <a:off x="2837870" y="4762799"/>
            <a:ext cx="151241"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a:stCxn id="103" idx="4"/>
            <a:endCxn id="101" idx="0"/>
          </p:cNvCxnSpPr>
          <p:nvPr/>
        </p:nvCxnSpPr>
        <p:spPr>
          <a:xfrm>
            <a:off x="3451686" y="4762799"/>
            <a:ext cx="39528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a:stCxn id="89" idx="6"/>
            <a:endCxn id="103" idx="1"/>
          </p:cNvCxnSpPr>
          <p:nvPr/>
        </p:nvCxnSpPr>
        <p:spPr>
          <a:xfrm>
            <a:off x="2108325" y="3496103"/>
            <a:ext cx="1259389"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a:stCxn id="73" idx="3"/>
            <a:endCxn id="147" idx="0"/>
          </p:cNvCxnSpPr>
          <p:nvPr/>
        </p:nvCxnSpPr>
        <p:spPr>
          <a:xfrm flipH="1">
            <a:off x="481345" y="4728016"/>
            <a:ext cx="482032" cy="105347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3" name="円/楕円 72"/>
          <p:cNvSpPr/>
          <p:nvPr/>
        </p:nvSpPr>
        <p:spPr>
          <a:xfrm>
            <a:off x="928594" y="452528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88" name="円/楕円 87"/>
          <p:cNvSpPr/>
          <p:nvPr/>
        </p:nvSpPr>
        <p:spPr>
          <a:xfrm>
            <a:off x="1469383" y="452528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9" name="円/楕円 88"/>
          <p:cNvSpPr/>
          <p:nvPr/>
        </p:nvSpPr>
        <p:spPr>
          <a:xfrm>
            <a:off x="1870815" y="337734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0" name="円/楕円 89"/>
          <p:cNvSpPr/>
          <p:nvPr/>
        </p:nvSpPr>
        <p:spPr>
          <a:xfrm>
            <a:off x="2031481" y="452528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1" name="円/楕円 90"/>
          <p:cNvSpPr/>
          <p:nvPr/>
        </p:nvSpPr>
        <p:spPr>
          <a:xfrm>
            <a:off x="2178717" y="577319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2" name="円/楕円 91"/>
          <p:cNvSpPr/>
          <p:nvPr/>
        </p:nvSpPr>
        <p:spPr>
          <a:xfrm>
            <a:off x="1668088" y="577319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3" name="円/楕円 92"/>
          <p:cNvSpPr/>
          <p:nvPr/>
        </p:nvSpPr>
        <p:spPr>
          <a:xfrm>
            <a:off x="1047349" y="577319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7" name="円/楕円 96"/>
          <p:cNvSpPr/>
          <p:nvPr/>
        </p:nvSpPr>
        <p:spPr>
          <a:xfrm>
            <a:off x="2719115" y="452528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8" name="円/楕円 97"/>
          <p:cNvSpPr/>
          <p:nvPr/>
        </p:nvSpPr>
        <p:spPr>
          <a:xfrm>
            <a:off x="2870356" y="577319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1" name="円/楕円 100"/>
          <p:cNvSpPr/>
          <p:nvPr/>
        </p:nvSpPr>
        <p:spPr>
          <a:xfrm>
            <a:off x="3728211" y="577319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3" name="円/楕円 102"/>
          <p:cNvSpPr/>
          <p:nvPr/>
        </p:nvSpPr>
        <p:spPr>
          <a:xfrm>
            <a:off x="3332931" y="452528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4" name="正方形/長方形 103"/>
          <p:cNvSpPr/>
          <p:nvPr/>
        </p:nvSpPr>
        <p:spPr>
          <a:xfrm>
            <a:off x="1803556" y="331008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5" name="テキスト ボックス 104"/>
              <p:cNvSpPr txBox="1"/>
              <p:nvPr/>
            </p:nvSpPr>
            <p:spPr>
              <a:xfrm>
                <a:off x="471600" y="2750025"/>
                <a:ext cx="50044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dirty="0">
                          <a:latin typeface="Cambria Math"/>
                        </a:rPr>
                        <m:t>𝑇</m:t>
                      </m:r>
                    </m:oMath>
                  </m:oMathPara>
                </a14:m>
                <a:endParaRPr kumimoji="1" lang="ja-JP" altLang="en-US" sz="2800" i="1" dirty="0"/>
              </a:p>
            </p:txBody>
          </p:sp>
        </mc:Choice>
        <mc:Fallback xmlns="">
          <p:sp>
            <p:nvSpPr>
              <p:cNvPr id="105" name="テキスト ボックス 104"/>
              <p:cNvSpPr txBox="1">
                <a:spLocks noRot="1" noChangeAspect="1" noMove="1" noResize="1" noEditPoints="1" noAdjustHandles="1" noChangeArrowheads="1" noChangeShapeType="1" noTextEdit="1"/>
              </p:cNvSpPr>
              <p:nvPr/>
            </p:nvSpPr>
            <p:spPr>
              <a:xfrm>
                <a:off x="471600" y="2750025"/>
                <a:ext cx="500446" cy="523220"/>
              </a:xfrm>
              <a:prstGeom prst="rect">
                <a:avLst/>
              </a:prstGeom>
              <a:blipFill rotWithShape="1">
                <a:blip r:embed="rId5"/>
                <a:stretch>
                  <a:fillRect/>
                </a:stretch>
              </a:blipFill>
            </p:spPr>
            <p:txBody>
              <a:bodyPr/>
              <a:lstStyle/>
              <a:p>
                <a:r>
                  <a:rPr lang="ja-JP" altLang="en-US">
                    <a:noFill/>
                  </a:rPr>
                  <a:t> </a:t>
                </a:r>
              </a:p>
            </p:txBody>
          </p:sp>
        </mc:Fallback>
      </mc:AlternateContent>
      <p:sp>
        <p:nvSpPr>
          <p:cNvPr id="147" name="円/楕円 146"/>
          <p:cNvSpPr/>
          <p:nvPr/>
        </p:nvSpPr>
        <p:spPr>
          <a:xfrm>
            <a:off x="362590" y="5781488"/>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154" name="テキスト ボックス 153"/>
              <p:cNvSpPr txBox="1"/>
              <p:nvPr/>
            </p:nvSpPr>
            <p:spPr>
              <a:xfrm>
                <a:off x="1330168" y="980728"/>
                <a:ext cx="5798929" cy="523220"/>
              </a:xfrm>
              <a:prstGeom prst="rect">
                <a:avLst/>
              </a:prstGeom>
              <a:noFill/>
            </p:spPr>
            <p:txBody>
              <a:bodyPr wrap="square" rtlCol="0">
                <a:spAutoFit/>
              </a:bodyPr>
              <a:lstStyle/>
              <a:p>
                <a:r>
                  <a:rPr lang="ja-JP" altLang="en-US" sz="2800" dirty="0" smtClean="0"/>
                  <a:t>根から葉へ，全ての頂点</a:t>
                </a:r>
                <a14:m>
                  <m:oMath xmlns:m="http://schemas.openxmlformats.org/officeDocument/2006/math">
                    <m:r>
                      <a:rPr lang="en-US" altLang="ja-JP" sz="2800" b="0" i="1" smtClean="0">
                        <a:latin typeface="Cambria Math"/>
                      </a:rPr>
                      <m:t>𝑣</m:t>
                    </m:r>
                  </m:oMath>
                </a14:m>
                <a:r>
                  <a:rPr lang="ja-JP" altLang="en-US" sz="2800" dirty="0" smtClean="0"/>
                  <a:t>について</a:t>
                </a:r>
                <a:endParaRPr lang="en-US" altLang="ja-JP" sz="2800" dirty="0" smtClean="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1330168" y="980728"/>
                <a:ext cx="5798929" cy="523220"/>
              </a:xfrm>
              <a:prstGeom prst="rect">
                <a:avLst/>
              </a:prstGeom>
              <a:blipFill rotWithShape="1">
                <a:blip r:embed="rId6"/>
                <a:stretch>
                  <a:fillRect l="-2103" t="-9302" r="-315"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テキスト ボックス 154"/>
              <p:cNvSpPr txBox="1"/>
              <p:nvPr/>
            </p:nvSpPr>
            <p:spPr>
              <a:xfrm>
                <a:off x="1392936" y="1503948"/>
                <a:ext cx="6032061" cy="523220"/>
              </a:xfrm>
              <a:prstGeom prst="rect">
                <a:avLst/>
              </a:prstGeom>
              <a:noFill/>
            </p:spPr>
            <p:txBody>
              <a:bodyPr wrap="square" rtlCol="0">
                <a:spAutoFit/>
              </a:bodyPr>
              <a:lstStyle/>
              <a:p>
                <a:r>
                  <a:rPr lang="en-US" altLang="ja-JP" sz="2800" dirty="0" smtClean="0"/>
                  <a:t>(1)</a:t>
                </a:r>
                <a14:m>
                  <m:oMath xmlns:m="http://schemas.openxmlformats.org/officeDocument/2006/math">
                    <m:r>
                      <a:rPr lang="en-US" altLang="ja-JP" sz="2800" b="0" i="1" smtClean="0">
                        <a:latin typeface="Cambria Math"/>
                      </a:rPr>
                      <m:t>𝑣</m:t>
                    </m:r>
                  </m:oMath>
                </a14:m>
                <a:r>
                  <a:rPr lang="ja-JP" altLang="en-US" sz="2800" dirty="0" smtClean="0"/>
                  <a:t>と同じ</a:t>
                </a:r>
                <a:r>
                  <a:rPr lang="ja-JP" altLang="en-US" sz="2800" dirty="0"/>
                  <a:t>色の子を</a:t>
                </a:r>
                <a14:m>
                  <m:oMath xmlns:m="http://schemas.openxmlformats.org/officeDocument/2006/math">
                    <m:r>
                      <a:rPr lang="en-US" altLang="ja-JP" sz="2800" i="1">
                        <a:latin typeface="Cambria Math"/>
                      </a:rPr>
                      <m:t>𝑣</m:t>
                    </m:r>
                  </m:oMath>
                </a14:m>
                <a:r>
                  <a:rPr lang="ja-JP" altLang="en-US" sz="2800" dirty="0"/>
                  <a:t>と</a:t>
                </a:r>
                <a:r>
                  <a:rPr lang="ja-JP" altLang="en-US" sz="2800" dirty="0" smtClean="0">
                    <a:solidFill>
                      <a:srgbClr val="FF0000"/>
                    </a:solidFill>
                  </a:rPr>
                  <a:t>縮約</a:t>
                </a:r>
                <a:r>
                  <a:rPr lang="ja-JP" altLang="en-US" sz="2800" dirty="0"/>
                  <a:t>する</a:t>
                </a:r>
                <a:r>
                  <a:rPr lang="ja-JP" altLang="en-US" sz="2800" dirty="0" smtClean="0"/>
                  <a:t>．</a:t>
                </a:r>
                <a:endParaRPr lang="ja-JP" altLang="en-US" sz="2800" dirty="0"/>
              </a:p>
            </p:txBody>
          </p:sp>
        </mc:Choice>
        <mc:Fallback xmlns="">
          <p:sp>
            <p:nvSpPr>
              <p:cNvPr id="155" name="テキスト ボックス 154"/>
              <p:cNvSpPr txBox="1">
                <a:spLocks noRot="1" noChangeAspect="1" noMove="1" noResize="1" noEditPoints="1" noAdjustHandles="1" noChangeArrowheads="1" noChangeShapeType="1" noTextEdit="1"/>
              </p:cNvSpPr>
              <p:nvPr/>
            </p:nvSpPr>
            <p:spPr>
              <a:xfrm>
                <a:off x="1392936" y="1503948"/>
                <a:ext cx="6032061" cy="523220"/>
              </a:xfrm>
              <a:prstGeom prst="rect">
                <a:avLst/>
              </a:prstGeom>
              <a:blipFill rotWithShape="1">
                <a:blip r:embed="rId7"/>
                <a:stretch>
                  <a:fillRect l="-2123" t="-17442"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6" name="テキスト ボックス 155"/>
              <p:cNvSpPr txBox="1"/>
              <p:nvPr/>
            </p:nvSpPr>
            <p:spPr>
              <a:xfrm>
                <a:off x="1393560" y="1919102"/>
                <a:ext cx="7831638" cy="523220"/>
              </a:xfrm>
              <a:prstGeom prst="rect">
                <a:avLst/>
              </a:prstGeom>
              <a:noFill/>
            </p:spPr>
            <p:txBody>
              <a:bodyPr wrap="square" rtlCol="0">
                <a:spAutoFit/>
              </a:bodyPr>
              <a:lstStyle/>
              <a:p>
                <a:r>
                  <a:rPr lang="en-US" altLang="ja-JP" sz="2800" dirty="0" smtClean="0"/>
                  <a:t>(2)</a:t>
                </a:r>
                <a14:m>
                  <m:oMath xmlns:m="http://schemas.openxmlformats.org/officeDocument/2006/math">
                    <m:r>
                      <a:rPr lang="en-US" altLang="ja-JP" sz="2800" i="1">
                        <a:latin typeface="Cambria Math"/>
                      </a:rPr>
                      <m:t>𝑣</m:t>
                    </m:r>
                  </m:oMath>
                </a14:m>
                <a:r>
                  <a:rPr lang="ja-JP" altLang="en-US" sz="2800" dirty="0"/>
                  <a:t>の</a:t>
                </a:r>
                <a:r>
                  <a:rPr lang="ja-JP" altLang="en-US" sz="2800" dirty="0" smtClean="0"/>
                  <a:t>子の中で同じ色の子同士を</a:t>
                </a:r>
                <a:r>
                  <a:rPr lang="ja-JP" altLang="en-US" sz="2800" dirty="0" smtClean="0">
                    <a:solidFill>
                      <a:srgbClr val="FF0000"/>
                    </a:solidFill>
                  </a:rPr>
                  <a:t>縮約</a:t>
                </a:r>
                <a:r>
                  <a:rPr lang="ja-JP" altLang="en-US" sz="2800" dirty="0" smtClean="0"/>
                  <a:t>する．</a:t>
                </a:r>
                <a:endParaRPr lang="ja-JP" altLang="en-US" sz="2800" dirty="0"/>
              </a:p>
            </p:txBody>
          </p:sp>
        </mc:Choice>
        <mc:Fallback xmlns="">
          <p:sp>
            <p:nvSpPr>
              <p:cNvPr id="156" name="テキスト ボックス 155"/>
              <p:cNvSpPr txBox="1">
                <a:spLocks noRot="1" noChangeAspect="1" noMove="1" noResize="1" noEditPoints="1" noAdjustHandles="1" noChangeArrowheads="1" noChangeShapeType="1" noTextEdit="1"/>
              </p:cNvSpPr>
              <p:nvPr/>
            </p:nvSpPr>
            <p:spPr>
              <a:xfrm>
                <a:off x="1393560" y="1919102"/>
                <a:ext cx="7831638" cy="523220"/>
              </a:xfrm>
              <a:prstGeom prst="rect">
                <a:avLst/>
              </a:prstGeom>
              <a:blipFill rotWithShape="1">
                <a:blip r:embed="rId8"/>
                <a:stretch>
                  <a:fillRect l="-1636" t="-17442" b="-33721"/>
                </a:stretch>
              </a:blipFill>
            </p:spPr>
            <p:txBody>
              <a:bodyPr/>
              <a:lstStyle/>
              <a:p>
                <a:r>
                  <a:rPr lang="ja-JP" altLang="en-US">
                    <a:noFill/>
                  </a:rPr>
                  <a:t> </a:t>
                </a:r>
              </a:p>
            </p:txBody>
          </p:sp>
        </mc:Fallback>
      </mc:AlternateContent>
      <p:sp>
        <p:nvSpPr>
          <p:cNvPr id="54" name="右矢印 53"/>
          <p:cNvSpPr/>
          <p:nvPr/>
        </p:nvSpPr>
        <p:spPr>
          <a:xfrm>
            <a:off x="4053506" y="4152964"/>
            <a:ext cx="1036987" cy="7185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smtClean="0">
                <a:solidFill>
                  <a:srgbClr val="FF0000"/>
                </a:solidFill>
              </a:rPr>
              <a:t>縮約</a:t>
            </a:r>
            <a:endParaRPr kumimoji="1" lang="ja-JP" altLang="en-US" sz="2400" dirty="0">
              <a:solidFill>
                <a:srgbClr val="FF0000"/>
              </a:solidFill>
            </a:endParaRPr>
          </a:p>
        </p:txBody>
      </p:sp>
      <p:sp>
        <p:nvSpPr>
          <p:cNvPr id="59" name="正方形/長方形 58"/>
          <p:cNvSpPr/>
          <p:nvPr/>
        </p:nvSpPr>
        <p:spPr>
          <a:xfrm>
            <a:off x="1273306" y="116632"/>
            <a:ext cx="6597388" cy="769441"/>
          </a:xfrm>
          <a:prstGeom prst="rect">
            <a:avLst/>
          </a:prstGeom>
        </p:spPr>
        <p:txBody>
          <a:bodyPr wrap="square">
            <a:spAutoFit/>
          </a:bodyPr>
          <a:lstStyle/>
          <a:p>
            <a:r>
              <a:rPr lang="en-US" altLang="ja-JP" sz="4400" dirty="0" smtClean="0"/>
              <a:t>FPT</a:t>
            </a:r>
            <a:r>
              <a:rPr lang="ja-JP" altLang="en-US" sz="4400" dirty="0" smtClean="0"/>
              <a:t>アルゴリズム</a:t>
            </a:r>
            <a:r>
              <a:rPr lang="en-US" altLang="ja-JP" sz="4400" dirty="0" smtClean="0"/>
              <a:t>(</a:t>
            </a:r>
            <a:r>
              <a:rPr lang="ja-JP" altLang="en-US" sz="4400" dirty="0" smtClean="0"/>
              <a:t>正当性</a:t>
            </a:r>
            <a:r>
              <a:rPr lang="en-US" altLang="ja-JP" sz="4400" dirty="0" smtClean="0"/>
              <a:t>)</a:t>
            </a:r>
            <a:endParaRPr lang="ja-JP" altLang="en-US" sz="4400" dirty="0"/>
          </a:p>
        </p:txBody>
      </p:sp>
      <p:cxnSp>
        <p:nvCxnSpPr>
          <p:cNvPr id="107" name="直線コネクタ 106"/>
          <p:cNvCxnSpPr>
            <a:stCxn id="139" idx="2"/>
            <a:endCxn id="152" idx="0"/>
          </p:cNvCxnSpPr>
          <p:nvPr/>
        </p:nvCxnSpPr>
        <p:spPr>
          <a:xfrm flipH="1">
            <a:off x="5439459" y="3504399"/>
            <a:ext cx="862997" cy="10292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a:stCxn id="139" idx="3"/>
            <a:endCxn id="138" idx="0"/>
          </p:cNvCxnSpPr>
          <p:nvPr/>
        </p:nvCxnSpPr>
        <p:spPr>
          <a:xfrm flipH="1">
            <a:off x="6019779" y="3588371"/>
            <a:ext cx="317460"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a:stCxn id="139" idx="5"/>
            <a:endCxn id="140" idx="0"/>
          </p:cNvCxnSpPr>
          <p:nvPr/>
        </p:nvCxnSpPr>
        <p:spPr>
          <a:xfrm>
            <a:off x="6505183" y="3588371"/>
            <a:ext cx="76694"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a:stCxn id="144" idx="1"/>
            <a:endCxn id="139" idx="0"/>
          </p:cNvCxnSpPr>
          <p:nvPr/>
        </p:nvCxnSpPr>
        <p:spPr>
          <a:xfrm flipH="1" flipV="1">
            <a:off x="6421211" y="3385644"/>
            <a:ext cx="764328" cy="118272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a:stCxn id="138" idx="3"/>
            <a:endCxn id="143" idx="0"/>
          </p:cNvCxnSpPr>
          <p:nvPr/>
        </p:nvCxnSpPr>
        <p:spPr>
          <a:xfrm flipH="1">
            <a:off x="5597745" y="4736312"/>
            <a:ext cx="338062"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a:stCxn id="138" idx="5"/>
            <a:endCxn id="142" idx="0"/>
          </p:cNvCxnSpPr>
          <p:nvPr/>
        </p:nvCxnSpPr>
        <p:spPr>
          <a:xfrm>
            <a:off x="6103751" y="4736312"/>
            <a:ext cx="114733"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40" idx="4"/>
            <a:endCxn id="141" idx="0"/>
          </p:cNvCxnSpPr>
          <p:nvPr/>
        </p:nvCxnSpPr>
        <p:spPr>
          <a:xfrm>
            <a:off x="6581877" y="4771095"/>
            <a:ext cx="147236"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a:stCxn id="144" idx="4"/>
            <a:endCxn id="145" idx="0"/>
          </p:cNvCxnSpPr>
          <p:nvPr/>
        </p:nvCxnSpPr>
        <p:spPr>
          <a:xfrm>
            <a:off x="7269511" y="4771095"/>
            <a:ext cx="151241"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a:stCxn id="149" idx="4"/>
            <a:endCxn id="148" idx="0"/>
          </p:cNvCxnSpPr>
          <p:nvPr/>
        </p:nvCxnSpPr>
        <p:spPr>
          <a:xfrm>
            <a:off x="7883327" y="4771095"/>
            <a:ext cx="39528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39" idx="6"/>
            <a:endCxn id="149" idx="1"/>
          </p:cNvCxnSpPr>
          <p:nvPr/>
        </p:nvCxnSpPr>
        <p:spPr>
          <a:xfrm>
            <a:off x="6539966" y="3504399"/>
            <a:ext cx="1259389"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5901024" y="4533585"/>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9" name="円/楕円 138"/>
          <p:cNvSpPr/>
          <p:nvPr/>
        </p:nvSpPr>
        <p:spPr>
          <a:xfrm>
            <a:off x="6302456" y="3385644"/>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0" name="円/楕円 139"/>
          <p:cNvSpPr/>
          <p:nvPr/>
        </p:nvSpPr>
        <p:spPr>
          <a:xfrm>
            <a:off x="6463122" y="4533585"/>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1" name="円/楕円 140"/>
          <p:cNvSpPr/>
          <p:nvPr/>
        </p:nvSpPr>
        <p:spPr>
          <a:xfrm>
            <a:off x="6610358" y="578148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2" name="円/楕円 141"/>
          <p:cNvSpPr/>
          <p:nvPr/>
        </p:nvSpPr>
        <p:spPr>
          <a:xfrm>
            <a:off x="6099729" y="578148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3" name="円/楕円 142"/>
          <p:cNvSpPr/>
          <p:nvPr/>
        </p:nvSpPr>
        <p:spPr>
          <a:xfrm>
            <a:off x="5478990" y="5781488"/>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4" name="円/楕円 143"/>
          <p:cNvSpPr/>
          <p:nvPr/>
        </p:nvSpPr>
        <p:spPr>
          <a:xfrm>
            <a:off x="7150756" y="4533585"/>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5" name="円/楕円 144"/>
          <p:cNvSpPr/>
          <p:nvPr/>
        </p:nvSpPr>
        <p:spPr>
          <a:xfrm>
            <a:off x="7301997" y="5781488"/>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8" name="円/楕円 147"/>
          <p:cNvSpPr/>
          <p:nvPr/>
        </p:nvSpPr>
        <p:spPr>
          <a:xfrm>
            <a:off x="8159852" y="578148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9" name="円/楕円 148"/>
          <p:cNvSpPr/>
          <p:nvPr/>
        </p:nvSpPr>
        <p:spPr>
          <a:xfrm>
            <a:off x="7764572" y="4533585"/>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50" name="正方形/長方形 149"/>
          <p:cNvSpPr/>
          <p:nvPr/>
        </p:nvSpPr>
        <p:spPr>
          <a:xfrm>
            <a:off x="6235197" y="3318385"/>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5320704" y="453363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 name="正方形/長方形 4"/>
          <p:cNvSpPr/>
          <p:nvPr/>
        </p:nvSpPr>
        <p:spPr>
          <a:xfrm rot="18671042">
            <a:off x="425304" y="3759624"/>
            <a:ext cx="2237770" cy="550959"/>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正方形/長方形 152"/>
          <p:cNvSpPr/>
          <p:nvPr/>
        </p:nvSpPr>
        <p:spPr>
          <a:xfrm rot="18671042">
            <a:off x="6020843" y="3199234"/>
            <a:ext cx="777352" cy="550959"/>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正方形/長方形 156"/>
          <p:cNvSpPr/>
          <p:nvPr/>
        </p:nvSpPr>
        <p:spPr>
          <a:xfrm>
            <a:off x="3281734" y="6165304"/>
            <a:ext cx="517864" cy="51786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58" name="正方形/長方形 157"/>
          <p:cNvSpPr/>
          <p:nvPr/>
        </p:nvSpPr>
        <p:spPr>
          <a:xfrm>
            <a:off x="3970109" y="6165304"/>
            <a:ext cx="517864" cy="51786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59" name="正方形/長方形 158"/>
          <p:cNvSpPr/>
          <p:nvPr/>
        </p:nvSpPr>
        <p:spPr>
          <a:xfrm>
            <a:off x="5346858" y="6165304"/>
            <a:ext cx="517864" cy="51786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60" name="正方形/長方形 159"/>
          <p:cNvSpPr/>
          <p:nvPr/>
        </p:nvSpPr>
        <p:spPr>
          <a:xfrm>
            <a:off x="4658484" y="6165304"/>
            <a:ext cx="517864" cy="51786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Tree>
    <p:custDataLst>
      <p:tags r:id="rId1"/>
    </p:custDataLst>
    <p:extLst>
      <p:ext uri="{BB962C8B-B14F-4D97-AF65-F5344CB8AC3E}">
        <p14:creationId xmlns:p14="http://schemas.microsoft.com/office/powerpoint/2010/main" val="314591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wheel(1)">
                                      <p:cBhvr>
                                        <p:cTn id="10" dur="2000"/>
                                        <p:tgtEl>
                                          <p:spTgt spid="15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500" fill="hold"/>
                                        <p:tgtEl>
                                          <p:spTgt spid="89"/>
                                        </p:tgtEl>
                                        <p:attrNameLst>
                                          <p:attrName>fillcolor</p:attrName>
                                        </p:attrNameLst>
                                      </p:cBhvr>
                                      <p:to>
                                        <a:srgbClr val="00FF00"/>
                                      </p:to>
                                    </p:animClr>
                                    <p:set>
                                      <p:cBhvr>
                                        <p:cTn id="15" dur="500" fill="hold"/>
                                        <p:tgtEl>
                                          <p:spTgt spid="89"/>
                                        </p:tgtEl>
                                        <p:attrNameLst>
                                          <p:attrName>fill.type</p:attrName>
                                        </p:attrNameLst>
                                      </p:cBhvr>
                                      <p:to>
                                        <p:strVal val="solid"/>
                                      </p:to>
                                    </p:set>
                                    <p:set>
                                      <p:cBhvr>
                                        <p:cTn id="16" dur="500" fill="hold"/>
                                        <p:tgtEl>
                                          <p:spTgt spid="89"/>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73"/>
                                        </p:tgtEl>
                                        <p:attrNameLst>
                                          <p:attrName>fillcolor</p:attrName>
                                        </p:attrNameLst>
                                      </p:cBhvr>
                                      <p:to>
                                        <a:srgbClr val="00FF00"/>
                                      </p:to>
                                    </p:animClr>
                                    <p:set>
                                      <p:cBhvr>
                                        <p:cTn id="19" dur="500" fill="hold"/>
                                        <p:tgtEl>
                                          <p:spTgt spid="73"/>
                                        </p:tgtEl>
                                        <p:attrNameLst>
                                          <p:attrName>fill.type</p:attrName>
                                        </p:attrNameLst>
                                      </p:cBhvr>
                                      <p:to>
                                        <p:strVal val="solid"/>
                                      </p:to>
                                    </p:set>
                                    <p:set>
                                      <p:cBhvr>
                                        <p:cTn id="20" dur="500" fill="hold"/>
                                        <p:tgtEl>
                                          <p:spTgt spid="73"/>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500" fill="hold"/>
                                        <p:tgtEl>
                                          <p:spTgt spid="139"/>
                                        </p:tgtEl>
                                        <p:attrNameLst>
                                          <p:attrName>fillcolor</p:attrName>
                                        </p:attrNameLst>
                                      </p:cBhvr>
                                      <p:to>
                                        <a:srgbClr val="00FF00"/>
                                      </p:to>
                                    </p:animClr>
                                    <p:set>
                                      <p:cBhvr>
                                        <p:cTn id="23" dur="500" fill="hold"/>
                                        <p:tgtEl>
                                          <p:spTgt spid="139"/>
                                        </p:tgtEl>
                                        <p:attrNameLst>
                                          <p:attrName>fill.type</p:attrName>
                                        </p:attrNameLst>
                                      </p:cBhvr>
                                      <p:to>
                                        <p:strVal val="solid"/>
                                      </p:to>
                                    </p:set>
                                    <p:set>
                                      <p:cBhvr>
                                        <p:cTn id="24" dur="500" fill="hold"/>
                                        <p:tgtEl>
                                          <p:spTgt spid="139"/>
                                        </p:tgtEl>
                                        <p:attrNameLst>
                                          <p:attrName>fill.on</p:attrName>
                                        </p:attrNameLst>
                                      </p:cBhvr>
                                      <p:to>
                                        <p:strVal val="true"/>
                                      </p:to>
                                    </p:set>
                                  </p:childTnLst>
                                </p:cTn>
                              </p:par>
                              <p:par>
                                <p:cTn id="25" presetID="10" presetClass="entr" presetSubtype="0" fill="hold" grpId="0" nodeType="withEffect">
                                  <p:stCondLst>
                                    <p:cond delay="0"/>
                                  </p:stCondLst>
                                  <p:childTnLst>
                                    <p:set>
                                      <p:cBhvr>
                                        <p:cTn id="26" dur="1" fill="hold">
                                          <p:stCondLst>
                                            <p:cond delay="0"/>
                                          </p:stCondLst>
                                        </p:cTn>
                                        <p:tgtEl>
                                          <p:spTgt spid="157"/>
                                        </p:tgtEl>
                                        <p:attrNameLst>
                                          <p:attrName>style.visibility</p:attrName>
                                        </p:attrNameLst>
                                      </p:cBhvr>
                                      <p:to>
                                        <p:strVal val="visible"/>
                                      </p:to>
                                    </p:set>
                                    <p:animEffect transition="in" filter="fade">
                                      <p:cBhvr>
                                        <p:cTn id="27" dur="500"/>
                                        <p:tgtEl>
                                          <p:spTgt spid="15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mph" presetSubtype="2" fill="hold" nodeType="clickEffect">
                                  <p:stCondLst>
                                    <p:cond delay="0"/>
                                  </p:stCondLst>
                                  <p:childTnLst>
                                    <p:animClr clrSpc="rgb" dir="cw">
                                      <p:cBhvr>
                                        <p:cTn id="31" dur="500" fill="hold"/>
                                        <p:tgtEl>
                                          <p:spTgt spid="89"/>
                                        </p:tgtEl>
                                        <p:attrNameLst>
                                          <p:attrName>fillcolor</p:attrName>
                                        </p:attrNameLst>
                                      </p:cBhvr>
                                      <p:to>
                                        <a:srgbClr val="7171E1"/>
                                      </p:to>
                                    </p:animClr>
                                    <p:set>
                                      <p:cBhvr>
                                        <p:cTn id="32" dur="500" fill="hold"/>
                                        <p:tgtEl>
                                          <p:spTgt spid="89"/>
                                        </p:tgtEl>
                                        <p:attrNameLst>
                                          <p:attrName>fill.type</p:attrName>
                                        </p:attrNameLst>
                                      </p:cBhvr>
                                      <p:to>
                                        <p:strVal val="solid"/>
                                      </p:to>
                                    </p:set>
                                    <p:set>
                                      <p:cBhvr>
                                        <p:cTn id="33" dur="500" fill="hold"/>
                                        <p:tgtEl>
                                          <p:spTgt spid="89"/>
                                        </p:tgtEl>
                                        <p:attrNameLst>
                                          <p:attrName>fill.on</p:attrName>
                                        </p:attrNameLst>
                                      </p:cBhvr>
                                      <p:to>
                                        <p:strVal val="true"/>
                                      </p:to>
                                    </p:set>
                                  </p:childTnLst>
                                </p:cTn>
                              </p:par>
                              <p:par>
                                <p:cTn id="34" presetID="1" presetClass="emph" presetSubtype="2" fill="hold" nodeType="withEffect">
                                  <p:stCondLst>
                                    <p:cond delay="0"/>
                                  </p:stCondLst>
                                  <p:childTnLst>
                                    <p:animClr clrSpc="rgb" dir="cw">
                                      <p:cBhvr>
                                        <p:cTn id="35" dur="500" fill="hold"/>
                                        <p:tgtEl>
                                          <p:spTgt spid="73"/>
                                        </p:tgtEl>
                                        <p:attrNameLst>
                                          <p:attrName>fillcolor</p:attrName>
                                        </p:attrNameLst>
                                      </p:cBhvr>
                                      <p:to>
                                        <a:srgbClr val="7171E1"/>
                                      </p:to>
                                    </p:animClr>
                                    <p:set>
                                      <p:cBhvr>
                                        <p:cTn id="36" dur="500" fill="hold"/>
                                        <p:tgtEl>
                                          <p:spTgt spid="73"/>
                                        </p:tgtEl>
                                        <p:attrNameLst>
                                          <p:attrName>fill.type</p:attrName>
                                        </p:attrNameLst>
                                      </p:cBhvr>
                                      <p:to>
                                        <p:strVal val="solid"/>
                                      </p:to>
                                    </p:set>
                                    <p:set>
                                      <p:cBhvr>
                                        <p:cTn id="37" dur="500" fill="hold"/>
                                        <p:tgtEl>
                                          <p:spTgt spid="73"/>
                                        </p:tgtEl>
                                        <p:attrNameLst>
                                          <p:attrName>fill.on</p:attrName>
                                        </p:attrNameLst>
                                      </p:cBhvr>
                                      <p:to>
                                        <p:strVal val="true"/>
                                      </p:to>
                                    </p:set>
                                  </p:childTnLst>
                                </p:cTn>
                              </p:par>
                              <p:par>
                                <p:cTn id="38" presetID="1" presetClass="emph" presetSubtype="2" fill="hold" nodeType="withEffect">
                                  <p:stCondLst>
                                    <p:cond delay="0"/>
                                  </p:stCondLst>
                                  <p:childTnLst>
                                    <p:animClr clrSpc="rgb" dir="cw">
                                      <p:cBhvr>
                                        <p:cTn id="39" dur="500" fill="hold"/>
                                        <p:tgtEl>
                                          <p:spTgt spid="139"/>
                                        </p:tgtEl>
                                        <p:attrNameLst>
                                          <p:attrName>fillcolor</p:attrName>
                                        </p:attrNameLst>
                                      </p:cBhvr>
                                      <p:to>
                                        <a:srgbClr val="7171E1"/>
                                      </p:to>
                                    </p:animClr>
                                    <p:set>
                                      <p:cBhvr>
                                        <p:cTn id="40" dur="500" fill="hold"/>
                                        <p:tgtEl>
                                          <p:spTgt spid="139"/>
                                        </p:tgtEl>
                                        <p:attrNameLst>
                                          <p:attrName>fill.type</p:attrName>
                                        </p:attrNameLst>
                                      </p:cBhvr>
                                      <p:to>
                                        <p:strVal val="solid"/>
                                      </p:to>
                                    </p:set>
                                    <p:set>
                                      <p:cBhvr>
                                        <p:cTn id="41" dur="500" fill="hold"/>
                                        <p:tgtEl>
                                          <p:spTgt spid="139"/>
                                        </p:tgtEl>
                                        <p:attrNameLst>
                                          <p:attrName>fill.on</p:attrName>
                                        </p:attrNameLst>
                                      </p:cBhvr>
                                      <p:to>
                                        <p:strVal val="true"/>
                                      </p:to>
                                    </p:set>
                                  </p:childTnLst>
                                </p:cTn>
                              </p:par>
                              <p:par>
                                <p:cTn id="42" presetID="1" presetClass="emph" presetSubtype="2" fill="hold" nodeType="withEffect">
                                  <p:stCondLst>
                                    <p:cond delay="0"/>
                                  </p:stCondLst>
                                  <p:childTnLst>
                                    <p:animClr clrSpc="rgb" dir="cw">
                                      <p:cBhvr>
                                        <p:cTn id="43" dur="500" fill="hold"/>
                                        <p:tgtEl>
                                          <p:spTgt spid="88"/>
                                        </p:tgtEl>
                                        <p:attrNameLst>
                                          <p:attrName>fillcolor</p:attrName>
                                        </p:attrNameLst>
                                      </p:cBhvr>
                                      <p:to>
                                        <a:srgbClr val="7171E1"/>
                                      </p:to>
                                    </p:animClr>
                                    <p:set>
                                      <p:cBhvr>
                                        <p:cTn id="44" dur="500" fill="hold"/>
                                        <p:tgtEl>
                                          <p:spTgt spid="88"/>
                                        </p:tgtEl>
                                        <p:attrNameLst>
                                          <p:attrName>fill.type</p:attrName>
                                        </p:attrNameLst>
                                      </p:cBhvr>
                                      <p:to>
                                        <p:strVal val="solid"/>
                                      </p:to>
                                    </p:set>
                                    <p:set>
                                      <p:cBhvr>
                                        <p:cTn id="45" dur="500" fill="hold"/>
                                        <p:tgtEl>
                                          <p:spTgt spid="88"/>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500" fill="hold"/>
                                        <p:tgtEl>
                                          <p:spTgt spid="90"/>
                                        </p:tgtEl>
                                        <p:attrNameLst>
                                          <p:attrName>fillcolor</p:attrName>
                                        </p:attrNameLst>
                                      </p:cBhvr>
                                      <p:to>
                                        <a:srgbClr val="7171E1"/>
                                      </p:to>
                                    </p:animClr>
                                    <p:set>
                                      <p:cBhvr>
                                        <p:cTn id="48" dur="500" fill="hold"/>
                                        <p:tgtEl>
                                          <p:spTgt spid="90"/>
                                        </p:tgtEl>
                                        <p:attrNameLst>
                                          <p:attrName>fill.type</p:attrName>
                                        </p:attrNameLst>
                                      </p:cBhvr>
                                      <p:to>
                                        <p:strVal val="solid"/>
                                      </p:to>
                                    </p:set>
                                    <p:set>
                                      <p:cBhvr>
                                        <p:cTn id="49" dur="500" fill="hold"/>
                                        <p:tgtEl>
                                          <p:spTgt spid="90"/>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500" fill="hold"/>
                                        <p:tgtEl>
                                          <p:spTgt spid="147"/>
                                        </p:tgtEl>
                                        <p:attrNameLst>
                                          <p:attrName>fillcolor</p:attrName>
                                        </p:attrNameLst>
                                      </p:cBhvr>
                                      <p:to>
                                        <a:srgbClr val="7171E1"/>
                                      </p:to>
                                    </p:animClr>
                                    <p:set>
                                      <p:cBhvr>
                                        <p:cTn id="52" dur="500" fill="hold"/>
                                        <p:tgtEl>
                                          <p:spTgt spid="147"/>
                                        </p:tgtEl>
                                        <p:attrNameLst>
                                          <p:attrName>fill.type</p:attrName>
                                        </p:attrNameLst>
                                      </p:cBhvr>
                                      <p:to>
                                        <p:strVal val="solid"/>
                                      </p:to>
                                    </p:set>
                                    <p:set>
                                      <p:cBhvr>
                                        <p:cTn id="53" dur="500" fill="hold"/>
                                        <p:tgtEl>
                                          <p:spTgt spid="147"/>
                                        </p:tgtEl>
                                        <p:attrNameLst>
                                          <p:attrName>fill.on</p:attrName>
                                        </p:attrNameLst>
                                      </p:cBhvr>
                                      <p:to>
                                        <p:strVal val="true"/>
                                      </p:to>
                                    </p:set>
                                  </p:childTnLst>
                                </p:cTn>
                              </p:par>
                              <p:par>
                                <p:cTn id="54" presetID="1" presetClass="emph" presetSubtype="2" fill="hold" nodeType="withEffect">
                                  <p:stCondLst>
                                    <p:cond delay="0"/>
                                  </p:stCondLst>
                                  <p:childTnLst>
                                    <p:animClr clrSpc="rgb" dir="cw">
                                      <p:cBhvr>
                                        <p:cTn id="55" dur="500" fill="hold"/>
                                        <p:tgtEl>
                                          <p:spTgt spid="152"/>
                                        </p:tgtEl>
                                        <p:attrNameLst>
                                          <p:attrName>fillcolor</p:attrName>
                                        </p:attrNameLst>
                                      </p:cBhvr>
                                      <p:to>
                                        <a:srgbClr val="7171E1"/>
                                      </p:to>
                                    </p:animClr>
                                    <p:set>
                                      <p:cBhvr>
                                        <p:cTn id="56" dur="500" fill="hold"/>
                                        <p:tgtEl>
                                          <p:spTgt spid="152"/>
                                        </p:tgtEl>
                                        <p:attrNameLst>
                                          <p:attrName>fill.type</p:attrName>
                                        </p:attrNameLst>
                                      </p:cBhvr>
                                      <p:to>
                                        <p:strVal val="solid"/>
                                      </p:to>
                                    </p:set>
                                    <p:set>
                                      <p:cBhvr>
                                        <p:cTn id="57" dur="500" fill="hold"/>
                                        <p:tgtEl>
                                          <p:spTgt spid="152"/>
                                        </p:tgtEl>
                                        <p:attrNameLst>
                                          <p:attrName>fill.on</p:attrName>
                                        </p:attrNameLst>
                                      </p:cBhvr>
                                      <p:to>
                                        <p:strVal val="true"/>
                                      </p:to>
                                    </p:set>
                                  </p:childTnLst>
                                </p:cTn>
                              </p:par>
                              <p:par>
                                <p:cTn id="58" presetID="1" presetClass="emph" presetSubtype="2" fill="hold" nodeType="withEffect">
                                  <p:stCondLst>
                                    <p:cond delay="0"/>
                                  </p:stCondLst>
                                  <p:childTnLst>
                                    <p:animClr clrSpc="rgb" dir="cw">
                                      <p:cBhvr>
                                        <p:cTn id="59" dur="500" fill="hold"/>
                                        <p:tgtEl>
                                          <p:spTgt spid="138"/>
                                        </p:tgtEl>
                                        <p:attrNameLst>
                                          <p:attrName>fillcolor</p:attrName>
                                        </p:attrNameLst>
                                      </p:cBhvr>
                                      <p:to>
                                        <a:srgbClr val="7171E1"/>
                                      </p:to>
                                    </p:animClr>
                                    <p:set>
                                      <p:cBhvr>
                                        <p:cTn id="60" dur="500" fill="hold"/>
                                        <p:tgtEl>
                                          <p:spTgt spid="138"/>
                                        </p:tgtEl>
                                        <p:attrNameLst>
                                          <p:attrName>fill.type</p:attrName>
                                        </p:attrNameLst>
                                      </p:cBhvr>
                                      <p:to>
                                        <p:strVal val="solid"/>
                                      </p:to>
                                    </p:set>
                                    <p:set>
                                      <p:cBhvr>
                                        <p:cTn id="61" dur="500" fill="hold"/>
                                        <p:tgtEl>
                                          <p:spTgt spid="138"/>
                                        </p:tgtEl>
                                        <p:attrNameLst>
                                          <p:attrName>fill.on</p:attrName>
                                        </p:attrNameLst>
                                      </p:cBhvr>
                                      <p:to>
                                        <p:strVal val="true"/>
                                      </p:to>
                                    </p:set>
                                  </p:childTnLst>
                                </p:cTn>
                              </p:par>
                              <p:par>
                                <p:cTn id="62" presetID="1" presetClass="emph" presetSubtype="2" fill="hold" nodeType="withEffect">
                                  <p:stCondLst>
                                    <p:cond delay="0"/>
                                  </p:stCondLst>
                                  <p:childTnLst>
                                    <p:animClr clrSpc="rgb" dir="cw">
                                      <p:cBhvr>
                                        <p:cTn id="63" dur="500" fill="hold"/>
                                        <p:tgtEl>
                                          <p:spTgt spid="140"/>
                                        </p:tgtEl>
                                        <p:attrNameLst>
                                          <p:attrName>fillcolor</p:attrName>
                                        </p:attrNameLst>
                                      </p:cBhvr>
                                      <p:to>
                                        <a:srgbClr val="7171E1"/>
                                      </p:to>
                                    </p:animClr>
                                    <p:set>
                                      <p:cBhvr>
                                        <p:cTn id="64" dur="500" fill="hold"/>
                                        <p:tgtEl>
                                          <p:spTgt spid="140"/>
                                        </p:tgtEl>
                                        <p:attrNameLst>
                                          <p:attrName>fill.type</p:attrName>
                                        </p:attrNameLst>
                                      </p:cBhvr>
                                      <p:to>
                                        <p:strVal val="solid"/>
                                      </p:to>
                                    </p:set>
                                    <p:set>
                                      <p:cBhvr>
                                        <p:cTn id="65" dur="500" fill="hold"/>
                                        <p:tgtEl>
                                          <p:spTgt spid="140"/>
                                        </p:tgtEl>
                                        <p:attrNameLst>
                                          <p:attrName>fill.on</p:attrName>
                                        </p:attrNameLst>
                                      </p:cBhvr>
                                      <p:to>
                                        <p:strVal val="true"/>
                                      </p:to>
                                    </p:set>
                                  </p:childTnLst>
                                </p:cTn>
                              </p:par>
                              <p:par>
                                <p:cTn id="66" presetID="10" presetClass="entr" presetSubtype="0" fill="hold" grpId="0" nodeType="withEffect">
                                  <p:stCondLst>
                                    <p:cond delay="0"/>
                                  </p:stCondLst>
                                  <p:childTnLst>
                                    <p:set>
                                      <p:cBhvr>
                                        <p:cTn id="67" dur="1" fill="hold">
                                          <p:stCondLst>
                                            <p:cond delay="0"/>
                                          </p:stCondLst>
                                        </p:cTn>
                                        <p:tgtEl>
                                          <p:spTgt spid="158"/>
                                        </p:tgtEl>
                                        <p:attrNameLst>
                                          <p:attrName>style.visibility</p:attrName>
                                        </p:attrNameLst>
                                      </p:cBhvr>
                                      <p:to>
                                        <p:strVal val="visible"/>
                                      </p:to>
                                    </p:set>
                                    <p:animEffect transition="in" filter="fade">
                                      <p:cBhvr>
                                        <p:cTn id="68" dur="500"/>
                                        <p:tgtEl>
                                          <p:spTgt spid="158"/>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500" fill="hold"/>
                                        <p:tgtEl>
                                          <p:spTgt spid="89"/>
                                        </p:tgtEl>
                                        <p:attrNameLst>
                                          <p:attrName>fillcolor</p:attrName>
                                        </p:attrNameLst>
                                      </p:cBhvr>
                                      <p:to>
                                        <a:srgbClr val="FF5D5D"/>
                                      </p:to>
                                    </p:animClr>
                                    <p:set>
                                      <p:cBhvr>
                                        <p:cTn id="73" dur="500" fill="hold"/>
                                        <p:tgtEl>
                                          <p:spTgt spid="89"/>
                                        </p:tgtEl>
                                        <p:attrNameLst>
                                          <p:attrName>fill.type</p:attrName>
                                        </p:attrNameLst>
                                      </p:cBhvr>
                                      <p:to>
                                        <p:strVal val="solid"/>
                                      </p:to>
                                    </p:set>
                                    <p:set>
                                      <p:cBhvr>
                                        <p:cTn id="74" dur="500" fill="hold"/>
                                        <p:tgtEl>
                                          <p:spTgt spid="8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500" fill="hold"/>
                                        <p:tgtEl>
                                          <p:spTgt spid="73"/>
                                        </p:tgtEl>
                                        <p:attrNameLst>
                                          <p:attrName>fillcolor</p:attrName>
                                        </p:attrNameLst>
                                      </p:cBhvr>
                                      <p:to>
                                        <a:srgbClr val="FF5D5D"/>
                                      </p:to>
                                    </p:animClr>
                                    <p:set>
                                      <p:cBhvr>
                                        <p:cTn id="77" dur="500" fill="hold"/>
                                        <p:tgtEl>
                                          <p:spTgt spid="73"/>
                                        </p:tgtEl>
                                        <p:attrNameLst>
                                          <p:attrName>fill.type</p:attrName>
                                        </p:attrNameLst>
                                      </p:cBhvr>
                                      <p:to>
                                        <p:strVal val="solid"/>
                                      </p:to>
                                    </p:set>
                                    <p:set>
                                      <p:cBhvr>
                                        <p:cTn id="78" dur="500" fill="hold"/>
                                        <p:tgtEl>
                                          <p:spTgt spid="73"/>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500" fill="hold"/>
                                        <p:tgtEl>
                                          <p:spTgt spid="88"/>
                                        </p:tgtEl>
                                        <p:attrNameLst>
                                          <p:attrName>fillcolor</p:attrName>
                                        </p:attrNameLst>
                                      </p:cBhvr>
                                      <p:to>
                                        <a:srgbClr val="FF5D5D"/>
                                      </p:to>
                                    </p:animClr>
                                    <p:set>
                                      <p:cBhvr>
                                        <p:cTn id="81" dur="500" fill="hold"/>
                                        <p:tgtEl>
                                          <p:spTgt spid="88"/>
                                        </p:tgtEl>
                                        <p:attrNameLst>
                                          <p:attrName>fill.type</p:attrName>
                                        </p:attrNameLst>
                                      </p:cBhvr>
                                      <p:to>
                                        <p:strVal val="solid"/>
                                      </p:to>
                                    </p:set>
                                    <p:set>
                                      <p:cBhvr>
                                        <p:cTn id="82" dur="500" fill="hold"/>
                                        <p:tgtEl>
                                          <p:spTgt spid="88"/>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500" fill="hold"/>
                                        <p:tgtEl>
                                          <p:spTgt spid="90"/>
                                        </p:tgtEl>
                                        <p:attrNameLst>
                                          <p:attrName>fillcolor</p:attrName>
                                        </p:attrNameLst>
                                      </p:cBhvr>
                                      <p:to>
                                        <a:srgbClr val="FF5D5D"/>
                                      </p:to>
                                    </p:animClr>
                                    <p:set>
                                      <p:cBhvr>
                                        <p:cTn id="85" dur="500" fill="hold"/>
                                        <p:tgtEl>
                                          <p:spTgt spid="90"/>
                                        </p:tgtEl>
                                        <p:attrNameLst>
                                          <p:attrName>fill.type</p:attrName>
                                        </p:attrNameLst>
                                      </p:cBhvr>
                                      <p:to>
                                        <p:strVal val="solid"/>
                                      </p:to>
                                    </p:set>
                                    <p:set>
                                      <p:cBhvr>
                                        <p:cTn id="86" dur="500" fill="hold"/>
                                        <p:tgtEl>
                                          <p:spTgt spid="90"/>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500" fill="hold"/>
                                        <p:tgtEl>
                                          <p:spTgt spid="147"/>
                                        </p:tgtEl>
                                        <p:attrNameLst>
                                          <p:attrName>fillcolor</p:attrName>
                                        </p:attrNameLst>
                                      </p:cBhvr>
                                      <p:to>
                                        <a:srgbClr val="FF5D5D"/>
                                      </p:to>
                                    </p:animClr>
                                    <p:set>
                                      <p:cBhvr>
                                        <p:cTn id="89" dur="500" fill="hold"/>
                                        <p:tgtEl>
                                          <p:spTgt spid="147"/>
                                        </p:tgtEl>
                                        <p:attrNameLst>
                                          <p:attrName>fill.type</p:attrName>
                                        </p:attrNameLst>
                                      </p:cBhvr>
                                      <p:to>
                                        <p:strVal val="solid"/>
                                      </p:to>
                                    </p:set>
                                    <p:set>
                                      <p:cBhvr>
                                        <p:cTn id="90" dur="500" fill="hold"/>
                                        <p:tgtEl>
                                          <p:spTgt spid="147"/>
                                        </p:tgtEl>
                                        <p:attrNameLst>
                                          <p:attrName>fill.on</p:attrName>
                                        </p:attrNameLst>
                                      </p:cBhvr>
                                      <p:to>
                                        <p:strVal val="true"/>
                                      </p:to>
                                    </p:set>
                                  </p:childTnLst>
                                </p:cTn>
                              </p:par>
                              <p:par>
                                <p:cTn id="91" presetID="1" presetClass="emph" presetSubtype="2" fill="hold" nodeType="withEffect">
                                  <p:stCondLst>
                                    <p:cond delay="0"/>
                                  </p:stCondLst>
                                  <p:childTnLst>
                                    <p:animClr clrSpc="rgb" dir="cw">
                                      <p:cBhvr>
                                        <p:cTn id="92" dur="500" fill="hold"/>
                                        <p:tgtEl>
                                          <p:spTgt spid="152"/>
                                        </p:tgtEl>
                                        <p:attrNameLst>
                                          <p:attrName>fillcolor</p:attrName>
                                        </p:attrNameLst>
                                      </p:cBhvr>
                                      <p:to>
                                        <a:srgbClr val="FF5D5D"/>
                                      </p:to>
                                    </p:animClr>
                                    <p:set>
                                      <p:cBhvr>
                                        <p:cTn id="93" dur="500" fill="hold"/>
                                        <p:tgtEl>
                                          <p:spTgt spid="152"/>
                                        </p:tgtEl>
                                        <p:attrNameLst>
                                          <p:attrName>fill.type</p:attrName>
                                        </p:attrNameLst>
                                      </p:cBhvr>
                                      <p:to>
                                        <p:strVal val="solid"/>
                                      </p:to>
                                    </p:set>
                                    <p:set>
                                      <p:cBhvr>
                                        <p:cTn id="94" dur="500" fill="hold"/>
                                        <p:tgtEl>
                                          <p:spTgt spid="152"/>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138"/>
                                        </p:tgtEl>
                                        <p:attrNameLst>
                                          <p:attrName>fillcolor</p:attrName>
                                        </p:attrNameLst>
                                      </p:cBhvr>
                                      <p:to>
                                        <a:srgbClr val="FF5D5D"/>
                                      </p:to>
                                    </p:animClr>
                                    <p:set>
                                      <p:cBhvr>
                                        <p:cTn id="97" dur="500" fill="hold"/>
                                        <p:tgtEl>
                                          <p:spTgt spid="138"/>
                                        </p:tgtEl>
                                        <p:attrNameLst>
                                          <p:attrName>fill.type</p:attrName>
                                        </p:attrNameLst>
                                      </p:cBhvr>
                                      <p:to>
                                        <p:strVal val="solid"/>
                                      </p:to>
                                    </p:set>
                                    <p:set>
                                      <p:cBhvr>
                                        <p:cTn id="98" dur="500" fill="hold"/>
                                        <p:tgtEl>
                                          <p:spTgt spid="138"/>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500" fill="hold"/>
                                        <p:tgtEl>
                                          <p:spTgt spid="140"/>
                                        </p:tgtEl>
                                        <p:attrNameLst>
                                          <p:attrName>fillcolor</p:attrName>
                                        </p:attrNameLst>
                                      </p:cBhvr>
                                      <p:to>
                                        <a:srgbClr val="FF5D5D"/>
                                      </p:to>
                                    </p:animClr>
                                    <p:set>
                                      <p:cBhvr>
                                        <p:cTn id="101" dur="500" fill="hold"/>
                                        <p:tgtEl>
                                          <p:spTgt spid="140"/>
                                        </p:tgtEl>
                                        <p:attrNameLst>
                                          <p:attrName>fill.type</p:attrName>
                                        </p:attrNameLst>
                                      </p:cBhvr>
                                      <p:to>
                                        <p:strVal val="solid"/>
                                      </p:to>
                                    </p:set>
                                    <p:set>
                                      <p:cBhvr>
                                        <p:cTn id="102" dur="500" fill="hold"/>
                                        <p:tgtEl>
                                          <p:spTgt spid="140"/>
                                        </p:tgtEl>
                                        <p:attrNameLst>
                                          <p:attrName>fill.on</p:attrName>
                                        </p:attrNameLst>
                                      </p:cBhvr>
                                      <p:to>
                                        <p:strVal val="true"/>
                                      </p:to>
                                    </p:set>
                                  </p:childTnLst>
                                </p:cTn>
                              </p:par>
                              <p:par>
                                <p:cTn id="103" presetID="1" presetClass="emph" presetSubtype="2" fill="hold" nodeType="withEffect">
                                  <p:stCondLst>
                                    <p:cond delay="0"/>
                                  </p:stCondLst>
                                  <p:childTnLst>
                                    <p:animClr clrSpc="rgb" dir="cw">
                                      <p:cBhvr>
                                        <p:cTn id="104" dur="500" fill="hold"/>
                                        <p:tgtEl>
                                          <p:spTgt spid="97"/>
                                        </p:tgtEl>
                                        <p:attrNameLst>
                                          <p:attrName>fillcolor</p:attrName>
                                        </p:attrNameLst>
                                      </p:cBhvr>
                                      <p:to>
                                        <a:srgbClr val="FF5D5D"/>
                                      </p:to>
                                    </p:animClr>
                                    <p:set>
                                      <p:cBhvr>
                                        <p:cTn id="105" dur="500" fill="hold"/>
                                        <p:tgtEl>
                                          <p:spTgt spid="97"/>
                                        </p:tgtEl>
                                        <p:attrNameLst>
                                          <p:attrName>fill.type</p:attrName>
                                        </p:attrNameLst>
                                      </p:cBhvr>
                                      <p:to>
                                        <p:strVal val="solid"/>
                                      </p:to>
                                    </p:set>
                                    <p:set>
                                      <p:cBhvr>
                                        <p:cTn id="106" dur="500" fill="hold"/>
                                        <p:tgtEl>
                                          <p:spTgt spid="97"/>
                                        </p:tgtEl>
                                        <p:attrNameLst>
                                          <p:attrName>fill.on</p:attrName>
                                        </p:attrNameLst>
                                      </p:cBhvr>
                                      <p:to>
                                        <p:strVal val="true"/>
                                      </p:to>
                                    </p:set>
                                  </p:childTnLst>
                                </p:cTn>
                              </p:par>
                              <p:par>
                                <p:cTn id="107" presetID="1" presetClass="emph" presetSubtype="2" fill="hold" nodeType="withEffect">
                                  <p:stCondLst>
                                    <p:cond delay="0"/>
                                  </p:stCondLst>
                                  <p:childTnLst>
                                    <p:animClr clrSpc="rgb" dir="cw">
                                      <p:cBhvr>
                                        <p:cTn id="108" dur="500" fill="hold"/>
                                        <p:tgtEl>
                                          <p:spTgt spid="103"/>
                                        </p:tgtEl>
                                        <p:attrNameLst>
                                          <p:attrName>fillcolor</p:attrName>
                                        </p:attrNameLst>
                                      </p:cBhvr>
                                      <p:to>
                                        <a:srgbClr val="FF5D5D"/>
                                      </p:to>
                                    </p:animClr>
                                    <p:set>
                                      <p:cBhvr>
                                        <p:cTn id="109" dur="500" fill="hold"/>
                                        <p:tgtEl>
                                          <p:spTgt spid="103"/>
                                        </p:tgtEl>
                                        <p:attrNameLst>
                                          <p:attrName>fill.type</p:attrName>
                                        </p:attrNameLst>
                                      </p:cBhvr>
                                      <p:to>
                                        <p:strVal val="solid"/>
                                      </p:to>
                                    </p:set>
                                    <p:set>
                                      <p:cBhvr>
                                        <p:cTn id="110" dur="500" fill="hold"/>
                                        <p:tgtEl>
                                          <p:spTgt spid="103"/>
                                        </p:tgtEl>
                                        <p:attrNameLst>
                                          <p:attrName>fill.on</p:attrName>
                                        </p:attrNameLst>
                                      </p:cBhvr>
                                      <p:to>
                                        <p:strVal val="true"/>
                                      </p:to>
                                    </p:set>
                                  </p:childTnLst>
                                </p:cTn>
                              </p:par>
                              <p:par>
                                <p:cTn id="111" presetID="1" presetClass="emph" presetSubtype="2" fill="hold" nodeType="withEffect">
                                  <p:stCondLst>
                                    <p:cond delay="0"/>
                                  </p:stCondLst>
                                  <p:childTnLst>
                                    <p:animClr clrSpc="rgb" dir="cw">
                                      <p:cBhvr>
                                        <p:cTn id="112" dur="500" fill="hold"/>
                                        <p:tgtEl>
                                          <p:spTgt spid="93"/>
                                        </p:tgtEl>
                                        <p:attrNameLst>
                                          <p:attrName>fillcolor</p:attrName>
                                        </p:attrNameLst>
                                      </p:cBhvr>
                                      <p:to>
                                        <a:srgbClr val="FF5D5D"/>
                                      </p:to>
                                    </p:animClr>
                                    <p:set>
                                      <p:cBhvr>
                                        <p:cTn id="113" dur="500" fill="hold"/>
                                        <p:tgtEl>
                                          <p:spTgt spid="93"/>
                                        </p:tgtEl>
                                        <p:attrNameLst>
                                          <p:attrName>fill.type</p:attrName>
                                        </p:attrNameLst>
                                      </p:cBhvr>
                                      <p:to>
                                        <p:strVal val="solid"/>
                                      </p:to>
                                    </p:set>
                                    <p:set>
                                      <p:cBhvr>
                                        <p:cTn id="114" dur="500" fill="hold"/>
                                        <p:tgtEl>
                                          <p:spTgt spid="93"/>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144"/>
                                        </p:tgtEl>
                                        <p:attrNameLst>
                                          <p:attrName>fillcolor</p:attrName>
                                        </p:attrNameLst>
                                      </p:cBhvr>
                                      <p:to>
                                        <a:srgbClr val="FF5D5D"/>
                                      </p:to>
                                    </p:animClr>
                                    <p:set>
                                      <p:cBhvr>
                                        <p:cTn id="117" dur="500" fill="hold"/>
                                        <p:tgtEl>
                                          <p:spTgt spid="144"/>
                                        </p:tgtEl>
                                        <p:attrNameLst>
                                          <p:attrName>fill.type</p:attrName>
                                        </p:attrNameLst>
                                      </p:cBhvr>
                                      <p:to>
                                        <p:strVal val="solid"/>
                                      </p:to>
                                    </p:set>
                                    <p:set>
                                      <p:cBhvr>
                                        <p:cTn id="118" dur="500" fill="hold"/>
                                        <p:tgtEl>
                                          <p:spTgt spid="144"/>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500" fill="hold"/>
                                        <p:tgtEl>
                                          <p:spTgt spid="149"/>
                                        </p:tgtEl>
                                        <p:attrNameLst>
                                          <p:attrName>fillcolor</p:attrName>
                                        </p:attrNameLst>
                                      </p:cBhvr>
                                      <p:to>
                                        <a:srgbClr val="FF5D5D"/>
                                      </p:to>
                                    </p:animClr>
                                    <p:set>
                                      <p:cBhvr>
                                        <p:cTn id="121" dur="500" fill="hold"/>
                                        <p:tgtEl>
                                          <p:spTgt spid="149"/>
                                        </p:tgtEl>
                                        <p:attrNameLst>
                                          <p:attrName>fill.type</p:attrName>
                                        </p:attrNameLst>
                                      </p:cBhvr>
                                      <p:to>
                                        <p:strVal val="solid"/>
                                      </p:to>
                                    </p:set>
                                    <p:set>
                                      <p:cBhvr>
                                        <p:cTn id="122" dur="500" fill="hold"/>
                                        <p:tgtEl>
                                          <p:spTgt spid="149"/>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500" fill="hold"/>
                                        <p:tgtEl>
                                          <p:spTgt spid="143"/>
                                        </p:tgtEl>
                                        <p:attrNameLst>
                                          <p:attrName>fillcolor</p:attrName>
                                        </p:attrNameLst>
                                      </p:cBhvr>
                                      <p:to>
                                        <a:srgbClr val="FF5D5D"/>
                                      </p:to>
                                    </p:animClr>
                                    <p:set>
                                      <p:cBhvr>
                                        <p:cTn id="125" dur="500" fill="hold"/>
                                        <p:tgtEl>
                                          <p:spTgt spid="143"/>
                                        </p:tgtEl>
                                        <p:attrNameLst>
                                          <p:attrName>fill.type</p:attrName>
                                        </p:attrNameLst>
                                      </p:cBhvr>
                                      <p:to>
                                        <p:strVal val="solid"/>
                                      </p:to>
                                    </p:set>
                                    <p:set>
                                      <p:cBhvr>
                                        <p:cTn id="126" dur="500" fill="hold"/>
                                        <p:tgtEl>
                                          <p:spTgt spid="143"/>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500" fill="hold"/>
                                        <p:tgtEl>
                                          <p:spTgt spid="139"/>
                                        </p:tgtEl>
                                        <p:attrNameLst>
                                          <p:attrName>fillcolor</p:attrName>
                                        </p:attrNameLst>
                                      </p:cBhvr>
                                      <p:to>
                                        <a:srgbClr val="FF5D5D"/>
                                      </p:to>
                                    </p:animClr>
                                    <p:set>
                                      <p:cBhvr>
                                        <p:cTn id="129" dur="500" fill="hold"/>
                                        <p:tgtEl>
                                          <p:spTgt spid="139"/>
                                        </p:tgtEl>
                                        <p:attrNameLst>
                                          <p:attrName>fill.type</p:attrName>
                                        </p:attrNameLst>
                                      </p:cBhvr>
                                      <p:to>
                                        <p:strVal val="solid"/>
                                      </p:to>
                                    </p:set>
                                    <p:set>
                                      <p:cBhvr>
                                        <p:cTn id="130" dur="500" fill="hold"/>
                                        <p:tgtEl>
                                          <p:spTgt spid="139"/>
                                        </p:tgtEl>
                                        <p:attrNameLst>
                                          <p:attrName>fill.on</p:attrName>
                                        </p:attrNameLst>
                                      </p:cBhvr>
                                      <p:to>
                                        <p:strVal val="true"/>
                                      </p:to>
                                    </p:set>
                                  </p:childTnLst>
                                </p:cTn>
                              </p:par>
                              <p:par>
                                <p:cTn id="131" presetID="10" presetClass="entr" presetSubtype="0" fill="hold" grpId="0" nodeType="withEffect">
                                  <p:stCondLst>
                                    <p:cond delay="0"/>
                                  </p:stCondLst>
                                  <p:childTnLst>
                                    <p:set>
                                      <p:cBhvr>
                                        <p:cTn id="132" dur="1" fill="hold">
                                          <p:stCondLst>
                                            <p:cond delay="0"/>
                                          </p:stCondLst>
                                        </p:cTn>
                                        <p:tgtEl>
                                          <p:spTgt spid="160"/>
                                        </p:tgtEl>
                                        <p:attrNameLst>
                                          <p:attrName>style.visibility</p:attrName>
                                        </p:attrNameLst>
                                      </p:cBhvr>
                                      <p:to>
                                        <p:strVal val="visible"/>
                                      </p:to>
                                    </p:set>
                                    <p:animEffect transition="in" filter="fade">
                                      <p:cBhvr>
                                        <p:cTn id="133" dur="500"/>
                                        <p:tgtEl>
                                          <p:spTgt spid="160"/>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mph" presetSubtype="2" fill="hold" nodeType="clickEffect">
                                  <p:stCondLst>
                                    <p:cond delay="0"/>
                                  </p:stCondLst>
                                  <p:childTnLst>
                                    <p:animClr clrSpc="rgb" dir="cw">
                                      <p:cBhvr>
                                        <p:cTn id="137" dur="500" fill="hold"/>
                                        <p:tgtEl>
                                          <p:spTgt spid="89"/>
                                        </p:tgtEl>
                                        <p:attrNameLst>
                                          <p:attrName>fillcolor</p:attrName>
                                        </p:attrNameLst>
                                      </p:cBhvr>
                                      <p:to>
                                        <a:srgbClr val="00FF00"/>
                                      </p:to>
                                    </p:animClr>
                                    <p:set>
                                      <p:cBhvr>
                                        <p:cTn id="138" dur="500" fill="hold"/>
                                        <p:tgtEl>
                                          <p:spTgt spid="89"/>
                                        </p:tgtEl>
                                        <p:attrNameLst>
                                          <p:attrName>fill.type</p:attrName>
                                        </p:attrNameLst>
                                      </p:cBhvr>
                                      <p:to>
                                        <p:strVal val="solid"/>
                                      </p:to>
                                    </p:set>
                                    <p:set>
                                      <p:cBhvr>
                                        <p:cTn id="139" dur="500" fill="hold"/>
                                        <p:tgtEl>
                                          <p:spTgt spid="89"/>
                                        </p:tgtEl>
                                        <p:attrNameLst>
                                          <p:attrName>fill.on</p:attrName>
                                        </p:attrNameLst>
                                      </p:cBhvr>
                                      <p:to>
                                        <p:strVal val="true"/>
                                      </p:to>
                                    </p:set>
                                  </p:childTnLst>
                                </p:cTn>
                              </p:par>
                              <p:par>
                                <p:cTn id="140" presetID="1" presetClass="emph" presetSubtype="2" fill="hold" nodeType="withEffect">
                                  <p:stCondLst>
                                    <p:cond delay="0"/>
                                  </p:stCondLst>
                                  <p:childTnLst>
                                    <p:animClr clrSpc="rgb" dir="cw">
                                      <p:cBhvr>
                                        <p:cTn id="141" dur="500" fill="hold"/>
                                        <p:tgtEl>
                                          <p:spTgt spid="73"/>
                                        </p:tgtEl>
                                        <p:attrNameLst>
                                          <p:attrName>fillcolor</p:attrName>
                                        </p:attrNameLst>
                                      </p:cBhvr>
                                      <p:to>
                                        <a:srgbClr val="00FF00"/>
                                      </p:to>
                                    </p:animClr>
                                    <p:set>
                                      <p:cBhvr>
                                        <p:cTn id="142" dur="500" fill="hold"/>
                                        <p:tgtEl>
                                          <p:spTgt spid="73"/>
                                        </p:tgtEl>
                                        <p:attrNameLst>
                                          <p:attrName>fill.type</p:attrName>
                                        </p:attrNameLst>
                                      </p:cBhvr>
                                      <p:to>
                                        <p:strVal val="solid"/>
                                      </p:to>
                                    </p:set>
                                    <p:set>
                                      <p:cBhvr>
                                        <p:cTn id="143" dur="500" fill="hold"/>
                                        <p:tgtEl>
                                          <p:spTgt spid="73"/>
                                        </p:tgtEl>
                                        <p:attrNameLst>
                                          <p:attrName>fill.on</p:attrName>
                                        </p:attrNameLst>
                                      </p:cBhvr>
                                      <p:to>
                                        <p:strVal val="true"/>
                                      </p:to>
                                    </p:set>
                                  </p:childTnLst>
                                </p:cTn>
                              </p:par>
                              <p:par>
                                <p:cTn id="144" presetID="1" presetClass="emph" presetSubtype="2" fill="hold" nodeType="withEffect">
                                  <p:stCondLst>
                                    <p:cond delay="0"/>
                                  </p:stCondLst>
                                  <p:childTnLst>
                                    <p:animClr clrSpc="rgb" dir="cw">
                                      <p:cBhvr>
                                        <p:cTn id="145" dur="500" fill="hold"/>
                                        <p:tgtEl>
                                          <p:spTgt spid="139"/>
                                        </p:tgtEl>
                                        <p:attrNameLst>
                                          <p:attrName>fillcolor</p:attrName>
                                        </p:attrNameLst>
                                      </p:cBhvr>
                                      <p:to>
                                        <a:srgbClr val="00FF00"/>
                                      </p:to>
                                    </p:animClr>
                                    <p:set>
                                      <p:cBhvr>
                                        <p:cTn id="146" dur="500" fill="hold"/>
                                        <p:tgtEl>
                                          <p:spTgt spid="139"/>
                                        </p:tgtEl>
                                        <p:attrNameLst>
                                          <p:attrName>fill.type</p:attrName>
                                        </p:attrNameLst>
                                      </p:cBhvr>
                                      <p:to>
                                        <p:strVal val="solid"/>
                                      </p:to>
                                    </p:set>
                                    <p:set>
                                      <p:cBhvr>
                                        <p:cTn id="147" dur="500" fill="hold"/>
                                        <p:tgtEl>
                                          <p:spTgt spid="139"/>
                                        </p:tgtEl>
                                        <p:attrNameLst>
                                          <p:attrName>fill.on</p:attrName>
                                        </p:attrNameLst>
                                      </p:cBhvr>
                                      <p:to>
                                        <p:strVal val="true"/>
                                      </p:to>
                                    </p:set>
                                  </p:childTnLst>
                                </p:cTn>
                              </p:par>
                              <p:par>
                                <p:cTn id="148" presetID="1" presetClass="emph" presetSubtype="2" fill="hold" nodeType="withEffect">
                                  <p:stCondLst>
                                    <p:cond delay="0"/>
                                  </p:stCondLst>
                                  <p:childTnLst>
                                    <p:animClr clrSpc="rgb" dir="cw">
                                      <p:cBhvr>
                                        <p:cTn id="149" dur="500" fill="hold"/>
                                        <p:tgtEl>
                                          <p:spTgt spid="88"/>
                                        </p:tgtEl>
                                        <p:attrNameLst>
                                          <p:attrName>fillcolor</p:attrName>
                                        </p:attrNameLst>
                                      </p:cBhvr>
                                      <p:to>
                                        <a:srgbClr val="00FF00"/>
                                      </p:to>
                                    </p:animClr>
                                    <p:set>
                                      <p:cBhvr>
                                        <p:cTn id="150" dur="500" fill="hold"/>
                                        <p:tgtEl>
                                          <p:spTgt spid="88"/>
                                        </p:tgtEl>
                                        <p:attrNameLst>
                                          <p:attrName>fill.type</p:attrName>
                                        </p:attrNameLst>
                                      </p:cBhvr>
                                      <p:to>
                                        <p:strVal val="solid"/>
                                      </p:to>
                                    </p:set>
                                    <p:set>
                                      <p:cBhvr>
                                        <p:cTn id="151" dur="500" fill="hold"/>
                                        <p:tgtEl>
                                          <p:spTgt spid="88"/>
                                        </p:tgtEl>
                                        <p:attrNameLst>
                                          <p:attrName>fill.on</p:attrName>
                                        </p:attrNameLst>
                                      </p:cBhvr>
                                      <p:to>
                                        <p:strVal val="true"/>
                                      </p:to>
                                    </p:set>
                                  </p:childTnLst>
                                </p:cTn>
                              </p:par>
                              <p:par>
                                <p:cTn id="152" presetID="1" presetClass="emph" presetSubtype="2" fill="hold" nodeType="withEffect">
                                  <p:stCondLst>
                                    <p:cond delay="0"/>
                                  </p:stCondLst>
                                  <p:childTnLst>
                                    <p:animClr clrSpc="rgb" dir="cw">
                                      <p:cBhvr>
                                        <p:cTn id="153" dur="500" fill="hold"/>
                                        <p:tgtEl>
                                          <p:spTgt spid="90"/>
                                        </p:tgtEl>
                                        <p:attrNameLst>
                                          <p:attrName>fillcolor</p:attrName>
                                        </p:attrNameLst>
                                      </p:cBhvr>
                                      <p:to>
                                        <a:srgbClr val="00FF00"/>
                                      </p:to>
                                    </p:animClr>
                                    <p:set>
                                      <p:cBhvr>
                                        <p:cTn id="154" dur="500" fill="hold"/>
                                        <p:tgtEl>
                                          <p:spTgt spid="90"/>
                                        </p:tgtEl>
                                        <p:attrNameLst>
                                          <p:attrName>fill.type</p:attrName>
                                        </p:attrNameLst>
                                      </p:cBhvr>
                                      <p:to>
                                        <p:strVal val="solid"/>
                                      </p:to>
                                    </p:set>
                                    <p:set>
                                      <p:cBhvr>
                                        <p:cTn id="155" dur="500" fill="hold"/>
                                        <p:tgtEl>
                                          <p:spTgt spid="90"/>
                                        </p:tgtEl>
                                        <p:attrNameLst>
                                          <p:attrName>fill.on</p:attrName>
                                        </p:attrNameLst>
                                      </p:cBhvr>
                                      <p:to>
                                        <p:strVal val="true"/>
                                      </p:to>
                                    </p:set>
                                  </p:childTnLst>
                                </p:cTn>
                              </p:par>
                              <p:par>
                                <p:cTn id="156" presetID="1" presetClass="emph" presetSubtype="2" fill="hold" nodeType="withEffect">
                                  <p:stCondLst>
                                    <p:cond delay="0"/>
                                  </p:stCondLst>
                                  <p:childTnLst>
                                    <p:animClr clrSpc="rgb" dir="cw">
                                      <p:cBhvr>
                                        <p:cTn id="157" dur="500" fill="hold"/>
                                        <p:tgtEl>
                                          <p:spTgt spid="147"/>
                                        </p:tgtEl>
                                        <p:attrNameLst>
                                          <p:attrName>fillcolor</p:attrName>
                                        </p:attrNameLst>
                                      </p:cBhvr>
                                      <p:to>
                                        <a:srgbClr val="00FF00"/>
                                      </p:to>
                                    </p:animClr>
                                    <p:set>
                                      <p:cBhvr>
                                        <p:cTn id="158" dur="500" fill="hold"/>
                                        <p:tgtEl>
                                          <p:spTgt spid="147"/>
                                        </p:tgtEl>
                                        <p:attrNameLst>
                                          <p:attrName>fill.type</p:attrName>
                                        </p:attrNameLst>
                                      </p:cBhvr>
                                      <p:to>
                                        <p:strVal val="solid"/>
                                      </p:to>
                                    </p:set>
                                    <p:set>
                                      <p:cBhvr>
                                        <p:cTn id="159" dur="500" fill="hold"/>
                                        <p:tgtEl>
                                          <p:spTgt spid="147"/>
                                        </p:tgtEl>
                                        <p:attrNameLst>
                                          <p:attrName>fill.on</p:attrName>
                                        </p:attrNameLst>
                                      </p:cBhvr>
                                      <p:to>
                                        <p:strVal val="true"/>
                                      </p:to>
                                    </p:set>
                                  </p:childTnLst>
                                </p:cTn>
                              </p:par>
                              <p:par>
                                <p:cTn id="160" presetID="1" presetClass="emph" presetSubtype="2" fill="hold" nodeType="withEffect">
                                  <p:stCondLst>
                                    <p:cond delay="0"/>
                                  </p:stCondLst>
                                  <p:childTnLst>
                                    <p:animClr clrSpc="rgb" dir="cw">
                                      <p:cBhvr>
                                        <p:cTn id="161" dur="500" fill="hold"/>
                                        <p:tgtEl>
                                          <p:spTgt spid="152"/>
                                        </p:tgtEl>
                                        <p:attrNameLst>
                                          <p:attrName>fillcolor</p:attrName>
                                        </p:attrNameLst>
                                      </p:cBhvr>
                                      <p:to>
                                        <a:srgbClr val="00FF00"/>
                                      </p:to>
                                    </p:animClr>
                                    <p:set>
                                      <p:cBhvr>
                                        <p:cTn id="162" dur="500" fill="hold"/>
                                        <p:tgtEl>
                                          <p:spTgt spid="152"/>
                                        </p:tgtEl>
                                        <p:attrNameLst>
                                          <p:attrName>fill.type</p:attrName>
                                        </p:attrNameLst>
                                      </p:cBhvr>
                                      <p:to>
                                        <p:strVal val="solid"/>
                                      </p:to>
                                    </p:set>
                                    <p:set>
                                      <p:cBhvr>
                                        <p:cTn id="163" dur="500" fill="hold"/>
                                        <p:tgtEl>
                                          <p:spTgt spid="152"/>
                                        </p:tgtEl>
                                        <p:attrNameLst>
                                          <p:attrName>fill.on</p:attrName>
                                        </p:attrNameLst>
                                      </p:cBhvr>
                                      <p:to>
                                        <p:strVal val="true"/>
                                      </p:to>
                                    </p:set>
                                  </p:childTnLst>
                                </p:cTn>
                              </p:par>
                              <p:par>
                                <p:cTn id="164" presetID="1" presetClass="emph" presetSubtype="2" fill="hold" nodeType="withEffect">
                                  <p:stCondLst>
                                    <p:cond delay="0"/>
                                  </p:stCondLst>
                                  <p:childTnLst>
                                    <p:animClr clrSpc="rgb" dir="cw">
                                      <p:cBhvr>
                                        <p:cTn id="165" dur="500" fill="hold"/>
                                        <p:tgtEl>
                                          <p:spTgt spid="138"/>
                                        </p:tgtEl>
                                        <p:attrNameLst>
                                          <p:attrName>fillcolor</p:attrName>
                                        </p:attrNameLst>
                                      </p:cBhvr>
                                      <p:to>
                                        <a:srgbClr val="00FF00"/>
                                      </p:to>
                                    </p:animClr>
                                    <p:set>
                                      <p:cBhvr>
                                        <p:cTn id="166" dur="500" fill="hold"/>
                                        <p:tgtEl>
                                          <p:spTgt spid="138"/>
                                        </p:tgtEl>
                                        <p:attrNameLst>
                                          <p:attrName>fill.type</p:attrName>
                                        </p:attrNameLst>
                                      </p:cBhvr>
                                      <p:to>
                                        <p:strVal val="solid"/>
                                      </p:to>
                                    </p:set>
                                    <p:set>
                                      <p:cBhvr>
                                        <p:cTn id="167" dur="500" fill="hold"/>
                                        <p:tgtEl>
                                          <p:spTgt spid="138"/>
                                        </p:tgtEl>
                                        <p:attrNameLst>
                                          <p:attrName>fill.on</p:attrName>
                                        </p:attrNameLst>
                                      </p:cBhvr>
                                      <p:to>
                                        <p:strVal val="true"/>
                                      </p:to>
                                    </p:set>
                                  </p:childTnLst>
                                </p:cTn>
                              </p:par>
                              <p:par>
                                <p:cTn id="168" presetID="1" presetClass="emph" presetSubtype="2" fill="hold" nodeType="withEffect">
                                  <p:stCondLst>
                                    <p:cond delay="0"/>
                                  </p:stCondLst>
                                  <p:childTnLst>
                                    <p:animClr clrSpc="rgb" dir="cw">
                                      <p:cBhvr>
                                        <p:cTn id="169" dur="500" fill="hold"/>
                                        <p:tgtEl>
                                          <p:spTgt spid="140"/>
                                        </p:tgtEl>
                                        <p:attrNameLst>
                                          <p:attrName>fillcolor</p:attrName>
                                        </p:attrNameLst>
                                      </p:cBhvr>
                                      <p:to>
                                        <a:srgbClr val="00FF00"/>
                                      </p:to>
                                    </p:animClr>
                                    <p:set>
                                      <p:cBhvr>
                                        <p:cTn id="170" dur="500" fill="hold"/>
                                        <p:tgtEl>
                                          <p:spTgt spid="140"/>
                                        </p:tgtEl>
                                        <p:attrNameLst>
                                          <p:attrName>fill.type</p:attrName>
                                        </p:attrNameLst>
                                      </p:cBhvr>
                                      <p:to>
                                        <p:strVal val="solid"/>
                                      </p:to>
                                    </p:set>
                                    <p:set>
                                      <p:cBhvr>
                                        <p:cTn id="171" dur="500" fill="hold"/>
                                        <p:tgtEl>
                                          <p:spTgt spid="140"/>
                                        </p:tgtEl>
                                        <p:attrNameLst>
                                          <p:attrName>fill.on</p:attrName>
                                        </p:attrNameLst>
                                      </p:cBhvr>
                                      <p:to>
                                        <p:strVal val="true"/>
                                      </p:to>
                                    </p:set>
                                  </p:childTnLst>
                                </p:cTn>
                              </p:par>
                              <p:par>
                                <p:cTn id="172" presetID="1" presetClass="emph" presetSubtype="2" fill="hold" nodeType="withEffect">
                                  <p:stCondLst>
                                    <p:cond delay="0"/>
                                  </p:stCondLst>
                                  <p:childTnLst>
                                    <p:animClr clrSpc="rgb" dir="cw">
                                      <p:cBhvr>
                                        <p:cTn id="173" dur="500" fill="hold"/>
                                        <p:tgtEl>
                                          <p:spTgt spid="97"/>
                                        </p:tgtEl>
                                        <p:attrNameLst>
                                          <p:attrName>fillcolor</p:attrName>
                                        </p:attrNameLst>
                                      </p:cBhvr>
                                      <p:to>
                                        <a:srgbClr val="00FF00"/>
                                      </p:to>
                                    </p:animClr>
                                    <p:set>
                                      <p:cBhvr>
                                        <p:cTn id="174" dur="500" fill="hold"/>
                                        <p:tgtEl>
                                          <p:spTgt spid="97"/>
                                        </p:tgtEl>
                                        <p:attrNameLst>
                                          <p:attrName>fill.type</p:attrName>
                                        </p:attrNameLst>
                                      </p:cBhvr>
                                      <p:to>
                                        <p:strVal val="solid"/>
                                      </p:to>
                                    </p:set>
                                    <p:set>
                                      <p:cBhvr>
                                        <p:cTn id="175" dur="500" fill="hold"/>
                                        <p:tgtEl>
                                          <p:spTgt spid="97"/>
                                        </p:tgtEl>
                                        <p:attrNameLst>
                                          <p:attrName>fill.on</p:attrName>
                                        </p:attrNameLst>
                                      </p:cBhvr>
                                      <p:to>
                                        <p:strVal val="true"/>
                                      </p:to>
                                    </p:set>
                                  </p:childTnLst>
                                </p:cTn>
                              </p:par>
                              <p:par>
                                <p:cTn id="176" presetID="1" presetClass="emph" presetSubtype="2" fill="hold" nodeType="withEffect">
                                  <p:stCondLst>
                                    <p:cond delay="0"/>
                                  </p:stCondLst>
                                  <p:childTnLst>
                                    <p:animClr clrSpc="rgb" dir="cw">
                                      <p:cBhvr>
                                        <p:cTn id="177" dur="500" fill="hold"/>
                                        <p:tgtEl>
                                          <p:spTgt spid="103"/>
                                        </p:tgtEl>
                                        <p:attrNameLst>
                                          <p:attrName>fillcolor</p:attrName>
                                        </p:attrNameLst>
                                      </p:cBhvr>
                                      <p:to>
                                        <a:srgbClr val="00FF00"/>
                                      </p:to>
                                    </p:animClr>
                                    <p:set>
                                      <p:cBhvr>
                                        <p:cTn id="178" dur="500" fill="hold"/>
                                        <p:tgtEl>
                                          <p:spTgt spid="103"/>
                                        </p:tgtEl>
                                        <p:attrNameLst>
                                          <p:attrName>fill.type</p:attrName>
                                        </p:attrNameLst>
                                      </p:cBhvr>
                                      <p:to>
                                        <p:strVal val="solid"/>
                                      </p:to>
                                    </p:set>
                                    <p:set>
                                      <p:cBhvr>
                                        <p:cTn id="179" dur="500" fill="hold"/>
                                        <p:tgtEl>
                                          <p:spTgt spid="103"/>
                                        </p:tgtEl>
                                        <p:attrNameLst>
                                          <p:attrName>fill.on</p:attrName>
                                        </p:attrNameLst>
                                      </p:cBhvr>
                                      <p:to>
                                        <p:strVal val="true"/>
                                      </p:to>
                                    </p:set>
                                  </p:childTnLst>
                                </p:cTn>
                              </p:par>
                              <p:par>
                                <p:cTn id="180" presetID="1" presetClass="emph" presetSubtype="2" fill="hold" nodeType="withEffect">
                                  <p:stCondLst>
                                    <p:cond delay="0"/>
                                  </p:stCondLst>
                                  <p:childTnLst>
                                    <p:animClr clrSpc="rgb" dir="cw">
                                      <p:cBhvr>
                                        <p:cTn id="181" dur="500" fill="hold"/>
                                        <p:tgtEl>
                                          <p:spTgt spid="93"/>
                                        </p:tgtEl>
                                        <p:attrNameLst>
                                          <p:attrName>fillcolor</p:attrName>
                                        </p:attrNameLst>
                                      </p:cBhvr>
                                      <p:to>
                                        <a:srgbClr val="00FF00"/>
                                      </p:to>
                                    </p:animClr>
                                    <p:set>
                                      <p:cBhvr>
                                        <p:cTn id="182" dur="500" fill="hold"/>
                                        <p:tgtEl>
                                          <p:spTgt spid="93"/>
                                        </p:tgtEl>
                                        <p:attrNameLst>
                                          <p:attrName>fill.type</p:attrName>
                                        </p:attrNameLst>
                                      </p:cBhvr>
                                      <p:to>
                                        <p:strVal val="solid"/>
                                      </p:to>
                                    </p:set>
                                    <p:set>
                                      <p:cBhvr>
                                        <p:cTn id="183" dur="500" fill="hold"/>
                                        <p:tgtEl>
                                          <p:spTgt spid="93"/>
                                        </p:tgtEl>
                                        <p:attrNameLst>
                                          <p:attrName>fill.on</p:attrName>
                                        </p:attrNameLst>
                                      </p:cBhvr>
                                      <p:to>
                                        <p:strVal val="true"/>
                                      </p:to>
                                    </p:set>
                                  </p:childTnLst>
                                </p:cTn>
                              </p:par>
                              <p:par>
                                <p:cTn id="184" presetID="1" presetClass="emph" presetSubtype="2" fill="hold" nodeType="withEffect">
                                  <p:stCondLst>
                                    <p:cond delay="0"/>
                                  </p:stCondLst>
                                  <p:childTnLst>
                                    <p:animClr clrSpc="rgb" dir="cw">
                                      <p:cBhvr>
                                        <p:cTn id="185" dur="500" fill="hold"/>
                                        <p:tgtEl>
                                          <p:spTgt spid="144"/>
                                        </p:tgtEl>
                                        <p:attrNameLst>
                                          <p:attrName>fillcolor</p:attrName>
                                        </p:attrNameLst>
                                      </p:cBhvr>
                                      <p:to>
                                        <a:srgbClr val="00FF00"/>
                                      </p:to>
                                    </p:animClr>
                                    <p:set>
                                      <p:cBhvr>
                                        <p:cTn id="186" dur="500" fill="hold"/>
                                        <p:tgtEl>
                                          <p:spTgt spid="144"/>
                                        </p:tgtEl>
                                        <p:attrNameLst>
                                          <p:attrName>fill.type</p:attrName>
                                        </p:attrNameLst>
                                      </p:cBhvr>
                                      <p:to>
                                        <p:strVal val="solid"/>
                                      </p:to>
                                    </p:set>
                                    <p:set>
                                      <p:cBhvr>
                                        <p:cTn id="187" dur="500" fill="hold"/>
                                        <p:tgtEl>
                                          <p:spTgt spid="144"/>
                                        </p:tgtEl>
                                        <p:attrNameLst>
                                          <p:attrName>fill.on</p:attrName>
                                        </p:attrNameLst>
                                      </p:cBhvr>
                                      <p:to>
                                        <p:strVal val="true"/>
                                      </p:to>
                                    </p:set>
                                  </p:childTnLst>
                                </p:cTn>
                              </p:par>
                              <p:par>
                                <p:cTn id="188" presetID="1" presetClass="emph" presetSubtype="2" fill="hold" nodeType="withEffect">
                                  <p:stCondLst>
                                    <p:cond delay="0"/>
                                  </p:stCondLst>
                                  <p:childTnLst>
                                    <p:animClr clrSpc="rgb" dir="cw">
                                      <p:cBhvr>
                                        <p:cTn id="189" dur="500" fill="hold"/>
                                        <p:tgtEl>
                                          <p:spTgt spid="149"/>
                                        </p:tgtEl>
                                        <p:attrNameLst>
                                          <p:attrName>fillcolor</p:attrName>
                                        </p:attrNameLst>
                                      </p:cBhvr>
                                      <p:to>
                                        <a:srgbClr val="00FF00"/>
                                      </p:to>
                                    </p:animClr>
                                    <p:set>
                                      <p:cBhvr>
                                        <p:cTn id="190" dur="500" fill="hold"/>
                                        <p:tgtEl>
                                          <p:spTgt spid="149"/>
                                        </p:tgtEl>
                                        <p:attrNameLst>
                                          <p:attrName>fill.type</p:attrName>
                                        </p:attrNameLst>
                                      </p:cBhvr>
                                      <p:to>
                                        <p:strVal val="solid"/>
                                      </p:to>
                                    </p:set>
                                    <p:set>
                                      <p:cBhvr>
                                        <p:cTn id="191" dur="500" fill="hold"/>
                                        <p:tgtEl>
                                          <p:spTgt spid="149"/>
                                        </p:tgtEl>
                                        <p:attrNameLst>
                                          <p:attrName>fill.on</p:attrName>
                                        </p:attrNameLst>
                                      </p:cBhvr>
                                      <p:to>
                                        <p:strVal val="true"/>
                                      </p:to>
                                    </p:set>
                                  </p:childTnLst>
                                </p:cTn>
                              </p:par>
                              <p:par>
                                <p:cTn id="192" presetID="1" presetClass="emph" presetSubtype="2" fill="hold" nodeType="withEffect">
                                  <p:stCondLst>
                                    <p:cond delay="0"/>
                                  </p:stCondLst>
                                  <p:childTnLst>
                                    <p:animClr clrSpc="rgb" dir="cw">
                                      <p:cBhvr>
                                        <p:cTn id="193" dur="500" fill="hold"/>
                                        <p:tgtEl>
                                          <p:spTgt spid="143"/>
                                        </p:tgtEl>
                                        <p:attrNameLst>
                                          <p:attrName>fillcolor</p:attrName>
                                        </p:attrNameLst>
                                      </p:cBhvr>
                                      <p:to>
                                        <a:srgbClr val="00FF00"/>
                                      </p:to>
                                    </p:animClr>
                                    <p:set>
                                      <p:cBhvr>
                                        <p:cTn id="194" dur="500" fill="hold"/>
                                        <p:tgtEl>
                                          <p:spTgt spid="143"/>
                                        </p:tgtEl>
                                        <p:attrNameLst>
                                          <p:attrName>fill.type</p:attrName>
                                        </p:attrNameLst>
                                      </p:cBhvr>
                                      <p:to>
                                        <p:strVal val="solid"/>
                                      </p:to>
                                    </p:set>
                                    <p:set>
                                      <p:cBhvr>
                                        <p:cTn id="195" dur="500" fill="hold"/>
                                        <p:tgtEl>
                                          <p:spTgt spid="143"/>
                                        </p:tgtEl>
                                        <p:attrNameLst>
                                          <p:attrName>fill.on</p:attrName>
                                        </p:attrNameLst>
                                      </p:cBhvr>
                                      <p:to>
                                        <p:strVal val="true"/>
                                      </p:to>
                                    </p:set>
                                  </p:childTnLst>
                                </p:cTn>
                              </p:par>
                              <p:par>
                                <p:cTn id="196" presetID="1" presetClass="emph" presetSubtype="2" fill="hold" nodeType="withEffect">
                                  <p:stCondLst>
                                    <p:cond delay="0"/>
                                  </p:stCondLst>
                                  <p:childTnLst>
                                    <p:animClr clrSpc="rgb" dir="cw">
                                      <p:cBhvr>
                                        <p:cTn id="197" dur="500" fill="hold"/>
                                        <p:tgtEl>
                                          <p:spTgt spid="92"/>
                                        </p:tgtEl>
                                        <p:attrNameLst>
                                          <p:attrName>fillcolor</p:attrName>
                                        </p:attrNameLst>
                                      </p:cBhvr>
                                      <p:to>
                                        <a:srgbClr val="00FF00"/>
                                      </p:to>
                                    </p:animClr>
                                    <p:set>
                                      <p:cBhvr>
                                        <p:cTn id="198" dur="500" fill="hold"/>
                                        <p:tgtEl>
                                          <p:spTgt spid="92"/>
                                        </p:tgtEl>
                                        <p:attrNameLst>
                                          <p:attrName>fill.type</p:attrName>
                                        </p:attrNameLst>
                                      </p:cBhvr>
                                      <p:to>
                                        <p:strVal val="solid"/>
                                      </p:to>
                                    </p:set>
                                    <p:set>
                                      <p:cBhvr>
                                        <p:cTn id="199" dur="500" fill="hold"/>
                                        <p:tgtEl>
                                          <p:spTgt spid="92"/>
                                        </p:tgtEl>
                                        <p:attrNameLst>
                                          <p:attrName>fill.on</p:attrName>
                                        </p:attrNameLst>
                                      </p:cBhvr>
                                      <p:to>
                                        <p:strVal val="true"/>
                                      </p:to>
                                    </p:set>
                                  </p:childTnLst>
                                </p:cTn>
                              </p:par>
                              <p:par>
                                <p:cTn id="200" presetID="1" presetClass="emph" presetSubtype="2" fill="hold" nodeType="withEffect">
                                  <p:stCondLst>
                                    <p:cond delay="0"/>
                                  </p:stCondLst>
                                  <p:childTnLst>
                                    <p:animClr clrSpc="rgb" dir="cw">
                                      <p:cBhvr>
                                        <p:cTn id="201" dur="500" fill="hold"/>
                                        <p:tgtEl>
                                          <p:spTgt spid="91"/>
                                        </p:tgtEl>
                                        <p:attrNameLst>
                                          <p:attrName>fillcolor</p:attrName>
                                        </p:attrNameLst>
                                      </p:cBhvr>
                                      <p:to>
                                        <a:srgbClr val="00FF00"/>
                                      </p:to>
                                    </p:animClr>
                                    <p:set>
                                      <p:cBhvr>
                                        <p:cTn id="202" dur="500" fill="hold"/>
                                        <p:tgtEl>
                                          <p:spTgt spid="91"/>
                                        </p:tgtEl>
                                        <p:attrNameLst>
                                          <p:attrName>fill.type</p:attrName>
                                        </p:attrNameLst>
                                      </p:cBhvr>
                                      <p:to>
                                        <p:strVal val="solid"/>
                                      </p:to>
                                    </p:set>
                                    <p:set>
                                      <p:cBhvr>
                                        <p:cTn id="203" dur="500" fill="hold"/>
                                        <p:tgtEl>
                                          <p:spTgt spid="91"/>
                                        </p:tgtEl>
                                        <p:attrNameLst>
                                          <p:attrName>fill.on</p:attrName>
                                        </p:attrNameLst>
                                      </p:cBhvr>
                                      <p:to>
                                        <p:strVal val="true"/>
                                      </p:to>
                                    </p:set>
                                  </p:childTnLst>
                                </p:cTn>
                              </p:par>
                              <p:par>
                                <p:cTn id="204" presetID="1" presetClass="emph" presetSubtype="2" fill="hold" nodeType="withEffect">
                                  <p:stCondLst>
                                    <p:cond delay="0"/>
                                  </p:stCondLst>
                                  <p:childTnLst>
                                    <p:animClr clrSpc="rgb" dir="cw">
                                      <p:cBhvr>
                                        <p:cTn id="205" dur="500" fill="hold"/>
                                        <p:tgtEl>
                                          <p:spTgt spid="101"/>
                                        </p:tgtEl>
                                        <p:attrNameLst>
                                          <p:attrName>fillcolor</p:attrName>
                                        </p:attrNameLst>
                                      </p:cBhvr>
                                      <p:to>
                                        <a:srgbClr val="00FF00"/>
                                      </p:to>
                                    </p:animClr>
                                    <p:set>
                                      <p:cBhvr>
                                        <p:cTn id="206" dur="500" fill="hold"/>
                                        <p:tgtEl>
                                          <p:spTgt spid="101"/>
                                        </p:tgtEl>
                                        <p:attrNameLst>
                                          <p:attrName>fill.type</p:attrName>
                                        </p:attrNameLst>
                                      </p:cBhvr>
                                      <p:to>
                                        <p:strVal val="solid"/>
                                      </p:to>
                                    </p:set>
                                    <p:set>
                                      <p:cBhvr>
                                        <p:cTn id="207" dur="500" fill="hold"/>
                                        <p:tgtEl>
                                          <p:spTgt spid="101"/>
                                        </p:tgtEl>
                                        <p:attrNameLst>
                                          <p:attrName>fill.on</p:attrName>
                                        </p:attrNameLst>
                                      </p:cBhvr>
                                      <p:to>
                                        <p:strVal val="true"/>
                                      </p:to>
                                    </p:set>
                                  </p:childTnLst>
                                </p:cTn>
                              </p:par>
                              <p:par>
                                <p:cTn id="208" presetID="1" presetClass="emph" presetSubtype="2" fill="hold" nodeType="withEffect">
                                  <p:stCondLst>
                                    <p:cond delay="0"/>
                                  </p:stCondLst>
                                  <p:childTnLst>
                                    <p:animClr clrSpc="rgb" dir="cw">
                                      <p:cBhvr>
                                        <p:cTn id="209" dur="500" fill="hold"/>
                                        <p:tgtEl>
                                          <p:spTgt spid="142"/>
                                        </p:tgtEl>
                                        <p:attrNameLst>
                                          <p:attrName>fillcolor</p:attrName>
                                        </p:attrNameLst>
                                      </p:cBhvr>
                                      <p:to>
                                        <a:srgbClr val="00FF00"/>
                                      </p:to>
                                    </p:animClr>
                                    <p:set>
                                      <p:cBhvr>
                                        <p:cTn id="210" dur="500" fill="hold"/>
                                        <p:tgtEl>
                                          <p:spTgt spid="142"/>
                                        </p:tgtEl>
                                        <p:attrNameLst>
                                          <p:attrName>fill.type</p:attrName>
                                        </p:attrNameLst>
                                      </p:cBhvr>
                                      <p:to>
                                        <p:strVal val="solid"/>
                                      </p:to>
                                    </p:set>
                                    <p:set>
                                      <p:cBhvr>
                                        <p:cTn id="211" dur="500" fill="hold"/>
                                        <p:tgtEl>
                                          <p:spTgt spid="142"/>
                                        </p:tgtEl>
                                        <p:attrNameLst>
                                          <p:attrName>fill.on</p:attrName>
                                        </p:attrNameLst>
                                      </p:cBhvr>
                                      <p:to>
                                        <p:strVal val="true"/>
                                      </p:to>
                                    </p:set>
                                  </p:childTnLst>
                                </p:cTn>
                              </p:par>
                              <p:par>
                                <p:cTn id="212" presetID="1" presetClass="emph" presetSubtype="2" fill="hold" nodeType="withEffect">
                                  <p:stCondLst>
                                    <p:cond delay="0"/>
                                  </p:stCondLst>
                                  <p:childTnLst>
                                    <p:animClr clrSpc="rgb" dir="cw">
                                      <p:cBhvr>
                                        <p:cTn id="213" dur="500" fill="hold"/>
                                        <p:tgtEl>
                                          <p:spTgt spid="141"/>
                                        </p:tgtEl>
                                        <p:attrNameLst>
                                          <p:attrName>fillcolor</p:attrName>
                                        </p:attrNameLst>
                                      </p:cBhvr>
                                      <p:to>
                                        <a:srgbClr val="00FF00"/>
                                      </p:to>
                                    </p:animClr>
                                    <p:set>
                                      <p:cBhvr>
                                        <p:cTn id="214" dur="500" fill="hold"/>
                                        <p:tgtEl>
                                          <p:spTgt spid="141"/>
                                        </p:tgtEl>
                                        <p:attrNameLst>
                                          <p:attrName>fill.type</p:attrName>
                                        </p:attrNameLst>
                                      </p:cBhvr>
                                      <p:to>
                                        <p:strVal val="solid"/>
                                      </p:to>
                                    </p:set>
                                    <p:set>
                                      <p:cBhvr>
                                        <p:cTn id="215" dur="500" fill="hold"/>
                                        <p:tgtEl>
                                          <p:spTgt spid="141"/>
                                        </p:tgtEl>
                                        <p:attrNameLst>
                                          <p:attrName>fill.on</p:attrName>
                                        </p:attrNameLst>
                                      </p:cBhvr>
                                      <p:to>
                                        <p:strVal val="true"/>
                                      </p:to>
                                    </p:set>
                                  </p:childTnLst>
                                </p:cTn>
                              </p:par>
                              <p:par>
                                <p:cTn id="216" presetID="1" presetClass="emph" presetSubtype="2" fill="hold" nodeType="withEffect">
                                  <p:stCondLst>
                                    <p:cond delay="0"/>
                                  </p:stCondLst>
                                  <p:childTnLst>
                                    <p:animClr clrSpc="rgb" dir="cw">
                                      <p:cBhvr>
                                        <p:cTn id="217" dur="500" fill="hold"/>
                                        <p:tgtEl>
                                          <p:spTgt spid="148"/>
                                        </p:tgtEl>
                                        <p:attrNameLst>
                                          <p:attrName>fillcolor</p:attrName>
                                        </p:attrNameLst>
                                      </p:cBhvr>
                                      <p:to>
                                        <a:srgbClr val="00FF00"/>
                                      </p:to>
                                    </p:animClr>
                                    <p:set>
                                      <p:cBhvr>
                                        <p:cTn id="218" dur="500" fill="hold"/>
                                        <p:tgtEl>
                                          <p:spTgt spid="148"/>
                                        </p:tgtEl>
                                        <p:attrNameLst>
                                          <p:attrName>fill.type</p:attrName>
                                        </p:attrNameLst>
                                      </p:cBhvr>
                                      <p:to>
                                        <p:strVal val="solid"/>
                                      </p:to>
                                    </p:set>
                                    <p:set>
                                      <p:cBhvr>
                                        <p:cTn id="219" dur="500" fill="hold"/>
                                        <p:tgtEl>
                                          <p:spTgt spid="148"/>
                                        </p:tgtEl>
                                        <p:attrNameLst>
                                          <p:attrName>fill.on</p:attrName>
                                        </p:attrNameLst>
                                      </p:cBhvr>
                                      <p:to>
                                        <p:strVal val="true"/>
                                      </p:to>
                                    </p:set>
                                  </p:childTnLst>
                                </p:cTn>
                              </p:par>
                              <p:par>
                                <p:cTn id="220" presetID="10" presetClass="entr" presetSubtype="0" fill="hold" grpId="0" nodeType="withEffect">
                                  <p:stCondLst>
                                    <p:cond delay="0"/>
                                  </p:stCondLst>
                                  <p:childTnLst>
                                    <p:set>
                                      <p:cBhvr>
                                        <p:cTn id="221" dur="1" fill="hold">
                                          <p:stCondLst>
                                            <p:cond delay="0"/>
                                          </p:stCondLst>
                                        </p:cTn>
                                        <p:tgtEl>
                                          <p:spTgt spid="159"/>
                                        </p:tgtEl>
                                        <p:attrNameLst>
                                          <p:attrName>style.visibility</p:attrName>
                                        </p:attrNameLst>
                                      </p:cBhvr>
                                      <p:to>
                                        <p:strVal val="visible"/>
                                      </p:to>
                                    </p:set>
                                    <p:animEffect transition="in" filter="fade">
                                      <p:cBhvr>
                                        <p:cTn id="222"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3" grpId="0" animBg="1"/>
      <p:bldP spid="157" grpId="0" animBg="1"/>
      <p:bldP spid="158" grpId="0" animBg="1"/>
      <p:bldP spid="159" grpId="0" animBg="1"/>
      <p:bldP spid="1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テキスト ボックス 16"/>
              <p:cNvSpPr txBox="1"/>
              <p:nvPr/>
            </p:nvSpPr>
            <p:spPr>
              <a:xfrm>
                <a:off x="1330168" y="980728"/>
                <a:ext cx="5798929" cy="523220"/>
              </a:xfrm>
              <a:prstGeom prst="rect">
                <a:avLst/>
              </a:prstGeom>
              <a:noFill/>
            </p:spPr>
            <p:txBody>
              <a:bodyPr wrap="square" rtlCol="0">
                <a:spAutoFit/>
              </a:bodyPr>
              <a:lstStyle/>
              <a:p>
                <a:r>
                  <a:rPr lang="ja-JP" altLang="en-US" sz="2800" dirty="0" smtClean="0"/>
                  <a:t>根から葉へ，全ての頂点</a:t>
                </a:r>
                <a14:m>
                  <m:oMath xmlns:m="http://schemas.openxmlformats.org/officeDocument/2006/math">
                    <m:r>
                      <a:rPr lang="en-US" altLang="ja-JP" sz="2800" b="0" i="1" smtClean="0">
                        <a:latin typeface="Cambria Math"/>
                      </a:rPr>
                      <m:t>𝑣</m:t>
                    </m:r>
                  </m:oMath>
                </a14:m>
                <a:r>
                  <a:rPr lang="ja-JP" altLang="en-US" sz="2800" dirty="0" smtClean="0"/>
                  <a:t>について</a:t>
                </a:r>
                <a:endParaRPr lang="en-US" altLang="ja-JP" sz="2800" dirty="0" smtClean="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1330168" y="980728"/>
                <a:ext cx="5798929" cy="523220"/>
              </a:xfrm>
              <a:prstGeom prst="rect">
                <a:avLst/>
              </a:prstGeom>
              <a:blipFill rotWithShape="1">
                <a:blip r:embed="rId3"/>
                <a:stretch>
                  <a:fillRect l="-2103" t="-9302" r="-315" b="-33721"/>
                </a:stretch>
              </a:blipFill>
            </p:spPr>
            <p:txBody>
              <a:bodyPr/>
              <a:lstStyle/>
              <a:p>
                <a:r>
                  <a:rPr lang="ja-JP" altLang="en-US">
                    <a:noFill/>
                  </a:rPr>
                  <a:t> </a:t>
                </a:r>
              </a:p>
            </p:txBody>
          </p:sp>
        </mc:Fallback>
      </mc:AlternateContent>
      <p:cxnSp>
        <p:nvCxnSpPr>
          <p:cNvPr id="42" name="直線コネクタ 41"/>
          <p:cNvCxnSpPr/>
          <p:nvPr/>
        </p:nvCxnSpPr>
        <p:spPr>
          <a:xfrm>
            <a:off x="4567727" y="2708920"/>
            <a:ext cx="0" cy="4032448"/>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202BC488-264D-4CC2-AA22-7687A2C3553A}" type="slidenum">
              <a:rPr kumimoji="1" lang="ja-JP" altLang="en-US" smtClean="0"/>
              <a:t>21</a:t>
            </a:fld>
            <a:endParaRPr kumimoji="1" lang="ja-JP" altLang="en-US" dirty="0"/>
          </a:p>
        </p:txBody>
      </p:sp>
      <p:sp>
        <p:nvSpPr>
          <p:cNvPr id="68" name="正方形/長方形 67"/>
          <p:cNvSpPr/>
          <p:nvPr/>
        </p:nvSpPr>
        <p:spPr>
          <a:xfrm>
            <a:off x="1548576" y="116632"/>
            <a:ext cx="6046848" cy="769441"/>
          </a:xfrm>
          <a:prstGeom prst="rect">
            <a:avLst/>
          </a:prstGeom>
        </p:spPr>
        <p:txBody>
          <a:bodyPr wrap="none">
            <a:spAutoFit/>
          </a:bodyPr>
          <a:lstStyle/>
          <a:p>
            <a:r>
              <a:rPr lang="en-US" altLang="ja-JP" sz="4400" dirty="0" smtClean="0"/>
              <a:t>FPT</a:t>
            </a:r>
            <a:r>
              <a:rPr lang="ja-JP" altLang="en-US" sz="4400" dirty="0" smtClean="0"/>
              <a:t>アルゴリズム</a:t>
            </a:r>
            <a:r>
              <a:rPr lang="en-US" altLang="ja-JP" sz="4400" dirty="0" smtClean="0"/>
              <a:t>(</a:t>
            </a:r>
            <a:r>
              <a:rPr lang="ja-JP" altLang="en-US" sz="4400" dirty="0" smtClean="0"/>
              <a:t>縮約</a:t>
            </a:r>
            <a:r>
              <a:rPr lang="en-US" altLang="ja-JP" sz="4400" dirty="0" smtClean="0"/>
              <a:t>)</a:t>
            </a:r>
            <a:endParaRPr lang="ja-JP" altLang="en-US" sz="4400" dirty="0"/>
          </a:p>
        </p:txBody>
      </p:sp>
      <p:sp>
        <p:nvSpPr>
          <p:cNvPr id="81" name="右矢印 80"/>
          <p:cNvSpPr/>
          <p:nvPr/>
        </p:nvSpPr>
        <p:spPr>
          <a:xfrm>
            <a:off x="4053506" y="4152964"/>
            <a:ext cx="1036987" cy="7185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smtClean="0">
                <a:solidFill>
                  <a:srgbClr val="FF0000"/>
                </a:solidFill>
              </a:rPr>
              <a:t>縮約</a:t>
            </a:r>
            <a:endParaRPr kumimoji="1" lang="ja-JP" altLang="en-US" sz="2400" dirty="0">
              <a:solidFill>
                <a:srgbClr val="FF0000"/>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1392936" y="1503948"/>
                <a:ext cx="6032061" cy="523220"/>
              </a:xfrm>
              <a:prstGeom prst="rect">
                <a:avLst/>
              </a:prstGeom>
              <a:noFill/>
            </p:spPr>
            <p:txBody>
              <a:bodyPr wrap="square" rtlCol="0">
                <a:spAutoFit/>
              </a:bodyPr>
              <a:lstStyle/>
              <a:p>
                <a:r>
                  <a:rPr lang="en-US" altLang="ja-JP" sz="2800" dirty="0" smtClean="0"/>
                  <a:t>(1)</a:t>
                </a:r>
                <a14:m>
                  <m:oMath xmlns:m="http://schemas.openxmlformats.org/officeDocument/2006/math">
                    <m:r>
                      <a:rPr lang="en-US" altLang="ja-JP" sz="2800" b="0" i="1" smtClean="0">
                        <a:latin typeface="Cambria Math"/>
                      </a:rPr>
                      <m:t>𝑣</m:t>
                    </m:r>
                  </m:oMath>
                </a14:m>
                <a:r>
                  <a:rPr lang="ja-JP" altLang="en-US" sz="2800" dirty="0" smtClean="0"/>
                  <a:t>と同じ</a:t>
                </a:r>
                <a:r>
                  <a:rPr lang="ja-JP" altLang="en-US" sz="2800" dirty="0"/>
                  <a:t>色の子を</a:t>
                </a:r>
                <a14:m>
                  <m:oMath xmlns:m="http://schemas.openxmlformats.org/officeDocument/2006/math">
                    <m:r>
                      <a:rPr lang="en-US" altLang="ja-JP" sz="2800" i="1">
                        <a:latin typeface="Cambria Math"/>
                      </a:rPr>
                      <m:t>𝑣</m:t>
                    </m:r>
                  </m:oMath>
                </a14:m>
                <a:r>
                  <a:rPr lang="ja-JP" altLang="en-US" sz="2800" dirty="0"/>
                  <a:t>と</a:t>
                </a:r>
                <a:r>
                  <a:rPr lang="ja-JP" altLang="en-US" sz="2800" dirty="0" smtClean="0">
                    <a:solidFill>
                      <a:srgbClr val="FF0000"/>
                    </a:solidFill>
                  </a:rPr>
                  <a:t>縮約</a:t>
                </a:r>
                <a:r>
                  <a:rPr lang="ja-JP" altLang="en-US" sz="2800" dirty="0"/>
                  <a:t>する</a:t>
                </a:r>
                <a:r>
                  <a:rPr lang="ja-JP" altLang="en-US" sz="2800" dirty="0" smtClean="0"/>
                  <a:t>．</a:t>
                </a:r>
                <a:endParaRPr lang="ja-JP" altLang="en-US" sz="2800"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392936" y="1503948"/>
                <a:ext cx="6032061" cy="523220"/>
              </a:xfrm>
              <a:prstGeom prst="rect">
                <a:avLst/>
              </a:prstGeom>
              <a:blipFill rotWithShape="1">
                <a:blip r:embed="rId4"/>
                <a:stretch>
                  <a:fillRect l="-2123" t="-17442" b="-33721"/>
                </a:stretch>
              </a:blipFill>
            </p:spPr>
            <p:txBody>
              <a:bodyPr/>
              <a:lstStyle/>
              <a:p>
                <a:r>
                  <a:rPr lang="ja-JP" altLang="en-US">
                    <a:noFill/>
                  </a:rPr>
                  <a:t> </a:t>
                </a:r>
              </a:p>
            </p:txBody>
          </p:sp>
        </mc:Fallback>
      </mc:AlternateContent>
      <p:grpSp>
        <p:nvGrpSpPr>
          <p:cNvPr id="3" name="グループ化 2"/>
          <p:cNvGrpSpPr/>
          <p:nvPr/>
        </p:nvGrpSpPr>
        <p:grpSpPr>
          <a:xfrm>
            <a:off x="395537" y="2708920"/>
            <a:ext cx="3570184" cy="3730852"/>
            <a:chOff x="395537" y="2708920"/>
            <a:chExt cx="3570184" cy="3730852"/>
          </a:xfrm>
        </p:grpSpPr>
        <p:cxnSp>
          <p:nvCxnSpPr>
            <p:cNvPr id="99" name="直線コネクタ 98"/>
            <p:cNvCxnSpPr>
              <a:stCxn id="105" idx="2"/>
              <a:endCxn id="103" idx="0"/>
            </p:cNvCxnSpPr>
            <p:nvPr/>
          </p:nvCxnSpPr>
          <p:spPr>
            <a:xfrm flipH="1">
              <a:off x="934308" y="3925173"/>
              <a:ext cx="936507" cy="102918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a:stCxn id="105" idx="3"/>
              <a:endCxn id="104" idx="0"/>
            </p:cNvCxnSpPr>
            <p:nvPr/>
          </p:nvCxnSpPr>
          <p:spPr>
            <a:xfrm flipH="1">
              <a:off x="1588138" y="4009145"/>
              <a:ext cx="317460"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a:stCxn id="105" idx="5"/>
              <a:endCxn id="106" idx="0"/>
            </p:cNvCxnSpPr>
            <p:nvPr/>
          </p:nvCxnSpPr>
          <p:spPr>
            <a:xfrm>
              <a:off x="2073542" y="4009145"/>
              <a:ext cx="76694"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a:stCxn id="113" idx="1"/>
              <a:endCxn id="105" idx="0"/>
            </p:cNvCxnSpPr>
            <p:nvPr/>
          </p:nvCxnSpPr>
          <p:spPr>
            <a:xfrm flipH="1" flipV="1">
              <a:off x="1989570" y="3806418"/>
              <a:ext cx="764328" cy="118272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a:stCxn id="104" idx="3"/>
              <a:endCxn id="109" idx="0"/>
            </p:cNvCxnSpPr>
            <p:nvPr/>
          </p:nvCxnSpPr>
          <p:spPr>
            <a:xfrm flipH="1">
              <a:off x="1166104" y="5157086"/>
              <a:ext cx="338062"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a:stCxn id="104" idx="5"/>
              <a:endCxn id="108" idx="0"/>
            </p:cNvCxnSpPr>
            <p:nvPr/>
          </p:nvCxnSpPr>
          <p:spPr>
            <a:xfrm>
              <a:off x="1672110" y="5157086"/>
              <a:ext cx="114733"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a:stCxn id="106" idx="4"/>
              <a:endCxn id="107" idx="0"/>
            </p:cNvCxnSpPr>
            <p:nvPr/>
          </p:nvCxnSpPr>
          <p:spPr>
            <a:xfrm>
              <a:off x="2150236" y="5191869"/>
              <a:ext cx="23751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a:stCxn id="113" idx="4"/>
              <a:endCxn id="114" idx="0"/>
            </p:cNvCxnSpPr>
            <p:nvPr/>
          </p:nvCxnSpPr>
          <p:spPr>
            <a:xfrm>
              <a:off x="2837870" y="5191869"/>
              <a:ext cx="151241"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a:stCxn id="119" idx="4"/>
              <a:endCxn id="117" idx="0"/>
            </p:cNvCxnSpPr>
            <p:nvPr/>
          </p:nvCxnSpPr>
          <p:spPr>
            <a:xfrm>
              <a:off x="3451686" y="5191869"/>
              <a:ext cx="39528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05" idx="6"/>
              <a:endCxn id="119" idx="1"/>
            </p:cNvCxnSpPr>
            <p:nvPr/>
          </p:nvCxnSpPr>
          <p:spPr>
            <a:xfrm>
              <a:off x="2108325" y="3925173"/>
              <a:ext cx="1259389"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a:stCxn id="103" idx="3"/>
              <a:endCxn id="178" idx="0"/>
            </p:cNvCxnSpPr>
            <p:nvPr/>
          </p:nvCxnSpPr>
          <p:spPr>
            <a:xfrm flipH="1">
              <a:off x="527005" y="5157086"/>
              <a:ext cx="323331"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テキスト ボックス 70"/>
                <p:cNvSpPr txBox="1"/>
                <p:nvPr/>
              </p:nvSpPr>
              <p:spPr>
                <a:xfrm>
                  <a:off x="395537" y="2708920"/>
                  <a:ext cx="50044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dirty="0">
                            <a:latin typeface="Cambria Math"/>
                          </a:rPr>
                          <m:t>𝑇</m:t>
                        </m:r>
                      </m:oMath>
                    </m:oMathPara>
                  </a14:m>
                  <a:endParaRPr kumimoji="1" lang="ja-JP" altLang="en-US" sz="2800" i="1" dirty="0"/>
                </a:p>
              </p:txBody>
            </p:sp>
          </mc:Choice>
          <mc:Fallback xmlns="">
            <p:sp>
              <p:nvSpPr>
                <p:cNvPr id="71" name="テキスト ボックス 70"/>
                <p:cNvSpPr txBox="1">
                  <a:spLocks noRot="1" noChangeAspect="1" noMove="1" noResize="1" noEditPoints="1" noAdjustHandles="1" noChangeArrowheads="1" noChangeShapeType="1" noTextEdit="1"/>
                </p:cNvSpPr>
                <p:nvPr/>
              </p:nvSpPr>
              <p:spPr>
                <a:xfrm>
                  <a:off x="395537" y="2708920"/>
                  <a:ext cx="500446" cy="523220"/>
                </a:xfrm>
                <a:prstGeom prst="rect">
                  <a:avLst/>
                </a:prstGeom>
                <a:blipFill rotWithShape="1">
                  <a:blip r:embed="rId5"/>
                  <a:stretch>
                    <a:fillRect/>
                  </a:stretch>
                </a:blipFill>
              </p:spPr>
              <p:txBody>
                <a:bodyPr/>
                <a:lstStyle/>
                <a:p>
                  <a:r>
                    <a:rPr lang="ja-JP" altLang="en-US">
                      <a:noFill/>
                    </a:rPr>
                    <a:t> </a:t>
                  </a:r>
                </a:p>
              </p:txBody>
            </p:sp>
          </mc:Fallback>
        </mc:AlternateContent>
        <p:sp>
          <p:nvSpPr>
            <p:cNvPr id="103" name="円/楕円 102"/>
            <p:cNvSpPr/>
            <p:nvPr/>
          </p:nvSpPr>
          <p:spPr>
            <a:xfrm>
              <a:off x="815553" y="495435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04" name="円/楕円 103"/>
            <p:cNvSpPr/>
            <p:nvPr/>
          </p:nvSpPr>
          <p:spPr>
            <a:xfrm>
              <a:off x="1469383" y="495435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5" name="円/楕円 104"/>
            <p:cNvSpPr/>
            <p:nvPr/>
          </p:nvSpPr>
          <p:spPr>
            <a:xfrm>
              <a:off x="1870815" y="380641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6" name="円/楕円 105"/>
            <p:cNvSpPr/>
            <p:nvPr/>
          </p:nvSpPr>
          <p:spPr>
            <a:xfrm>
              <a:off x="2031481" y="495435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7" name="円/楕円 106"/>
            <p:cNvSpPr/>
            <p:nvPr/>
          </p:nvSpPr>
          <p:spPr>
            <a:xfrm>
              <a:off x="2268991" y="620226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8" name="円/楕円 107"/>
            <p:cNvSpPr/>
            <p:nvPr/>
          </p:nvSpPr>
          <p:spPr>
            <a:xfrm>
              <a:off x="1668088" y="620226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9" name="円/楕円 108"/>
            <p:cNvSpPr/>
            <p:nvPr/>
          </p:nvSpPr>
          <p:spPr>
            <a:xfrm>
              <a:off x="1047349" y="620226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3" name="円/楕円 112"/>
            <p:cNvSpPr/>
            <p:nvPr/>
          </p:nvSpPr>
          <p:spPr>
            <a:xfrm>
              <a:off x="2719115" y="495435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4" name="円/楕円 113"/>
            <p:cNvSpPr/>
            <p:nvPr/>
          </p:nvSpPr>
          <p:spPr>
            <a:xfrm>
              <a:off x="2870356" y="620226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7" name="円/楕円 116"/>
            <p:cNvSpPr/>
            <p:nvPr/>
          </p:nvSpPr>
          <p:spPr>
            <a:xfrm>
              <a:off x="3728211" y="620226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9" name="円/楕円 118"/>
            <p:cNvSpPr/>
            <p:nvPr/>
          </p:nvSpPr>
          <p:spPr>
            <a:xfrm>
              <a:off x="3332931" y="495435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0" name="正方形/長方形 119"/>
            <p:cNvSpPr/>
            <p:nvPr/>
          </p:nvSpPr>
          <p:spPr>
            <a:xfrm>
              <a:off x="1803556" y="373915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円/楕円 177"/>
            <p:cNvSpPr/>
            <p:nvPr/>
          </p:nvSpPr>
          <p:spPr>
            <a:xfrm>
              <a:off x="408250" y="620226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207" name="グループ化 206"/>
          <p:cNvGrpSpPr/>
          <p:nvPr/>
        </p:nvGrpSpPr>
        <p:grpSpPr>
          <a:xfrm>
            <a:off x="4769937" y="2709830"/>
            <a:ext cx="3781464" cy="3729942"/>
            <a:chOff x="4771384" y="2708920"/>
            <a:chExt cx="3781464" cy="3729942"/>
          </a:xfrm>
        </p:grpSpPr>
        <p:cxnSp>
          <p:nvCxnSpPr>
            <p:cNvPr id="232" name="直線コネクタ 231"/>
            <p:cNvCxnSpPr>
              <a:stCxn id="216" idx="2"/>
              <a:endCxn id="233" idx="0"/>
            </p:cNvCxnSpPr>
            <p:nvPr/>
          </p:nvCxnSpPr>
          <p:spPr>
            <a:xfrm flipH="1">
              <a:off x="5515721" y="3924263"/>
              <a:ext cx="942221" cy="102918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a:stCxn id="216" idx="3"/>
              <a:endCxn id="215" idx="0"/>
            </p:cNvCxnSpPr>
            <p:nvPr/>
          </p:nvCxnSpPr>
          <p:spPr>
            <a:xfrm flipH="1">
              <a:off x="6175265" y="4008235"/>
              <a:ext cx="317460"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a:stCxn id="216" idx="5"/>
              <a:endCxn id="217" idx="0"/>
            </p:cNvCxnSpPr>
            <p:nvPr/>
          </p:nvCxnSpPr>
          <p:spPr>
            <a:xfrm>
              <a:off x="6660669" y="4008235"/>
              <a:ext cx="76694"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a:stCxn id="224" idx="1"/>
              <a:endCxn id="216" idx="0"/>
            </p:cNvCxnSpPr>
            <p:nvPr/>
          </p:nvCxnSpPr>
          <p:spPr>
            <a:xfrm flipH="1" flipV="1">
              <a:off x="6576697" y="3805508"/>
              <a:ext cx="764328" cy="118272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a:stCxn id="215" idx="3"/>
              <a:endCxn id="220" idx="0"/>
            </p:cNvCxnSpPr>
            <p:nvPr/>
          </p:nvCxnSpPr>
          <p:spPr>
            <a:xfrm flipH="1">
              <a:off x="5753231" y="5156176"/>
              <a:ext cx="338062"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a:stCxn id="215" idx="5"/>
              <a:endCxn id="219" idx="0"/>
            </p:cNvCxnSpPr>
            <p:nvPr/>
          </p:nvCxnSpPr>
          <p:spPr>
            <a:xfrm>
              <a:off x="6259237" y="5156176"/>
              <a:ext cx="114733"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a:stCxn id="217" idx="4"/>
              <a:endCxn id="218" idx="0"/>
            </p:cNvCxnSpPr>
            <p:nvPr/>
          </p:nvCxnSpPr>
          <p:spPr>
            <a:xfrm>
              <a:off x="6737363" y="5190959"/>
              <a:ext cx="23751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a:stCxn id="224" idx="4"/>
              <a:endCxn id="225" idx="0"/>
            </p:cNvCxnSpPr>
            <p:nvPr/>
          </p:nvCxnSpPr>
          <p:spPr>
            <a:xfrm>
              <a:off x="7424997" y="5190959"/>
              <a:ext cx="151241"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a:stCxn id="230" idx="4"/>
              <a:endCxn id="228" idx="0"/>
            </p:cNvCxnSpPr>
            <p:nvPr/>
          </p:nvCxnSpPr>
          <p:spPr>
            <a:xfrm>
              <a:off x="8038813" y="5190959"/>
              <a:ext cx="39528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a:stCxn id="216" idx="6"/>
              <a:endCxn id="230" idx="1"/>
            </p:cNvCxnSpPr>
            <p:nvPr/>
          </p:nvCxnSpPr>
          <p:spPr>
            <a:xfrm>
              <a:off x="6695452" y="3924263"/>
              <a:ext cx="1259389"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9" name="テキスト ボックス 208"/>
                <p:cNvSpPr txBox="1"/>
                <p:nvPr/>
              </p:nvSpPr>
              <p:spPr>
                <a:xfrm>
                  <a:off x="4771384" y="2708920"/>
                  <a:ext cx="1805312"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1" dirty="0" smtClean="0">
                          <a:latin typeface="Cambria Math"/>
                        </a:rPr>
                        <m:t>(</m:t>
                      </m:r>
                    </m:oMath>
                  </a14:m>
                  <a:r>
                    <a:rPr lang="en-US" altLang="ja-JP" sz="2400" dirty="0" smtClean="0"/>
                    <a:t>1</a:t>
                  </a:r>
                  <a:r>
                    <a:rPr kumimoji="1" lang="ja-JP" altLang="en-US" sz="2400" dirty="0" smtClean="0"/>
                    <a:t>回目</a:t>
                  </a:r>
                  <a:r>
                    <a:rPr kumimoji="1" lang="en-US" altLang="ja-JP" sz="2800" dirty="0" smtClean="0"/>
                    <a:t>)</a:t>
                  </a:r>
                  <a:endParaRPr kumimoji="1" lang="ja-JP" altLang="en-US" sz="2800" dirty="0"/>
                </a:p>
              </p:txBody>
            </p:sp>
          </mc:Choice>
          <mc:Fallback xmlns="">
            <p:sp>
              <p:nvSpPr>
                <p:cNvPr id="209" name="テキスト ボックス 208"/>
                <p:cNvSpPr txBox="1">
                  <a:spLocks noRot="1" noChangeAspect="1" noMove="1" noResize="1" noEditPoints="1" noAdjustHandles="1" noChangeArrowheads="1" noChangeShapeType="1" noTextEdit="1"/>
                </p:cNvSpPr>
                <p:nvPr/>
              </p:nvSpPr>
              <p:spPr>
                <a:xfrm>
                  <a:off x="4771384" y="2708920"/>
                  <a:ext cx="1805312" cy="523220"/>
                </a:xfrm>
                <a:prstGeom prst="rect">
                  <a:avLst/>
                </a:prstGeom>
                <a:blipFill rotWithShape="1">
                  <a:blip r:embed="rId6"/>
                  <a:stretch>
                    <a:fillRect t="-15294" b="-29412"/>
                  </a:stretch>
                </a:blipFill>
              </p:spPr>
              <p:txBody>
                <a:bodyPr/>
                <a:lstStyle/>
                <a:p>
                  <a:r>
                    <a:rPr lang="ja-JP" altLang="en-US">
                      <a:noFill/>
                    </a:rPr>
                    <a:t> </a:t>
                  </a:r>
                </a:p>
              </p:txBody>
            </p:sp>
          </mc:Fallback>
        </mc:AlternateContent>
        <p:sp>
          <p:nvSpPr>
            <p:cNvPr id="215" name="円/楕円 214"/>
            <p:cNvSpPr/>
            <p:nvPr/>
          </p:nvSpPr>
          <p:spPr>
            <a:xfrm>
              <a:off x="6056510"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6" name="円/楕円 215"/>
            <p:cNvSpPr/>
            <p:nvPr/>
          </p:nvSpPr>
          <p:spPr>
            <a:xfrm>
              <a:off x="6457942" y="380550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7" name="円/楕円 216"/>
            <p:cNvSpPr/>
            <p:nvPr/>
          </p:nvSpPr>
          <p:spPr>
            <a:xfrm>
              <a:off x="6618608"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8" name="円/楕円 217"/>
            <p:cNvSpPr/>
            <p:nvPr/>
          </p:nvSpPr>
          <p:spPr>
            <a:xfrm>
              <a:off x="685611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9" name="円/楕円 218"/>
            <p:cNvSpPr/>
            <p:nvPr/>
          </p:nvSpPr>
          <p:spPr>
            <a:xfrm>
              <a:off x="625521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0" name="円/楕円 219"/>
            <p:cNvSpPr/>
            <p:nvPr/>
          </p:nvSpPr>
          <p:spPr>
            <a:xfrm>
              <a:off x="5634476" y="620135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4" name="円/楕円 223"/>
            <p:cNvSpPr/>
            <p:nvPr/>
          </p:nvSpPr>
          <p:spPr>
            <a:xfrm>
              <a:off x="7306242" y="495344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5" name="円/楕円 224"/>
            <p:cNvSpPr/>
            <p:nvPr/>
          </p:nvSpPr>
          <p:spPr>
            <a:xfrm>
              <a:off x="7457483" y="620135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8" name="円/楕円 227"/>
            <p:cNvSpPr/>
            <p:nvPr/>
          </p:nvSpPr>
          <p:spPr>
            <a:xfrm>
              <a:off x="831533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30" name="円/楕円 229"/>
            <p:cNvSpPr/>
            <p:nvPr/>
          </p:nvSpPr>
          <p:spPr>
            <a:xfrm>
              <a:off x="7920058" y="495344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31" name="正方形/長方形 230"/>
            <p:cNvSpPr/>
            <p:nvPr/>
          </p:nvSpPr>
          <p:spPr>
            <a:xfrm>
              <a:off x="6390683" y="373824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3" name="円/楕円 232"/>
            <p:cNvSpPr/>
            <p:nvPr/>
          </p:nvSpPr>
          <p:spPr>
            <a:xfrm>
              <a:off x="5396966"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mc:AlternateContent xmlns:mc="http://schemas.openxmlformats.org/markup-compatibility/2006" xmlns:a14="http://schemas.microsoft.com/office/drawing/2010/main">
        <mc:Choice Requires="a14">
          <p:sp>
            <p:nvSpPr>
              <p:cNvPr id="59" name="テキスト ボックス 58"/>
              <p:cNvSpPr txBox="1"/>
              <p:nvPr/>
            </p:nvSpPr>
            <p:spPr>
              <a:xfrm>
                <a:off x="1811964" y="3277494"/>
                <a:ext cx="35521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a:rPr>
                        <m:t>𝑣</m:t>
                      </m:r>
                    </m:oMath>
                  </m:oMathPara>
                </a14:m>
                <a:endParaRPr kumimoji="1" lang="ja-JP" altLang="en-US" sz="2800" dirty="0"/>
              </a:p>
            </p:txBody>
          </p:sp>
        </mc:Choice>
        <mc:Fallback xmlns="">
          <p:sp>
            <p:nvSpPr>
              <p:cNvPr id="59" name="テキスト ボックス 58"/>
              <p:cNvSpPr txBox="1">
                <a:spLocks noRot="1" noChangeAspect="1" noMove="1" noResize="1" noEditPoints="1" noAdjustHandles="1" noChangeArrowheads="1" noChangeShapeType="1" noTextEdit="1"/>
              </p:cNvSpPr>
              <p:nvPr/>
            </p:nvSpPr>
            <p:spPr>
              <a:xfrm>
                <a:off x="1811964" y="3277494"/>
                <a:ext cx="355212" cy="5232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p:cNvSpPr txBox="1"/>
              <p:nvPr/>
            </p:nvSpPr>
            <p:spPr>
              <a:xfrm>
                <a:off x="6397644" y="3277494"/>
                <a:ext cx="35521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a:rPr>
                        <m:t>𝑣</m:t>
                      </m:r>
                    </m:oMath>
                  </m:oMathPara>
                </a14:m>
                <a:endParaRPr kumimoji="1" lang="ja-JP" altLang="en-US" sz="2800" dirty="0"/>
              </a:p>
            </p:txBody>
          </p:sp>
        </mc:Choice>
        <mc:Fallback xmlns="">
          <p:sp>
            <p:nvSpPr>
              <p:cNvPr id="60" name="テキスト ボックス 59"/>
              <p:cNvSpPr txBox="1">
                <a:spLocks noRot="1" noChangeAspect="1" noMove="1" noResize="1" noEditPoints="1" noAdjustHandles="1" noChangeArrowheads="1" noChangeShapeType="1" noTextEdit="1"/>
              </p:cNvSpPr>
              <p:nvPr/>
            </p:nvSpPr>
            <p:spPr>
              <a:xfrm>
                <a:off x="6397644" y="3277494"/>
                <a:ext cx="355212" cy="523220"/>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p:cNvSpPr txBox="1"/>
              <p:nvPr/>
            </p:nvSpPr>
            <p:spPr>
              <a:xfrm>
                <a:off x="1393560" y="1919102"/>
                <a:ext cx="7831638" cy="523220"/>
              </a:xfrm>
              <a:prstGeom prst="rect">
                <a:avLst/>
              </a:prstGeom>
              <a:noFill/>
            </p:spPr>
            <p:txBody>
              <a:bodyPr wrap="square" rtlCol="0">
                <a:spAutoFit/>
              </a:bodyPr>
              <a:lstStyle/>
              <a:p>
                <a:r>
                  <a:rPr lang="en-US" altLang="ja-JP" sz="2800" dirty="0" smtClean="0"/>
                  <a:t>(2)</a:t>
                </a:r>
                <a14:m>
                  <m:oMath xmlns:m="http://schemas.openxmlformats.org/officeDocument/2006/math">
                    <m:r>
                      <a:rPr lang="en-US" altLang="ja-JP" sz="2800" i="1">
                        <a:latin typeface="Cambria Math"/>
                      </a:rPr>
                      <m:t>𝑣</m:t>
                    </m:r>
                  </m:oMath>
                </a14:m>
                <a:r>
                  <a:rPr lang="ja-JP" altLang="en-US" sz="2800" dirty="0"/>
                  <a:t>の</a:t>
                </a:r>
                <a:r>
                  <a:rPr lang="ja-JP" altLang="en-US" sz="2800" dirty="0" smtClean="0"/>
                  <a:t>子の中で同じ色の子同士を</a:t>
                </a:r>
                <a:r>
                  <a:rPr lang="ja-JP" altLang="en-US" sz="2800" dirty="0" smtClean="0">
                    <a:solidFill>
                      <a:srgbClr val="FF0000"/>
                    </a:solidFill>
                  </a:rPr>
                  <a:t>縮約</a:t>
                </a:r>
                <a:r>
                  <a:rPr lang="ja-JP" altLang="en-US" sz="2800" dirty="0" smtClean="0"/>
                  <a:t>する．</a:t>
                </a:r>
                <a:endParaRPr lang="ja-JP" altLang="en-US" sz="2800" dirty="0"/>
              </a:p>
            </p:txBody>
          </p:sp>
        </mc:Choice>
        <mc:Fallback xmlns="">
          <p:sp>
            <p:nvSpPr>
              <p:cNvPr id="61" name="テキスト ボックス 60"/>
              <p:cNvSpPr txBox="1">
                <a:spLocks noRot="1" noChangeAspect="1" noMove="1" noResize="1" noEditPoints="1" noAdjustHandles="1" noChangeArrowheads="1" noChangeShapeType="1" noTextEdit="1"/>
              </p:cNvSpPr>
              <p:nvPr/>
            </p:nvSpPr>
            <p:spPr>
              <a:xfrm>
                <a:off x="1393560" y="1919102"/>
                <a:ext cx="7831638" cy="523220"/>
              </a:xfrm>
              <a:prstGeom prst="rect">
                <a:avLst/>
              </a:prstGeom>
              <a:blipFill rotWithShape="1">
                <a:blip r:embed="rId9"/>
                <a:stretch>
                  <a:fillRect l="-1636" t="-17442" b="-33721"/>
                </a:stretch>
              </a:blipFill>
            </p:spPr>
            <p:txBody>
              <a:bodyPr/>
              <a:lstStyle/>
              <a:p>
                <a:r>
                  <a:rPr lang="ja-JP" altLang="en-US">
                    <a:noFill/>
                  </a:rPr>
                  <a:t> </a:t>
                </a:r>
              </a:p>
            </p:txBody>
          </p:sp>
        </mc:Fallback>
      </mc:AlternateContent>
    </p:spTree>
    <p:custDataLst>
      <p:tags r:id="rId1"/>
    </p:custDataLst>
    <p:extLst>
      <p:ext uri="{BB962C8B-B14F-4D97-AF65-F5344CB8AC3E}">
        <p14:creationId xmlns:p14="http://schemas.microsoft.com/office/powerpoint/2010/main" val="396783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1"/>
                                        </p:tgtEl>
                                        <p:attrNameLst>
                                          <p:attrName>style.opacity</p:attrName>
                                        </p:attrNameLst>
                                      </p:cBhvr>
                                      <p:to>
                                        <p:strVal val="0.1"/>
                                      </p:to>
                                    </p:set>
                                    <p:animEffect filter="image" prLst="opacity: 0.1">
                                      <p:cBhvr rctx="IE">
                                        <p:cTn id="7" dur="indefinite"/>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1"/>
                                        </p:tgtEl>
                                      </p:cBhvr>
                                    </p:animEffect>
                                    <p:set>
                                      <p:cBhvr>
                                        <p:cTn id="12" dur="1" fill="hold">
                                          <p:stCondLst>
                                            <p:cond delay="499"/>
                                          </p:stCondLst>
                                        </p:cTn>
                                        <p:tgtEl>
                                          <p:spTgt spid="81"/>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42" presetClass="path" presetSubtype="0" accel="50000" decel="50000" fill="hold" nodeType="withEffect">
                                  <p:stCondLst>
                                    <p:cond delay="0"/>
                                  </p:stCondLst>
                                  <p:childTnLst>
                                    <p:animMotion origin="layout" path="M -2.22222E-6 3.7037E-7 L -0.50416 0.00093 " pathEditMode="relative" rAng="0" ptsTypes="AA">
                                      <p:cBhvr>
                                        <p:cTn id="17" dur="2000" fill="hold"/>
                                        <p:tgtEl>
                                          <p:spTgt spid="207"/>
                                        </p:tgtEl>
                                        <p:attrNameLst>
                                          <p:attrName>ppt_x</p:attrName>
                                          <p:attrName>ppt_y</p:attrName>
                                        </p:attrNameLst>
                                      </p:cBhvr>
                                      <p:rCtr x="-25208" y="46"/>
                                    </p:animMotion>
                                  </p:childTnLst>
                                </p:cTn>
                              </p:par>
                              <p:par>
                                <p:cTn id="18" presetID="10" presetClass="exit" presetSubtype="0" fill="hold" grpId="0" nodeType="withEffect">
                                  <p:stCondLst>
                                    <p:cond delay="0"/>
                                  </p:stCondLst>
                                  <p:childTnLst>
                                    <p:animEffect transition="out" filter="fade">
                                      <p:cBhvr>
                                        <p:cTn id="19" dur="500"/>
                                        <p:tgtEl>
                                          <p:spTgt spid="59"/>
                                        </p:tgtEl>
                                      </p:cBhvr>
                                    </p:animEffect>
                                    <p:set>
                                      <p:cBhvr>
                                        <p:cTn id="20" dur="1" fill="hold">
                                          <p:stCondLst>
                                            <p:cond delay="499"/>
                                          </p:stCondLst>
                                        </p:cTn>
                                        <p:tgtEl>
                                          <p:spTgt spid="59"/>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60"/>
                                        </p:tgtEl>
                                      </p:cBhvr>
                                    </p:animEffect>
                                    <p:set>
                                      <p:cBhvr>
                                        <p:cTn id="23"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59" grpId="0"/>
      <p:bldP spid="60" grpId="0"/>
      <p:bldP spid="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テキスト ボックス 16"/>
              <p:cNvSpPr txBox="1"/>
              <p:nvPr/>
            </p:nvSpPr>
            <p:spPr>
              <a:xfrm>
                <a:off x="1330168" y="980728"/>
                <a:ext cx="5798929" cy="523220"/>
              </a:xfrm>
              <a:prstGeom prst="rect">
                <a:avLst/>
              </a:prstGeom>
              <a:noFill/>
            </p:spPr>
            <p:txBody>
              <a:bodyPr wrap="square" rtlCol="0">
                <a:spAutoFit/>
              </a:bodyPr>
              <a:lstStyle/>
              <a:p>
                <a:r>
                  <a:rPr lang="ja-JP" altLang="en-US" sz="2800" dirty="0" smtClean="0"/>
                  <a:t>根から葉へ，全ての頂点</a:t>
                </a:r>
                <a14:m>
                  <m:oMath xmlns:m="http://schemas.openxmlformats.org/officeDocument/2006/math">
                    <m:r>
                      <a:rPr lang="en-US" altLang="ja-JP" sz="2800" b="0" i="1" smtClean="0">
                        <a:latin typeface="Cambria Math"/>
                      </a:rPr>
                      <m:t>𝑣</m:t>
                    </m:r>
                  </m:oMath>
                </a14:m>
                <a:r>
                  <a:rPr lang="ja-JP" altLang="en-US" sz="2800" dirty="0" smtClean="0"/>
                  <a:t>について</a:t>
                </a:r>
                <a:endParaRPr lang="en-US" altLang="ja-JP" sz="2800" dirty="0" smtClean="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1330168" y="980728"/>
                <a:ext cx="5798929" cy="523220"/>
              </a:xfrm>
              <a:prstGeom prst="rect">
                <a:avLst/>
              </a:prstGeom>
              <a:blipFill rotWithShape="1">
                <a:blip r:embed="rId3"/>
                <a:stretch>
                  <a:fillRect l="-2103" t="-9302" r="-315" b="-33721"/>
                </a:stretch>
              </a:blipFill>
            </p:spPr>
            <p:txBody>
              <a:bodyPr/>
              <a:lstStyle/>
              <a:p>
                <a:r>
                  <a:rPr lang="ja-JP" altLang="en-US">
                    <a:noFill/>
                  </a:rPr>
                  <a:t> </a:t>
                </a:r>
              </a:p>
            </p:txBody>
          </p:sp>
        </mc:Fallback>
      </mc:AlternateContent>
      <p:cxnSp>
        <p:nvCxnSpPr>
          <p:cNvPr id="42" name="直線コネクタ 41"/>
          <p:cNvCxnSpPr/>
          <p:nvPr/>
        </p:nvCxnSpPr>
        <p:spPr>
          <a:xfrm>
            <a:off x="4567727" y="2708920"/>
            <a:ext cx="0" cy="4032448"/>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202BC488-264D-4CC2-AA22-7687A2C3553A}" type="slidenum">
              <a:rPr kumimoji="1" lang="ja-JP" altLang="en-US" smtClean="0"/>
              <a:t>22</a:t>
            </a:fld>
            <a:endParaRPr kumimoji="1" lang="ja-JP" altLang="en-US" dirty="0"/>
          </a:p>
        </p:txBody>
      </p:sp>
      <p:sp>
        <p:nvSpPr>
          <p:cNvPr id="68" name="正方形/長方形 67"/>
          <p:cNvSpPr/>
          <p:nvPr/>
        </p:nvSpPr>
        <p:spPr>
          <a:xfrm>
            <a:off x="1548576" y="116632"/>
            <a:ext cx="6046848" cy="769441"/>
          </a:xfrm>
          <a:prstGeom prst="rect">
            <a:avLst/>
          </a:prstGeom>
        </p:spPr>
        <p:txBody>
          <a:bodyPr wrap="none">
            <a:spAutoFit/>
          </a:bodyPr>
          <a:lstStyle/>
          <a:p>
            <a:r>
              <a:rPr lang="en-US" altLang="ja-JP" sz="4400" dirty="0" smtClean="0"/>
              <a:t>FPT</a:t>
            </a:r>
            <a:r>
              <a:rPr lang="ja-JP" altLang="en-US" sz="4400" dirty="0" smtClean="0"/>
              <a:t>アルゴリズム</a:t>
            </a:r>
            <a:r>
              <a:rPr lang="en-US" altLang="ja-JP" sz="4400" dirty="0" smtClean="0"/>
              <a:t>(</a:t>
            </a:r>
            <a:r>
              <a:rPr lang="ja-JP" altLang="en-US" sz="4400" dirty="0" smtClean="0"/>
              <a:t>縮約</a:t>
            </a:r>
            <a:r>
              <a:rPr lang="en-US" altLang="ja-JP" sz="4400" dirty="0" smtClean="0"/>
              <a:t>)</a:t>
            </a:r>
            <a:endParaRPr lang="ja-JP" altLang="en-US" sz="4400" dirty="0"/>
          </a:p>
        </p:txBody>
      </p:sp>
      <p:sp>
        <p:nvSpPr>
          <p:cNvPr id="81" name="右矢印 80"/>
          <p:cNvSpPr/>
          <p:nvPr/>
        </p:nvSpPr>
        <p:spPr>
          <a:xfrm>
            <a:off x="4053506" y="4152964"/>
            <a:ext cx="1036987" cy="7185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smtClean="0">
                <a:solidFill>
                  <a:srgbClr val="FF0000"/>
                </a:solidFill>
              </a:rPr>
              <a:t>縮約</a:t>
            </a:r>
            <a:endParaRPr kumimoji="1" lang="ja-JP" altLang="en-US" sz="2400" dirty="0">
              <a:solidFill>
                <a:srgbClr val="FF0000"/>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1392936" y="1503948"/>
                <a:ext cx="6032061" cy="523220"/>
              </a:xfrm>
              <a:prstGeom prst="rect">
                <a:avLst/>
              </a:prstGeom>
              <a:noFill/>
            </p:spPr>
            <p:txBody>
              <a:bodyPr wrap="square" rtlCol="0">
                <a:spAutoFit/>
              </a:bodyPr>
              <a:lstStyle/>
              <a:p>
                <a:r>
                  <a:rPr lang="en-US" altLang="ja-JP" sz="2800" dirty="0" smtClean="0"/>
                  <a:t>(1)</a:t>
                </a:r>
                <a14:m>
                  <m:oMath xmlns:m="http://schemas.openxmlformats.org/officeDocument/2006/math">
                    <m:r>
                      <a:rPr lang="en-US" altLang="ja-JP" sz="2800" b="0" i="1" smtClean="0">
                        <a:latin typeface="Cambria Math"/>
                      </a:rPr>
                      <m:t>𝑣</m:t>
                    </m:r>
                  </m:oMath>
                </a14:m>
                <a:r>
                  <a:rPr lang="ja-JP" altLang="en-US" sz="2800" dirty="0" smtClean="0"/>
                  <a:t>と同じ</a:t>
                </a:r>
                <a:r>
                  <a:rPr lang="ja-JP" altLang="en-US" sz="2800" dirty="0"/>
                  <a:t>色の子を</a:t>
                </a:r>
                <a14:m>
                  <m:oMath xmlns:m="http://schemas.openxmlformats.org/officeDocument/2006/math">
                    <m:r>
                      <a:rPr lang="en-US" altLang="ja-JP" sz="2800" i="1">
                        <a:latin typeface="Cambria Math"/>
                      </a:rPr>
                      <m:t>𝑣</m:t>
                    </m:r>
                  </m:oMath>
                </a14:m>
                <a:r>
                  <a:rPr lang="ja-JP" altLang="en-US" sz="2800" dirty="0"/>
                  <a:t>と</a:t>
                </a:r>
                <a:r>
                  <a:rPr lang="ja-JP" altLang="en-US" sz="2800" dirty="0" smtClean="0">
                    <a:solidFill>
                      <a:srgbClr val="FF0000"/>
                    </a:solidFill>
                  </a:rPr>
                  <a:t>縮約</a:t>
                </a:r>
                <a:r>
                  <a:rPr lang="ja-JP" altLang="en-US" sz="2800" dirty="0"/>
                  <a:t>する</a:t>
                </a:r>
                <a:r>
                  <a:rPr lang="ja-JP" altLang="en-US" sz="2800" dirty="0" smtClean="0"/>
                  <a:t>．</a:t>
                </a:r>
                <a:endParaRPr lang="ja-JP" altLang="en-US" sz="2800"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392936" y="1503948"/>
                <a:ext cx="6032061" cy="523220"/>
              </a:xfrm>
              <a:prstGeom prst="rect">
                <a:avLst/>
              </a:prstGeom>
              <a:blipFill rotWithShape="1">
                <a:blip r:embed="rId4"/>
                <a:stretch>
                  <a:fillRect l="-2123" t="-17442"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p:cNvSpPr txBox="1"/>
              <p:nvPr/>
            </p:nvSpPr>
            <p:spPr>
              <a:xfrm>
                <a:off x="1393560" y="1919102"/>
                <a:ext cx="7831638" cy="523220"/>
              </a:xfrm>
              <a:prstGeom prst="rect">
                <a:avLst/>
              </a:prstGeom>
              <a:noFill/>
            </p:spPr>
            <p:txBody>
              <a:bodyPr wrap="square" rtlCol="0">
                <a:spAutoFit/>
              </a:bodyPr>
              <a:lstStyle/>
              <a:p>
                <a:r>
                  <a:rPr lang="en-US" altLang="ja-JP" sz="2800" dirty="0" smtClean="0"/>
                  <a:t>(2)</a:t>
                </a:r>
                <a14:m>
                  <m:oMath xmlns:m="http://schemas.openxmlformats.org/officeDocument/2006/math">
                    <m:r>
                      <a:rPr lang="en-US" altLang="ja-JP" sz="2800" i="1">
                        <a:latin typeface="Cambria Math"/>
                      </a:rPr>
                      <m:t>𝑣</m:t>
                    </m:r>
                  </m:oMath>
                </a14:m>
                <a:r>
                  <a:rPr lang="ja-JP" altLang="en-US" sz="2800" dirty="0"/>
                  <a:t>の</a:t>
                </a:r>
                <a:r>
                  <a:rPr lang="ja-JP" altLang="en-US" sz="2800" dirty="0" smtClean="0"/>
                  <a:t>子の中で同じ色の子同士を</a:t>
                </a:r>
                <a:r>
                  <a:rPr lang="ja-JP" altLang="en-US" sz="2800" dirty="0" smtClean="0">
                    <a:solidFill>
                      <a:srgbClr val="FF0000"/>
                    </a:solidFill>
                  </a:rPr>
                  <a:t>縮約</a:t>
                </a:r>
                <a:r>
                  <a:rPr lang="ja-JP" altLang="en-US" sz="2800" dirty="0" smtClean="0"/>
                  <a:t>する．</a:t>
                </a:r>
                <a:endParaRPr lang="ja-JP" altLang="en-US" sz="2800" dirty="0"/>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1393560" y="1919102"/>
                <a:ext cx="7831638" cy="523220"/>
              </a:xfrm>
              <a:prstGeom prst="rect">
                <a:avLst/>
              </a:prstGeom>
              <a:blipFill rotWithShape="1">
                <a:blip r:embed="rId5"/>
                <a:stretch>
                  <a:fillRect l="-1636" t="-17442" b="-33721"/>
                </a:stretch>
              </a:blipFill>
            </p:spPr>
            <p:txBody>
              <a:bodyPr/>
              <a:lstStyle/>
              <a:p>
                <a:r>
                  <a:rPr lang="ja-JP" altLang="en-US">
                    <a:noFill/>
                  </a:rPr>
                  <a:t> </a:t>
                </a:r>
              </a:p>
            </p:txBody>
          </p:sp>
        </mc:Fallback>
      </mc:AlternateContent>
      <p:grpSp>
        <p:nvGrpSpPr>
          <p:cNvPr id="88" name="グループ化 87"/>
          <p:cNvGrpSpPr/>
          <p:nvPr/>
        </p:nvGrpSpPr>
        <p:grpSpPr>
          <a:xfrm>
            <a:off x="184257" y="2709830"/>
            <a:ext cx="3781464" cy="3729942"/>
            <a:chOff x="4771384" y="2708920"/>
            <a:chExt cx="3781464" cy="3729942"/>
          </a:xfrm>
        </p:grpSpPr>
        <p:cxnSp>
          <p:nvCxnSpPr>
            <p:cNvPr id="89" name="直線コネクタ 88"/>
            <p:cNvCxnSpPr>
              <a:stCxn id="95" idx="2"/>
              <a:endCxn id="180" idx="0"/>
            </p:cNvCxnSpPr>
            <p:nvPr/>
          </p:nvCxnSpPr>
          <p:spPr>
            <a:xfrm flipH="1">
              <a:off x="5550969" y="3924263"/>
              <a:ext cx="906973" cy="102918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a:stCxn id="95" idx="3"/>
              <a:endCxn id="94" idx="0"/>
            </p:cNvCxnSpPr>
            <p:nvPr/>
          </p:nvCxnSpPr>
          <p:spPr>
            <a:xfrm flipH="1">
              <a:off x="6175265" y="4008235"/>
              <a:ext cx="317460"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95" idx="5"/>
              <a:endCxn id="96" idx="0"/>
            </p:cNvCxnSpPr>
            <p:nvPr/>
          </p:nvCxnSpPr>
          <p:spPr>
            <a:xfrm>
              <a:off x="6660669" y="4008235"/>
              <a:ext cx="76694"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stCxn id="172" idx="1"/>
              <a:endCxn id="95" idx="0"/>
            </p:cNvCxnSpPr>
            <p:nvPr/>
          </p:nvCxnSpPr>
          <p:spPr>
            <a:xfrm flipH="1" flipV="1">
              <a:off x="6576697" y="3805508"/>
              <a:ext cx="764328" cy="118272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22" idx="0"/>
            </p:cNvCxnSpPr>
            <p:nvPr/>
          </p:nvCxnSpPr>
          <p:spPr>
            <a:xfrm flipH="1">
              <a:off x="5753231" y="5156176"/>
              <a:ext cx="338062"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a:stCxn id="94" idx="5"/>
              <a:endCxn id="121" idx="0"/>
            </p:cNvCxnSpPr>
            <p:nvPr/>
          </p:nvCxnSpPr>
          <p:spPr>
            <a:xfrm>
              <a:off x="6259237" y="5156176"/>
              <a:ext cx="114733"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a:stCxn id="96" idx="4"/>
              <a:endCxn id="97" idx="0"/>
            </p:cNvCxnSpPr>
            <p:nvPr/>
          </p:nvCxnSpPr>
          <p:spPr>
            <a:xfrm>
              <a:off x="6737363" y="5190959"/>
              <a:ext cx="23751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a:stCxn id="172" idx="4"/>
              <a:endCxn id="173" idx="0"/>
            </p:cNvCxnSpPr>
            <p:nvPr/>
          </p:nvCxnSpPr>
          <p:spPr>
            <a:xfrm>
              <a:off x="7424997" y="5190959"/>
              <a:ext cx="151241"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a:stCxn id="178" idx="4"/>
              <a:endCxn id="176" idx="0"/>
            </p:cNvCxnSpPr>
            <p:nvPr/>
          </p:nvCxnSpPr>
          <p:spPr>
            <a:xfrm>
              <a:off x="8038813" y="5190959"/>
              <a:ext cx="39528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a:stCxn id="95" idx="6"/>
              <a:endCxn id="178" idx="1"/>
            </p:cNvCxnSpPr>
            <p:nvPr/>
          </p:nvCxnSpPr>
          <p:spPr>
            <a:xfrm>
              <a:off x="6695452" y="3924263"/>
              <a:ext cx="1259389"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テキスト ボックス 89"/>
                <p:cNvSpPr txBox="1"/>
                <p:nvPr/>
              </p:nvSpPr>
              <p:spPr>
                <a:xfrm>
                  <a:off x="4771384" y="2708920"/>
                  <a:ext cx="1805312"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1" dirty="0" smtClean="0">
                          <a:latin typeface="Cambria Math"/>
                        </a:rPr>
                        <m:t>(</m:t>
                      </m:r>
                    </m:oMath>
                  </a14:m>
                  <a:r>
                    <a:rPr lang="en-US" altLang="ja-JP" sz="2400" dirty="0" smtClean="0"/>
                    <a:t>1</a:t>
                  </a:r>
                  <a:r>
                    <a:rPr kumimoji="1" lang="ja-JP" altLang="en-US" sz="2400" dirty="0" smtClean="0"/>
                    <a:t>回目</a:t>
                  </a:r>
                  <a:r>
                    <a:rPr kumimoji="1" lang="en-US" altLang="ja-JP" sz="2800" dirty="0" smtClean="0"/>
                    <a:t>)</a:t>
                  </a:r>
                  <a:endParaRPr kumimoji="1" lang="ja-JP" altLang="en-US" sz="2800" dirty="0"/>
                </a:p>
              </p:txBody>
            </p:sp>
          </mc:Choice>
          <mc:Fallback xmlns="">
            <p:sp>
              <p:nvSpPr>
                <p:cNvPr id="90" name="テキスト ボックス 89"/>
                <p:cNvSpPr txBox="1">
                  <a:spLocks noRot="1" noChangeAspect="1" noMove="1" noResize="1" noEditPoints="1" noAdjustHandles="1" noChangeArrowheads="1" noChangeShapeType="1" noTextEdit="1"/>
                </p:cNvSpPr>
                <p:nvPr/>
              </p:nvSpPr>
              <p:spPr>
                <a:xfrm>
                  <a:off x="4771384" y="2708920"/>
                  <a:ext cx="1805312" cy="523220"/>
                </a:xfrm>
                <a:prstGeom prst="rect">
                  <a:avLst/>
                </a:prstGeom>
                <a:blipFill rotWithShape="1">
                  <a:blip r:embed="rId6"/>
                  <a:stretch>
                    <a:fillRect t="-15294" b="-29412"/>
                  </a:stretch>
                </a:blipFill>
              </p:spPr>
              <p:txBody>
                <a:bodyPr/>
                <a:lstStyle/>
                <a:p>
                  <a:r>
                    <a:rPr lang="ja-JP" altLang="en-US">
                      <a:noFill/>
                    </a:rPr>
                    <a:t> </a:t>
                  </a:r>
                </a:p>
              </p:txBody>
            </p:sp>
          </mc:Fallback>
        </mc:AlternateContent>
        <p:sp>
          <p:nvSpPr>
            <p:cNvPr id="94" name="円/楕円 93"/>
            <p:cNvSpPr/>
            <p:nvPr/>
          </p:nvSpPr>
          <p:spPr>
            <a:xfrm>
              <a:off x="6056510"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5" name="円/楕円 94"/>
            <p:cNvSpPr/>
            <p:nvPr/>
          </p:nvSpPr>
          <p:spPr>
            <a:xfrm>
              <a:off x="6457942" y="380550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6" name="円/楕円 95"/>
            <p:cNvSpPr/>
            <p:nvPr/>
          </p:nvSpPr>
          <p:spPr>
            <a:xfrm>
              <a:off x="6618608"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7" name="円/楕円 96"/>
            <p:cNvSpPr/>
            <p:nvPr/>
          </p:nvSpPr>
          <p:spPr>
            <a:xfrm>
              <a:off x="685611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1" name="円/楕円 120"/>
            <p:cNvSpPr/>
            <p:nvPr/>
          </p:nvSpPr>
          <p:spPr>
            <a:xfrm>
              <a:off x="625521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2" name="円/楕円 121"/>
            <p:cNvSpPr/>
            <p:nvPr/>
          </p:nvSpPr>
          <p:spPr>
            <a:xfrm>
              <a:off x="5634476" y="620135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2" name="円/楕円 171"/>
            <p:cNvSpPr/>
            <p:nvPr/>
          </p:nvSpPr>
          <p:spPr>
            <a:xfrm>
              <a:off x="7306242" y="495344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3" name="円/楕円 172"/>
            <p:cNvSpPr/>
            <p:nvPr/>
          </p:nvSpPr>
          <p:spPr>
            <a:xfrm>
              <a:off x="7457483" y="620135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6" name="円/楕円 175"/>
            <p:cNvSpPr/>
            <p:nvPr/>
          </p:nvSpPr>
          <p:spPr>
            <a:xfrm>
              <a:off x="831533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8" name="円/楕円 177"/>
            <p:cNvSpPr/>
            <p:nvPr/>
          </p:nvSpPr>
          <p:spPr>
            <a:xfrm>
              <a:off x="7920058" y="495344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9" name="正方形/長方形 178"/>
            <p:cNvSpPr/>
            <p:nvPr/>
          </p:nvSpPr>
          <p:spPr>
            <a:xfrm>
              <a:off x="6390683" y="373824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円/楕円 179"/>
            <p:cNvSpPr/>
            <p:nvPr/>
          </p:nvSpPr>
          <p:spPr>
            <a:xfrm>
              <a:off x="5432214"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11" name="グループ化 10"/>
          <p:cNvGrpSpPr/>
          <p:nvPr/>
        </p:nvGrpSpPr>
        <p:grpSpPr>
          <a:xfrm>
            <a:off x="4617578" y="2694389"/>
            <a:ext cx="3781464" cy="3745383"/>
            <a:chOff x="4619702" y="2694389"/>
            <a:chExt cx="3781464" cy="3745383"/>
          </a:xfrm>
        </p:grpSpPr>
        <p:sp>
          <p:nvSpPr>
            <p:cNvPr id="205" name="円/楕円 204"/>
            <p:cNvSpPr/>
            <p:nvPr/>
          </p:nvSpPr>
          <p:spPr>
            <a:xfrm>
              <a:off x="5142536" y="4725142"/>
              <a:ext cx="1664643" cy="694341"/>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1" name="グループ化 180"/>
            <p:cNvGrpSpPr/>
            <p:nvPr/>
          </p:nvGrpSpPr>
          <p:grpSpPr>
            <a:xfrm>
              <a:off x="4619702" y="2694389"/>
              <a:ext cx="3781464" cy="3745383"/>
              <a:chOff x="4771384" y="2693479"/>
              <a:chExt cx="3781464" cy="3745383"/>
            </a:xfrm>
          </p:grpSpPr>
          <p:cxnSp>
            <p:nvCxnSpPr>
              <p:cNvPr id="182" name="直線コネクタ 181"/>
              <p:cNvCxnSpPr>
                <a:stCxn id="188" idx="2"/>
                <a:endCxn id="204" idx="0"/>
              </p:cNvCxnSpPr>
              <p:nvPr/>
            </p:nvCxnSpPr>
            <p:spPr>
              <a:xfrm flipH="1">
                <a:off x="5550969" y="3924263"/>
                <a:ext cx="906973" cy="102918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a:stCxn id="188" idx="3"/>
                <a:endCxn id="187" idx="0"/>
              </p:cNvCxnSpPr>
              <p:nvPr/>
            </p:nvCxnSpPr>
            <p:spPr>
              <a:xfrm flipH="1">
                <a:off x="6175265" y="4008235"/>
                <a:ext cx="317460"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a:stCxn id="188" idx="5"/>
                <a:endCxn id="189" idx="0"/>
              </p:cNvCxnSpPr>
              <p:nvPr/>
            </p:nvCxnSpPr>
            <p:spPr>
              <a:xfrm>
                <a:off x="6660669" y="4008235"/>
                <a:ext cx="76694"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a:stCxn id="196" idx="1"/>
                <a:endCxn id="188" idx="0"/>
              </p:cNvCxnSpPr>
              <p:nvPr/>
            </p:nvCxnSpPr>
            <p:spPr>
              <a:xfrm flipH="1" flipV="1">
                <a:off x="6576697" y="3805508"/>
                <a:ext cx="764328" cy="118272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a:stCxn id="187" idx="3"/>
                <a:endCxn id="192" idx="0"/>
              </p:cNvCxnSpPr>
              <p:nvPr/>
            </p:nvCxnSpPr>
            <p:spPr>
              <a:xfrm flipH="1">
                <a:off x="5753231" y="5156176"/>
                <a:ext cx="338062"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a:stCxn id="187" idx="5"/>
                <a:endCxn id="191" idx="0"/>
              </p:cNvCxnSpPr>
              <p:nvPr/>
            </p:nvCxnSpPr>
            <p:spPr>
              <a:xfrm>
                <a:off x="6259237" y="5156176"/>
                <a:ext cx="114733"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a:stCxn id="189" idx="4"/>
                <a:endCxn id="190" idx="0"/>
              </p:cNvCxnSpPr>
              <p:nvPr/>
            </p:nvCxnSpPr>
            <p:spPr>
              <a:xfrm>
                <a:off x="6737363" y="5190959"/>
                <a:ext cx="23751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a:stCxn id="196" idx="4"/>
                <a:endCxn id="197" idx="0"/>
              </p:cNvCxnSpPr>
              <p:nvPr/>
            </p:nvCxnSpPr>
            <p:spPr>
              <a:xfrm>
                <a:off x="7424997" y="5190959"/>
                <a:ext cx="151241"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a:stCxn id="202" idx="4"/>
                <a:endCxn id="200" idx="0"/>
              </p:cNvCxnSpPr>
              <p:nvPr/>
            </p:nvCxnSpPr>
            <p:spPr>
              <a:xfrm>
                <a:off x="8038813" y="5190959"/>
                <a:ext cx="39528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p:cNvCxnSpPr>
                <a:stCxn id="188" idx="6"/>
                <a:endCxn id="202" idx="1"/>
              </p:cNvCxnSpPr>
              <p:nvPr/>
            </p:nvCxnSpPr>
            <p:spPr>
              <a:xfrm>
                <a:off x="6695452" y="3924263"/>
                <a:ext cx="1259389"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3" name="テキスト ボックス 182"/>
                  <p:cNvSpPr txBox="1"/>
                  <p:nvPr/>
                </p:nvSpPr>
                <p:spPr>
                  <a:xfrm>
                    <a:off x="4771384" y="2693479"/>
                    <a:ext cx="1805312"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1" dirty="0" smtClean="0">
                            <a:latin typeface="Cambria Math"/>
                          </a:rPr>
                          <m:t>(</m:t>
                        </m:r>
                      </m:oMath>
                    </a14:m>
                    <a:r>
                      <a:rPr kumimoji="1" lang="en-US" altLang="ja-JP" sz="2400" dirty="0" smtClean="0"/>
                      <a:t>2</a:t>
                    </a:r>
                    <a:r>
                      <a:rPr kumimoji="1" lang="ja-JP" altLang="en-US" sz="2400" dirty="0" smtClean="0"/>
                      <a:t>回目</a:t>
                    </a:r>
                    <a:r>
                      <a:rPr kumimoji="1" lang="en-US" altLang="ja-JP" sz="2800" dirty="0" smtClean="0"/>
                      <a:t>)</a:t>
                    </a:r>
                    <a:endParaRPr kumimoji="1" lang="ja-JP" altLang="en-US" sz="2800" dirty="0"/>
                  </a:p>
                </p:txBody>
              </p:sp>
            </mc:Choice>
            <mc:Fallback xmlns="">
              <p:sp>
                <p:nvSpPr>
                  <p:cNvPr id="183" name="テキスト ボックス 182"/>
                  <p:cNvSpPr txBox="1">
                    <a:spLocks noRot="1" noChangeAspect="1" noMove="1" noResize="1" noEditPoints="1" noAdjustHandles="1" noChangeArrowheads="1" noChangeShapeType="1" noTextEdit="1"/>
                  </p:cNvSpPr>
                  <p:nvPr/>
                </p:nvSpPr>
                <p:spPr>
                  <a:xfrm>
                    <a:off x="4771384" y="2693479"/>
                    <a:ext cx="1805312" cy="523220"/>
                  </a:xfrm>
                  <a:prstGeom prst="rect">
                    <a:avLst/>
                  </a:prstGeom>
                  <a:blipFill rotWithShape="1">
                    <a:blip r:embed="rId7"/>
                    <a:stretch>
                      <a:fillRect t="-15116" b="-27907"/>
                    </a:stretch>
                  </a:blipFill>
                </p:spPr>
                <p:txBody>
                  <a:bodyPr/>
                  <a:lstStyle/>
                  <a:p>
                    <a:r>
                      <a:rPr lang="ja-JP" altLang="en-US">
                        <a:noFill/>
                      </a:rPr>
                      <a:t> </a:t>
                    </a:r>
                  </a:p>
                </p:txBody>
              </p:sp>
            </mc:Fallback>
          </mc:AlternateContent>
          <p:sp>
            <p:nvSpPr>
              <p:cNvPr id="187" name="円/楕円 186"/>
              <p:cNvSpPr/>
              <p:nvPr/>
            </p:nvSpPr>
            <p:spPr>
              <a:xfrm>
                <a:off x="6056510"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8" name="円/楕円 187"/>
              <p:cNvSpPr/>
              <p:nvPr/>
            </p:nvSpPr>
            <p:spPr>
              <a:xfrm>
                <a:off x="6457942" y="380550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9" name="円/楕円 188"/>
              <p:cNvSpPr/>
              <p:nvPr/>
            </p:nvSpPr>
            <p:spPr>
              <a:xfrm>
                <a:off x="6618608"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0" name="円/楕円 189"/>
              <p:cNvSpPr/>
              <p:nvPr/>
            </p:nvSpPr>
            <p:spPr>
              <a:xfrm>
                <a:off x="685611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1" name="円/楕円 190"/>
              <p:cNvSpPr/>
              <p:nvPr/>
            </p:nvSpPr>
            <p:spPr>
              <a:xfrm>
                <a:off x="625521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2" name="円/楕円 191"/>
              <p:cNvSpPr/>
              <p:nvPr/>
            </p:nvSpPr>
            <p:spPr>
              <a:xfrm>
                <a:off x="5634476" y="620135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6" name="円/楕円 195"/>
              <p:cNvSpPr/>
              <p:nvPr/>
            </p:nvSpPr>
            <p:spPr>
              <a:xfrm>
                <a:off x="7306242" y="495344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7" name="円/楕円 196"/>
              <p:cNvSpPr/>
              <p:nvPr/>
            </p:nvSpPr>
            <p:spPr>
              <a:xfrm>
                <a:off x="7457483" y="620135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00" name="円/楕円 199"/>
              <p:cNvSpPr/>
              <p:nvPr/>
            </p:nvSpPr>
            <p:spPr>
              <a:xfrm>
                <a:off x="831533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02" name="円/楕円 201"/>
              <p:cNvSpPr/>
              <p:nvPr/>
            </p:nvSpPr>
            <p:spPr>
              <a:xfrm>
                <a:off x="7920058" y="495344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03" name="正方形/長方形 202"/>
              <p:cNvSpPr/>
              <p:nvPr/>
            </p:nvSpPr>
            <p:spPr>
              <a:xfrm>
                <a:off x="6390683" y="373824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円/楕円 203"/>
              <p:cNvSpPr/>
              <p:nvPr/>
            </p:nvSpPr>
            <p:spPr>
              <a:xfrm>
                <a:off x="5432214"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grpSp>
        <p:nvGrpSpPr>
          <p:cNvPr id="208" name="グループ化 207"/>
          <p:cNvGrpSpPr/>
          <p:nvPr/>
        </p:nvGrpSpPr>
        <p:grpSpPr>
          <a:xfrm>
            <a:off x="4617578" y="2695968"/>
            <a:ext cx="3781464" cy="3745383"/>
            <a:chOff x="4771384" y="2693479"/>
            <a:chExt cx="3781464" cy="3745383"/>
          </a:xfrm>
        </p:grpSpPr>
        <p:cxnSp>
          <p:nvCxnSpPr>
            <p:cNvPr id="211" name="直線コネクタ 210"/>
            <p:cNvCxnSpPr>
              <a:stCxn id="215" idx="3"/>
              <a:endCxn id="214" idx="0"/>
            </p:cNvCxnSpPr>
            <p:nvPr/>
          </p:nvCxnSpPr>
          <p:spPr>
            <a:xfrm flipH="1">
              <a:off x="6175265" y="4008235"/>
              <a:ext cx="317460"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a:stCxn id="223" idx="1"/>
              <a:endCxn id="215" idx="0"/>
            </p:cNvCxnSpPr>
            <p:nvPr/>
          </p:nvCxnSpPr>
          <p:spPr>
            <a:xfrm flipH="1" flipV="1">
              <a:off x="6576697" y="3805508"/>
              <a:ext cx="764328" cy="118272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a:stCxn id="214" idx="3"/>
              <a:endCxn id="219" idx="0"/>
            </p:cNvCxnSpPr>
            <p:nvPr/>
          </p:nvCxnSpPr>
          <p:spPr>
            <a:xfrm flipH="1">
              <a:off x="5753231" y="5156176"/>
              <a:ext cx="338062"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a:stCxn id="214" idx="4"/>
              <a:endCxn id="218" idx="0"/>
            </p:cNvCxnSpPr>
            <p:nvPr/>
          </p:nvCxnSpPr>
          <p:spPr>
            <a:xfrm>
              <a:off x="6175265" y="5190959"/>
              <a:ext cx="198705"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a:stCxn id="214" idx="5"/>
              <a:endCxn id="217" idx="0"/>
            </p:cNvCxnSpPr>
            <p:nvPr/>
          </p:nvCxnSpPr>
          <p:spPr>
            <a:xfrm>
              <a:off x="6259237" y="5156176"/>
              <a:ext cx="721943" cy="10415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a:stCxn id="223" idx="4"/>
              <a:endCxn id="224" idx="0"/>
            </p:cNvCxnSpPr>
            <p:nvPr/>
          </p:nvCxnSpPr>
          <p:spPr>
            <a:xfrm>
              <a:off x="7424997" y="5190959"/>
              <a:ext cx="151241"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a:stCxn id="229" idx="4"/>
              <a:endCxn id="227" idx="0"/>
            </p:cNvCxnSpPr>
            <p:nvPr/>
          </p:nvCxnSpPr>
          <p:spPr>
            <a:xfrm>
              <a:off x="8038813" y="5190959"/>
              <a:ext cx="39528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a:stCxn id="215" idx="6"/>
              <a:endCxn id="229" idx="1"/>
            </p:cNvCxnSpPr>
            <p:nvPr/>
          </p:nvCxnSpPr>
          <p:spPr>
            <a:xfrm>
              <a:off x="6695452" y="3924263"/>
              <a:ext cx="1259389"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0" name="テキスト ボックス 209"/>
                <p:cNvSpPr txBox="1"/>
                <p:nvPr/>
              </p:nvSpPr>
              <p:spPr>
                <a:xfrm>
                  <a:off x="4771384" y="2693479"/>
                  <a:ext cx="1805312"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1" dirty="0" smtClean="0">
                          <a:latin typeface="Cambria Math"/>
                        </a:rPr>
                        <m:t>(</m:t>
                      </m:r>
                    </m:oMath>
                  </a14:m>
                  <a:r>
                    <a:rPr kumimoji="1" lang="en-US" altLang="ja-JP" sz="2400" dirty="0" smtClean="0"/>
                    <a:t>2</a:t>
                  </a:r>
                  <a:r>
                    <a:rPr kumimoji="1" lang="ja-JP" altLang="en-US" sz="2400" dirty="0" smtClean="0"/>
                    <a:t>回目</a:t>
                  </a:r>
                  <a:r>
                    <a:rPr kumimoji="1" lang="en-US" altLang="ja-JP" sz="2800" dirty="0" smtClean="0"/>
                    <a:t>)</a:t>
                  </a:r>
                  <a:endParaRPr kumimoji="1" lang="ja-JP" altLang="en-US" sz="2800" dirty="0"/>
                </a:p>
              </p:txBody>
            </p:sp>
          </mc:Choice>
          <mc:Fallback xmlns="">
            <p:sp>
              <p:nvSpPr>
                <p:cNvPr id="210" name="テキスト ボックス 209"/>
                <p:cNvSpPr txBox="1">
                  <a:spLocks noRot="1" noChangeAspect="1" noMove="1" noResize="1" noEditPoints="1" noAdjustHandles="1" noChangeArrowheads="1" noChangeShapeType="1" noTextEdit="1"/>
                </p:cNvSpPr>
                <p:nvPr/>
              </p:nvSpPr>
              <p:spPr>
                <a:xfrm>
                  <a:off x="4771384" y="2693479"/>
                  <a:ext cx="1805312" cy="523220"/>
                </a:xfrm>
                <a:prstGeom prst="rect">
                  <a:avLst/>
                </a:prstGeom>
                <a:blipFill rotWithShape="1">
                  <a:blip r:embed="rId8"/>
                  <a:stretch>
                    <a:fillRect t="-15116" b="-27907"/>
                  </a:stretch>
                </a:blipFill>
              </p:spPr>
              <p:txBody>
                <a:bodyPr/>
                <a:lstStyle/>
                <a:p>
                  <a:r>
                    <a:rPr lang="ja-JP" altLang="en-US">
                      <a:noFill/>
                    </a:rPr>
                    <a:t> </a:t>
                  </a:r>
                </a:p>
              </p:txBody>
            </p:sp>
          </mc:Fallback>
        </mc:AlternateContent>
        <p:sp>
          <p:nvSpPr>
            <p:cNvPr id="214" name="円/楕円 213"/>
            <p:cNvSpPr/>
            <p:nvPr/>
          </p:nvSpPr>
          <p:spPr>
            <a:xfrm>
              <a:off x="6056510"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5" name="円/楕円 214"/>
            <p:cNvSpPr/>
            <p:nvPr/>
          </p:nvSpPr>
          <p:spPr>
            <a:xfrm>
              <a:off x="6457942" y="380550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7" name="円/楕円 216"/>
            <p:cNvSpPr/>
            <p:nvPr/>
          </p:nvSpPr>
          <p:spPr>
            <a:xfrm>
              <a:off x="6862425" y="619776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8" name="円/楕円 217"/>
            <p:cNvSpPr/>
            <p:nvPr/>
          </p:nvSpPr>
          <p:spPr>
            <a:xfrm>
              <a:off x="625521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9" name="円/楕円 218"/>
            <p:cNvSpPr/>
            <p:nvPr/>
          </p:nvSpPr>
          <p:spPr>
            <a:xfrm>
              <a:off x="5634476" y="620135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3" name="円/楕円 222"/>
            <p:cNvSpPr/>
            <p:nvPr/>
          </p:nvSpPr>
          <p:spPr>
            <a:xfrm>
              <a:off x="7306242" y="495344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4" name="円/楕円 223"/>
            <p:cNvSpPr/>
            <p:nvPr/>
          </p:nvSpPr>
          <p:spPr>
            <a:xfrm>
              <a:off x="7457483" y="620135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7" name="円/楕円 226"/>
            <p:cNvSpPr/>
            <p:nvPr/>
          </p:nvSpPr>
          <p:spPr>
            <a:xfrm>
              <a:off x="831533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9" name="円/楕円 228"/>
            <p:cNvSpPr/>
            <p:nvPr/>
          </p:nvSpPr>
          <p:spPr>
            <a:xfrm>
              <a:off x="7920058" y="495344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30" name="正方形/長方形 229"/>
            <p:cNvSpPr/>
            <p:nvPr/>
          </p:nvSpPr>
          <p:spPr>
            <a:xfrm>
              <a:off x="6390683" y="373824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79" name="テキスト ボックス 78"/>
              <p:cNvSpPr txBox="1"/>
              <p:nvPr/>
            </p:nvSpPr>
            <p:spPr>
              <a:xfrm>
                <a:off x="1811964" y="3277494"/>
                <a:ext cx="35521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a:rPr>
                        <m:t>𝑣</m:t>
                      </m:r>
                    </m:oMath>
                  </m:oMathPara>
                </a14:m>
                <a:endParaRPr kumimoji="1" lang="ja-JP" altLang="en-US" sz="28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1811964" y="3277494"/>
                <a:ext cx="355212" cy="523220"/>
              </a:xfrm>
              <a:prstGeom prst="rect">
                <a:avLst/>
              </a:prstGeom>
              <a:blipFill rotWithShape="1">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p:cNvSpPr txBox="1"/>
              <p:nvPr/>
            </p:nvSpPr>
            <p:spPr>
              <a:xfrm>
                <a:off x="6245285" y="3282793"/>
                <a:ext cx="35521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a:rPr>
                        <m:t>𝑣</m:t>
                      </m:r>
                    </m:oMath>
                  </m:oMathPara>
                </a14:m>
                <a:endParaRPr kumimoji="1" lang="ja-JP" altLang="en-US" sz="2800" dirty="0"/>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6245285" y="3282793"/>
                <a:ext cx="355212" cy="523220"/>
              </a:xfrm>
              <a:prstGeom prst="rect">
                <a:avLst/>
              </a:prstGeom>
              <a:blipFill rotWithShape="1">
                <a:blip r:embed="rId10"/>
                <a:stretch>
                  <a:fillRect/>
                </a:stretch>
              </a:blipFill>
            </p:spPr>
            <p:txBody>
              <a:bodyPr/>
              <a:lstStyle/>
              <a:p>
                <a:r>
                  <a:rPr lang="ja-JP" altLang="en-US">
                    <a:noFill/>
                  </a:rPr>
                  <a:t> </a:t>
                </a:r>
              </a:p>
            </p:txBody>
          </p:sp>
        </mc:Fallback>
      </mc:AlternateContent>
    </p:spTree>
    <p:custDataLst>
      <p:tags r:id="rId1"/>
    </p:custDataLst>
    <p:extLst>
      <p:ext uri="{BB962C8B-B14F-4D97-AF65-F5344CB8AC3E}">
        <p14:creationId xmlns:p14="http://schemas.microsoft.com/office/powerpoint/2010/main" val="1775072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4"/>
                                        </p:tgtEl>
                                        <p:attrNameLst>
                                          <p:attrName>style.opacity</p:attrName>
                                        </p:attrNameLst>
                                      </p:cBhvr>
                                      <p:to>
                                        <p:strVal val="0.1"/>
                                      </p:to>
                                    </p:set>
                                    <p:animEffect filter="image" prLst="opacity: 0.1">
                                      <p:cBhvr rctx="IE">
                                        <p:cTn id="7" dur="indefinite"/>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wipe(left)">
                                      <p:cBhvr>
                                        <p:cTn id="12" dur="500"/>
                                        <p:tgtEl>
                                          <p:spTgt spid="81"/>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fade">
                                      <p:cBhvr>
                                        <p:cTn id="18" dur="500"/>
                                        <p:tgtEl>
                                          <p:spTgt spid="8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208"/>
                                        </p:tgtEl>
                                        <p:attrNameLst>
                                          <p:attrName>style.visibility</p:attrName>
                                        </p:attrNameLst>
                                      </p:cBhvr>
                                      <p:to>
                                        <p:strVal val="visible"/>
                                      </p:to>
                                    </p:set>
                                    <p:animEffect transition="in" filter="fade">
                                      <p:cBhvr>
                                        <p:cTn id="26"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 grpId="0"/>
      <p:bldP spid="8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直線コネクタ 107"/>
          <p:cNvCxnSpPr>
            <a:stCxn id="113" idx="4"/>
            <a:endCxn id="112" idx="0"/>
          </p:cNvCxnSpPr>
          <p:nvPr/>
        </p:nvCxnSpPr>
        <p:spPr>
          <a:xfrm flipH="1">
            <a:off x="6021459" y="3682117"/>
            <a:ext cx="385863" cy="87823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a:stCxn id="121" idx="0"/>
            <a:endCxn id="113" idx="0"/>
          </p:cNvCxnSpPr>
          <p:nvPr/>
        </p:nvCxnSpPr>
        <p:spPr>
          <a:xfrm flipH="1" flipV="1">
            <a:off x="6407322" y="3444607"/>
            <a:ext cx="881227" cy="112351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2" idx="3"/>
            <a:endCxn id="117" idx="0"/>
          </p:cNvCxnSpPr>
          <p:nvPr/>
        </p:nvCxnSpPr>
        <p:spPr>
          <a:xfrm flipH="1">
            <a:off x="5300753" y="4763078"/>
            <a:ext cx="636734" cy="101841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a:stCxn id="112" idx="4"/>
            <a:endCxn id="116" idx="0"/>
          </p:cNvCxnSpPr>
          <p:nvPr/>
        </p:nvCxnSpPr>
        <p:spPr>
          <a:xfrm flipH="1">
            <a:off x="5872296" y="4797861"/>
            <a:ext cx="149163" cy="98362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a:stCxn id="112" idx="5"/>
            <a:endCxn id="115" idx="0"/>
          </p:cNvCxnSpPr>
          <p:nvPr/>
        </p:nvCxnSpPr>
        <p:spPr>
          <a:xfrm>
            <a:off x="6105431" y="4763078"/>
            <a:ext cx="451264" cy="101841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121" idx="4"/>
            <a:endCxn id="122" idx="0"/>
          </p:cNvCxnSpPr>
          <p:nvPr/>
        </p:nvCxnSpPr>
        <p:spPr>
          <a:xfrm>
            <a:off x="7288549" y="4805636"/>
            <a:ext cx="184956" cy="9758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a:stCxn id="127" idx="4"/>
            <a:endCxn id="125" idx="0"/>
          </p:cNvCxnSpPr>
          <p:nvPr/>
        </p:nvCxnSpPr>
        <p:spPr>
          <a:xfrm>
            <a:off x="7904221" y="4797861"/>
            <a:ext cx="360497" cy="98362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113" idx="6"/>
            <a:endCxn id="127" idx="1"/>
          </p:cNvCxnSpPr>
          <p:nvPr/>
        </p:nvCxnSpPr>
        <p:spPr>
          <a:xfrm>
            <a:off x="6526077" y="3563362"/>
            <a:ext cx="1294172" cy="103177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89" idx="3"/>
            <a:endCxn id="88" idx="0"/>
          </p:cNvCxnSpPr>
          <p:nvPr/>
        </p:nvCxnSpPr>
        <p:spPr>
          <a:xfrm flipH="1">
            <a:off x="1588138" y="3580075"/>
            <a:ext cx="317460"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89" idx="5"/>
            <a:endCxn id="90" idx="0"/>
          </p:cNvCxnSpPr>
          <p:nvPr/>
        </p:nvCxnSpPr>
        <p:spPr>
          <a:xfrm>
            <a:off x="2073542" y="3580075"/>
            <a:ext cx="76694"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97" idx="1"/>
            <a:endCxn id="89" idx="0"/>
          </p:cNvCxnSpPr>
          <p:nvPr/>
        </p:nvCxnSpPr>
        <p:spPr>
          <a:xfrm flipH="1" flipV="1">
            <a:off x="1989570" y="3377348"/>
            <a:ext cx="764328" cy="118272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a:stCxn id="88" idx="3"/>
            <a:endCxn id="93" idx="0"/>
          </p:cNvCxnSpPr>
          <p:nvPr/>
        </p:nvCxnSpPr>
        <p:spPr>
          <a:xfrm flipH="1">
            <a:off x="1166104" y="4728016"/>
            <a:ext cx="338062"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a:stCxn id="88" idx="5"/>
            <a:endCxn id="92" idx="0"/>
          </p:cNvCxnSpPr>
          <p:nvPr/>
        </p:nvCxnSpPr>
        <p:spPr>
          <a:xfrm>
            <a:off x="1672110" y="4728016"/>
            <a:ext cx="114733"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a:stCxn id="90" idx="4"/>
            <a:endCxn id="91" idx="0"/>
          </p:cNvCxnSpPr>
          <p:nvPr/>
        </p:nvCxnSpPr>
        <p:spPr>
          <a:xfrm>
            <a:off x="2150236" y="4762799"/>
            <a:ext cx="147236"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97" idx="4"/>
            <a:endCxn id="98" idx="0"/>
          </p:cNvCxnSpPr>
          <p:nvPr/>
        </p:nvCxnSpPr>
        <p:spPr>
          <a:xfrm>
            <a:off x="2837870" y="4762799"/>
            <a:ext cx="151241"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a:stCxn id="103" idx="4"/>
            <a:endCxn id="101" idx="0"/>
          </p:cNvCxnSpPr>
          <p:nvPr/>
        </p:nvCxnSpPr>
        <p:spPr>
          <a:xfrm>
            <a:off x="3451686" y="4762799"/>
            <a:ext cx="39528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a:stCxn id="89" idx="6"/>
            <a:endCxn id="103" idx="1"/>
          </p:cNvCxnSpPr>
          <p:nvPr/>
        </p:nvCxnSpPr>
        <p:spPr>
          <a:xfrm>
            <a:off x="2108325" y="3496103"/>
            <a:ext cx="1259389"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a:stCxn id="89" idx="2"/>
            <a:endCxn id="147" idx="0"/>
          </p:cNvCxnSpPr>
          <p:nvPr/>
        </p:nvCxnSpPr>
        <p:spPr>
          <a:xfrm flipH="1">
            <a:off x="928594" y="3496103"/>
            <a:ext cx="942221" cy="101611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202BC488-264D-4CC2-AA22-7687A2C3553A}" type="slidenum">
              <a:rPr kumimoji="1" lang="ja-JP" altLang="en-US" smtClean="0"/>
              <a:t>23</a:t>
            </a:fld>
            <a:endParaRPr kumimoji="1" lang="ja-JP" altLang="en-US" dirty="0"/>
          </a:p>
        </p:txBody>
      </p:sp>
      <p:sp>
        <p:nvSpPr>
          <p:cNvPr id="112" name="円/楕円 111"/>
          <p:cNvSpPr/>
          <p:nvPr/>
        </p:nvSpPr>
        <p:spPr>
          <a:xfrm>
            <a:off x="5902704" y="4560351"/>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3" name="円/楕円 112"/>
          <p:cNvSpPr/>
          <p:nvPr/>
        </p:nvSpPr>
        <p:spPr>
          <a:xfrm>
            <a:off x="6288567" y="344460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5" name="円/楕円 114"/>
          <p:cNvSpPr/>
          <p:nvPr/>
        </p:nvSpPr>
        <p:spPr>
          <a:xfrm>
            <a:off x="6437940" y="578148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6" name="円/楕円 115"/>
          <p:cNvSpPr/>
          <p:nvPr/>
        </p:nvSpPr>
        <p:spPr>
          <a:xfrm>
            <a:off x="5753541" y="578148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7" name="円/楕円 116"/>
          <p:cNvSpPr/>
          <p:nvPr/>
        </p:nvSpPr>
        <p:spPr>
          <a:xfrm>
            <a:off x="5181998" y="5781488"/>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1" name="円/楕円 120"/>
          <p:cNvSpPr/>
          <p:nvPr/>
        </p:nvSpPr>
        <p:spPr>
          <a:xfrm>
            <a:off x="7169794" y="4568126"/>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2" name="円/楕円 121"/>
          <p:cNvSpPr/>
          <p:nvPr/>
        </p:nvSpPr>
        <p:spPr>
          <a:xfrm>
            <a:off x="7354750" y="5781488"/>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5" name="円/楕円 124"/>
          <p:cNvSpPr/>
          <p:nvPr/>
        </p:nvSpPr>
        <p:spPr>
          <a:xfrm>
            <a:off x="8145963" y="578148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7" name="円/楕円 126"/>
          <p:cNvSpPr/>
          <p:nvPr/>
        </p:nvSpPr>
        <p:spPr>
          <a:xfrm>
            <a:off x="7785466" y="456035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8" name="正方形/長方形 127"/>
          <p:cNvSpPr/>
          <p:nvPr/>
        </p:nvSpPr>
        <p:spPr>
          <a:xfrm>
            <a:off x="6221308" y="3377348"/>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9" name="テキスト ボックス 128"/>
              <p:cNvSpPr txBox="1"/>
              <p:nvPr/>
            </p:nvSpPr>
            <p:spPr>
              <a:xfrm>
                <a:off x="4788023" y="2750025"/>
                <a:ext cx="1659296"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0" dirty="0" smtClean="0">
                        <a:latin typeface="Cambria Math"/>
                      </a:rPr>
                      <m:t>(</m:t>
                    </m:r>
                  </m:oMath>
                </a14:m>
                <a:r>
                  <a:rPr kumimoji="1" lang="en-US" altLang="ja-JP" sz="2400" dirty="0" smtClean="0"/>
                  <a:t>2</a:t>
                </a:r>
                <a:r>
                  <a:rPr kumimoji="1" lang="ja-JP" altLang="en-US" sz="2400" dirty="0" smtClean="0"/>
                  <a:t>回目</a:t>
                </a:r>
                <a:r>
                  <a:rPr kumimoji="1" lang="en-US" altLang="ja-JP" sz="2800" dirty="0" smtClean="0"/>
                  <a:t>)</a:t>
                </a:r>
                <a:endParaRPr kumimoji="1" lang="ja-JP" altLang="en-US" sz="2800" dirty="0"/>
              </a:p>
            </p:txBody>
          </p:sp>
        </mc:Choice>
        <mc:Fallback xmlns="">
          <p:sp>
            <p:nvSpPr>
              <p:cNvPr id="129" name="テキスト ボックス 128"/>
              <p:cNvSpPr txBox="1">
                <a:spLocks noRot="1" noChangeAspect="1" noMove="1" noResize="1" noEditPoints="1" noAdjustHandles="1" noChangeArrowheads="1" noChangeShapeType="1" noTextEdit="1"/>
              </p:cNvSpPr>
              <p:nvPr/>
            </p:nvSpPr>
            <p:spPr>
              <a:xfrm>
                <a:off x="4788023" y="2750025"/>
                <a:ext cx="1659296" cy="523220"/>
              </a:xfrm>
              <a:prstGeom prst="rect">
                <a:avLst/>
              </a:prstGeom>
              <a:blipFill rotWithShape="1">
                <a:blip r:embed="rId4"/>
                <a:stretch>
                  <a:fillRect t="-15116" r="-5128" b="-27907"/>
                </a:stretch>
              </a:blipFill>
            </p:spPr>
            <p:txBody>
              <a:bodyPr/>
              <a:lstStyle/>
              <a:p>
                <a:r>
                  <a:rPr lang="ja-JP" altLang="en-US">
                    <a:noFill/>
                  </a:rPr>
                  <a:t> </a:t>
                </a:r>
              </a:p>
            </p:txBody>
          </p:sp>
        </mc:Fallback>
      </mc:AlternateContent>
      <p:cxnSp>
        <p:nvCxnSpPr>
          <p:cNvPr id="53" name="直線コネクタ 52"/>
          <p:cNvCxnSpPr/>
          <p:nvPr/>
        </p:nvCxnSpPr>
        <p:spPr>
          <a:xfrm>
            <a:off x="4554850" y="2934691"/>
            <a:ext cx="0" cy="3662661"/>
          </a:xfrm>
          <a:prstGeom prst="line">
            <a:avLst/>
          </a:prstGeom>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8" name="円/楕円 87"/>
          <p:cNvSpPr/>
          <p:nvPr/>
        </p:nvSpPr>
        <p:spPr>
          <a:xfrm>
            <a:off x="1469383" y="452528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9" name="円/楕円 88"/>
          <p:cNvSpPr/>
          <p:nvPr/>
        </p:nvSpPr>
        <p:spPr>
          <a:xfrm>
            <a:off x="1870815" y="337734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0" name="円/楕円 89"/>
          <p:cNvSpPr/>
          <p:nvPr/>
        </p:nvSpPr>
        <p:spPr>
          <a:xfrm>
            <a:off x="2031481" y="452528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1" name="円/楕円 90"/>
          <p:cNvSpPr/>
          <p:nvPr/>
        </p:nvSpPr>
        <p:spPr>
          <a:xfrm>
            <a:off x="2178717" y="577319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2" name="円/楕円 91"/>
          <p:cNvSpPr/>
          <p:nvPr/>
        </p:nvSpPr>
        <p:spPr>
          <a:xfrm>
            <a:off x="1668088" y="577319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3" name="円/楕円 92"/>
          <p:cNvSpPr/>
          <p:nvPr/>
        </p:nvSpPr>
        <p:spPr>
          <a:xfrm>
            <a:off x="1047349" y="577319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7" name="円/楕円 96"/>
          <p:cNvSpPr/>
          <p:nvPr/>
        </p:nvSpPr>
        <p:spPr>
          <a:xfrm>
            <a:off x="2719115" y="452528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8" name="円/楕円 97"/>
          <p:cNvSpPr/>
          <p:nvPr/>
        </p:nvSpPr>
        <p:spPr>
          <a:xfrm>
            <a:off x="2870356" y="577319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1" name="円/楕円 100"/>
          <p:cNvSpPr/>
          <p:nvPr/>
        </p:nvSpPr>
        <p:spPr>
          <a:xfrm>
            <a:off x="3728211" y="577319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3" name="円/楕円 102"/>
          <p:cNvSpPr/>
          <p:nvPr/>
        </p:nvSpPr>
        <p:spPr>
          <a:xfrm>
            <a:off x="3332931" y="452528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4" name="正方形/長方形 103"/>
          <p:cNvSpPr/>
          <p:nvPr/>
        </p:nvSpPr>
        <p:spPr>
          <a:xfrm>
            <a:off x="1803556" y="331008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281734" y="6165304"/>
            <a:ext cx="517864" cy="51786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14" name="正方形/長方形 113"/>
          <p:cNvSpPr/>
          <p:nvPr/>
        </p:nvSpPr>
        <p:spPr>
          <a:xfrm>
            <a:off x="3970109" y="6165304"/>
            <a:ext cx="517864" cy="51786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30" name="正方形/長方形 129"/>
          <p:cNvSpPr/>
          <p:nvPr/>
        </p:nvSpPr>
        <p:spPr>
          <a:xfrm>
            <a:off x="5346858" y="6165304"/>
            <a:ext cx="517864" cy="51786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31" name="正方形/長方形 130"/>
          <p:cNvSpPr/>
          <p:nvPr/>
        </p:nvSpPr>
        <p:spPr>
          <a:xfrm>
            <a:off x="4658484" y="6165304"/>
            <a:ext cx="517864" cy="51786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正方形/長方形 54"/>
          <p:cNvSpPr/>
          <p:nvPr/>
        </p:nvSpPr>
        <p:spPr>
          <a:xfrm>
            <a:off x="1273306" y="116632"/>
            <a:ext cx="6597388" cy="769441"/>
          </a:xfrm>
          <a:prstGeom prst="rect">
            <a:avLst/>
          </a:prstGeom>
        </p:spPr>
        <p:txBody>
          <a:bodyPr wrap="square">
            <a:spAutoFit/>
          </a:bodyPr>
          <a:lstStyle/>
          <a:p>
            <a:r>
              <a:rPr lang="en-US" altLang="ja-JP" sz="4400" dirty="0" smtClean="0"/>
              <a:t>FPT</a:t>
            </a:r>
            <a:r>
              <a:rPr lang="ja-JP" altLang="en-US" sz="4400" dirty="0" smtClean="0"/>
              <a:t>アルゴリズム</a:t>
            </a:r>
            <a:r>
              <a:rPr lang="en-US" altLang="ja-JP" sz="4400" dirty="0" smtClean="0"/>
              <a:t>(</a:t>
            </a:r>
            <a:r>
              <a:rPr lang="ja-JP" altLang="en-US" sz="4400" dirty="0" smtClean="0"/>
              <a:t>正当性</a:t>
            </a:r>
            <a:r>
              <a:rPr lang="en-US" altLang="ja-JP" sz="4400" dirty="0" smtClean="0"/>
              <a:t>)</a:t>
            </a:r>
            <a:endParaRPr lang="ja-JP" altLang="en-US" sz="4400" dirty="0"/>
          </a:p>
        </p:txBody>
      </p:sp>
      <p:sp>
        <p:nvSpPr>
          <p:cNvPr id="147" name="円/楕円 146"/>
          <p:cNvSpPr/>
          <p:nvPr/>
        </p:nvSpPr>
        <p:spPr>
          <a:xfrm>
            <a:off x="809839" y="4512216"/>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154" name="テキスト ボックス 153"/>
              <p:cNvSpPr txBox="1"/>
              <p:nvPr/>
            </p:nvSpPr>
            <p:spPr>
              <a:xfrm>
                <a:off x="1330168" y="980728"/>
                <a:ext cx="5798929" cy="523220"/>
              </a:xfrm>
              <a:prstGeom prst="rect">
                <a:avLst/>
              </a:prstGeom>
              <a:noFill/>
            </p:spPr>
            <p:txBody>
              <a:bodyPr wrap="square" rtlCol="0">
                <a:spAutoFit/>
              </a:bodyPr>
              <a:lstStyle/>
              <a:p>
                <a:r>
                  <a:rPr lang="ja-JP" altLang="en-US" sz="2800" dirty="0" smtClean="0"/>
                  <a:t>根から葉へ，全ての頂点</a:t>
                </a:r>
                <a14:m>
                  <m:oMath xmlns:m="http://schemas.openxmlformats.org/officeDocument/2006/math">
                    <m:r>
                      <a:rPr lang="en-US" altLang="ja-JP" sz="2800" b="0" i="1" smtClean="0">
                        <a:latin typeface="Cambria Math"/>
                      </a:rPr>
                      <m:t>𝑣</m:t>
                    </m:r>
                  </m:oMath>
                </a14:m>
                <a:r>
                  <a:rPr lang="ja-JP" altLang="en-US" sz="2800" dirty="0" smtClean="0"/>
                  <a:t>について</a:t>
                </a:r>
                <a:endParaRPr lang="en-US" altLang="ja-JP" sz="2800" dirty="0" smtClean="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1330168" y="980728"/>
                <a:ext cx="5798929" cy="523220"/>
              </a:xfrm>
              <a:prstGeom prst="rect">
                <a:avLst/>
              </a:prstGeom>
              <a:blipFill rotWithShape="1">
                <a:blip r:embed="rId5"/>
                <a:stretch>
                  <a:fillRect l="-2103" t="-9302" r="-315"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テキスト ボックス 154"/>
              <p:cNvSpPr txBox="1"/>
              <p:nvPr/>
            </p:nvSpPr>
            <p:spPr>
              <a:xfrm>
                <a:off x="1392936" y="1503948"/>
                <a:ext cx="6032061" cy="523220"/>
              </a:xfrm>
              <a:prstGeom prst="rect">
                <a:avLst/>
              </a:prstGeom>
              <a:noFill/>
            </p:spPr>
            <p:txBody>
              <a:bodyPr wrap="square" rtlCol="0">
                <a:spAutoFit/>
              </a:bodyPr>
              <a:lstStyle/>
              <a:p>
                <a:r>
                  <a:rPr lang="en-US" altLang="ja-JP" sz="2800" dirty="0" smtClean="0"/>
                  <a:t>(1)</a:t>
                </a:r>
                <a14:m>
                  <m:oMath xmlns:m="http://schemas.openxmlformats.org/officeDocument/2006/math">
                    <m:r>
                      <a:rPr lang="en-US" altLang="ja-JP" sz="2800" b="0" i="1" smtClean="0">
                        <a:latin typeface="Cambria Math"/>
                      </a:rPr>
                      <m:t>𝑣</m:t>
                    </m:r>
                  </m:oMath>
                </a14:m>
                <a:r>
                  <a:rPr lang="ja-JP" altLang="en-US" sz="2800" dirty="0" smtClean="0"/>
                  <a:t>と同じ</a:t>
                </a:r>
                <a:r>
                  <a:rPr lang="ja-JP" altLang="en-US" sz="2800" dirty="0"/>
                  <a:t>色の子を</a:t>
                </a:r>
                <a14:m>
                  <m:oMath xmlns:m="http://schemas.openxmlformats.org/officeDocument/2006/math">
                    <m:r>
                      <a:rPr lang="en-US" altLang="ja-JP" sz="2800" i="1">
                        <a:latin typeface="Cambria Math"/>
                      </a:rPr>
                      <m:t>𝑣</m:t>
                    </m:r>
                  </m:oMath>
                </a14:m>
                <a:r>
                  <a:rPr lang="ja-JP" altLang="en-US" sz="2800" dirty="0"/>
                  <a:t>と</a:t>
                </a:r>
                <a:r>
                  <a:rPr lang="ja-JP" altLang="en-US" sz="2800" dirty="0" smtClean="0">
                    <a:solidFill>
                      <a:srgbClr val="FF0000"/>
                    </a:solidFill>
                  </a:rPr>
                  <a:t>縮約</a:t>
                </a:r>
                <a:r>
                  <a:rPr lang="ja-JP" altLang="en-US" sz="2800" dirty="0"/>
                  <a:t>する</a:t>
                </a:r>
                <a:r>
                  <a:rPr lang="ja-JP" altLang="en-US" sz="2800" dirty="0" smtClean="0"/>
                  <a:t>．</a:t>
                </a:r>
                <a:endParaRPr lang="ja-JP" altLang="en-US" sz="2800" dirty="0"/>
              </a:p>
            </p:txBody>
          </p:sp>
        </mc:Choice>
        <mc:Fallback xmlns="">
          <p:sp>
            <p:nvSpPr>
              <p:cNvPr id="155" name="テキスト ボックス 154"/>
              <p:cNvSpPr txBox="1">
                <a:spLocks noRot="1" noChangeAspect="1" noMove="1" noResize="1" noEditPoints="1" noAdjustHandles="1" noChangeArrowheads="1" noChangeShapeType="1" noTextEdit="1"/>
              </p:cNvSpPr>
              <p:nvPr/>
            </p:nvSpPr>
            <p:spPr>
              <a:xfrm>
                <a:off x="1392936" y="1503948"/>
                <a:ext cx="6032061" cy="523220"/>
              </a:xfrm>
              <a:prstGeom prst="rect">
                <a:avLst/>
              </a:prstGeom>
              <a:blipFill rotWithShape="1">
                <a:blip r:embed="rId6"/>
                <a:stretch>
                  <a:fillRect l="-2123" t="-17442"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6" name="テキスト ボックス 155"/>
              <p:cNvSpPr txBox="1"/>
              <p:nvPr/>
            </p:nvSpPr>
            <p:spPr>
              <a:xfrm>
                <a:off x="1393560" y="1919102"/>
                <a:ext cx="7831638" cy="523220"/>
              </a:xfrm>
              <a:prstGeom prst="rect">
                <a:avLst/>
              </a:prstGeom>
              <a:noFill/>
            </p:spPr>
            <p:txBody>
              <a:bodyPr wrap="square" rtlCol="0">
                <a:spAutoFit/>
              </a:bodyPr>
              <a:lstStyle/>
              <a:p>
                <a:r>
                  <a:rPr lang="en-US" altLang="ja-JP" sz="2800" dirty="0" smtClean="0"/>
                  <a:t>(2)</a:t>
                </a:r>
                <a14:m>
                  <m:oMath xmlns:m="http://schemas.openxmlformats.org/officeDocument/2006/math">
                    <m:r>
                      <a:rPr lang="en-US" altLang="ja-JP" sz="2800" i="1">
                        <a:latin typeface="Cambria Math"/>
                      </a:rPr>
                      <m:t>𝑣</m:t>
                    </m:r>
                  </m:oMath>
                </a14:m>
                <a:r>
                  <a:rPr lang="ja-JP" altLang="en-US" sz="2800" dirty="0"/>
                  <a:t>の</a:t>
                </a:r>
                <a:r>
                  <a:rPr lang="ja-JP" altLang="en-US" sz="2800" dirty="0" smtClean="0"/>
                  <a:t>子の中で同じ色の子同士を</a:t>
                </a:r>
                <a:r>
                  <a:rPr lang="ja-JP" altLang="en-US" sz="2800" dirty="0" smtClean="0">
                    <a:solidFill>
                      <a:srgbClr val="FF0000"/>
                    </a:solidFill>
                  </a:rPr>
                  <a:t>縮約</a:t>
                </a:r>
                <a:r>
                  <a:rPr lang="ja-JP" altLang="en-US" sz="2800" dirty="0" smtClean="0"/>
                  <a:t>する．</a:t>
                </a:r>
                <a:endParaRPr lang="ja-JP" altLang="en-US" sz="2800" dirty="0"/>
              </a:p>
            </p:txBody>
          </p:sp>
        </mc:Choice>
        <mc:Fallback xmlns="">
          <p:sp>
            <p:nvSpPr>
              <p:cNvPr id="156" name="テキスト ボックス 155"/>
              <p:cNvSpPr txBox="1">
                <a:spLocks noRot="1" noChangeAspect="1" noMove="1" noResize="1" noEditPoints="1" noAdjustHandles="1" noChangeArrowheads="1" noChangeShapeType="1" noTextEdit="1"/>
              </p:cNvSpPr>
              <p:nvPr/>
            </p:nvSpPr>
            <p:spPr>
              <a:xfrm>
                <a:off x="1393560" y="1919102"/>
                <a:ext cx="7831638" cy="523220"/>
              </a:xfrm>
              <a:prstGeom prst="rect">
                <a:avLst/>
              </a:prstGeom>
              <a:blipFill rotWithShape="1">
                <a:blip r:embed="rId7"/>
                <a:stretch>
                  <a:fillRect l="-1636" t="-17442" b="-33721"/>
                </a:stretch>
              </a:blipFill>
            </p:spPr>
            <p:txBody>
              <a:bodyPr/>
              <a:lstStyle/>
              <a:p>
                <a:r>
                  <a:rPr lang="ja-JP" altLang="en-US">
                    <a:noFill/>
                  </a:rPr>
                  <a:t> </a:t>
                </a:r>
              </a:p>
            </p:txBody>
          </p:sp>
        </mc:Fallback>
      </mc:AlternateContent>
      <p:sp>
        <p:nvSpPr>
          <p:cNvPr id="61" name="右矢印 60"/>
          <p:cNvSpPr/>
          <p:nvPr/>
        </p:nvSpPr>
        <p:spPr>
          <a:xfrm>
            <a:off x="4053506" y="4152964"/>
            <a:ext cx="1036987" cy="7185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smtClean="0">
                <a:solidFill>
                  <a:srgbClr val="FF0000"/>
                </a:solidFill>
              </a:rPr>
              <a:t>縮約</a:t>
            </a:r>
            <a:endParaRPr kumimoji="1" lang="ja-JP" altLang="en-US" sz="2400" dirty="0">
              <a:solidFill>
                <a:srgbClr val="FF0000"/>
              </a:solidFill>
            </a:endParaRPr>
          </a:p>
        </p:txBody>
      </p:sp>
      <mc:AlternateContent xmlns:mc="http://schemas.openxmlformats.org/markup-compatibility/2006" xmlns:a14="http://schemas.microsoft.com/office/drawing/2010/main">
        <mc:Choice Requires="a14">
          <p:sp>
            <p:nvSpPr>
              <p:cNvPr id="60" name="テキスト ボックス 59"/>
              <p:cNvSpPr txBox="1"/>
              <p:nvPr/>
            </p:nvSpPr>
            <p:spPr>
              <a:xfrm>
                <a:off x="206335" y="2750025"/>
                <a:ext cx="1805312"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1" dirty="0" smtClean="0">
                        <a:latin typeface="Cambria Math"/>
                      </a:rPr>
                      <m:t>(</m:t>
                    </m:r>
                  </m:oMath>
                </a14:m>
                <a:r>
                  <a:rPr lang="en-US" altLang="ja-JP" sz="2400" dirty="0" smtClean="0"/>
                  <a:t>1</a:t>
                </a:r>
                <a:r>
                  <a:rPr kumimoji="1" lang="ja-JP" altLang="en-US" sz="2400" dirty="0" smtClean="0"/>
                  <a:t>回目</a:t>
                </a:r>
                <a:r>
                  <a:rPr kumimoji="1" lang="en-US" altLang="ja-JP" sz="2800" dirty="0" smtClean="0"/>
                  <a:t>)</a:t>
                </a:r>
                <a:endParaRPr kumimoji="1" lang="ja-JP" altLang="en-US" sz="2800" dirty="0"/>
              </a:p>
            </p:txBody>
          </p:sp>
        </mc:Choice>
        <mc:Fallback xmlns="">
          <p:sp>
            <p:nvSpPr>
              <p:cNvPr id="60" name="テキスト ボックス 59"/>
              <p:cNvSpPr txBox="1">
                <a:spLocks noRot="1" noChangeAspect="1" noMove="1" noResize="1" noEditPoints="1" noAdjustHandles="1" noChangeArrowheads="1" noChangeShapeType="1" noTextEdit="1"/>
              </p:cNvSpPr>
              <p:nvPr/>
            </p:nvSpPr>
            <p:spPr>
              <a:xfrm>
                <a:off x="206335" y="2750025"/>
                <a:ext cx="1805312" cy="523220"/>
              </a:xfrm>
              <a:prstGeom prst="rect">
                <a:avLst/>
              </a:prstGeom>
              <a:blipFill rotWithShape="1">
                <a:blip r:embed="rId8"/>
                <a:stretch>
                  <a:fillRect t="-15116" b="-27907"/>
                </a:stretch>
              </a:blipFill>
            </p:spPr>
            <p:txBody>
              <a:bodyPr/>
              <a:lstStyle/>
              <a:p>
                <a:r>
                  <a:rPr lang="ja-JP" altLang="en-US">
                    <a:noFill/>
                  </a:rPr>
                  <a:t> </a:t>
                </a:r>
              </a:p>
            </p:txBody>
          </p:sp>
        </mc:Fallback>
      </mc:AlternateContent>
      <p:sp>
        <p:nvSpPr>
          <p:cNvPr id="8" name="正方形/長方形 7"/>
          <p:cNvSpPr/>
          <p:nvPr/>
        </p:nvSpPr>
        <p:spPr>
          <a:xfrm>
            <a:off x="611560" y="4377788"/>
            <a:ext cx="1804667" cy="506365"/>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5736521" y="4425923"/>
            <a:ext cx="572430" cy="506365"/>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3849189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heel(1)">
                                      <p:cBhvr>
                                        <p:cTn id="7" dur="2000"/>
                                        <p:tgtEl>
                                          <p:spTgt spid="6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500" fill="hold"/>
                                        <p:tgtEl>
                                          <p:spTgt spid="89"/>
                                        </p:tgtEl>
                                        <p:attrNameLst>
                                          <p:attrName>fillcolor</p:attrName>
                                        </p:attrNameLst>
                                      </p:cBhvr>
                                      <p:to>
                                        <a:srgbClr val="00DA00"/>
                                      </p:to>
                                    </p:animClr>
                                    <p:set>
                                      <p:cBhvr>
                                        <p:cTn id="15" dur="500" fill="hold"/>
                                        <p:tgtEl>
                                          <p:spTgt spid="89"/>
                                        </p:tgtEl>
                                        <p:attrNameLst>
                                          <p:attrName>fill.type</p:attrName>
                                        </p:attrNameLst>
                                      </p:cBhvr>
                                      <p:to>
                                        <p:strVal val="solid"/>
                                      </p:to>
                                    </p:set>
                                    <p:set>
                                      <p:cBhvr>
                                        <p:cTn id="16" dur="500" fill="hold"/>
                                        <p:tgtEl>
                                          <p:spTgt spid="89"/>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113"/>
                                        </p:tgtEl>
                                        <p:attrNameLst>
                                          <p:attrName>fillcolor</p:attrName>
                                        </p:attrNameLst>
                                      </p:cBhvr>
                                      <p:to>
                                        <a:srgbClr val="00DA00"/>
                                      </p:to>
                                    </p:animClr>
                                    <p:set>
                                      <p:cBhvr>
                                        <p:cTn id="19" dur="500" fill="hold"/>
                                        <p:tgtEl>
                                          <p:spTgt spid="113"/>
                                        </p:tgtEl>
                                        <p:attrNameLst>
                                          <p:attrName>fill.type</p:attrName>
                                        </p:attrNameLst>
                                      </p:cBhvr>
                                      <p:to>
                                        <p:strVal val="solid"/>
                                      </p:to>
                                    </p:set>
                                    <p:set>
                                      <p:cBhvr>
                                        <p:cTn id="20" dur="500" fill="hold"/>
                                        <p:tgtEl>
                                          <p:spTgt spid="113"/>
                                        </p:tgtEl>
                                        <p:attrNameLst>
                                          <p:attrName>fill.on</p:attrName>
                                        </p:attrNameLst>
                                      </p:cBhvr>
                                      <p:to>
                                        <p:strVal val="true"/>
                                      </p:to>
                                    </p:set>
                                  </p:childTnLst>
                                </p:cTn>
                              </p:par>
                              <p:par>
                                <p:cTn id="21" presetID="10" presetClass="entr" presetSubtype="0" fill="hold" grpId="0" nodeType="with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mph" presetSubtype="2" fill="hold" nodeType="clickEffect">
                                  <p:stCondLst>
                                    <p:cond delay="0"/>
                                  </p:stCondLst>
                                  <p:childTnLst>
                                    <p:animClr clrSpc="rgb" dir="cw">
                                      <p:cBhvr>
                                        <p:cTn id="27" dur="500" fill="hold"/>
                                        <p:tgtEl>
                                          <p:spTgt spid="89"/>
                                        </p:tgtEl>
                                        <p:attrNameLst>
                                          <p:attrName>fillcolor</p:attrName>
                                        </p:attrNameLst>
                                      </p:cBhvr>
                                      <p:to>
                                        <a:srgbClr val="7171FF"/>
                                      </p:to>
                                    </p:animClr>
                                    <p:set>
                                      <p:cBhvr>
                                        <p:cTn id="28" dur="500" fill="hold"/>
                                        <p:tgtEl>
                                          <p:spTgt spid="89"/>
                                        </p:tgtEl>
                                        <p:attrNameLst>
                                          <p:attrName>fill.type</p:attrName>
                                        </p:attrNameLst>
                                      </p:cBhvr>
                                      <p:to>
                                        <p:strVal val="solid"/>
                                      </p:to>
                                    </p:set>
                                    <p:set>
                                      <p:cBhvr>
                                        <p:cTn id="29" dur="500" fill="hold"/>
                                        <p:tgtEl>
                                          <p:spTgt spid="89"/>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500" fill="hold"/>
                                        <p:tgtEl>
                                          <p:spTgt spid="113"/>
                                        </p:tgtEl>
                                        <p:attrNameLst>
                                          <p:attrName>fillcolor</p:attrName>
                                        </p:attrNameLst>
                                      </p:cBhvr>
                                      <p:to>
                                        <a:srgbClr val="7171FF"/>
                                      </p:to>
                                    </p:animClr>
                                    <p:set>
                                      <p:cBhvr>
                                        <p:cTn id="32" dur="500" fill="hold"/>
                                        <p:tgtEl>
                                          <p:spTgt spid="113"/>
                                        </p:tgtEl>
                                        <p:attrNameLst>
                                          <p:attrName>fill.type</p:attrName>
                                        </p:attrNameLst>
                                      </p:cBhvr>
                                      <p:to>
                                        <p:strVal val="solid"/>
                                      </p:to>
                                    </p:set>
                                    <p:set>
                                      <p:cBhvr>
                                        <p:cTn id="33" dur="500" fill="hold"/>
                                        <p:tgtEl>
                                          <p:spTgt spid="113"/>
                                        </p:tgtEl>
                                        <p:attrNameLst>
                                          <p:attrName>fill.on</p:attrName>
                                        </p:attrNameLst>
                                      </p:cBhvr>
                                      <p:to>
                                        <p:strVal val="true"/>
                                      </p:to>
                                    </p:set>
                                  </p:childTnLst>
                                </p:cTn>
                              </p:par>
                              <p:par>
                                <p:cTn id="34" presetID="1" presetClass="emph" presetSubtype="2" fill="hold" nodeType="withEffect">
                                  <p:stCondLst>
                                    <p:cond delay="0"/>
                                  </p:stCondLst>
                                  <p:childTnLst>
                                    <p:animClr clrSpc="rgb" dir="cw">
                                      <p:cBhvr>
                                        <p:cTn id="35" dur="500" fill="hold"/>
                                        <p:tgtEl>
                                          <p:spTgt spid="88"/>
                                        </p:tgtEl>
                                        <p:attrNameLst>
                                          <p:attrName>fillcolor</p:attrName>
                                        </p:attrNameLst>
                                      </p:cBhvr>
                                      <p:to>
                                        <a:srgbClr val="7171FF"/>
                                      </p:to>
                                    </p:animClr>
                                    <p:set>
                                      <p:cBhvr>
                                        <p:cTn id="36" dur="500" fill="hold"/>
                                        <p:tgtEl>
                                          <p:spTgt spid="88"/>
                                        </p:tgtEl>
                                        <p:attrNameLst>
                                          <p:attrName>fill.type</p:attrName>
                                        </p:attrNameLst>
                                      </p:cBhvr>
                                      <p:to>
                                        <p:strVal val="solid"/>
                                      </p:to>
                                    </p:set>
                                    <p:set>
                                      <p:cBhvr>
                                        <p:cTn id="37" dur="500" fill="hold"/>
                                        <p:tgtEl>
                                          <p:spTgt spid="88"/>
                                        </p:tgtEl>
                                        <p:attrNameLst>
                                          <p:attrName>fill.on</p:attrName>
                                        </p:attrNameLst>
                                      </p:cBhvr>
                                      <p:to>
                                        <p:strVal val="true"/>
                                      </p:to>
                                    </p:set>
                                  </p:childTnLst>
                                </p:cTn>
                              </p:par>
                              <p:par>
                                <p:cTn id="38" presetID="1" presetClass="emph" presetSubtype="2" fill="hold" nodeType="withEffect">
                                  <p:stCondLst>
                                    <p:cond delay="0"/>
                                  </p:stCondLst>
                                  <p:childTnLst>
                                    <p:animClr clrSpc="rgb" dir="cw">
                                      <p:cBhvr>
                                        <p:cTn id="39" dur="500" fill="hold"/>
                                        <p:tgtEl>
                                          <p:spTgt spid="90"/>
                                        </p:tgtEl>
                                        <p:attrNameLst>
                                          <p:attrName>fillcolor</p:attrName>
                                        </p:attrNameLst>
                                      </p:cBhvr>
                                      <p:to>
                                        <a:srgbClr val="7171FF"/>
                                      </p:to>
                                    </p:animClr>
                                    <p:set>
                                      <p:cBhvr>
                                        <p:cTn id="40" dur="500" fill="hold"/>
                                        <p:tgtEl>
                                          <p:spTgt spid="90"/>
                                        </p:tgtEl>
                                        <p:attrNameLst>
                                          <p:attrName>fill.type</p:attrName>
                                        </p:attrNameLst>
                                      </p:cBhvr>
                                      <p:to>
                                        <p:strVal val="solid"/>
                                      </p:to>
                                    </p:set>
                                    <p:set>
                                      <p:cBhvr>
                                        <p:cTn id="41" dur="500" fill="hold"/>
                                        <p:tgtEl>
                                          <p:spTgt spid="90"/>
                                        </p:tgtEl>
                                        <p:attrNameLst>
                                          <p:attrName>fill.on</p:attrName>
                                        </p:attrNameLst>
                                      </p:cBhvr>
                                      <p:to>
                                        <p:strVal val="true"/>
                                      </p:to>
                                    </p:set>
                                  </p:childTnLst>
                                </p:cTn>
                              </p:par>
                              <p:par>
                                <p:cTn id="42" presetID="1" presetClass="emph" presetSubtype="2" fill="hold" nodeType="withEffect">
                                  <p:stCondLst>
                                    <p:cond delay="0"/>
                                  </p:stCondLst>
                                  <p:childTnLst>
                                    <p:animClr clrSpc="rgb" dir="cw">
                                      <p:cBhvr>
                                        <p:cTn id="43" dur="500" fill="hold"/>
                                        <p:tgtEl>
                                          <p:spTgt spid="112"/>
                                        </p:tgtEl>
                                        <p:attrNameLst>
                                          <p:attrName>fillcolor</p:attrName>
                                        </p:attrNameLst>
                                      </p:cBhvr>
                                      <p:to>
                                        <a:srgbClr val="7171FF"/>
                                      </p:to>
                                    </p:animClr>
                                    <p:set>
                                      <p:cBhvr>
                                        <p:cTn id="44" dur="500" fill="hold"/>
                                        <p:tgtEl>
                                          <p:spTgt spid="112"/>
                                        </p:tgtEl>
                                        <p:attrNameLst>
                                          <p:attrName>fill.type</p:attrName>
                                        </p:attrNameLst>
                                      </p:cBhvr>
                                      <p:to>
                                        <p:strVal val="solid"/>
                                      </p:to>
                                    </p:set>
                                    <p:set>
                                      <p:cBhvr>
                                        <p:cTn id="45" dur="500" fill="hold"/>
                                        <p:tgtEl>
                                          <p:spTgt spid="112"/>
                                        </p:tgtEl>
                                        <p:attrNameLst>
                                          <p:attrName>fill.on</p:attrName>
                                        </p:attrNameLst>
                                      </p:cBhvr>
                                      <p:to>
                                        <p:strVal val="true"/>
                                      </p:to>
                                    </p:set>
                                  </p:childTnLst>
                                </p:cTn>
                              </p:par>
                              <p:par>
                                <p:cTn id="46" presetID="10" presetClass="entr" presetSubtype="0" fill="hold" grpId="0" nodeType="withEffect">
                                  <p:stCondLst>
                                    <p:cond delay="0"/>
                                  </p:stCondLst>
                                  <p:childTnLst>
                                    <p:set>
                                      <p:cBhvr>
                                        <p:cTn id="47" dur="1" fill="hold">
                                          <p:stCondLst>
                                            <p:cond delay="0"/>
                                          </p:stCondLst>
                                        </p:cTn>
                                        <p:tgtEl>
                                          <p:spTgt spid="114"/>
                                        </p:tgtEl>
                                        <p:attrNameLst>
                                          <p:attrName>style.visibility</p:attrName>
                                        </p:attrNameLst>
                                      </p:cBhvr>
                                      <p:to>
                                        <p:strVal val="visible"/>
                                      </p:to>
                                    </p:set>
                                    <p:animEffect transition="in" filter="fade">
                                      <p:cBhvr>
                                        <p:cTn id="48" dur="500"/>
                                        <p:tgtEl>
                                          <p:spTgt spid="114"/>
                                        </p:tgtEl>
                                      </p:cBhvr>
                                    </p:animEffect>
                                  </p:childTnLst>
                                </p:cTn>
                              </p:par>
                              <p:par>
                                <p:cTn id="49" presetID="1" presetClass="emph" presetSubtype="2" fill="hold" nodeType="withEffect">
                                  <p:stCondLst>
                                    <p:cond delay="0"/>
                                  </p:stCondLst>
                                  <p:childTnLst>
                                    <p:animClr clrSpc="rgb" dir="cw">
                                      <p:cBhvr>
                                        <p:cTn id="50" dur="500" fill="hold"/>
                                        <p:tgtEl>
                                          <p:spTgt spid="147"/>
                                        </p:tgtEl>
                                        <p:attrNameLst>
                                          <p:attrName>fillcolor</p:attrName>
                                        </p:attrNameLst>
                                      </p:cBhvr>
                                      <p:to>
                                        <a:srgbClr val="7171FF"/>
                                      </p:to>
                                    </p:animClr>
                                    <p:set>
                                      <p:cBhvr>
                                        <p:cTn id="51" dur="500" fill="hold"/>
                                        <p:tgtEl>
                                          <p:spTgt spid="147"/>
                                        </p:tgtEl>
                                        <p:attrNameLst>
                                          <p:attrName>fill.type</p:attrName>
                                        </p:attrNameLst>
                                      </p:cBhvr>
                                      <p:to>
                                        <p:strVal val="solid"/>
                                      </p:to>
                                    </p:set>
                                    <p:set>
                                      <p:cBhvr>
                                        <p:cTn id="52" dur="500" fill="hold"/>
                                        <p:tgtEl>
                                          <p:spTgt spid="147"/>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500" fill="hold"/>
                                        <p:tgtEl>
                                          <p:spTgt spid="89"/>
                                        </p:tgtEl>
                                        <p:attrNameLst>
                                          <p:attrName>fillcolor</p:attrName>
                                        </p:attrNameLst>
                                      </p:cBhvr>
                                      <p:to>
                                        <a:srgbClr val="FF5D5D"/>
                                      </p:to>
                                    </p:animClr>
                                    <p:set>
                                      <p:cBhvr>
                                        <p:cTn id="57" dur="500" fill="hold"/>
                                        <p:tgtEl>
                                          <p:spTgt spid="89"/>
                                        </p:tgtEl>
                                        <p:attrNameLst>
                                          <p:attrName>fill.type</p:attrName>
                                        </p:attrNameLst>
                                      </p:cBhvr>
                                      <p:to>
                                        <p:strVal val="solid"/>
                                      </p:to>
                                    </p:set>
                                    <p:set>
                                      <p:cBhvr>
                                        <p:cTn id="58" dur="500" fill="hold"/>
                                        <p:tgtEl>
                                          <p:spTgt spid="89"/>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500" fill="hold"/>
                                        <p:tgtEl>
                                          <p:spTgt spid="113"/>
                                        </p:tgtEl>
                                        <p:attrNameLst>
                                          <p:attrName>fillcolor</p:attrName>
                                        </p:attrNameLst>
                                      </p:cBhvr>
                                      <p:to>
                                        <a:srgbClr val="FF5D5D"/>
                                      </p:to>
                                    </p:animClr>
                                    <p:set>
                                      <p:cBhvr>
                                        <p:cTn id="61" dur="500" fill="hold"/>
                                        <p:tgtEl>
                                          <p:spTgt spid="113"/>
                                        </p:tgtEl>
                                        <p:attrNameLst>
                                          <p:attrName>fill.type</p:attrName>
                                        </p:attrNameLst>
                                      </p:cBhvr>
                                      <p:to>
                                        <p:strVal val="solid"/>
                                      </p:to>
                                    </p:set>
                                    <p:set>
                                      <p:cBhvr>
                                        <p:cTn id="62" dur="500" fill="hold"/>
                                        <p:tgtEl>
                                          <p:spTgt spid="113"/>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500" fill="hold"/>
                                        <p:tgtEl>
                                          <p:spTgt spid="88"/>
                                        </p:tgtEl>
                                        <p:attrNameLst>
                                          <p:attrName>fillcolor</p:attrName>
                                        </p:attrNameLst>
                                      </p:cBhvr>
                                      <p:to>
                                        <a:srgbClr val="FF5D5D"/>
                                      </p:to>
                                    </p:animClr>
                                    <p:set>
                                      <p:cBhvr>
                                        <p:cTn id="65" dur="500" fill="hold"/>
                                        <p:tgtEl>
                                          <p:spTgt spid="88"/>
                                        </p:tgtEl>
                                        <p:attrNameLst>
                                          <p:attrName>fill.type</p:attrName>
                                        </p:attrNameLst>
                                      </p:cBhvr>
                                      <p:to>
                                        <p:strVal val="solid"/>
                                      </p:to>
                                    </p:set>
                                    <p:set>
                                      <p:cBhvr>
                                        <p:cTn id="66" dur="500" fill="hold"/>
                                        <p:tgtEl>
                                          <p:spTgt spid="88"/>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500" fill="hold"/>
                                        <p:tgtEl>
                                          <p:spTgt spid="90"/>
                                        </p:tgtEl>
                                        <p:attrNameLst>
                                          <p:attrName>fillcolor</p:attrName>
                                        </p:attrNameLst>
                                      </p:cBhvr>
                                      <p:to>
                                        <a:srgbClr val="FF5D5D"/>
                                      </p:to>
                                    </p:animClr>
                                    <p:set>
                                      <p:cBhvr>
                                        <p:cTn id="69" dur="500" fill="hold"/>
                                        <p:tgtEl>
                                          <p:spTgt spid="90"/>
                                        </p:tgtEl>
                                        <p:attrNameLst>
                                          <p:attrName>fill.type</p:attrName>
                                        </p:attrNameLst>
                                      </p:cBhvr>
                                      <p:to>
                                        <p:strVal val="solid"/>
                                      </p:to>
                                    </p:set>
                                    <p:set>
                                      <p:cBhvr>
                                        <p:cTn id="70" dur="500" fill="hold"/>
                                        <p:tgtEl>
                                          <p:spTgt spid="90"/>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500" fill="hold"/>
                                        <p:tgtEl>
                                          <p:spTgt spid="112"/>
                                        </p:tgtEl>
                                        <p:attrNameLst>
                                          <p:attrName>fillcolor</p:attrName>
                                        </p:attrNameLst>
                                      </p:cBhvr>
                                      <p:to>
                                        <a:srgbClr val="FF5D5D"/>
                                      </p:to>
                                    </p:animClr>
                                    <p:set>
                                      <p:cBhvr>
                                        <p:cTn id="73" dur="500" fill="hold"/>
                                        <p:tgtEl>
                                          <p:spTgt spid="112"/>
                                        </p:tgtEl>
                                        <p:attrNameLst>
                                          <p:attrName>fill.type</p:attrName>
                                        </p:attrNameLst>
                                      </p:cBhvr>
                                      <p:to>
                                        <p:strVal val="solid"/>
                                      </p:to>
                                    </p:set>
                                    <p:set>
                                      <p:cBhvr>
                                        <p:cTn id="74" dur="500" fill="hold"/>
                                        <p:tgtEl>
                                          <p:spTgt spid="112"/>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500" fill="hold"/>
                                        <p:tgtEl>
                                          <p:spTgt spid="97"/>
                                        </p:tgtEl>
                                        <p:attrNameLst>
                                          <p:attrName>fillcolor</p:attrName>
                                        </p:attrNameLst>
                                      </p:cBhvr>
                                      <p:to>
                                        <a:srgbClr val="FF5D5D"/>
                                      </p:to>
                                    </p:animClr>
                                    <p:set>
                                      <p:cBhvr>
                                        <p:cTn id="77" dur="500" fill="hold"/>
                                        <p:tgtEl>
                                          <p:spTgt spid="97"/>
                                        </p:tgtEl>
                                        <p:attrNameLst>
                                          <p:attrName>fill.type</p:attrName>
                                        </p:attrNameLst>
                                      </p:cBhvr>
                                      <p:to>
                                        <p:strVal val="solid"/>
                                      </p:to>
                                    </p:set>
                                    <p:set>
                                      <p:cBhvr>
                                        <p:cTn id="78" dur="500" fill="hold"/>
                                        <p:tgtEl>
                                          <p:spTgt spid="9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500" fill="hold"/>
                                        <p:tgtEl>
                                          <p:spTgt spid="103"/>
                                        </p:tgtEl>
                                        <p:attrNameLst>
                                          <p:attrName>fillcolor</p:attrName>
                                        </p:attrNameLst>
                                      </p:cBhvr>
                                      <p:to>
                                        <a:srgbClr val="FF5D5D"/>
                                      </p:to>
                                    </p:animClr>
                                    <p:set>
                                      <p:cBhvr>
                                        <p:cTn id="81" dur="500" fill="hold"/>
                                        <p:tgtEl>
                                          <p:spTgt spid="103"/>
                                        </p:tgtEl>
                                        <p:attrNameLst>
                                          <p:attrName>fill.type</p:attrName>
                                        </p:attrNameLst>
                                      </p:cBhvr>
                                      <p:to>
                                        <p:strVal val="solid"/>
                                      </p:to>
                                    </p:set>
                                    <p:set>
                                      <p:cBhvr>
                                        <p:cTn id="82" dur="500" fill="hold"/>
                                        <p:tgtEl>
                                          <p:spTgt spid="103"/>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500" fill="hold"/>
                                        <p:tgtEl>
                                          <p:spTgt spid="93"/>
                                        </p:tgtEl>
                                        <p:attrNameLst>
                                          <p:attrName>fillcolor</p:attrName>
                                        </p:attrNameLst>
                                      </p:cBhvr>
                                      <p:to>
                                        <a:srgbClr val="FF5D5D"/>
                                      </p:to>
                                    </p:animClr>
                                    <p:set>
                                      <p:cBhvr>
                                        <p:cTn id="85" dur="500" fill="hold"/>
                                        <p:tgtEl>
                                          <p:spTgt spid="93"/>
                                        </p:tgtEl>
                                        <p:attrNameLst>
                                          <p:attrName>fill.type</p:attrName>
                                        </p:attrNameLst>
                                      </p:cBhvr>
                                      <p:to>
                                        <p:strVal val="solid"/>
                                      </p:to>
                                    </p:set>
                                    <p:set>
                                      <p:cBhvr>
                                        <p:cTn id="86" dur="500" fill="hold"/>
                                        <p:tgtEl>
                                          <p:spTgt spid="93"/>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500" fill="hold"/>
                                        <p:tgtEl>
                                          <p:spTgt spid="117"/>
                                        </p:tgtEl>
                                        <p:attrNameLst>
                                          <p:attrName>fillcolor</p:attrName>
                                        </p:attrNameLst>
                                      </p:cBhvr>
                                      <p:to>
                                        <a:srgbClr val="FF5D5D"/>
                                      </p:to>
                                    </p:animClr>
                                    <p:set>
                                      <p:cBhvr>
                                        <p:cTn id="89" dur="500" fill="hold"/>
                                        <p:tgtEl>
                                          <p:spTgt spid="117"/>
                                        </p:tgtEl>
                                        <p:attrNameLst>
                                          <p:attrName>fill.type</p:attrName>
                                        </p:attrNameLst>
                                      </p:cBhvr>
                                      <p:to>
                                        <p:strVal val="solid"/>
                                      </p:to>
                                    </p:set>
                                    <p:set>
                                      <p:cBhvr>
                                        <p:cTn id="90" dur="500" fill="hold"/>
                                        <p:tgtEl>
                                          <p:spTgt spid="117"/>
                                        </p:tgtEl>
                                        <p:attrNameLst>
                                          <p:attrName>fill.on</p:attrName>
                                        </p:attrNameLst>
                                      </p:cBhvr>
                                      <p:to>
                                        <p:strVal val="true"/>
                                      </p:to>
                                    </p:set>
                                  </p:childTnLst>
                                </p:cTn>
                              </p:par>
                              <p:par>
                                <p:cTn id="91" presetID="1" presetClass="emph" presetSubtype="2" fill="hold" nodeType="withEffect">
                                  <p:stCondLst>
                                    <p:cond delay="0"/>
                                  </p:stCondLst>
                                  <p:childTnLst>
                                    <p:animClr clrSpc="rgb" dir="cw">
                                      <p:cBhvr>
                                        <p:cTn id="92" dur="500" fill="hold"/>
                                        <p:tgtEl>
                                          <p:spTgt spid="121"/>
                                        </p:tgtEl>
                                        <p:attrNameLst>
                                          <p:attrName>fillcolor</p:attrName>
                                        </p:attrNameLst>
                                      </p:cBhvr>
                                      <p:to>
                                        <a:srgbClr val="FF5D5D"/>
                                      </p:to>
                                    </p:animClr>
                                    <p:set>
                                      <p:cBhvr>
                                        <p:cTn id="93" dur="500" fill="hold"/>
                                        <p:tgtEl>
                                          <p:spTgt spid="121"/>
                                        </p:tgtEl>
                                        <p:attrNameLst>
                                          <p:attrName>fill.type</p:attrName>
                                        </p:attrNameLst>
                                      </p:cBhvr>
                                      <p:to>
                                        <p:strVal val="solid"/>
                                      </p:to>
                                    </p:set>
                                    <p:set>
                                      <p:cBhvr>
                                        <p:cTn id="94" dur="500" fill="hold"/>
                                        <p:tgtEl>
                                          <p:spTgt spid="121"/>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127"/>
                                        </p:tgtEl>
                                        <p:attrNameLst>
                                          <p:attrName>fillcolor</p:attrName>
                                        </p:attrNameLst>
                                      </p:cBhvr>
                                      <p:to>
                                        <a:srgbClr val="FF5D5D"/>
                                      </p:to>
                                    </p:animClr>
                                    <p:set>
                                      <p:cBhvr>
                                        <p:cTn id="97" dur="500" fill="hold"/>
                                        <p:tgtEl>
                                          <p:spTgt spid="127"/>
                                        </p:tgtEl>
                                        <p:attrNameLst>
                                          <p:attrName>fill.type</p:attrName>
                                        </p:attrNameLst>
                                      </p:cBhvr>
                                      <p:to>
                                        <p:strVal val="solid"/>
                                      </p:to>
                                    </p:set>
                                    <p:set>
                                      <p:cBhvr>
                                        <p:cTn id="98" dur="500" fill="hold"/>
                                        <p:tgtEl>
                                          <p:spTgt spid="127"/>
                                        </p:tgtEl>
                                        <p:attrNameLst>
                                          <p:attrName>fill.on</p:attrName>
                                        </p:attrNameLst>
                                      </p:cBhvr>
                                      <p:to>
                                        <p:strVal val="true"/>
                                      </p:to>
                                    </p:set>
                                  </p:childTnLst>
                                </p:cTn>
                              </p:par>
                              <p:par>
                                <p:cTn id="99" presetID="10" presetClass="entr" presetSubtype="0" fill="hold" grpId="0" nodeType="withEffect">
                                  <p:stCondLst>
                                    <p:cond delay="0"/>
                                  </p:stCondLst>
                                  <p:childTnLst>
                                    <p:set>
                                      <p:cBhvr>
                                        <p:cTn id="100" dur="1" fill="hold">
                                          <p:stCondLst>
                                            <p:cond delay="0"/>
                                          </p:stCondLst>
                                        </p:cTn>
                                        <p:tgtEl>
                                          <p:spTgt spid="131"/>
                                        </p:tgtEl>
                                        <p:attrNameLst>
                                          <p:attrName>style.visibility</p:attrName>
                                        </p:attrNameLst>
                                      </p:cBhvr>
                                      <p:to>
                                        <p:strVal val="visible"/>
                                      </p:to>
                                    </p:set>
                                    <p:animEffect transition="in" filter="fade">
                                      <p:cBhvr>
                                        <p:cTn id="101" dur="500"/>
                                        <p:tgtEl>
                                          <p:spTgt spid="131"/>
                                        </p:tgtEl>
                                      </p:cBhvr>
                                    </p:animEffect>
                                  </p:childTnLst>
                                </p:cTn>
                              </p:par>
                              <p:par>
                                <p:cTn id="102" presetID="1" presetClass="emph" presetSubtype="2" fill="hold" nodeType="withEffect">
                                  <p:stCondLst>
                                    <p:cond delay="0"/>
                                  </p:stCondLst>
                                  <p:childTnLst>
                                    <p:animClr clrSpc="rgb" dir="cw">
                                      <p:cBhvr>
                                        <p:cTn id="103" dur="500" fill="hold"/>
                                        <p:tgtEl>
                                          <p:spTgt spid="147"/>
                                        </p:tgtEl>
                                        <p:attrNameLst>
                                          <p:attrName>fillcolor</p:attrName>
                                        </p:attrNameLst>
                                      </p:cBhvr>
                                      <p:to>
                                        <a:srgbClr val="FF5D5D"/>
                                      </p:to>
                                    </p:animClr>
                                    <p:set>
                                      <p:cBhvr>
                                        <p:cTn id="104" dur="500" fill="hold"/>
                                        <p:tgtEl>
                                          <p:spTgt spid="147"/>
                                        </p:tgtEl>
                                        <p:attrNameLst>
                                          <p:attrName>fill.type</p:attrName>
                                        </p:attrNameLst>
                                      </p:cBhvr>
                                      <p:to>
                                        <p:strVal val="solid"/>
                                      </p:to>
                                    </p:set>
                                    <p:set>
                                      <p:cBhvr>
                                        <p:cTn id="105" dur="500" fill="hold"/>
                                        <p:tgtEl>
                                          <p:spTgt spid="147"/>
                                        </p:tgtEl>
                                        <p:attrNameLst>
                                          <p:attrName>fill.on</p:attrName>
                                        </p:attrNameLst>
                                      </p:cBhvr>
                                      <p:to>
                                        <p:strVal val="true"/>
                                      </p:to>
                                    </p:set>
                                  </p:childTnLst>
                                </p:cTn>
                              </p:par>
                            </p:childTnLst>
                          </p:cTn>
                        </p:par>
                      </p:childTnLst>
                    </p:cTn>
                  </p:par>
                  <p:par>
                    <p:cTn id="106" fill="hold">
                      <p:stCondLst>
                        <p:cond delay="indefinite"/>
                      </p:stCondLst>
                      <p:childTnLst>
                        <p:par>
                          <p:cTn id="107" fill="hold">
                            <p:stCondLst>
                              <p:cond delay="0"/>
                            </p:stCondLst>
                            <p:childTnLst>
                              <p:par>
                                <p:cTn id="108" presetID="1" presetClass="emph" presetSubtype="2" fill="hold" nodeType="clickEffect">
                                  <p:stCondLst>
                                    <p:cond delay="0"/>
                                  </p:stCondLst>
                                  <p:childTnLst>
                                    <p:animClr clrSpc="rgb" dir="cw">
                                      <p:cBhvr>
                                        <p:cTn id="109" dur="500" fill="hold"/>
                                        <p:tgtEl>
                                          <p:spTgt spid="89"/>
                                        </p:tgtEl>
                                        <p:attrNameLst>
                                          <p:attrName>fillcolor</p:attrName>
                                        </p:attrNameLst>
                                      </p:cBhvr>
                                      <p:to>
                                        <a:srgbClr val="00DA00"/>
                                      </p:to>
                                    </p:animClr>
                                    <p:set>
                                      <p:cBhvr>
                                        <p:cTn id="110" dur="500" fill="hold"/>
                                        <p:tgtEl>
                                          <p:spTgt spid="89"/>
                                        </p:tgtEl>
                                        <p:attrNameLst>
                                          <p:attrName>fill.type</p:attrName>
                                        </p:attrNameLst>
                                      </p:cBhvr>
                                      <p:to>
                                        <p:strVal val="solid"/>
                                      </p:to>
                                    </p:set>
                                    <p:set>
                                      <p:cBhvr>
                                        <p:cTn id="111" dur="500" fill="hold"/>
                                        <p:tgtEl>
                                          <p:spTgt spid="89"/>
                                        </p:tgtEl>
                                        <p:attrNameLst>
                                          <p:attrName>fill.on</p:attrName>
                                        </p:attrNameLst>
                                      </p:cBhvr>
                                      <p:to>
                                        <p:strVal val="true"/>
                                      </p:to>
                                    </p:set>
                                  </p:childTnLst>
                                </p:cTn>
                              </p:par>
                              <p:par>
                                <p:cTn id="112" presetID="1" presetClass="emph" presetSubtype="2" fill="hold" nodeType="withEffect">
                                  <p:stCondLst>
                                    <p:cond delay="0"/>
                                  </p:stCondLst>
                                  <p:childTnLst>
                                    <p:animClr clrSpc="rgb" dir="cw">
                                      <p:cBhvr>
                                        <p:cTn id="113" dur="500" fill="hold"/>
                                        <p:tgtEl>
                                          <p:spTgt spid="113"/>
                                        </p:tgtEl>
                                        <p:attrNameLst>
                                          <p:attrName>fillcolor</p:attrName>
                                        </p:attrNameLst>
                                      </p:cBhvr>
                                      <p:to>
                                        <a:srgbClr val="00DA00"/>
                                      </p:to>
                                    </p:animClr>
                                    <p:set>
                                      <p:cBhvr>
                                        <p:cTn id="114" dur="500" fill="hold"/>
                                        <p:tgtEl>
                                          <p:spTgt spid="113"/>
                                        </p:tgtEl>
                                        <p:attrNameLst>
                                          <p:attrName>fill.type</p:attrName>
                                        </p:attrNameLst>
                                      </p:cBhvr>
                                      <p:to>
                                        <p:strVal val="solid"/>
                                      </p:to>
                                    </p:set>
                                    <p:set>
                                      <p:cBhvr>
                                        <p:cTn id="115" dur="500" fill="hold"/>
                                        <p:tgtEl>
                                          <p:spTgt spid="113"/>
                                        </p:tgtEl>
                                        <p:attrNameLst>
                                          <p:attrName>fill.on</p:attrName>
                                        </p:attrNameLst>
                                      </p:cBhvr>
                                      <p:to>
                                        <p:strVal val="true"/>
                                      </p:to>
                                    </p:set>
                                  </p:childTnLst>
                                </p:cTn>
                              </p:par>
                              <p:par>
                                <p:cTn id="116" presetID="1" presetClass="emph" presetSubtype="2" fill="hold" nodeType="withEffect">
                                  <p:stCondLst>
                                    <p:cond delay="0"/>
                                  </p:stCondLst>
                                  <p:childTnLst>
                                    <p:animClr clrSpc="rgb" dir="cw">
                                      <p:cBhvr>
                                        <p:cTn id="117" dur="500" fill="hold"/>
                                        <p:tgtEl>
                                          <p:spTgt spid="88"/>
                                        </p:tgtEl>
                                        <p:attrNameLst>
                                          <p:attrName>fillcolor</p:attrName>
                                        </p:attrNameLst>
                                      </p:cBhvr>
                                      <p:to>
                                        <a:srgbClr val="00DA00"/>
                                      </p:to>
                                    </p:animClr>
                                    <p:set>
                                      <p:cBhvr>
                                        <p:cTn id="118" dur="500" fill="hold"/>
                                        <p:tgtEl>
                                          <p:spTgt spid="88"/>
                                        </p:tgtEl>
                                        <p:attrNameLst>
                                          <p:attrName>fill.type</p:attrName>
                                        </p:attrNameLst>
                                      </p:cBhvr>
                                      <p:to>
                                        <p:strVal val="solid"/>
                                      </p:to>
                                    </p:set>
                                    <p:set>
                                      <p:cBhvr>
                                        <p:cTn id="119" dur="500" fill="hold"/>
                                        <p:tgtEl>
                                          <p:spTgt spid="88"/>
                                        </p:tgtEl>
                                        <p:attrNameLst>
                                          <p:attrName>fill.on</p:attrName>
                                        </p:attrNameLst>
                                      </p:cBhvr>
                                      <p:to>
                                        <p:strVal val="true"/>
                                      </p:to>
                                    </p:set>
                                  </p:childTnLst>
                                </p:cTn>
                              </p:par>
                              <p:par>
                                <p:cTn id="120" presetID="1" presetClass="emph" presetSubtype="2" fill="hold" nodeType="withEffect">
                                  <p:stCondLst>
                                    <p:cond delay="0"/>
                                  </p:stCondLst>
                                  <p:childTnLst>
                                    <p:animClr clrSpc="rgb" dir="cw">
                                      <p:cBhvr>
                                        <p:cTn id="121" dur="500" fill="hold"/>
                                        <p:tgtEl>
                                          <p:spTgt spid="90"/>
                                        </p:tgtEl>
                                        <p:attrNameLst>
                                          <p:attrName>fillcolor</p:attrName>
                                        </p:attrNameLst>
                                      </p:cBhvr>
                                      <p:to>
                                        <a:srgbClr val="00DA00"/>
                                      </p:to>
                                    </p:animClr>
                                    <p:set>
                                      <p:cBhvr>
                                        <p:cTn id="122" dur="500" fill="hold"/>
                                        <p:tgtEl>
                                          <p:spTgt spid="90"/>
                                        </p:tgtEl>
                                        <p:attrNameLst>
                                          <p:attrName>fill.type</p:attrName>
                                        </p:attrNameLst>
                                      </p:cBhvr>
                                      <p:to>
                                        <p:strVal val="solid"/>
                                      </p:to>
                                    </p:set>
                                    <p:set>
                                      <p:cBhvr>
                                        <p:cTn id="123" dur="500" fill="hold"/>
                                        <p:tgtEl>
                                          <p:spTgt spid="90"/>
                                        </p:tgtEl>
                                        <p:attrNameLst>
                                          <p:attrName>fill.on</p:attrName>
                                        </p:attrNameLst>
                                      </p:cBhvr>
                                      <p:to>
                                        <p:strVal val="true"/>
                                      </p:to>
                                    </p:set>
                                  </p:childTnLst>
                                </p:cTn>
                              </p:par>
                              <p:par>
                                <p:cTn id="124" presetID="1" presetClass="emph" presetSubtype="2" fill="hold" nodeType="withEffect">
                                  <p:stCondLst>
                                    <p:cond delay="0"/>
                                  </p:stCondLst>
                                  <p:childTnLst>
                                    <p:animClr clrSpc="rgb" dir="cw">
                                      <p:cBhvr>
                                        <p:cTn id="125" dur="500" fill="hold"/>
                                        <p:tgtEl>
                                          <p:spTgt spid="112"/>
                                        </p:tgtEl>
                                        <p:attrNameLst>
                                          <p:attrName>fillcolor</p:attrName>
                                        </p:attrNameLst>
                                      </p:cBhvr>
                                      <p:to>
                                        <a:srgbClr val="00DA00"/>
                                      </p:to>
                                    </p:animClr>
                                    <p:set>
                                      <p:cBhvr>
                                        <p:cTn id="126" dur="500" fill="hold"/>
                                        <p:tgtEl>
                                          <p:spTgt spid="112"/>
                                        </p:tgtEl>
                                        <p:attrNameLst>
                                          <p:attrName>fill.type</p:attrName>
                                        </p:attrNameLst>
                                      </p:cBhvr>
                                      <p:to>
                                        <p:strVal val="solid"/>
                                      </p:to>
                                    </p:set>
                                    <p:set>
                                      <p:cBhvr>
                                        <p:cTn id="127" dur="500" fill="hold"/>
                                        <p:tgtEl>
                                          <p:spTgt spid="112"/>
                                        </p:tgtEl>
                                        <p:attrNameLst>
                                          <p:attrName>fill.on</p:attrName>
                                        </p:attrNameLst>
                                      </p:cBhvr>
                                      <p:to>
                                        <p:strVal val="true"/>
                                      </p:to>
                                    </p:set>
                                  </p:childTnLst>
                                </p:cTn>
                              </p:par>
                              <p:par>
                                <p:cTn id="128" presetID="1" presetClass="emph" presetSubtype="2" fill="hold" nodeType="withEffect">
                                  <p:stCondLst>
                                    <p:cond delay="0"/>
                                  </p:stCondLst>
                                  <p:childTnLst>
                                    <p:animClr clrSpc="rgb" dir="cw">
                                      <p:cBhvr>
                                        <p:cTn id="129" dur="500" fill="hold"/>
                                        <p:tgtEl>
                                          <p:spTgt spid="97"/>
                                        </p:tgtEl>
                                        <p:attrNameLst>
                                          <p:attrName>fillcolor</p:attrName>
                                        </p:attrNameLst>
                                      </p:cBhvr>
                                      <p:to>
                                        <a:srgbClr val="00DA00"/>
                                      </p:to>
                                    </p:animClr>
                                    <p:set>
                                      <p:cBhvr>
                                        <p:cTn id="130" dur="500" fill="hold"/>
                                        <p:tgtEl>
                                          <p:spTgt spid="97"/>
                                        </p:tgtEl>
                                        <p:attrNameLst>
                                          <p:attrName>fill.type</p:attrName>
                                        </p:attrNameLst>
                                      </p:cBhvr>
                                      <p:to>
                                        <p:strVal val="solid"/>
                                      </p:to>
                                    </p:set>
                                    <p:set>
                                      <p:cBhvr>
                                        <p:cTn id="131" dur="500" fill="hold"/>
                                        <p:tgtEl>
                                          <p:spTgt spid="97"/>
                                        </p:tgtEl>
                                        <p:attrNameLst>
                                          <p:attrName>fill.on</p:attrName>
                                        </p:attrNameLst>
                                      </p:cBhvr>
                                      <p:to>
                                        <p:strVal val="true"/>
                                      </p:to>
                                    </p:set>
                                  </p:childTnLst>
                                </p:cTn>
                              </p:par>
                              <p:par>
                                <p:cTn id="132" presetID="1" presetClass="emph" presetSubtype="2" fill="hold" nodeType="withEffect">
                                  <p:stCondLst>
                                    <p:cond delay="0"/>
                                  </p:stCondLst>
                                  <p:childTnLst>
                                    <p:animClr clrSpc="rgb" dir="cw">
                                      <p:cBhvr>
                                        <p:cTn id="133" dur="500" fill="hold"/>
                                        <p:tgtEl>
                                          <p:spTgt spid="103"/>
                                        </p:tgtEl>
                                        <p:attrNameLst>
                                          <p:attrName>fillcolor</p:attrName>
                                        </p:attrNameLst>
                                      </p:cBhvr>
                                      <p:to>
                                        <a:srgbClr val="00DA00"/>
                                      </p:to>
                                    </p:animClr>
                                    <p:set>
                                      <p:cBhvr>
                                        <p:cTn id="134" dur="500" fill="hold"/>
                                        <p:tgtEl>
                                          <p:spTgt spid="103"/>
                                        </p:tgtEl>
                                        <p:attrNameLst>
                                          <p:attrName>fill.type</p:attrName>
                                        </p:attrNameLst>
                                      </p:cBhvr>
                                      <p:to>
                                        <p:strVal val="solid"/>
                                      </p:to>
                                    </p:set>
                                    <p:set>
                                      <p:cBhvr>
                                        <p:cTn id="135" dur="500" fill="hold"/>
                                        <p:tgtEl>
                                          <p:spTgt spid="103"/>
                                        </p:tgtEl>
                                        <p:attrNameLst>
                                          <p:attrName>fill.on</p:attrName>
                                        </p:attrNameLst>
                                      </p:cBhvr>
                                      <p:to>
                                        <p:strVal val="true"/>
                                      </p:to>
                                    </p:set>
                                  </p:childTnLst>
                                </p:cTn>
                              </p:par>
                              <p:par>
                                <p:cTn id="136" presetID="1" presetClass="emph" presetSubtype="2" fill="hold" nodeType="withEffect">
                                  <p:stCondLst>
                                    <p:cond delay="0"/>
                                  </p:stCondLst>
                                  <p:childTnLst>
                                    <p:animClr clrSpc="rgb" dir="cw">
                                      <p:cBhvr>
                                        <p:cTn id="137" dur="500" fill="hold"/>
                                        <p:tgtEl>
                                          <p:spTgt spid="93"/>
                                        </p:tgtEl>
                                        <p:attrNameLst>
                                          <p:attrName>fillcolor</p:attrName>
                                        </p:attrNameLst>
                                      </p:cBhvr>
                                      <p:to>
                                        <a:srgbClr val="00DA00"/>
                                      </p:to>
                                    </p:animClr>
                                    <p:set>
                                      <p:cBhvr>
                                        <p:cTn id="138" dur="500" fill="hold"/>
                                        <p:tgtEl>
                                          <p:spTgt spid="93"/>
                                        </p:tgtEl>
                                        <p:attrNameLst>
                                          <p:attrName>fill.type</p:attrName>
                                        </p:attrNameLst>
                                      </p:cBhvr>
                                      <p:to>
                                        <p:strVal val="solid"/>
                                      </p:to>
                                    </p:set>
                                    <p:set>
                                      <p:cBhvr>
                                        <p:cTn id="139" dur="500" fill="hold"/>
                                        <p:tgtEl>
                                          <p:spTgt spid="93"/>
                                        </p:tgtEl>
                                        <p:attrNameLst>
                                          <p:attrName>fill.on</p:attrName>
                                        </p:attrNameLst>
                                      </p:cBhvr>
                                      <p:to>
                                        <p:strVal val="true"/>
                                      </p:to>
                                    </p:set>
                                  </p:childTnLst>
                                </p:cTn>
                              </p:par>
                              <p:par>
                                <p:cTn id="140" presetID="1" presetClass="emph" presetSubtype="2" fill="hold" nodeType="withEffect">
                                  <p:stCondLst>
                                    <p:cond delay="0"/>
                                  </p:stCondLst>
                                  <p:childTnLst>
                                    <p:animClr clrSpc="rgb" dir="cw">
                                      <p:cBhvr>
                                        <p:cTn id="141" dur="500" fill="hold"/>
                                        <p:tgtEl>
                                          <p:spTgt spid="117"/>
                                        </p:tgtEl>
                                        <p:attrNameLst>
                                          <p:attrName>fillcolor</p:attrName>
                                        </p:attrNameLst>
                                      </p:cBhvr>
                                      <p:to>
                                        <a:srgbClr val="00DA00"/>
                                      </p:to>
                                    </p:animClr>
                                    <p:set>
                                      <p:cBhvr>
                                        <p:cTn id="142" dur="500" fill="hold"/>
                                        <p:tgtEl>
                                          <p:spTgt spid="117"/>
                                        </p:tgtEl>
                                        <p:attrNameLst>
                                          <p:attrName>fill.type</p:attrName>
                                        </p:attrNameLst>
                                      </p:cBhvr>
                                      <p:to>
                                        <p:strVal val="solid"/>
                                      </p:to>
                                    </p:set>
                                    <p:set>
                                      <p:cBhvr>
                                        <p:cTn id="143" dur="500" fill="hold"/>
                                        <p:tgtEl>
                                          <p:spTgt spid="117"/>
                                        </p:tgtEl>
                                        <p:attrNameLst>
                                          <p:attrName>fill.on</p:attrName>
                                        </p:attrNameLst>
                                      </p:cBhvr>
                                      <p:to>
                                        <p:strVal val="true"/>
                                      </p:to>
                                    </p:set>
                                  </p:childTnLst>
                                </p:cTn>
                              </p:par>
                              <p:par>
                                <p:cTn id="144" presetID="1" presetClass="emph" presetSubtype="2" fill="hold" nodeType="withEffect">
                                  <p:stCondLst>
                                    <p:cond delay="0"/>
                                  </p:stCondLst>
                                  <p:childTnLst>
                                    <p:animClr clrSpc="rgb" dir="cw">
                                      <p:cBhvr>
                                        <p:cTn id="145" dur="500" fill="hold"/>
                                        <p:tgtEl>
                                          <p:spTgt spid="121"/>
                                        </p:tgtEl>
                                        <p:attrNameLst>
                                          <p:attrName>fillcolor</p:attrName>
                                        </p:attrNameLst>
                                      </p:cBhvr>
                                      <p:to>
                                        <a:srgbClr val="00DA00"/>
                                      </p:to>
                                    </p:animClr>
                                    <p:set>
                                      <p:cBhvr>
                                        <p:cTn id="146" dur="500" fill="hold"/>
                                        <p:tgtEl>
                                          <p:spTgt spid="121"/>
                                        </p:tgtEl>
                                        <p:attrNameLst>
                                          <p:attrName>fill.type</p:attrName>
                                        </p:attrNameLst>
                                      </p:cBhvr>
                                      <p:to>
                                        <p:strVal val="solid"/>
                                      </p:to>
                                    </p:set>
                                    <p:set>
                                      <p:cBhvr>
                                        <p:cTn id="147" dur="500" fill="hold"/>
                                        <p:tgtEl>
                                          <p:spTgt spid="121"/>
                                        </p:tgtEl>
                                        <p:attrNameLst>
                                          <p:attrName>fill.on</p:attrName>
                                        </p:attrNameLst>
                                      </p:cBhvr>
                                      <p:to>
                                        <p:strVal val="true"/>
                                      </p:to>
                                    </p:set>
                                  </p:childTnLst>
                                </p:cTn>
                              </p:par>
                              <p:par>
                                <p:cTn id="148" presetID="1" presetClass="emph" presetSubtype="2" fill="hold" nodeType="withEffect">
                                  <p:stCondLst>
                                    <p:cond delay="0"/>
                                  </p:stCondLst>
                                  <p:childTnLst>
                                    <p:animClr clrSpc="rgb" dir="cw">
                                      <p:cBhvr>
                                        <p:cTn id="149" dur="500" fill="hold"/>
                                        <p:tgtEl>
                                          <p:spTgt spid="127"/>
                                        </p:tgtEl>
                                        <p:attrNameLst>
                                          <p:attrName>fillcolor</p:attrName>
                                        </p:attrNameLst>
                                      </p:cBhvr>
                                      <p:to>
                                        <a:srgbClr val="00DA00"/>
                                      </p:to>
                                    </p:animClr>
                                    <p:set>
                                      <p:cBhvr>
                                        <p:cTn id="150" dur="500" fill="hold"/>
                                        <p:tgtEl>
                                          <p:spTgt spid="127"/>
                                        </p:tgtEl>
                                        <p:attrNameLst>
                                          <p:attrName>fill.type</p:attrName>
                                        </p:attrNameLst>
                                      </p:cBhvr>
                                      <p:to>
                                        <p:strVal val="solid"/>
                                      </p:to>
                                    </p:set>
                                    <p:set>
                                      <p:cBhvr>
                                        <p:cTn id="151" dur="500" fill="hold"/>
                                        <p:tgtEl>
                                          <p:spTgt spid="127"/>
                                        </p:tgtEl>
                                        <p:attrNameLst>
                                          <p:attrName>fill.on</p:attrName>
                                        </p:attrNameLst>
                                      </p:cBhvr>
                                      <p:to>
                                        <p:strVal val="true"/>
                                      </p:to>
                                    </p:set>
                                  </p:childTnLst>
                                </p:cTn>
                              </p:par>
                              <p:par>
                                <p:cTn id="152" presetID="1" presetClass="emph" presetSubtype="2" fill="hold" nodeType="withEffect">
                                  <p:stCondLst>
                                    <p:cond delay="0"/>
                                  </p:stCondLst>
                                  <p:childTnLst>
                                    <p:animClr clrSpc="rgb" dir="cw">
                                      <p:cBhvr>
                                        <p:cTn id="153" dur="500" fill="hold"/>
                                        <p:tgtEl>
                                          <p:spTgt spid="92"/>
                                        </p:tgtEl>
                                        <p:attrNameLst>
                                          <p:attrName>fillcolor</p:attrName>
                                        </p:attrNameLst>
                                      </p:cBhvr>
                                      <p:to>
                                        <a:srgbClr val="00DA00"/>
                                      </p:to>
                                    </p:animClr>
                                    <p:set>
                                      <p:cBhvr>
                                        <p:cTn id="154" dur="500" fill="hold"/>
                                        <p:tgtEl>
                                          <p:spTgt spid="92"/>
                                        </p:tgtEl>
                                        <p:attrNameLst>
                                          <p:attrName>fill.type</p:attrName>
                                        </p:attrNameLst>
                                      </p:cBhvr>
                                      <p:to>
                                        <p:strVal val="solid"/>
                                      </p:to>
                                    </p:set>
                                    <p:set>
                                      <p:cBhvr>
                                        <p:cTn id="155" dur="500" fill="hold"/>
                                        <p:tgtEl>
                                          <p:spTgt spid="92"/>
                                        </p:tgtEl>
                                        <p:attrNameLst>
                                          <p:attrName>fill.on</p:attrName>
                                        </p:attrNameLst>
                                      </p:cBhvr>
                                      <p:to>
                                        <p:strVal val="true"/>
                                      </p:to>
                                    </p:set>
                                  </p:childTnLst>
                                </p:cTn>
                              </p:par>
                              <p:par>
                                <p:cTn id="156" presetID="1" presetClass="emph" presetSubtype="2" fill="hold" nodeType="withEffect">
                                  <p:stCondLst>
                                    <p:cond delay="0"/>
                                  </p:stCondLst>
                                  <p:childTnLst>
                                    <p:animClr clrSpc="rgb" dir="cw">
                                      <p:cBhvr>
                                        <p:cTn id="157" dur="500" fill="hold"/>
                                        <p:tgtEl>
                                          <p:spTgt spid="91"/>
                                        </p:tgtEl>
                                        <p:attrNameLst>
                                          <p:attrName>fillcolor</p:attrName>
                                        </p:attrNameLst>
                                      </p:cBhvr>
                                      <p:to>
                                        <a:srgbClr val="00DA00"/>
                                      </p:to>
                                    </p:animClr>
                                    <p:set>
                                      <p:cBhvr>
                                        <p:cTn id="158" dur="500" fill="hold"/>
                                        <p:tgtEl>
                                          <p:spTgt spid="91"/>
                                        </p:tgtEl>
                                        <p:attrNameLst>
                                          <p:attrName>fill.type</p:attrName>
                                        </p:attrNameLst>
                                      </p:cBhvr>
                                      <p:to>
                                        <p:strVal val="solid"/>
                                      </p:to>
                                    </p:set>
                                    <p:set>
                                      <p:cBhvr>
                                        <p:cTn id="159" dur="500" fill="hold"/>
                                        <p:tgtEl>
                                          <p:spTgt spid="91"/>
                                        </p:tgtEl>
                                        <p:attrNameLst>
                                          <p:attrName>fill.on</p:attrName>
                                        </p:attrNameLst>
                                      </p:cBhvr>
                                      <p:to>
                                        <p:strVal val="true"/>
                                      </p:to>
                                    </p:set>
                                  </p:childTnLst>
                                </p:cTn>
                              </p:par>
                              <p:par>
                                <p:cTn id="160" presetID="1" presetClass="emph" presetSubtype="2" fill="hold" nodeType="withEffect">
                                  <p:stCondLst>
                                    <p:cond delay="0"/>
                                  </p:stCondLst>
                                  <p:childTnLst>
                                    <p:animClr clrSpc="rgb" dir="cw">
                                      <p:cBhvr>
                                        <p:cTn id="161" dur="500" fill="hold"/>
                                        <p:tgtEl>
                                          <p:spTgt spid="101"/>
                                        </p:tgtEl>
                                        <p:attrNameLst>
                                          <p:attrName>fillcolor</p:attrName>
                                        </p:attrNameLst>
                                      </p:cBhvr>
                                      <p:to>
                                        <a:srgbClr val="00DA00"/>
                                      </p:to>
                                    </p:animClr>
                                    <p:set>
                                      <p:cBhvr>
                                        <p:cTn id="162" dur="500" fill="hold"/>
                                        <p:tgtEl>
                                          <p:spTgt spid="101"/>
                                        </p:tgtEl>
                                        <p:attrNameLst>
                                          <p:attrName>fill.type</p:attrName>
                                        </p:attrNameLst>
                                      </p:cBhvr>
                                      <p:to>
                                        <p:strVal val="solid"/>
                                      </p:to>
                                    </p:set>
                                    <p:set>
                                      <p:cBhvr>
                                        <p:cTn id="163" dur="500" fill="hold"/>
                                        <p:tgtEl>
                                          <p:spTgt spid="101"/>
                                        </p:tgtEl>
                                        <p:attrNameLst>
                                          <p:attrName>fill.on</p:attrName>
                                        </p:attrNameLst>
                                      </p:cBhvr>
                                      <p:to>
                                        <p:strVal val="true"/>
                                      </p:to>
                                    </p:set>
                                  </p:childTnLst>
                                </p:cTn>
                              </p:par>
                              <p:par>
                                <p:cTn id="164" presetID="1" presetClass="emph" presetSubtype="2" fill="hold" nodeType="withEffect">
                                  <p:stCondLst>
                                    <p:cond delay="0"/>
                                  </p:stCondLst>
                                  <p:childTnLst>
                                    <p:animClr clrSpc="rgb" dir="cw">
                                      <p:cBhvr>
                                        <p:cTn id="165" dur="500" fill="hold"/>
                                        <p:tgtEl>
                                          <p:spTgt spid="116"/>
                                        </p:tgtEl>
                                        <p:attrNameLst>
                                          <p:attrName>fillcolor</p:attrName>
                                        </p:attrNameLst>
                                      </p:cBhvr>
                                      <p:to>
                                        <a:srgbClr val="00DA00"/>
                                      </p:to>
                                    </p:animClr>
                                    <p:set>
                                      <p:cBhvr>
                                        <p:cTn id="166" dur="500" fill="hold"/>
                                        <p:tgtEl>
                                          <p:spTgt spid="116"/>
                                        </p:tgtEl>
                                        <p:attrNameLst>
                                          <p:attrName>fill.type</p:attrName>
                                        </p:attrNameLst>
                                      </p:cBhvr>
                                      <p:to>
                                        <p:strVal val="solid"/>
                                      </p:to>
                                    </p:set>
                                    <p:set>
                                      <p:cBhvr>
                                        <p:cTn id="167" dur="500" fill="hold"/>
                                        <p:tgtEl>
                                          <p:spTgt spid="116"/>
                                        </p:tgtEl>
                                        <p:attrNameLst>
                                          <p:attrName>fill.on</p:attrName>
                                        </p:attrNameLst>
                                      </p:cBhvr>
                                      <p:to>
                                        <p:strVal val="true"/>
                                      </p:to>
                                    </p:set>
                                  </p:childTnLst>
                                </p:cTn>
                              </p:par>
                              <p:par>
                                <p:cTn id="168" presetID="1" presetClass="emph" presetSubtype="2" fill="hold" nodeType="withEffect">
                                  <p:stCondLst>
                                    <p:cond delay="0"/>
                                  </p:stCondLst>
                                  <p:childTnLst>
                                    <p:animClr clrSpc="rgb" dir="cw">
                                      <p:cBhvr>
                                        <p:cTn id="169" dur="500" fill="hold"/>
                                        <p:tgtEl>
                                          <p:spTgt spid="115"/>
                                        </p:tgtEl>
                                        <p:attrNameLst>
                                          <p:attrName>fillcolor</p:attrName>
                                        </p:attrNameLst>
                                      </p:cBhvr>
                                      <p:to>
                                        <a:srgbClr val="00DA00"/>
                                      </p:to>
                                    </p:animClr>
                                    <p:set>
                                      <p:cBhvr>
                                        <p:cTn id="170" dur="500" fill="hold"/>
                                        <p:tgtEl>
                                          <p:spTgt spid="115"/>
                                        </p:tgtEl>
                                        <p:attrNameLst>
                                          <p:attrName>fill.type</p:attrName>
                                        </p:attrNameLst>
                                      </p:cBhvr>
                                      <p:to>
                                        <p:strVal val="solid"/>
                                      </p:to>
                                    </p:set>
                                    <p:set>
                                      <p:cBhvr>
                                        <p:cTn id="171" dur="500" fill="hold"/>
                                        <p:tgtEl>
                                          <p:spTgt spid="115"/>
                                        </p:tgtEl>
                                        <p:attrNameLst>
                                          <p:attrName>fill.on</p:attrName>
                                        </p:attrNameLst>
                                      </p:cBhvr>
                                      <p:to>
                                        <p:strVal val="true"/>
                                      </p:to>
                                    </p:set>
                                  </p:childTnLst>
                                </p:cTn>
                              </p:par>
                              <p:par>
                                <p:cTn id="172" presetID="1" presetClass="emph" presetSubtype="2" fill="hold" nodeType="withEffect">
                                  <p:stCondLst>
                                    <p:cond delay="0"/>
                                  </p:stCondLst>
                                  <p:childTnLst>
                                    <p:animClr clrSpc="rgb" dir="cw">
                                      <p:cBhvr>
                                        <p:cTn id="173" dur="500" fill="hold"/>
                                        <p:tgtEl>
                                          <p:spTgt spid="125"/>
                                        </p:tgtEl>
                                        <p:attrNameLst>
                                          <p:attrName>fillcolor</p:attrName>
                                        </p:attrNameLst>
                                      </p:cBhvr>
                                      <p:to>
                                        <a:srgbClr val="00DA00"/>
                                      </p:to>
                                    </p:animClr>
                                    <p:set>
                                      <p:cBhvr>
                                        <p:cTn id="174" dur="500" fill="hold"/>
                                        <p:tgtEl>
                                          <p:spTgt spid="125"/>
                                        </p:tgtEl>
                                        <p:attrNameLst>
                                          <p:attrName>fill.type</p:attrName>
                                        </p:attrNameLst>
                                      </p:cBhvr>
                                      <p:to>
                                        <p:strVal val="solid"/>
                                      </p:to>
                                    </p:set>
                                    <p:set>
                                      <p:cBhvr>
                                        <p:cTn id="175" dur="500" fill="hold"/>
                                        <p:tgtEl>
                                          <p:spTgt spid="125"/>
                                        </p:tgtEl>
                                        <p:attrNameLst>
                                          <p:attrName>fill.on</p:attrName>
                                        </p:attrNameLst>
                                      </p:cBhvr>
                                      <p:to>
                                        <p:strVal val="true"/>
                                      </p:to>
                                    </p:set>
                                  </p:childTnLst>
                                </p:cTn>
                              </p:par>
                              <p:par>
                                <p:cTn id="176" presetID="10" presetClass="entr" presetSubtype="0" fill="hold" grpId="0" nodeType="withEffect">
                                  <p:stCondLst>
                                    <p:cond delay="0"/>
                                  </p:stCondLst>
                                  <p:childTnLst>
                                    <p:set>
                                      <p:cBhvr>
                                        <p:cTn id="177" dur="1" fill="hold">
                                          <p:stCondLst>
                                            <p:cond delay="0"/>
                                          </p:stCondLst>
                                        </p:cTn>
                                        <p:tgtEl>
                                          <p:spTgt spid="130"/>
                                        </p:tgtEl>
                                        <p:attrNameLst>
                                          <p:attrName>style.visibility</p:attrName>
                                        </p:attrNameLst>
                                      </p:cBhvr>
                                      <p:to>
                                        <p:strVal val="visible"/>
                                      </p:to>
                                    </p:set>
                                    <p:animEffect transition="in" filter="fade">
                                      <p:cBhvr>
                                        <p:cTn id="178" dur="500"/>
                                        <p:tgtEl>
                                          <p:spTgt spid="130"/>
                                        </p:tgtEl>
                                      </p:cBhvr>
                                    </p:animEffect>
                                  </p:childTnLst>
                                </p:cTn>
                              </p:par>
                              <p:par>
                                <p:cTn id="179" presetID="1" presetClass="emph" presetSubtype="2" fill="hold" nodeType="withEffect">
                                  <p:stCondLst>
                                    <p:cond delay="0"/>
                                  </p:stCondLst>
                                  <p:childTnLst>
                                    <p:animClr clrSpc="rgb" dir="cw">
                                      <p:cBhvr>
                                        <p:cTn id="180" dur="500" fill="hold"/>
                                        <p:tgtEl>
                                          <p:spTgt spid="147"/>
                                        </p:tgtEl>
                                        <p:attrNameLst>
                                          <p:attrName>fillcolor</p:attrName>
                                        </p:attrNameLst>
                                      </p:cBhvr>
                                      <p:to>
                                        <a:srgbClr val="00DA00"/>
                                      </p:to>
                                    </p:animClr>
                                    <p:set>
                                      <p:cBhvr>
                                        <p:cTn id="181" dur="500" fill="hold"/>
                                        <p:tgtEl>
                                          <p:spTgt spid="147"/>
                                        </p:tgtEl>
                                        <p:attrNameLst>
                                          <p:attrName>fill.type</p:attrName>
                                        </p:attrNameLst>
                                      </p:cBhvr>
                                      <p:to>
                                        <p:strVal val="solid"/>
                                      </p:to>
                                    </p:set>
                                    <p:set>
                                      <p:cBhvr>
                                        <p:cTn id="182" dur="500" fill="hold"/>
                                        <p:tgtEl>
                                          <p:spTgt spid="1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14" grpId="0" animBg="1"/>
      <p:bldP spid="130" grpId="0" animBg="1"/>
      <p:bldP spid="131" grpId="0" animBg="1"/>
      <p:bldP spid="8" grpId="0" animBg="1"/>
      <p:bldP spid="6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a:off x="4567727" y="2708920"/>
            <a:ext cx="0" cy="4032448"/>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202BC488-264D-4CC2-AA22-7687A2C3553A}" type="slidenum">
              <a:rPr kumimoji="1" lang="ja-JP" altLang="en-US" smtClean="0"/>
              <a:t>24</a:t>
            </a:fld>
            <a:endParaRPr kumimoji="1" lang="ja-JP" altLang="en-US" dirty="0"/>
          </a:p>
        </p:txBody>
      </p:sp>
      <p:sp>
        <p:nvSpPr>
          <p:cNvPr id="72" name="正方形/長方形 71"/>
          <p:cNvSpPr/>
          <p:nvPr/>
        </p:nvSpPr>
        <p:spPr>
          <a:xfrm>
            <a:off x="1548576" y="116632"/>
            <a:ext cx="6046848" cy="769441"/>
          </a:xfrm>
          <a:prstGeom prst="rect">
            <a:avLst/>
          </a:prstGeom>
        </p:spPr>
        <p:txBody>
          <a:bodyPr wrap="none">
            <a:spAutoFit/>
          </a:bodyPr>
          <a:lstStyle/>
          <a:p>
            <a:r>
              <a:rPr lang="en-US" altLang="ja-JP" sz="4400" dirty="0" smtClean="0"/>
              <a:t>FPT</a:t>
            </a:r>
            <a:r>
              <a:rPr lang="ja-JP" altLang="en-US" sz="4400" dirty="0" smtClean="0"/>
              <a:t>アルゴリズム</a:t>
            </a:r>
            <a:r>
              <a:rPr lang="en-US" altLang="ja-JP" sz="4400" dirty="0" smtClean="0"/>
              <a:t>(</a:t>
            </a:r>
            <a:r>
              <a:rPr lang="ja-JP" altLang="en-US" sz="4400" dirty="0" smtClean="0"/>
              <a:t>縮約</a:t>
            </a:r>
            <a:r>
              <a:rPr lang="en-US" altLang="ja-JP" sz="4400" dirty="0" smtClean="0"/>
              <a:t>)</a:t>
            </a:r>
            <a:endParaRPr lang="ja-JP" altLang="en-US" sz="4400" dirty="0"/>
          </a:p>
        </p:txBody>
      </p:sp>
      <p:sp>
        <p:nvSpPr>
          <p:cNvPr id="75" name="右矢印 74"/>
          <p:cNvSpPr/>
          <p:nvPr/>
        </p:nvSpPr>
        <p:spPr>
          <a:xfrm>
            <a:off x="4053506" y="4152964"/>
            <a:ext cx="1036987" cy="7185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smtClean="0">
                <a:solidFill>
                  <a:srgbClr val="FF0000"/>
                </a:solidFill>
              </a:rPr>
              <a:t>縮約</a:t>
            </a:r>
            <a:endParaRPr kumimoji="1" lang="ja-JP" altLang="en-US" sz="2400" dirty="0">
              <a:solidFill>
                <a:srgbClr val="FF0000"/>
              </a:solidFill>
            </a:endParaRPr>
          </a:p>
        </p:txBody>
      </p:sp>
      <p:grpSp>
        <p:nvGrpSpPr>
          <p:cNvPr id="74" name="グループ化 73"/>
          <p:cNvGrpSpPr/>
          <p:nvPr/>
        </p:nvGrpSpPr>
        <p:grpSpPr>
          <a:xfrm>
            <a:off x="292553" y="2751335"/>
            <a:ext cx="3781464" cy="3745383"/>
            <a:chOff x="4771384" y="2693479"/>
            <a:chExt cx="3781464" cy="3745383"/>
          </a:xfrm>
        </p:grpSpPr>
        <p:cxnSp>
          <p:nvCxnSpPr>
            <p:cNvPr id="77" name="直線コネクタ 76"/>
            <p:cNvCxnSpPr>
              <a:stCxn id="80" idx="3"/>
              <a:endCxn id="79" idx="0"/>
            </p:cNvCxnSpPr>
            <p:nvPr/>
          </p:nvCxnSpPr>
          <p:spPr>
            <a:xfrm flipH="1">
              <a:off x="5674040" y="4008235"/>
              <a:ext cx="818685"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139" idx="1"/>
              <a:endCxn id="80" idx="0"/>
            </p:cNvCxnSpPr>
            <p:nvPr/>
          </p:nvCxnSpPr>
          <p:spPr>
            <a:xfrm flipH="1" flipV="1">
              <a:off x="6576697" y="3805508"/>
              <a:ext cx="764328" cy="118272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79" idx="3"/>
              <a:endCxn id="83" idx="0"/>
            </p:cNvCxnSpPr>
            <p:nvPr/>
          </p:nvCxnSpPr>
          <p:spPr>
            <a:xfrm flipH="1">
              <a:off x="5065130" y="5156176"/>
              <a:ext cx="5249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79" idx="4"/>
              <a:endCxn id="82" idx="0"/>
            </p:cNvCxnSpPr>
            <p:nvPr/>
          </p:nvCxnSpPr>
          <p:spPr>
            <a:xfrm>
              <a:off x="5674040" y="5190959"/>
              <a:ext cx="2160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a:stCxn id="79" idx="5"/>
              <a:endCxn id="81" idx="0"/>
            </p:cNvCxnSpPr>
            <p:nvPr/>
          </p:nvCxnSpPr>
          <p:spPr>
            <a:xfrm>
              <a:off x="5758012" y="5156176"/>
              <a:ext cx="5681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a:stCxn id="139" idx="4"/>
              <a:endCxn id="146" idx="0"/>
            </p:cNvCxnSpPr>
            <p:nvPr/>
          </p:nvCxnSpPr>
          <p:spPr>
            <a:xfrm>
              <a:off x="7424997" y="5190959"/>
              <a:ext cx="151241"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a:stCxn id="151" idx="4"/>
              <a:endCxn id="149" idx="0"/>
            </p:cNvCxnSpPr>
            <p:nvPr/>
          </p:nvCxnSpPr>
          <p:spPr>
            <a:xfrm>
              <a:off x="8038813" y="5190959"/>
              <a:ext cx="39528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a:stCxn id="80" idx="6"/>
              <a:endCxn id="151" idx="1"/>
            </p:cNvCxnSpPr>
            <p:nvPr/>
          </p:nvCxnSpPr>
          <p:spPr>
            <a:xfrm>
              <a:off x="6695452" y="3924263"/>
              <a:ext cx="1259389"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テキスト ボックス 75"/>
                <p:cNvSpPr txBox="1"/>
                <p:nvPr/>
              </p:nvSpPr>
              <p:spPr>
                <a:xfrm>
                  <a:off x="4771384" y="2693479"/>
                  <a:ext cx="1805312"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1" dirty="0" smtClean="0">
                          <a:latin typeface="Cambria Math"/>
                        </a:rPr>
                        <m:t>(</m:t>
                      </m:r>
                    </m:oMath>
                  </a14:m>
                  <a:r>
                    <a:rPr kumimoji="1" lang="en-US" altLang="ja-JP" sz="2400" dirty="0" smtClean="0"/>
                    <a:t>2</a:t>
                  </a:r>
                  <a:r>
                    <a:rPr kumimoji="1" lang="ja-JP" altLang="en-US" sz="2400" dirty="0" smtClean="0"/>
                    <a:t>回目</a:t>
                  </a:r>
                  <a:r>
                    <a:rPr kumimoji="1" lang="en-US" altLang="ja-JP" sz="2800" dirty="0" smtClean="0"/>
                    <a:t>)</a:t>
                  </a:r>
                  <a:endParaRPr kumimoji="1" lang="ja-JP" altLang="en-US" sz="2800" dirty="0"/>
                </a:p>
              </p:txBody>
            </p:sp>
          </mc:Choice>
          <mc:Fallback xmlns="">
            <p:sp>
              <p:nvSpPr>
                <p:cNvPr id="76" name="テキスト ボックス 75"/>
                <p:cNvSpPr txBox="1">
                  <a:spLocks noRot="1" noChangeAspect="1" noMove="1" noResize="1" noEditPoints="1" noAdjustHandles="1" noChangeArrowheads="1" noChangeShapeType="1" noTextEdit="1"/>
                </p:cNvSpPr>
                <p:nvPr/>
              </p:nvSpPr>
              <p:spPr>
                <a:xfrm>
                  <a:off x="4771384" y="2693479"/>
                  <a:ext cx="1805312" cy="523220"/>
                </a:xfrm>
                <a:prstGeom prst="rect">
                  <a:avLst/>
                </a:prstGeom>
                <a:blipFill rotWithShape="1">
                  <a:blip r:embed="rId2"/>
                  <a:stretch>
                    <a:fillRect t="-15116" b="-27907"/>
                  </a:stretch>
                </a:blipFill>
              </p:spPr>
              <p:txBody>
                <a:bodyPr/>
                <a:lstStyle/>
                <a:p>
                  <a:r>
                    <a:rPr lang="ja-JP" altLang="en-US">
                      <a:noFill/>
                    </a:rPr>
                    <a:t> </a:t>
                  </a:r>
                </a:p>
              </p:txBody>
            </p:sp>
          </mc:Fallback>
        </mc:AlternateContent>
        <p:sp>
          <p:nvSpPr>
            <p:cNvPr id="79" name="円/楕円 78"/>
            <p:cNvSpPr/>
            <p:nvPr/>
          </p:nvSpPr>
          <p:spPr>
            <a:xfrm>
              <a:off x="5555285"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0" name="円/楕円 79"/>
            <p:cNvSpPr/>
            <p:nvPr/>
          </p:nvSpPr>
          <p:spPr>
            <a:xfrm>
              <a:off x="6457942" y="380550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1" name="円/楕円 80"/>
            <p:cNvSpPr/>
            <p:nvPr/>
          </p:nvSpPr>
          <p:spPr>
            <a:xfrm>
              <a:off x="620739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2" name="円/楕円 81"/>
            <p:cNvSpPr/>
            <p:nvPr/>
          </p:nvSpPr>
          <p:spPr>
            <a:xfrm>
              <a:off x="557688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3" name="円/楕円 82"/>
            <p:cNvSpPr/>
            <p:nvPr/>
          </p:nvSpPr>
          <p:spPr>
            <a:xfrm>
              <a:off x="4946375" y="620135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9" name="円/楕円 138"/>
            <p:cNvSpPr/>
            <p:nvPr/>
          </p:nvSpPr>
          <p:spPr>
            <a:xfrm>
              <a:off x="7306242" y="495344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6" name="円/楕円 145"/>
            <p:cNvSpPr/>
            <p:nvPr/>
          </p:nvSpPr>
          <p:spPr>
            <a:xfrm>
              <a:off x="7457483" y="620135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9" name="円/楕円 148"/>
            <p:cNvSpPr/>
            <p:nvPr/>
          </p:nvSpPr>
          <p:spPr>
            <a:xfrm>
              <a:off x="831533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51" name="円/楕円 150"/>
            <p:cNvSpPr/>
            <p:nvPr/>
          </p:nvSpPr>
          <p:spPr>
            <a:xfrm>
              <a:off x="7920058" y="495344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52" name="正方形/長方形 151"/>
            <p:cNvSpPr/>
            <p:nvPr/>
          </p:nvSpPr>
          <p:spPr>
            <a:xfrm>
              <a:off x="6390683" y="373824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53" name="テキスト ボックス 152"/>
              <p:cNvSpPr txBox="1"/>
              <p:nvPr/>
            </p:nvSpPr>
            <p:spPr>
              <a:xfrm>
                <a:off x="1330168" y="980728"/>
                <a:ext cx="5798929" cy="523220"/>
              </a:xfrm>
              <a:prstGeom prst="rect">
                <a:avLst/>
              </a:prstGeom>
              <a:noFill/>
            </p:spPr>
            <p:txBody>
              <a:bodyPr wrap="square" rtlCol="0">
                <a:spAutoFit/>
              </a:bodyPr>
              <a:lstStyle/>
              <a:p>
                <a:r>
                  <a:rPr lang="ja-JP" altLang="en-US" sz="2800" dirty="0" smtClean="0"/>
                  <a:t>根から葉へ，全ての頂点</a:t>
                </a:r>
                <a14:m>
                  <m:oMath xmlns:m="http://schemas.openxmlformats.org/officeDocument/2006/math">
                    <m:r>
                      <a:rPr lang="en-US" altLang="ja-JP" sz="2800" b="0" i="1" smtClean="0">
                        <a:latin typeface="Cambria Math"/>
                      </a:rPr>
                      <m:t>𝑣</m:t>
                    </m:r>
                  </m:oMath>
                </a14:m>
                <a:r>
                  <a:rPr lang="ja-JP" altLang="en-US" sz="2800" dirty="0" smtClean="0"/>
                  <a:t>について</a:t>
                </a:r>
                <a:endParaRPr lang="en-US" altLang="ja-JP" sz="2800" dirty="0" smtClean="0"/>
              </a:p>
            </p:txBody>
          </p:sp>
        </mc:Choice>
        <mc:Fallback xmlns="">
          <p:sp>
            <p:nvSpPr>
              <p:cNvPr id="153" name="テキスト ボックス 152"/>
              <p:cNvSpPr txBox="1">
                <a:spLocks noRot="1" noChangeAspect="1" noMove="1" noResize="1" noEditPoints="1" noAdjustHandles="1" noChangeArrowheads="1" noChangeShapeType="1" noTextEdit="1"/>
              </p:cNvSpPr>
              <p:nvPr/>
            </p:nvSpPr>
            <p:spPr>
              <a:xfrm>
                <a:off x="1330168" y="980728"/>
                <a:ext cx="5798929" cy="523220"/>
              </a:xfrm>
              <a:prstGeom prst="rect">
                <a:avLst/>
              </a:prstGeom>
              <a:blipFill rotWithShape="1">
                <a:blip r:embed="rId3"/>
                <a:stretch>
                  <a:fillRect l="-2103" t="-9302" r="-315"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テキスト ボックス 154"/>
              <p:cNvSpPr txBox="1"/>
              <p:nvPr/>
            </p:nvSpPr>
            <p:spPr>
              <a:xfrm>
                <a:off x="1393560" y="1919102"/>
                <a:ext cx="7831638" cy="523220"/>
              </a:xfrm>
              <a:prstGeom prst="rect">
                <a:avLst/>
              </a:prstGeom>
              <a:noFill/>
            </p:spPr>
            <p:txBody>
              <a:bodyPr wrap="square" rtlCol="0">
                <a:spAutoFit/>
              </a:bodyPr>
              <a:lstStyle/>
              <a:p>
                <a:r>
                  <a:rPr lang="en-US" altLang="ja-JP" sz="2800" dirty="0" smtClean="0"/>
                  <a:t>(2)</a:t>
                </a:r>
                <a14:m>
                  <m:oMath xmlns:m="http://schemas.openxmlformats.org/officeDocument/2006/math">
                    <m:r>
                      <a:rPr lang="en-US" altLang="ja-JP" sz="2800" i="1">
                        <a:latin typeface="Cambria Math"/>
                      </a:rPr>
                      <m:t>𝑣</m:t>
                    </m:r>
                  </m:oMath>
                </a14:m>
                <a:r>
                  <a:rPr lang="ja-JP" altLang="en-US" sz="2800" dirty="0"/>
                  <a:t>の</a:t>
                </a:r>
                <a:r>
                  <a:rPr lang="ja-JP" altLang="en-US" sz="2800" dirty="0" smtClean="0"/>
                  <a:t>子の中で同じ色の子同士を</a:t>
                </a:r>
                <a:r>
                  <a:rPr lang="ja-JP" altLang="en-US" sz="2800" dirty="0" smtClean="0">
                    <a:solidFill>
                      <a:srgbClr val="FF0000"/>
                    </a:solidFill>
                  </a:rPr>
                  <a:t>縮約</a:t>
                </a:r>
                <a:r>
                  <a:rPr lang="ja-JP" altLang="en-US" sz="2800" dirty="0" smtClean="0"/>
                  <a:t>する．</a:t>
                </a:r>
                <a:endParaRPr lang="ja-JP" altLang="en-US" sz="2800" dirty="0"/>
              </a:p>
            </p:txBody>
          </p:sp>
        </mc:Choice>
        <mc:Fallback xmlns="">
          <p:sp>
            <p:nvSpPr>
              <p:cNvPr id="155" name="テキスト ボックス 154"/>
              <p:cNvSpPr txBox="1">
                <a:spLocks noRot="1" noChangeAspect="1" noMove="1" noResize="1" noEditPoints="1" noAdjustHandles="1" noChangeArrowheads="1" noChangeShapeType="1" noTextEdit="1"/>
              </p:cNvSpPr>
              <p:nvPr/>
            </p:nvSpPr>
            <p:spPr>
              <a:xfrm>
                <a:off x="1393560" y="1919102"/>
                <a:ext cx="7831638" cy="523220"/>
              </a:xfrm>
              <a:prstGeom prst="rect">
                <a:avLst/>
              </a:prstGeom>
              <a:blipFill rotWithShape="1">
                <a:blip r:embed="rId5"/>
                <a:stretch>
                  <a:fillRect l="-1636" t="-17442" b="-33721"/>
                </a:stretch>
              </a:blipFill>
            </p:spPr>
            <p:txBody>
              <a:bodyPr/>
              <a:lstStyle/>
              <a:p>
                <a:r>
                  <a:rPr lang="ja-JP" altLang="en-US">
                    <a:noFill/>
                  </a:rPr>
                  <a:t> </a:t>
                </a:r>
              </a:p>
            </p:txBody>
          </p:sp>
        </mc:Fallback>
      </mc:AlternateContent>
      <p:grpSp>
        <p:nvGrpSpPr>
          <p:cNvPr id="23" name="グループ化 22"/>
          <p:cNvGrpSpPr/>
          <p:nvPr/>
        </p:nvGrpSpPr>
        <p:grpSpPr>
          <a:xfrm>
            <a:off x="4860032" y="2751335"/>
            <a:ext cx="3781464" cy="3745383"/>
            <a:chOff x="4860032" y="2751335"/>
            <a:chExt cx="3781464" cy="3745383"/>
          </a:xfrm>
        </p:grpSpPr>
        <p:sp>
          <p:nvSpPr>
            <p:cNvPr id="156" name="円/楕円 155"/>
            <p:cNvSpPr/>
            <p:nvPr/>
          </p:nvSpPr>
          <p:spPr>
            <a:xfrm>
              <a:off x="7250097" y="4869035"/>
              <a:ext cx="1075004" cy="52205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7" name="グループ化 156"/>
            <p:cNvGrpSpPr/>
            <p:nvPr/>
          </p:nvGrpSpPr>
          <p:grpSpPr>
            <a:xfrm>
              <a:off x="4860032" y="2751335"/>
              <a:ext cx="3781464" cy="3745383"/>
              <a:chOff x="4771384" y="2693479"/>
              <a:chExt cx="3781464" cy="3745383"/>
            </a:xfrm>
          </p:grpSpPr>
          <p:cxnSp>
            <p:nvCxnSpPr>
              <p:cNvPr id="159" name="直線コネクタ 158"/>
              <p:cNvCxnSpPr>
                <a:stCxn id="162" idx="3"/>
                <a:endCxn id="161" idx="0"/>
              </p:cNvCxnSpPr>
              <p:nvPr/>
            </p:nvCxnSpPr>
            <p:spPr>
              <a:xfrm flipH="1">
                <a:off x="5674040" y="4008235"/>
                <a:ext cx="818685"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a:stCxn id="169" idx="1"/>
                <a:endCxn id="162" idx="0"/>
              </p:cNvCxnSpPr>
              <p:nvPr/>
            </p:nvCxnSpPr>
            <p:spPr>
              <a:xfrm flipH="1" flipV="1">
                <a:off x="6576697" y="3805508"/>
                <a:ext cx="764328" cy="118272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a:stCxn id="161" idx="3"/>
                <a:endCxn id="165" idx="0"/>
              </p:cNvCxnSpPr>
              <p:nvPr/>
            </p:nvCxnSpPr>
            <p:spPr>
              <a:xfrm flipH="1">
                <a:off x="5065130" y="5156176"/>
                <a:ext cx="5249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a:stCxn id="161" idx="4"/>
                <a:endCxn id="164" idx="0"/>
              </p:cNvCxnSpPr>
              <p:nvPr/>
            </p:nvCxnSpPr>
            <p:spPr>
              <a:xfrm>
                <a:off x="5674040" y="5190959"/>
                <a:ext cx="2160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stCxn id="161" idx="5"/>
                <a:endCxn id="163" idx="0"/>
              </p:cNvCxnSpPr>
              <p:nvPr/>
            </p:nvCxnSpPr>
            <p:spPr>
              <a:xfrm>
                <a:off x="5758012" y="5156176"/>
                <a:ext cx="5681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a:stCxn id="169" idx="4"/>
                <a:endCxn id="170" idx="0"/>
              </p:cNvCxnSpPr>
              <p:nvPr/>
            </p:nvCxnSpPr>
            <p:spPr>
              <a:xfrm>
                <a:off x="7424997" y="5190959"/>
                <a:ext cx="151241"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a:stCxn id="175" idx="4"/>
                <a:endCxn id="173" idx="0"/>
              </p:cNvCxnSpPr>
              <p:nvPr/>
            </p:nvCxnSpPr>
            <p:spPr>
              <a:xfrm>
                <a:off x="8035286" y="5190959"/>
                <a:ext cx="398807"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a:stCxn id="162" idx="6"/>
                <a:endCxn id="175" idx="1"/>
              </p:cNvCxnSpPr>
              <p:nvPr/>
            </p:nvCxnSpPr>
            <p:spPr>
              <a:xfrm>
                <a:off x="6695452" y="3924263"/>
                <a:ext cx="1255862"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8" name="テキスト ボックス 157"/>
                  <p:cNvSpPr txBox="1"/>
                  <p:nvPr/>
                </p:nvSpPr>
                <p:spPr>
                  <a:xfrm>
                    <a:off x="4771384" y="2693479"/>
                    <a:ext cx="1805312"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1" dirty="0" smtClean="0">
                            <a:latin typeface="Cambria Math"/>
                          </a:rPr>
                          <m:t>(</m:t>
                        </m:r>
                      </m:oMath>
                    </a14:m>
                    <a:r>
                      <a:rPr kumimoji="1" lang="en-US" altLang="ja-JP" sz="2400" dirty="0" smtClean="0"/>
                      <a:t>3</a:t>
                    </a:r>
                    <a:r>
                      <a:rPr kumimoji="1" lang="ja-JP" altLang="en-US" sz="2400" dirty="0" smtClean="0"/>
                      <a:t>回目</a:t>
                    </a:r>
                    <a:r>
                      <a:rPr kumimoji="1" lang="en-US" altLang="ja-JP" sz="2800" dirty="0" smtClean="0"/>
                      <a:t>)</a:t>
                    </a:r>
                    <a:endParaRPr kumimoji="1" lang="ja-JP" altLang="en-US" sz="2800" dirty="0"/>
                  </a:p>
                </p:txBody>
              </p:sp>
            </mc:Choice>
            <mc:Fallback xmlns="">
              <p:sp>
                <p:nvSpPr>
                  <p:cNvPr id="158" name="テキスト ボックス 157"/>
                  <p:cNvSpPr txBox="1">
                    <a:spLocks noRot="1" noChangeAspect="1" noMove="1" noResize="1" noEditPoints="1" noAdjustHandles="1" noChangeArrowheads="1" noChangeShapeType="1" noTextEdit="1"/>
                  </p:cNvSpPr>
                  <p:nvPr/>
                </p:nvSpPr>
                <p:spPr>
                  <a:xfrm>
                    <a:off x="4771384" y="2693479"/>
                    <a:ext cx="1805312" cy="523220"/>
                  </a:xfrm>
                  <a:prstGeom prst="rect">
                    <a:avLst/>
                  </a:prstGeom>
                  <a:blipFill rotWithShape="1">
                    <a:blip r:embed="rId6"/>
                    <a:stretch>
                      <a:fillRect t="-15116" b="-27907"/>
                    </a:stretch>
                  </a:blipFill>
                </p:spPr>
                <p:txBody>
                  <a:bodyPr/>
                  <a:lstStyle/>
                  <a:p>
                    <a:r>
                      <a:rPr lang="ja-JP" altLang="en-US">
                        <a:noFill/>
                      </a:rPr>
                      <a:t> </a:t>
                    </a:r>
                  </a:p>
                </p:txBody>
              </p:sp>
            </mc:Fallback>
          </mc:AlternateContent>
          <p:sp>
            <p:nvSpPr>
              <p:cNvPr id="161" name="円/楕円 160"/>
              <p:cNvSpPr/>
              <p:nvPr/>
            </p:nvSpPr>
            <p:spPr>
              <a:xfrm>
                <a:off x="5555285"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62" name="円/楕円 161"/>
              <p:cNvSpPr/>
              <p:nvPr/>
            </p:nvSpPr>
            <p:spPr>
              <a:xfrm>
                <a:off x="6457942" y="380550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63" name="円/楕円 162"/>
              <p:cNvSpPr/>
              <p:nvPr/>
            </p:nvSpPr>
            <p:spPr>
              <a:xfrm>
                <a:off x="620739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64" name="円/楕円 163"/>
              <p:cNvSpPr/>
              <p:nvPr/>
            </p:nvSpPr>
            <p:spPr>
              <a:xfrm>
                <a:off x="557688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65" name="円/楕円 164"/>
              <p:cNvSpPr/>
              <p:nvPr/>
            </p:nvSpPr>
            <p:spPr>
              <a:xfrm>
                <a:off x="4946375" y="620135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69" name="円/楕円 168"/>
              <p:cNvSpPr/>
              <p:nvPr/>
            </p:nvSpPr>
            <p:spPr>
              <a:xfrm>
                <a:off x="7306242" y="495344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0" name="円/楕円 169"/>
              <p:cNvSpPr/>
              <p:nvPr/>
            </p:nvSpPr>
            <p:spPr>
              <a:xfrm>
                <a:off x="7457483" y="620135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3" name="円/楕円 172"/>
              <p:cNvSpPr/>
              <p:nvPr/>
            </p:nvSpPr>
            <p:spPr>
              <a:xfrm>
                <a:off x="831533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5" name="円/楕円 174"/>
              <p:cNvSpPr/>
              <p:nvPr/>
            </p:nvSpPr>
            <p:spPr>
              <a:xfrm>
                <a:off x="7916531" y="495344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6" name="正方形/長方形 175"/>
              <p:cNvSpPr/>
              <p:nvPr/>
            </p:nvSpPr>
            <p:spPr>
              <a:xfrm>
                <a:off x="6390683" y="373824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77" name="グループ化 176"/>
          <p:cNvGrpSpPr/>
          <p:nvPr/>
        </p:nvGrpSpPr>
        <p:grpSpPr>
          <a:xfrm>
            <a:off x="4860032" y="2745208"/>
            <a:ext cx="3781464" cy="3745383"/>
            <a:chOff x="4771384" y="2693479"/>
            <a:chExt cx="3781464" cy="3745383"/>
          </a:xfrm>
        </p:grpSpPr>
        <p:cxnSp>
          <p:nvCxnSpPr>
            <p:cNvPr id="179" name="直線コネクタ 178"/>
            <p:cNvCxnSpPr>
              <a:stCxn id="182" idx="3"/>
              <a:endCxn id="181" idx="0"/>
            </p:cNvCxnSpPr>
            <p:nvPr/>
          </p:nvCxnSpPr>
          <p:spPr>
            <a:xfrm flipH="1">
              <a:off x="5674040" y="4008235"/>
              <a:ext cx="818685"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a:stCxn id="189" idx="1"/>
              <a:endCxn id="162" idx="5"/>
            </p:cNvCxnSpPr>
            <p:nvPr/>
          </p:nvCxnSpPr>
          <p:spPr>
            <a:xfrm flipH="1" flipV="1">
              <a:off x="6661343" y="4008235"/>
              <a:ext cx="954310" cy="97328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a:stCxn id="181" idx="3"/>
              <a:endCxn id="185" idx="0"/>
            </p:cNvCxnSpPr>
            <p:nvPr/>
          </p:nvCxnSpPr>
          <p:spPr>
            <a:xfrm flipH="1">
              <a:off x="5065130" y="5156176"/>
              <a:ext cx="5249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a:stCxn id="181" idx="4"/>
              <a:endCxn id="184" idx="0"/>
            </p:cNvCxnSpPr>
            <p:nvPr/>
          </p:nvCxnSpPr>
          <p:spPr>
            <a:xfrm>
              <a:off x="5674040" y="5190959"/>
              <a:ext cx="2160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a:stCxn id="181" idx="5"/>
              <a:endCxn id="183" idx="0"/>
            </p:cNvCxnSpPr>
            <p:nvPr/>
          </p:nvCxnSpPr>
          <p:spPr>
            <a:xfrm>
              <a:off x="5758012" y="5156176"/>
              <a:ext cx="5681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a:stCxn id="189" idx="3"/>
              <a:endCxn id="190" idx="0"/>
            </p:cNvCxnSpPr>
            <p:nvPr/>
          </p:nvCxnSpPr>
          <p:spPr>
            <a:xfrm flipH="1">
              <a:off x="7576238" y="5149460"/>
              <a:ext cx="39415" cy="105189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a:stCxn id="189" idx="5"/>
              <a:endCxn id="193" idx="0"/>
            </p:cNvCxnSpPr>
            <p:nvPr/>
          </p:nvCxnSpPr>
          <p:spPr>
            <a:xfrm>
              <a:off x="7783597" y="5149460"/>
              <a:ext cx="650496" cy="105189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8" name="テキスト ボックス 177"/>
                <p:cNvSpPr txBox="1"/>
                <p:nvPr/>
              </p:nvSpPr>
              <p:spPr>
                <a:xfrm>
                  <a:off x="4771384" y="2693479"/>
                  <a:ext cx="1805312"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1" dirty="0" smtClean="0">
                          <a:latin typeface="Cambria Math"/>
                        </a:rPr>
                        <m:t>(</m:t>
                      </m:r>
                    </m:oMath>
                  </a14:m>
                  <a:r>
                    <a:rPr kumimoji="1" lang="en-US" altLang="ja-JP" sz="2400" dirty="0" smtClean="0"/>
                    <a:t>3</a:t>
                  </a:r>
                  <a:r>
                    <a:rPr kumimoji="1" lang="ja-JP" altLang="en-US" sz="2400" dirty="0" smtClean="0"/>
                    <a:t>回目</a:t>
                  </a:r>
                  <a:r>
                    <a:rPr kumimoji="1" lang="en-US" altLang="ja-JP" sz="2800" dirty="0" smtClean="0"/>
                    <a:t>)</a:t>
                  </a:r>
                  <a:endParaRPr kumimoji="1" lang="ja-JP" altLang="en-US" sz="2800" dirty="0"/>
                </a:p>
              </p:txBody>
            </p:sp>
          </mc:Choice>
          <mc:Fallback xmlns="">
            <p:sp>
              <p:nvSpPr>
                <p:cNvPr id="178" name="テキスト ボックス 177"/>
                <p:cNvSpPr txBox="1">
                  <a:spLocks noRot="1" noChangeAspect="1" noMove="1" noResize="1" noEditPoints="1" noAdjustHandles="1" noChangeArrowheads="1" noChangeShapeType="1" noTextEdit="1"/>
                </p:cNvSpPr>
                <p:nvPr/>
              </p:nvSpPr>
              <p:spPr>
                <a:xfrm>
                  <a:off x="4771384" y="2693479"/>
                  <a:ext cx="1805312" cy="523220"/>
                </a:xfrm>
                <a:prstGeom prst="rect">
                  <a:avLst/>
                </a:prstGeom>
                <a:blipFill rotWithShape="1">
                  <a:blip r:embed="rId7"/>
                  <a:stretch>
                    <a:fillRect t="-15116" b="-27907"/>
                  </a:stretch>
                </a:blipFill>
              </p:spPr>
              <p:txBody>
                <a:bodyPr/>
                <a:lstStyle/>
                <a:p>
                  <a:r>
                    <a:rPr lang="ja-JP" altLang="en-US">
                      <a:noFill/>
                    </a:rPr>
                    <a:t> </a:t>
                  </a:r>
                </a:p>
              </p:txBody>
            </p:sp>
          </mc:Fallback>
        </mc:AlternateContent>
        <p:sp>
          <p:nvSpPr>
            <p:cNvPr id="181" name="円/楕円 180"/>
            <p:cNvSpPr/>
            <p:nvPr/>
          </p:nvSpPr>
          <p:spPr>
            <a:xfrm>
              <a:off x="5555285"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2" name="円/楕円 181"/>
            <p:cNvSpPr/>
            <p:nvPr/>
          </p:nvSpPr>
          <p:spPr>
            <a:xfrm>
              <a:off x="6457942" y="380550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3" name="円/楕円 182"/>
            <p:cNvSpPr/>
            <p:nvPr/>
          </p:nvSpPr>
          <p:spPr>
            <a:xfrm>
              <a:off x="620739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4" name="円/楕円 183"/>
            <p:cNvSpPr/>
            <p:nvPr/>
          </p:nvSpPr>
          <p:spPr>
            <a:xfrm>
              <a:off x="557688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5" name="円/楕円 184"/>
            <p:cNvSpPr/>
            <p:nvPr/>
          </p:nvSpPr>
          <p:spPr>
            <a:xfrm>
              <a:off x="4946375" y="620135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9" name="円/楕円 188"/>
            <p:cNvSpPr/>
            <p:nvPr/>
          </p:nvSpPr>
          <p:spPr>
            <a:xfrm>
              <a:off x="7580870" y="4946733"/>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0" name="円/楕円 189"/>
            <p:cNvSpPr/>
            <p:nvPr/>
          </p:nvSpPr>
          <p:spPr>
            <a:xfrm>
              <a:off x="7457483" y="620135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3" name="円/楕円 192"/>
            <p:cNvSpPr/>
            <p:nvPr/>
          </p:nvSpPr>
          <p:spPr>
            <a:xfrm>
              <a:off x="831533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6" name="正方形/長方形 195"/>
            <p:cNvSpPr/>
            <p:nvPr/>
          </p:nvSpPr>
          <p:spPr>
            <a:xfrm>
              <a:off x="6390683" y="373824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9" name="テキスト ボックス 68"/>
              <p:cNvSpPr txBox="1"/>
              <p:nvPr/>
            </p:nvSpPr>
            <p:spPr>
              <a:xfrm>
                <a:off x="1920260" y="3328313"/>
                <a:ext cx="35521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a:rPr>
                        <m:t>𝑣</m:t>
                      </m:r>
                    </m:oMath>
                  </m:oMathPara>
                </a14:m>
                <a:endParaRPr kumimoji="1" lang="ja-JP" altLang="en-US" sz="2800" dirty="0"/>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1920260" y="3328313"/>
                <a:ext cx="355212" cy="523220"/>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p:cNvSpPr txBox="1"/>
              <p:nvPr/>
            </p:nvSpPr>
            <p:spPr>
              <a:xfrm>
                <a:off x="6487738" y="3328313"/>
                <a:ext cx="35521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a:rPr>
                        <m:t>𝑣</m:t>
                      </m:r>
                    </m:oMath>
                  </m:oMathPara>
                </a14:m>
                <a:endParaRPr kumimoji="1" lang="ja-JP" altLang="en-US" sz="2800" dirty="0"/>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6487738" y="3328313"/>
                <a:ext cx="355212" cy="523220"/>
              </a:xfrm>
              <a:prstGeom prst="rect">
                <a:avLst/>
              </a:prstGeom>
              <a:blipFill rotWithShape="1">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p:cNvSpPr txBox="1"/>
              <p:nvPr/>
            </p:nvSpPr>
            <p:spPr>
              <a:xfrm>
                <a:off x="1392936" y="1503948"/>
                <a:ext cx="6032061" cy="523220"/>
              </a:xfrm>
              <a:prstGeom prst="rect">
                <a:avLst/>
              </a:prstGeom>
              <a:noFill/>
            </p:spPr>
            <p:txBody>
              <a:bodyPr wrap="square" rtlCol="0">
                <a:spAutoFit/>
              </a:bodyPr>
              <a:lstStyle/>
              <a:p>
                <a:r>
                  <a:rPr lang="en-US" altLang="ja-JP" sz="2800" dirty="0" smtClean="0"/>
                  <a:t>(1)</a:t>
                </a:r>
                <a14:m>
                  <m:oMath xmlns:m="http://schemas.openxmlformats.org/officeDocument/2006/math">
                    <m:r>
                      <a:rPr lang="en-US" altLang="ja-JP" sz="2800" b="0" i="1" smtClean="0">
                        <a:latin typeface="Cambria Math"/>
                      </a:rPr>
                      <m:t>𝑣</m:t>
                    </m:r>
                  </m:oMath>
                </a14:m>
                <a:r>
                  <a:rPr lang="ja-JP" altLang="en-US" sz="2800" dirty="0" smtClean="0"/>
                  <a:t>と同じ</a:t>
                </a:r>
                <a:r>
                  <a:rPr lang="ja-JP" altLang="en-US" sz="2800" dirty="0"/>
                  <a:t>色の子を</a:t>
                </a:r>
                <a14:m>
                  <m:oMath xmlns:m="http://schemas.openxmlformats.org/officeDocument/2006/math">
                    <m:r>
                      <a:rPr lang="en-US" altLang="ja-JP" sz="2800" i="1">
                        <a:latin typeface="Cambria Math"/>
                      </a:rPr>
                      <m:t>𝑣</m:t>
                    </m:r>
                  </m:oMath>
                </a14:m>
                <a:r>
                  <a:rPr lang="ja-JP" altLang="en-US" sz="2800" dirty="0"/>
                  <a:t>と</a:t>
                </a:r>
                <a:r>
                  <a:rPr lang="ja-JP" altLang="en-US" sz="2800" dirty="0" smtClean="0">
                    <a:solidFill>
                      <a:srgbClr val="FF0000"/>
                    </a:solidFill>
                  </a:rPr>
                  <a:t>縮約</a:t>
                </a:r>
                <a:r>
                  <a:rPr lang="ja-JP" altLang="en-US" sz="2800" dirty="0"/>
                  <a:t>する</a:t>
                </a:r>
                <a:r>
                  <a:rPr lang="ja-JP" altLang="en-US" sz="2800" dirty="0" smtClean="0"/>
                  <a:t>．</a:t>
                </a:r>
                <a:endParaRPr lang="ja-JP" altLang="en-US" sz="2800" dirty="0"/>
              </a:p>
            </p:txBody>
          </p:sp>
        </mc:Choice>
        <mc:Fallback xmlns="">
          <p:sp>
            <p:nvSpPr>
              <p:cNvPr id="71" name="テキスト ボックス 70"/>
              <p:cNvSpPr txBox="1">
                <a:spLocks noRot="1" noChangeAspect="1" noMove="1" noResize="1" noEditPoints="1" noAdjustHandles="1" noChangeArrowheads="1" noChangeShapeType="1" noTextEdit="1"/>
              </p:cNvSpPr>
              <p:nvPr/>
            </p:nvSpPr>
            <p:spPr>
              <a:xfrm>
                <a:off x="1392936" y="1503948"/>
                <a:ext cx="6032061" cy="523220"/>
              </a:xfrm>
              <a:prstGeom prst="rect">
                <a:avLst/>
              </a:prstGeom>
              <a:blipFill rotWithShape="1">
                <a:blip r:embed="rId10"/>
                <a:stretch>
                  <a:fillRect l="-2123" t="-17442" b="-337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5036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71"/>
                                        </p:tgtEl>
                                        <p:attrNameLst>
                                          <p:attrName>style.opacity</p:attrName>
                                        </p:attrNameLst>
                                      </p:cBhvr>
                                      <p:to>
                                        <p:strVal val="0.1"/>
                                      </p:to>
                                    </p:set>
                                    <p:animEffect filter="image" prLst="opacity: 0.1">
                                      <p:cBhvr rctx="IE">
                                        <p:cTn id="7" dur="indefinite"/>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wipe(left)">
                                      <p:cBhvr>
                                        <p:cTn id="12" dur="500"/>
                                        <p:tgtEl>
                                          <p:spTgt spid="75"/>
                                        </p:tgtEl>
                                      </p:cBhvr>
                                    </p:animEffect>
                                  </p:childTnLst>
                                </p:cTn>
                              </p:par>
                              <p:par>
                                <p:cTn id="13" presetID="10"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3"/>
                                        </p:tgtEl>
                                      </p:cBhvr>
                                    </p:animEffect>
                                    <p:set>
                                      <p:cBhvr>
                                        <p:cTn id="23" dur="1" fill="hold">
                                          <p:stCondLst>
                                            <p:cond delay="499"/>
                                          </p:stCondLst>
                                        </p:cTn>
                                        <p:tgtEl>
                                          <p:spTgt spid="23"/>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77"/>
                                        </p:tgtEl>
                                        <p:attrNameLst>
                                          <p:attrName>style.visibility</p:attrName>
                                        </p:attrNameLst>
                                      </p:cBhvr>
                                      <p:to>
                                        <p:strVal val="visible"/>
                                      </p:to>
                                    </p:set>
                                    <p:animEffect transition="in" filter="fade">
                                      <p:cBhvr>
                                        <p:cTn id="26"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0" grpId="0"/>
      <p:bldP spid="7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a:off x="4567727" y="2708920"/>
            <a:ext cx="0" cy="4032448"/>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202BC488-264D-4CC2-AA22-7687A2C3553A}" type="slidenum">
              <a:rPr kumimoji="1" lang="ja-JP" altLang="en-US" smtClean="0"/>
              <a:t>25</a:t>
            </a:fld>
            <a:endParaRPr kumimoji="1" lang="ja-JP" altLang="en-US" dirty="0"/>
          </a:p>
        </p:txBody>
      </p:sp>
      <p:sp>
        <p:nvSpPr>
          <p:cNvPr id="72" name="正方形/長方形 71"/>
          <p:cNvSpPr/>
          <p:nvPr/>
        </p:nvSpPr>
        <p:spPr>
          <a:xfrm>
            <a:off x="1548576" y="116632"/>
            <a:ext cx="6046848" cy="769441"/>
          </a:xfrm>
          <a:prstGeom prst="rect">
            <a:avLst/>
          </a:prstGeom>
        </p:spPr>
        <p:txBody>
          <a:bodyPr wrap="none">
            <a:spAutoFit/>
          </a:bodyPr>
          <a:lstStyle/>
          <a:p>
            <a:r>
              <a:rPr lang="en-US" altLang="ja-JP" sz="4400" dirty="0" smtClean="0"/>
              <a:t>FPT</a:t>
            </a:r>
            <a:r>
              <a:rPr lang="ja-JP" altLang="en-US" sz="4400" dirty="0" smtClean="0"/>
              <a:t>アルゴリズム</a:t>
            </a:r>
            <a:r>
              <a:rPr lang="en-US" altLang="ja-JP" sz="4400" dirty="0" smtClean="0"/>
              <a:t>(</a:t>
            </a:r>
            <a:r>
              <a:rPr lang="ja-JP" altLang="en-US" sz="4400" dirty="0" smtClean="0"/>
              <a:t>縮約</a:t>
            </a:r>
            <a:r>
              <a:rPr lang="en-US" altLang="ja-JP" sz="4400" dirty="0" smtClean="0"/>
              <a:t>)</a:t>
            </a:r>
            <a:endParaRPr lang="ja-JP" altLang="en-US" sz="4400" dirty="0"/>
          </a:p>
        </p:txBody>
      </p:sp>
      <p:sp>
        <p:nvSpPr>
          <p:cNvPr id="75" name="右矢印 74"/>
          <p:cNvSpPr/>
          <p:nvPr/>
        </p:nvSpPr>
        <p:spPr>
          <a:xfrm>
            <a:off x="4053506" y="4152964"/>
            <a:ext cx="1036987" cy="7185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smtClean="0">
                <a:solidFill>
                  <a:srgbClr val="FF0000"/>
                </a:solidFill>
              </a:rPr>
              <a:t>縮約</a:t>
            </a:r>
            <a:endParaRPr kumimoji="1" lang="ja-JP" altLang="en-US" sz="2400" dirty="0">
              <a:solidFill>
                <a:srgbClr val="FF0000"/>
              </a:solidFill>
            </a:endParaRPr>
          </a:p>
        </p:txBody>
      </p:sp>
      <mc:AlternateContent xmlns:mc="http://schemas.openxmlformats.org/markup-compatibility/2006" xmlns:a14="http://schemas.microsoft.com/office/drawing/2010/main">
        <mc:Choice Requires="a14">
          <p:sp>
            <p:nvSpPr>
              <p:cNvPr id="153" name="テキスト ボックス 152"/>
              <p:cNvSpPr txBox="1"/>
              <p:nvPr/>
            </p:nvSpPr>
            <p:spPr>
              <a:xfrm>
                <a:off x="1330168" y="980728"/>
                <a:ext cx="5798929" cy="523220"/>
              </a:xfrm>
              <a:prstGeom prst="rect">
                <a:avLst/>
              </a:prstGeom>
              <a:noFill/>
            </p:spPr>
            <p:txBody>
              <a:bodyPr wrap="square" rtlCol="0">
                <a:spAutoFit/>
              </a:bodyPr>
              <a:lstStyle/>
              <a:p>
                <a:r>
                  <a:rPr lang="ja-JP" altLang="en-US" sz="2800" dirty="0" smtClean="0"/>
                  <a:t>根から葉へ，全ての頂点</a:t>
                </a:r>
                <a14:m>
                  <m:oMath xmlns:m="http://schemas.openxmlformats.org/officeDocument/2006/math">
                    <m:r>
                      <a:rPr lang="en-US" altLang="ja-JP" sz="2800" b="0" i="1" smtClean="0">
                        <a:latin typeface="Cambria Math"/>
                      </a:rPr>
                      <m:t>𝑣</m:t>
                    </m:r>
                  </m:oMath>
                </a14:m>
                <a:r>
                  <a:rPr lang="ja-JP" altLang="en-US" sz="2800" dirty="0" smtClean="0"/>
                  <a:t>について</a:t>
                </a:r>
                <a:endParaRPr lang="en-US" altLang="ja-JP" sz="2800" dirty="0" smtClean="0"/>
              </a:p>
            </p:txBody>
          </p:sp>
        </mc:Choice>
        <mc:Fallback xmlns="">
          <p:sp>
            <p:nvSpPr>
              <p:cNvPr id="153" name="テキスト ボックス 152"/>
              <p:cNvSpPr txBox="1">
                <a:spLocks noRot="1" noChangeAspect="1" noMove="1" noResize="1" noEditPoints="1" noAdjustHandles="1" noChangeArrowheads="1" noChangeShapeType="1" noTextEdit="1"/>
              </p:cNvSpPr>
              <p:nvPr/>
            </p:nvSpPr>
            <p:spPr>
              <a:xfrm>
                <a:off x="1330168" y="980728"/>
                <a:ext cx="5798929" cy="523220"/>
              </a:xfrm>
              <a:prstGeom prst="rect">
                <a:avLst/>
              </a:prstGeom>
              <a:blipFill rotWithShape="1">
                <a:blip r:embed="rId2"/>
                <a:stretch>
                  <a:fillRect l="-2103" t="-9302" r="-315"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テキスト ボックス 154"/>
              <p:cNvSpPr txBox="1"/>
              <p:nvPr/>
            </p:nvSpPr>
            <p:spPr>
              <a:xfrm>
                <a:off x="1393560" y="1919102"/>
                <a:ext cx="7831638" cy="523220"/>
              </a:xfrm>
              <a:prstGeom prst="rect">
                <a:avLst/>
              </a:prstGeom>
              <a:noFill/>
            </p:spPr>
            <p:txBody>
              <a:bodyPr wrap="square" rtlCol="0">
                <a:spAutoFit/>
              </a:bodyPr>
              <a:lstStyle/>
              <a:p>
                <a:r>
                  <a:rPr lang="en-US" altLang="ja-JP" sz="2800" dirty="0" smtClean="0"/>
                  <a:t>(2)</a:t>
                </a:r>
                <a14:m>
                  <m:oMath xmlns:m="http://schemas.openxmlformats.org/officeDocument/2006/math">
                    <m:r>
                      <a:rPr lang="en-US" altLang="ja-JP" sz="2800" i="1">
                        <a:latin typeface="Cambria Math"/>
                      </a:rPr>
                      <m:t>𝑣</m:t>
                    </m:r>
                  </m:oMath>
                </a14:m>
                <a:r>
                  <a:rPr lang="ja-JP" altLang="en-US" sz="2800" dirty="0"/>
                  <a:t>の</a:t>
                </a:r>
                <a:r>
                  <a:rPr lang="ja-JP" altLang="en-US" sz="2800" dirty="0" smtClean="0"/>
                  <a:t>子の中で同じ色の子同士を</a:t>
                </a:r>
                <a:r>
                  <a:rPr lang="ja-JP" altLang="en-US" sz="2800" dirty="0" smtClean="0">
                    <a:solidFill>
                      <a:srgbClr val="FF0000"/>
                    </a:solidFill>
                  </a:rPr>
                  <a:t>縮約</a:t>
                </a:r>
                <a:r>
                  <a:rPr lang="ja-JP" altLang="en-US" sz="2800" dirty="0" smtClean="0"/>
                  <a:t>する．</a:t>
                </a:r>
                <a:endParaRPr lang="ja-JP" altLang="en-US" sz="2800" dirty="0"/>
              </a:p>
            </p:txBody>
          </p:sp>
        </mc:Choice>
        <mc:Fallback xmlns="">
          <p:sp>
            <p:nvSpPr>
              <p:cNvPr id="155" name="テキスト ボックス 154"/>
              <p:cNvSpPr txBox="1">
                <a:spLocks noRot="1" noChangeAspect="1" noMove="1" noResize="1" noEditPoints="1" noAdjustHandles="1" noChangeArrowheads="1" noChangeShapeType="1" noTextEdit="1"/>
              </p:cNvSpPr>
              <p:nvPr/>
            </p:nvSpPr>
            <p:spPr>
              <a:xfrm>
                <a:off x="1393560" y="1919102"/>
                <a:ext cx="7831638" cy="523220"/>
              </a:xfrm>
              <a:prstGeom prst="rect">
                <a:avLst/>
              </a:prstGeom>
              <a:blipFill rotWithShape="1">
                <a:blip r:embed="rId4"/>
                <a:stretch>
                  <a:fillRect l="-1636" t="-17442" b="-33721"/>
                </a:stretch>
              </a:blipFill>
            </p:spPr>
            <p:txBody>
              <a:bodyPr/>
              <a:lstStyle/>
              <a:p>
                <a:r>
                  <a:rPr lang="ja-JP" altLang="en-US">
                    <a:noFill/>
                  </a:rPr>
                  <a:t> </a:t>
                </a:r>
              </a:p>
            </p:txBody>
          </p:sp>
        </mc:Fallback>
      </mc:AlternateContent>
      <p:grpSp>
        <p:nvGrpSpPr>
          <p:cNvPr id="177" name="グループ化 176"/>
          <p:cNvGrpSpPr/>
          <p:nvPr/>
        </p:nvGrpSpPr>
        <p:grpSpPr>
          <a:xfrm>
            <a:off x="4859358" y="2751335"/>
            <a:ext cx="3781464" cy="3745383"/>
            <a:chOff x="4771384" y="2693479"/>
            <a:chExt cx="3781464" cy="3745383"/>
          </a:xfrm>
        </p:grpSpPr>
        <p:cxnSp>
          <p:nvCxnSpPr>
            <p:cNvPr id="179" name="直線コネクタ 178"/>
            <p:cNvCxnSpPr>
              <a:stCxn id="182" idx="3"/>
              <a:endCxn id="181" idx="0"/>
            </p:cNvCxnSpPr>
            <p:nvPr/>
          </p:nvCxnSpPr>
          <p:spPr>
            <a:xfrm flipH="1">
              <a:off x="5674040" y="4008235"/>
              <a:ext cx="818685"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a:stCxn id="189" idx="1"/>
              <a:endCxn id="182" idx="5"/>
            </p:cNvCxnSpPr>
            <p:nvPr/>
          </p:nvCxnSpPr>
          <p:spPr>
            <a:xfrm flipH="1" flipV="1">
              <a:off x="6660669" y="4008235"/>
              <a:ext cx="954984" cy="97328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a:stCxn id="181" idx="3"/>
              <a:endCxn id="185" idx="0"/>
            </p:cNvCxnSpPr>
            <p:nvPr/>
          </p:nvCxnSpPr>
          <p:spPr>
            <a:xfrm flipH="1">
              <a:off x="5065130" y="5156176"/>
              <a:ext cx="5249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a:stCxn id="181" idx="4"/>
              <a:endCxn id="184" idx="0"/>
            </p:cNvCxnSpPr>
            <p:nvPr/>
          </p:nvCxnSpPr>
          <p:spPr>
            <a:xfrm>
              <a:off x="5674040" y="5190959"/>
              <a:ext cx="2160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a:stCxn id="181" idx="5"/>
              <a:endCxn id="183" idx="0"/>
            </p:cNvCxnSpPr>
            <p:nvPr/>
          </p:nvCxnSpPr>
          <p:spPr>
            <a:xfrm>
              <a:off x="5758012" y="5156176"/>
              <a:ext cx="5681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a:stCxn id="189" idx="3"/>
              <a:endCxn id="190" idx="0"/>
            </p:cNvCxnSpPr>
            <p:nvPr/>
          </p:nvCxnSpPr>
          <p:spPr>
            <a:xfrm flipH="1">
              <a:off x="7576238" y="5149460"/>
              <a:ext cx="39415" cy="105189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a:stCxn id="189" idx="5"/>
              <a:endCxn id="193" idx="0"/>
            </p:cNvCxnSpPr>
            <p:nvPr/>
          </p:nvCxnSpPr>
          <p:spPr>
            <a:xfrm>
              <a:off x="7783597" y="5149460"/>
              <a:ext cx="650496" cy="105189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8" name="テキスト ボックス 177"/>
                <p:cNvSpPr txBox="1"/>
                <p:nvPr/>
              </p:nvSpPr>
              <p:spPr>
                <a:xfrm>
                  <a:off x="4771384" y="2693479"/>
                  <a:ext cx="1805312"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1" dirty="0" smtClean="0">
                          <a:latin typeface="Cambria Math"/>
                        </a:rPr>
                        <m:t>(</m:t>
                      </m:r>
                    </m:oMath>
                  </a14:m>
                  <a:r>
                    <a:rPr kumimoji="1" lang="en-US" altLang="ja-JP" sz="2400" dirty="0" smtClean="0"/>
                    <a:t>3</a:t>
                  </a:r>
                  <a:r>
                    <a:rPr kumimoji="1" lang="ja-JP" altLang="en-US" sz="2400" dirty="0" smtClean="0"/>
                    <a:t>回目</a:t>
                  </a:r>
                  <a:r>
                    <a:rPr kumimoji="1" lang="en-US" altLang="ja-JP" sz="2800" dirty="0" smtClean="0"/>
                    <a:t>)</a:t>
                  </a:r>
                  <a:endParaRPr kumimoji="1" lang="ja-JP" altLang="en-US" sz="2800" dirty="0"/>
                </a:p>
              </p:txBody>
            </p:sp>
          </mc:Choice>
          <mc:Fallback xmlns="">
            <p:sp>
              <p:nvSpPr>
                <p:cNvPr id="178" name="テキスト ボックス 177"/>
                <p:cNvSpPr txBox="1">
                  <a:spLocks noRot="1" noChangeAspect="1" noMove="1" noResize="1" noEditPoints="1" noAdjustHandles="1" noChangeArrowheads="1" noChangeShapeType="1" noTextEdit="1"/>
                </p:cNvSpPr>
                <p:nvPr/>
              </p:nvSpPr>
              <p:spPr>
                <a:xfrm>
                  <a:off x="4771384" y="2693479"/>
                  <a:ext cx="1805312" cy="523220"/>
                </a:xfrm>
                <a:prstGeom prst="rect">
                  <a:avLst/>
                </a:prstGeom>
                <a:blipFill rotWithShape="1">
                  <a:blip r:embed="rId5"/>
                  <a:stretch>
                    <a:fillRect t="-15116" b="-27907"/>
                  </a:stretch>
                </a:blipFill>
              </p:spPr>
              <p:txBody>
                <a:bodyPr/>
                <a:lstStyle/>
                <a:p>
                  <a:r>
                    <a:rPr lang="ja-JP" altLang="en-US">
                      <a:noFill/>
                    </a:rPr>
                    <a:t> </a:t>
                  </a:r>
                </a:p>
              </p:txBody>
            </p:sp>
          </mc:Fallback>
        </mc:AlternateContent>
        <p:sp>
          <p:nvSpPr>
            <p:cNvPr id="181" name="円/楕円 180"/>
            <p:cNvSpPr/>
            <p:nvPr/>
          </p:nvSpPr>
          <p:spPr>
            <a:xfrm>
              <a:off x="5555285"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2" name="円/楕円 181"/>
            <p:cNvSpPr/>
            <p:nvPr/>
          </p:nvSpPr>
          <p:spPr>
            <a:xfrm>
              <a:off x="6457942" y="380550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3" name="円/楕円 182"/>
            <p:cNvSpPr/>
            <p:nvPr/>
          </p:nvSpPr>
          <p:spPr>
            <a:xfrm>
              <a:off x="620739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4" name="円/楕円 183"/>
            <p:cNvSpPr/>
            <p:nvPr/>
          </p:nvSpPr>
          <p:spPr>
            <a:xfrm>
              <a:off x="557688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5" name="円/楕円 184"/>
            <p:cNvSpPr/>
            <p:nvPr/>
          </p:nvSpPr>
          <p:spPr>
            <a:xfrm>
              <a:off x="4946375" y="620135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9" name="円/楕円 188"/>
            <p:cNvSpPr/>
            <p:nvPr/>
          </p:nvSpPr>
          <p:spPr>
            <a:xfrm>
              <a:off x="7580870" y="4946733"/>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0" name="円/楕円 189"/>
            <p:cNvSpPr/>
            <p:nvPr/>
          </p:nvSpPr>
          <p:spPr>
            <a:xfrm>
              <a:off x="7457483" y="620135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3" name="円/楕円 192"/>
            <p:cNvSpPr/>
            <p:nvPr/>
          </p:nvSpPr>
          <p:spPr>
            <a:xfrm>
              <a:off x="831533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6" name="正方形/長方形 195"/>
            <p:cNvSpPr/>
            <p:nvPr/>
          </p:nvSpPr>
          <p:spPr>
            <a:xfrm>
              <a:off x="6390683" y="373824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p:cNvGrpSpPr/>
          <p:nvPr/>
        </p:nvGrpSpPr>
        <p:grpSpPr>
          <a:xfrm>
            <a:off x="292553" y="2751335"/>
            <a:ext cx="3781464" cy="3745383"/>
            <a:chOff x="4771384" y="2693479"/>
            <a:chExt cx="3781464" cy="3745383"/>
          </a:xfrm>
        </p:grpSpPr>
        <p:cxnSp>
          <p:nvCxnSpPr>
            <p:cNvPr id="47" name="直線コネクタ 46"/>
            <p:cNvCxnSpPr>
              <a:stCxn id="50" idx="3"/>
              <a:endCxn id="49" idx="0"/>
            </p:cNvCxnSpPr>
            <p:nvPr/>
          </p:nvCxnSpPr>
          <p:spPr>
            <a:xfrm flipH="1">
              <a:off x="5674040" y="4008235"/>
              <a:ext cx="818685"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57" idx="1"/>
              <a:endCxn id="50" idx="0"/>
            </p:cNvCxnSpPr>
            <p:nvPr/>
          </p:nvCxnSpPr>
          <p:spPr>
            <a:xfrm flipH="1" flipV="1">
              <a:off x="6576697" y="3805508"/>
              <a:ext cx="764328" cy="118272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9" idx="3"/>
              <a:endCxn id="53" idx="0"/>
            </p:cNvCxnSpPr>
            <p:nvPr/>
          </p:nvCxnSpPr>
          <p:spPr>
            <a:xfrm flipH="1">
              <a:off x="5065130" y="5156176"/>
              <a:ext cx="5249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49" idx="4"/>
              <a:endCxn id="52" idx="0"/>
            </p:cNvCxnSpPr>
            <p:nvPr/>
          </p:nvCxnSpPr>
          <p:spPr>
            <a:xfrm>
              <a:off x="5674040" y="5190959"/>
              <a:ext cx="2160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49" idx="5"/>
              <a:endCxn id="51" idx="0"/>
            </p:cNvCxnSpPr>
            <p:nvPr/>
          </p:nvCxnSpPr>
          <p:spPr>
            <a:xfrm>
              <a:off x="5758012" y="5156176"/>
              <a:ext cx="5681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57" idx="4"/>
              <a:endCxn id="58" idx="0"/>
            </p:cNvCxnSpPr>
            <p:nvPr/>
          </p:nvCxnSpPr>
          <p:spPr>
            <a:xfrm>
              <a:off x="7424997" y="5190959"/>
              <a:ext cx="151241"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a:stCxn id="63" idx="4"/>
              <a:endCxn id="61" idx="0"/>
            </p:cNvCxnSpPr>
            <p:nvPr/>
          </p:nvCxnSpPr>
          <p:spPr>
            <a:xfrm>
              <a:off x="8038813" y="5190959"/>
              <a:ext cx="39528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50" idx="6"/>
              <a:endCxn id="63" idx="1"/>
            </p:cNvCxnSpPr>
            <p:nvPr/>
          </p:nvCxnSpPr>
          <p:spPr>
            <a:xfrm>
              <a:off x="6695452" y="3924263"/>
              <a:ext cx="1259389"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p:cNvSpPr txBox="1"/>
                <p:nvPr/>
              </p:nvSpPr>
              <p:spPr>
                <a:xfrm>
                  <a:off x="4771384" y="2693479"/>
                  <a:ext cx="1805312"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1" dirty="0" smtClean="0">
                          <a:latin typeface="Cambria Math"/>
                        </a:rPr>
                        <m:t>(</m:t>
                      </m:r>
                    </m:oMath>
                  </a14:m>
                  <a:r>
                    <a:rPr kumimoji="1" lang="en-US" altLang="ja-JP" sz="2400" dirty="0" smtClean="0"/>
                    <a:t>2</a:t>
                  </a:r>
                  <a:r>
                    <a:rPr kumimoji="1" lang="ja-JP" altLang="en-US" sz="2400" dirty="0" smtClean="0"/>
                    <a:t>回目</a:t>
                  </a:r>
                  <a:r>
                    <a:rPr kumimoji="1" lang="en-US" altLang="ja-JP" sz="2800" dirty="0" smtClean="0"/>
                    <a:t>)</a:t>
                  </a:r>
                  <a:endParaRPr kumimoji="1" lang="ja-JP" altLang="en-US" sz="2800" dirty="0"/>
                </a:p>
              </p:txBody>
            </p:sp>
          </mc:Choice>
          <mc:Fallback xmlns="">
            <p:sp>
              <p:nvSpPr>
                <p:cNvPr id="76" name="テキスト ボックス 75"/>
                <p:cNvSpPr txBox="1">
                  <a:spLocks noRot="1" noChangeAspect="1" noMove="1" noResize="1" noEditPoints="1" noAdjustHandles="1" noChangeArrowheads="1" noChangeShapeType="1" noTextEdit="1"/>
                </p:cNvSpPr>
                <p:nvPr/>
              </p:nvSpPr>
              <p:spPr>
                <a:xfrm>
                  <a:off x="4771384" y="2693479"/>
                  <a:ext cx="1805312" cy="523220"/>
                </a:xfrm>
                <a:prstGeom prst="rect">
                  <a:avLst/>
                </a:prstGeom>
                <a:blipFill rotWithShape="1">
                  <a:blip r:embed="rId6"/>
                  <a:stretch>
                    <a:fillRect t="-15116" b="-27907"/>
                  </a:stretch>
                </a:blipFill>
              </p:spPr>
              <p:txBody>
                <a:bodyPr/>
                <a:lstStyle/>
                <a:p>
                  <a:r>
                    <a:rPr lang="ja-JP" altLang="en-US">
                      <a:noFill/>
                    </a:rPr>
                    <a:t> </a:t>
                  </a:r>
                </a:p>
              </p:txBody>
            </p:sp>
          </mc:Fallback>
        </mc:AlternateContent>
        <p:sp>
          <p:nvSpPr>
            <p:cNvPr id="49" name="円/楕円 48"/>
            <p:cNvSpPr/>
            <p:nvPr/>
          </p:nvSpPr>
          <p:spPr>
            <a:xfrm>
              <a:off x="5555285"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0" name="円/楕円 49"/>
            <p:cNvSpPr/>
            <p:nvPr/>
          </p:nvSpPr>
          <p:spPr>
            <a:xfrm>
              <a:off x="6457942" y="380550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1" name="円/楕円 50"/>
            <p:cNvSpPr/>
            <p:nvPr/>
          </p:nvSpPr>
          <p:spPr>
            <a:xfrm>
              <a:off x="620739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2" name="円/楕円 51"/>
            <p:cNvSpPr/>
            <p:nvPr/>
          </p:nvSpPr>
          <p:spPr>
            <a:xfrm>
              <a:off x="557688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3" name="円/楕円 52"/>
            <p:cNvSpPr/>
            <p:nvPr/>
          </p:nvSpPr>
          <p:spPr>
            <a:xfrm>
              <a:off x="4946375" y="620135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7" name="円/楕円 56"/>
            <p:cNvSpPr/>
            <p:nvPr/>
          </p:nvSpPr>
          <p:spPr>
            <a:xfrm>
              <a:off x="7306242" y="495344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8" name="円/楕円 57"/>
            <p:cNvSpPr/>
            <p:nvPr/>
          </p:nvSpPr>
          <p:spPr>
            <a:xfrm>
              <a:off x="7457483" y="620135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1" name="円/楕円 60"/>
            <p:cNvSpPr/>
            <p:nvPr/>
          </p:nvSpPr>
          <p:spPr>
            <a:xfrm>
              <a:off x="831533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3" name="円/楕円 62"/>
            <p:cNvSpPr/>
            <p:nvPr/>
          </p:nvSpPr>
          <p:spPr>
            <a:xfrm>
              <a:off x="7920058" y="495344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 name="正方形/長方形 63"/>
            <p:cNvSpPr/>
            <p:nvPr/>
          </p:nvSpPr>
          <p:spPr>
            <a:xfrm>
              <a:off x="6390683" y="373824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5" name="テキスト ボックス 64"/>
              <p:cNvSpPr txBox="1"/>
              <p:nvPr/>
            </p:nvSpPr>
            <p:spPr>
              <a:xfrm>
                <a:off x="1920260" y="3305994"/>
                <a:ext cx="35521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a:rPr>
                        <m:t>𝑣</m:t>
                      </m:r>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1920260" y="3305994"/>
                <a:ext cx="355212" cy="5232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p:cNvSpPr txBox="1"/>
              <p:nvPr/>
            </p:nvSpPr>
            <p:spPr>
              <a:xfrm>
                <a:off x="1392936" y="1503948"/>
                <a:ext cx="6032061" cy="523220"/>
              </a:xfrm>
              <a:prstGeom prst="rect">
                <a:avLst/>
              </a:prstGeom>
              <a:noFill/>
            </p:spPr>
            <p:txBody>
              <a:bodyPr wrap="square" rtlCol="0">
                <a:spAutoFit/>
              </a:bodyPr>
              <a:lstStyle/>
              <a:p>
                <a:r>
                  <a:rPr lang="en-US" altLang="ja-JP" sz="2800" dirty="0" smtClean="0"/>
                  <a:t>(1)</a:t>
                </a:r>
                <a14:m>
                  <m:oMath xmlns:m="http://schemas.openxmlformats.org/officeDocument/2006/math">
                    <m:r>
                      <a:rPr lang="en-US" altLang="ja-JP" sz="2800" b="0" i="1" smtClean="0">
                        <a:latin typeface="Cambria Math"/>
                      </a:rPr>
                      <m:t>𝑣</m:t>
                    </m:r>
                  </m:oMath>
                </a14:m>
                <a:r>
                  <a:rPr lang="ja-JP" altLang="en-US" sz="2800" dirty="0" smtClean="0"/>
                  <a:t>と同じ</a:t>
                </a:r>
                <a:r>
                  <a:rPr lang="ja-JP" altLang="en-US" sz="2800" dirty="0"/>
                  <a:t>色の子を</a:t>
                </a:r>
                <a14:m>
                  <m:oMath xmlns:m="http://schemas.openxmlformats.org/officeDocument/2006/math">
                    <m:r>
                      <a:rPr lang="en-US" altLang="ja-JP" sz="2800" i="1">
                        <a:latin typeface="Cambria Math"/>
                      </a:rPr>
                      <m:t>𝑣</m:t>
                    </m:r>
                  </m:oMath>
                </a14:m>
                <a:r>
                  <a:rPr lang="ja-JP" altLang="en-US" sz="2800" dirty="0"/>
                  <a:t>と</a:t>
                </a:r>
                <a:r>
                  <a:rPr lang="ja-JP" altLang="en-US" sz="2800" dirty="0" smtClean="0">
                    <a:solidFill>
                      <a:srgbClr val="FF0000"/>
                    </a:solidFill>
                  </a:rPr>
                  <a:t>縮約</a:t>
                </a:r>
                <a:r>
                  <a:rPr lang="ja-JP" altLang="en-US" sz="2800" dirty="0"/>
                  <a:t>する</a:t>
                </a:r>
                <a:r>
                  <a:rPr lang="ja-JP" altLang="en-US" sz="2800" dirty="0" smtClean="0"/>
                  <a:t>．</a:t>
                </a:r>
                <a:endParaRPr lang="ja-JP" altLang="en-US" sz="2800" dirty="0"/>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1392936" y="1503948"/>
                <a:ext cx="6032061" cy="523220"/>
              </a:xfrm>
              <a:prstGeom prst="rect">
                <a:avLst/>
              </a:prstGeom>
              <a:blipFill rotWithShape="1">
                <a:blip r:embed="rId8"/>
                <a:stretch>
                  <a:fillRect l="-2123" t="-17442"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p:cNvSpPr txBox="1"/>
              <p:nvPr/>
            </p:nvSpPr>
            <p:spPr>
              <a:xfrm>
                <a:off x="6487738" y="3340144"/>
                <a:ext cx="35521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a:rPr>
                        <m:t>𝑣</m:t>
                      </m:r>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6487738" y="3340144"/>
                <a:ext cx="355212" cy="523220"/>
              </a:xfrm>
              <a:prstGeom prst="rect">
                <a:avLst/>
              </a:prstGeom>
              <a:blipFill rotWithShape="1">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36464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6"/>
                                        </p:tgtEl>
                                        <p:attrNameLst>
                                          <p:attrName>style.opacity</p:attrName>
                                        </p:attrNameLst>
                                      </p:cBhvr>
                                      <p:to>
                                        <p:strVal val="0.1"/>
                                      </p:to>
                                    </p:set>
                                    <p:animEffect filter="image" prLst="opacity: 0.1">
                                      <p:cBhvr rctx="IE">
                                        <p:cTn id="7" dur="indefinite"/>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5"/>
                                        </p:tgtEl>
                                      </p:cBhvr>
                                    </p:animEffect>
                                    <p:set>
                                      <p:cBhvr>
                                        <p:cTn id="12" dur="1" fill="hold">
                                          <p:stCondLst>
                                            <p:cond delay="499"/>
                                          </p:stCondLst>
                                        </p:cTn>
                                        <p:tgtEl>
                                          <p:spTgt spid="75"/>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45"/>
                                        </p:tgtEl>
                                      </p:cBhvr>
                                    </p:animEffect>
                                    <p:set>
                                      <p:cBhvr>
                                        <p:cTn id="15" dur="1" fill="hold">
                                          <p:stCondLst>
                                            <p:cond delay="499"/>
                                          </p:stCondLst>
                                        </p:cTn>
                                        <p:tgtEl>
                                          <p:spTgt spid="45"/>
                                        </p:tgtEl>
                                        <p:attrNameLst>
                                          <p:attrName>style.visibility</p:attrName>
                                        </p:attrNameLst>
                                      </p:cBhvr>
                                      <p:to>
                                        <p:strVal val="hidden"/>
                                      </p:to>
                                    </p:set>
                                  </p:childTnLst>
                                </p:cTn>
                              </p:par>
                              <p:par>
                                <p:cTn id="16" presetID="42" presetClass="path" presetSubtype="0" accel="50000" decel="50000" fill="hold" nodeType="withEffect">
                                  <p:stCondLst>
                                    <p:cond delay="0"/>
                                  </p:stCondLst>
                                  <p:childTnLst>
                                    <p:animMotion origin="layout" path="M -4.44444E-6 -4.07407E-6 L -0.49809 0.00047 " pathEditMode="relative" rAng="0" ptsTypes="AA">
                                      <p:cBhvr>
                                        <p:cTn id="17" dur="2000" fill="hold"/>
                                        <p:tgtEl>
                                          <p:spTgt spid="177"/>
                                        </p:tgtEl>
                                        <p:attrNameLst>
                                          <p:attrName>ppt_x</p:attrName>
                                          <p:attrName>ppt_y</p:attrName>
                                        </p:attrNameLst>
                                      </p:cBhvr>
                                      <p:rCtr x="-24913" y="23"/>
                                    </p:animMotion>
                                  </p:childTnLst>
                                </p:cTn>
                              </p:par>
                              <p:par>
                                <p:cTn id="18" presetID="10" presetClass="exit" presetSubtype="0" fill="hold" grpId="0" nodeType="withEffect">
                                  <p:stCondLst>
                                    <p:cond delay="0"/>
                                  </p:stCondLst>
                                  <p:childTnLst>
                                    <p:animEffect transition="out" filter="fade">
                                      <p:cBhvr>
                                        <p:cTn id="19" dur="500"/>
                                        <p:tgtEl>
                                          <p:spTgt spid="65"/>
                                        </p:tgtEl>
                                      </p:cBhvr>
                                    </p:animEffect>
                                    <p:set>
                                      <p:cBhvr>
                                        <p:cTn id="20" dur="1" fill="hold">
                                          <p:stCondLst>
                                            <p:cond delay="499"/>
                                          </p:stCondLst>
                                        </p:cTn>
                                        <p:tgtEl>
                                          <p:spTgt spid="65"/>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67"/>
                                        </p:tgtEl>
                                      </p:cBhvr>
                                    </p:animEffect>
                                    <p:set>
                                      <p:cBhvr>
                                        <p:cTn id="23" dur="1" fill="hold">
                                          <p:stCondLst>
                                            <p:cond delay="499"/>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65" grpId="0"/>
      <p:bldP spid="66" grpId="0"/>
      <p:bldP spid="6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a:off x="4567727" y="2708920"/>
            <a:ext cx="0" cy="4032448"/>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202BC488-264D-4CC2-AA22-7687A2C3553A}" type="slidenum">
              <a:rPr kumimoji="1" lang="ja-JP" altLang="en-US" smtClean="0"/>
              <a:t>26</a:t>
            </a:fld>
            <a:endParaRPr kumimoji="1" lang="ja-JP" altLang="en-US" dirty="0"/>
          </a:p>
        </p:txBody>
      </p:sp>
      <p:sp>
        <p:nvSpPr>
          <p:cNvPr id="72" name="正方形/長方形 71"/>
          <p:cNvSpPr/>
          <p:nvPr/>
        </p:nvSpPr>
        <p:spPr>
          <a:xfrm>
            <a:off x="1548576" y="116632"/>
            <a:ext cx="6046848" cy="769441"/>
          </a:xfrm>
          <a:prstGeom prst="rect">
            <a:avLst/>
          </a:prstGeom>
        </p:spPr>
        <p:txBody>
          <a:bodyPr wrap="none">
            <a:spAutoFit/>
          </a:bodyPr>
          <a:lstStyle/>
          <a:p>
            <a:r>
              <a:rPr lang="en-US" altLang="ja-JP" sz="4400" dirty="0" smtClean="0"/>
              <a:t>FPT</a:t>
            </a:r>
            <a:r>
              <a:rPr lang="ja-JP" altLang="en-US" sz="4400" dirty="0" smtClean="0"/>
              <a:t>アルゴリズム</a:t>
            </a:r>
            <a:r>
              <a:rPr lang="en-US" altLang="ja-JP" sz="4400" dirty="0" smtClean="0"/>
              <a:t>(</a:t>
            </a:r>
            <a:r>
              <a:rPr lang="ja-JP" altLang="en-US" sz="4400" dirty="0" smtClean="0"/>
              <a:t>縮約</a:t>
            </a:r>
            <a:r>
              <a:rPr lang="en-US" altLang="ja-JP" sz="4400" dirty="0" smtClean="0"/>
              <a:t>)</a:t>
            </a:r>
            <a:endParaRPr lang="ja-JP" altLang="en-US" sz="4400" dirty="0"/>
          </a:p>
        </p:txBody>
      </p:sp>
      <mc:AlternateContent xmlns:mc="http://schemas.openxmlformats.org/markup-compatibility/2006" xmlns:a14="http://schemas.microsoft.com/office/drawing/2010/main">
        <mc:Choice Requires="a14">
          <p:sp>
            <p:nvSpPr>
              <p:cNvPr id="153" name="テキスト ボックス 152"/>
              <p:cNvSpPr txBox="1"/>
              <p:nvPr/>
            </p:nvSpPr>
            <p:spPr>
              <a:xfrm>
                <a:off x="1330168" y="980728"/>
                <a:ext cx="5798929" cy="523220"/>
              </a:xfrm>
              <a:prstGeom prst="rect">
                <a:avLst/>
              </a:prstGeom>
              <a:noFill/>
            </p:spPr>
            <p:txBody>
              <a:bodyPr wrap="square" rtlCol="0">
                <a:spAutoFit/>
              </a:bodyPr>
              <a:lstStyle/>
              <a:p>
                <a:r>
                  <a:rPr lang="ja-JP" altLang="en-US" sz="2800" dirty="0" smtClean="0"/>
                  <a:t>根から葉へ，全ての頂点</a:t>
                </a:r>
                <a14:m>
                  <m:oMath xmlns:m="http://schemas.openxmlformats.org/officeDocument/2006/math">
                    <m:r>
                      <a:rPr lang="en-US" altLang="ja-JP" sz="2800" b="0" i="1" smtClean="0">
                        <a:latin typeface="Cambria Math"/>
                      </a:rPr>
                      <m:t>𝑣</m:t>
                    </m:r>
                  </m:oMath>
                </a14:m>
                <a:r>
                  <a:rPr lang="ja-JP" altLang="en-US" sz="2800" dirty="0" smtClean="0"/>
                  <a:t>について</a:t>
                </a:r>
                <a:endParaRPr lang="en-US" altLang="ja-JP" sz="2800" dirty="0" smtClean="0"/>
              </a:p>
            </p:txBody>
          </p:sp>
        </mc:Choice>
        <mc:Fallback xmlns="">
          <p:sp>
            <p:nvSpPr>
              <p:cNvPr id="153" name="テキスト ボックス 152"/>
              <p:cNvSpPr txBox="1">
                <a:spLocks noRot="1" noChangeAspect="1" noMove="1" noResize="1" noEditPoints="1" noAdjustHandles="1" noChangeArrowheads="1" noChangeShapeType="1" noTextEdit="1"/>
              </p:cNvSpPr>
              <p:nvPr/>
            </p:nvSpPr>
            <p:spPr>
              <a:xfrm>
                <a:off x="1330168" y="980728"/>
                <a:ext cx="5798929" cy="523220"/>
              </a:xfrm>
              <a:prstGeom prst="rect">
                <a:avLst/>
              </a:prstGeom>
              <a:blipFill rotWithShape="1">
                <a:blip r:embed="rId3"/>
                <a:stretch>
                  <a:fillRect l="-2103" t="-9302" r="-315"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テキスト ボックス 154"/>
              <p:cNvSpPr txBox="1"/>
              <p:nvPr/>
            </p:nvSpPr>
            <p:spPr>
              <a:xfrm>
                <a:off x="1393560" y="1919102"/>
                <a:ext cx="7831638" cy="523220"/>
              </a:xfrm>
              <a:prstGeom prst="rect">
                <a:avLst/>
              </a:prstGeom>
              <a:noFill/>
            </p:spPr>
            <p:txBody>
              <a:bodyPr wrap="square" rtlCol="0">
                <a:spAutoFit/>
              </a:bodyPr>
              <a:lstStyle/>
              <a:p>
                <a:r>
                  <a:rPr lang="en-US" altLang="ja-JP" sz="2800" dirty="0" smtClean="0"/>
                  <a:t>(2)</a:t>
                </a:r>
                <a14:m>
                  <m:oMath xmlns:m="http://schemas.openxmlformats.org/officeDocument/2006/math">
                    <m:r>
                      <a:rPr lang="en-US" altLang="ja-JP" sz="2800" i="1">
                        <a:latin typeface="Cambria Math"/>
                      </a:rPr>
                      <m:t>𝑣</m:t>
                    </m:r>
                  </m:oMath>
                </a14:m>
                <a:r>
                  <a:rPr lang="ja-JP" altLang="en-US" sz="2800" dirty="0"/>
                  <a:t>の</a:t>
                </a:r>
                <a:r>
                  <a:rPr lang="ja-JP" altLang="en-US" sz="2800" dirty="0" smtClean="0"/>
                  <a:t>子の中で同じ色の子同士を</a:t>
                </a:r>
                <a:r>
                  <a:rPr lang="ja-JP" altLang="en-US" sz="2800" dirty="0" smtClean="0">
                    <a:solidFill>
                      <a:srgbClr val="FF0000"/>
                    </a:solidFill>
                  </a:rPr>
                  <a:t>縮約</a:t>
                </a:r>
                <a:r>
                  <a:rPr lang="ja-JP" altLang="en-US" sz="2800" dirty="0" smtClean="0"/>
                  <a:t>する．</a:t>
                </a:r>
                <a:endParaRPr lang="ja-JP" altLang="en-US" sz="2800" dirty="0"/>
              </a:p>
            </p:txBody>
          </p:sp>
        </mc:Choice>
        <mc:Fallback xmlns="">
          <p:sp>
            <p:nvSpPr>
              <p:cNvPr id="155" name="テキスト ボックス 154"/>
              <p:cNvSpPr txBox="1">
                <a:spLocks noRot="1" noChangeAspect="1" noMove="1" noResize="1" noEditPoints="1" noAdjustHandles="1" noChangeArrowheads="1" noChangeShapeType="1" noTextEdit="1"/>
              </p:cNvSpPr>
              <p:nvPr/>
            </p:nvSpPr>
            <p:spPr>
              <a:xfrm>
                <a:off x="1393560" y="1919102"/>
                <a:ext cx="7831638" cy="523220"/>
              </a:xfrm>
              <a:prstGeom prst="rect">
                <a:avLst/>
              </a:prstGeom>
              <a:blipFill rotWithShape="1">
                <a:blip r:embed="rId4"/>
                <a:stretch>
                  <a:fillRect l="-1636" t="-17442" b="-33721"/>
                </a:stretch>
              </a:blipFill>
            </p:spPr>
            <p:txBody>
              <a:bodyPr/>
              <a:lstStyle/>
              <a:p>
                <a:r>
                  <a:rPr lang="ja-JP" altLang="en-US">
                    <a:noFill/>
                  </a:rPr>
                  <a:t> </a:t>
                </a:r>
              </a:p>
            </p:txBody>
          </p:sp>
        </mc:Fallback>
      </mc:AlternateContent>
      <p:grpSp>
        <p:nvGrpSpPr>
          <p:cNvPr id="69" name="グループ化 68"/>
          <p:cNvGrpSpPr/>
          <p:nvPr/>
        </p:nvGrpSpPr>
        <p:grpSpPr>
          <a:xfrm>
            <a:off x="292553" y="2751335"/>
            <a:ext cx="3781464" cy="3745383"/>
            <a:chOff x="4771384" y="2693479"/>
            <a:chExt cx="3781464" cy="3745383"/>
          </a:xfrm>
        </p:grpSpPr>
        <p:cxnSp>
          <p:nvCxnSpPr>
            <p:cNvPr id="71" name="直線コネクタ 70"/>
            <p:cNvCxnSpPr>
              <a:stCxn id="88" idx="3"/>
              <a:endCxn id="86" idx="0"/>
            </p:cNvCxnSpPr>
            <p:nvPr/>
          </p:nvCxnSpPr>
          <p:spPr>
            <a:xfrm flipH="1">
              <a:off x="5674040" y="4008235"/>
              <a:ext cx="818685"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95" idx="1"/>
              <a:endCxn id="88" idx="5"/>
            </p:cNvCxnSpPr>
            <p:nvPr/>
          </p:nvCxnSpPr>
          <p:spPr>
            <a:xfrm flipH="1" flipV="1">
              <a:off x="6660669" y="4008235"/>
              <a:ext cx="954984" cy="97328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86" idx="3"/>
              <a:endCxn id="91" idx="0"/>
            </p:cNvCxnSpPr>
            <p:nvPr/>
          </p:nvCxnSpPr>
          <p:spPr>
            <a:xfrm flipH="1">
              <a:off x="5065130" y="5156176"/>
              <a:ext cx="5249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stCxn id="86" idx="4"/>
              <a:endCxn id="90" idx="0"/>
            </p:cNvCxnSpPr>
            <p:nvPr/>
          </p:nvCxnSpPr>
          <p:spPr>
            <a:xfrm>
              <a:off x="5674040" y="5190959"/>
              <a:ext cx="2160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a:stCxn id="86" idx="5"/>
              <a:endCxn id="89" idx="0"/>
            </p:cNvCxnSpPr>
            <p:nvPr/>
          </p:nvCxnSpPr>
          <p:spPr>
            <a:xfrm>
              <a:off x="5758012" y="5156176"/>
              <a:ext cx="5681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stCxn id="95" idx="3"/>
              <a:endCxn id="96" idx="0"/>
            </p:cNvCxnSpPr>
            <p:nvPr/>
          </p:nvCxnSpPr>
          <p:spPr>
            <a:xfrm flipH="1">
              <a:off x="7576238" y="5149460"/>
              <a:ext cx="39415" cy="105189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95" idx="5"/>
              <a:endCxn id="99" idx="0"/>
            </p:cNvCxnSpPr>
            <p:nvPr/>
          </p:nvCxnSpPr>
          <p:spPr>
            <a:xfrm>
              <a:off x="7783597" y="5149460"/>
              <a:ext cx="650496" cy="105189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テキスト ボックス 69"/>
                <p:cNvSpPr txBox="1"/>
                <p:nvPr/>
              </p:nvSpPr>
              <p:spPr>
                <a:xfrm>
                  <a:off x="4771384" y="2693479"/>
                  <a:ext cx="1805312"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1" dirty="0" smtClean="0">
                          <a:latin typeface="Cambria Math"/>
                        </a:rPr>
                        <m:t>(</m:t>
                      </m:r>
                    </m:oMath>
                  </a14:m>
                  <a:r>
                    <a:rPr kumimoji="1" lang="en-US" altLang="ja-JP" sz="2400" dirty="0" smtClean="0"/>
                    <a:t>3</a:t>
                  </a:r>
                  <a:r>
                    <a:rPr kumimoji="1" lang="ja-JP" altLang="en-US" sz="2400" dirty="0" smtClean="0"/>
                    <a:t>回目</a:t>
                  </a:r>
                  <a:r>
                    <a:rPr kumimoji="1" lang="en-US" altLang="ja-JP" sz="2800" dirty="0" smtClean="0"/>
                    <a:t>)</a:t>
                  </a:r>
                  <a:endParaRPr kumimoji="1" lang="ja-JP" altLang="en-US" sz="2800" dirty="0"/>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4771384" y="2693479"/>
                  <a:ext cx="1805312" cy="523220"/>
                </a:xfrm>
                <a:prstGeom prst="rect">
                  <a:avLst/>
                </a:prstGeom>
                <a:blipFill rotWithShape="1">
                  <a:blip r:embed="rId5"/>
                  <a:stretch>
                    <a:fillRect t="-15116" b="-27907"/>
                  </a:stretch>
                </a:blipFill>
              </p:spPr>
              <p:txBody>
                <a:bodyPr/>
                <a:lstStyle/>
                <a:p>
                  <a:r>
                    <a:rPr lang="ja-JP" altLang="en-US">
                      <a:noFill/>
                    </a:rPr>
                    <a:t> </a:t>
                  </a:r>
                </a:p>
              </p:txBody>
            </p:sp>
          </mc:Fallback>
        </mc:AlternateContent>
        <p:sp>
          <p:nvSpPr>
            <p:cNvPr id="86" name="円/楕円 85"/>
            <p:cNvSpPr/>
            <p:nvPr/>
          </p:nvSpPr>
          <p:spPr>
            <a:xfrm>
              <a:off x="5555285"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8" name="円/楕円 87"/>
            <p:cNvSpPr/>
            <p:nvPr/>
          </p:nvSpPr>
          <p:spPr>
            <a:xfrm>
              <a:off x="6457942" y="380550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9" name="円/楕円 88"/>
            <p:cNvSpPr/>
            <p:nvPr/>
          </p:nvSpPr>
          <p:spPr>
            <a:xfrm>
              <a:off x="620739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0" name="円/楕円 89"/>
            <p:cNvSpPr/>
            <p:nvPr/>
          </p:nvSpPr>
          <p:spPr>
            <a:xfrm>
              <a:off x="557688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1" name="円/楕円 90"/>
            <p:cNvSpPr/>
            <p:nvPr/>
          </p:nvSpPr>
          <p:spPr>
            <a:xfrm>
              <a:off x="4946375" y="620135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5" name="円/楕円 94"/>
            <p:cNvSpPr/>
            <p:nvPr/>
          </p:nvSpPr>
          <p:spPr>
            <a:xfrm>
              <a:off x="7580870" y="4946733"/>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6" name="円/楕円 95"/>
            <p:cNvSpPr/>
            <p:nvPr/>
          </p:nvSpPr>
          <p:spPr>
            <a:xfrm>
              <a:off x="7457483" y="620135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9" name="円/楕円 98"/>
            <p:cNvSpPr/>
            <p:nvPr/>
          </p:nvSpPr>
          <p:spPr>
            <a:xfrm>
              <a:off x="831533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0" name="正方形/長方形 99"/>
            <p:cNvSpPr/>
            <p:nvPr/>
          </p:nvSpPr>
          <p:spPr>
            <a:xfrm>
              <a:off x="6390683" y="373824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 name="グループ化 1"/>
          <p:cNvGrpSpPr/>
          <p:nvPr/>
        </p:nvGrpSpPr>
        <p:grpSpPr>
          <a:xfrm>
            <a:off x="4716016" y="2751335"/>
            <a:ext cx="3781464" cy="3887653"/>
            <a:chOff x="4716016" y="2751335"/>
            <a:chExt cx="3781464" cy="3887653"/>
          </a:xfrm>
        </p:grpSpPr>
        <p:sp>
          <p:nvSpPr>
            <p:cNvPr id="45" name="円/楕円 44"/>
            <p:cNvSpPr/>
            <p:nvPr/>
          </p:nvSpPr>
          <p:spPr>
            <a:xfrm>
              <a:off x="5416699" y="6116938"/>
              <a:ext cx="1075004" cy="52205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p:cNvGrpSpPr/>
            <p:nvPr/>
          </p:nvGrpSpPr>
          <p:grpSpPr>
            <a:xfrm>
              <a:off x="4716016" y="2751335"/>
              <a:ext cx="3781464" cy="3745383"/>
              <a:chOff x="4771384" y="2693479"/>
              <a:chExt cx="3781464" cy="3745383"/>
            </a:xfrm>
          </p:grpSpPr>
          <p:cxnSp>
            <p:nvCxnSpPr>
              <p:cNvPr id="28" name="直線コネクタ 27"/>
              <p:cNvCxnSpPr>
                <a:stCxn id="31" idx="3"/>
                <a:endCxn id="30" idx="0"/>
              </p:cNvCxnSpPr>
              <p:nvPr/>
            </p:nvCxnSpPr>
            <p:spPr>
              <a:xfrm flipH="1">
                <a:off x="5674040" y="4008235"/>
                <a:ext cx="818685"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38" idx="1"/>
                <a:endCxn id="31" idx="5"/>
              </p:cNvCxnSpPr>
              <p:nvPr/>
            </p:nvCxnSpPr>
            <p:spPr>
              <a:xfrm flipH="1" flipV="1">
                <a:off x="6660669" y="4008235"/>
                <a:ext cx="954984" cy="97328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0" idx="3"/>
                <a:endCxn id="34" idx="0"/>
              </p:cNvCxnSpPr>
              <p:nvPr/>
            </p:nvCxnSpPr>
            <p:spPr>
              <a:xfrm flipH="1">
                <a:off x="5065130" y="5156176"/>
                <a:ext cx="5249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30" idx="4"/>
                <a:endCxn id="33" idx="0"/>
              </p:cNvCxnSpPr>
              <p:nvPr/>
            </p:nvCxnSpPr>
            <p:spPr>
              <a:xfrm>
                <a:off x="5674040" y="5190959"/>
                <a:ext cx="2160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30" idx="5"/>
                <a:endCxn id="32" idx="0"/>
              </p:cNvCxnSpPr>
              <p:nvPr/>
            </p:nvCxnSpPr>
            <p:spPr>
              <a:xfrm>
                <a:off x="5758012" y="5156176"/>
                <a:ext cx="5681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38" idx="3"/>
                <a:endCxn id="39" idx="0"/>
              </p:cNvCxnSpPr>
              <p:nvPr/>
            </p:nvCxnSpPr>
            <p:spPr>
              <a:xfrm flipH="1">
                <a:off x="7576238" y="5149460"/>
                <a:ext cx="39415" cy="105189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8" idx="5"/>
                <a:endCxn id="43" idx="0"/>
              </p:cNvCxnSpPr>
              <p:nvPr/>
            </p:nvCxnSpPr>
            <p:spPr>
              <a:xfrm>
                <a:off x="7783597" y="5149460"/>
                <a:ext cx="650496" cy="105189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テキスト ボックス 26"/>
                  <p:cNvSpPr txBox="1"/>
                  <p:nvPr/>
                </p:nvSpPr>
                <p:spPr>
                  <a:xfrm>
                    <a:off x="4771384" y="2693479"/>
                    <a:ext cx="1805312"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1" dirty="0" smtClean="0">
                            <a:latin typeface="Cambria Math"/>
                          </a:rPr>
                          <m:t>(</m:t>
                        </m:r>
                      </m:oMath>
                    </a14:m>
                    <a:r>
                      <a:rPr kumimoji="1" lang="en-US" altLang="ja-JP" sz="2400" dirty="0" smtClean="0"/>
                      <a:t>4</a:t>
                    </a:r>
                    <a:r>
                      <a:rPr kumimoji="1" lang="ja-JP" altLang="en-US" sz="2400" dirty="0" smtClean="0"/>
                      <a:t>回目</a:t>
                    </a:r>
                    <a:r>
                      <a:rPr kumimoji="1" lang="en-US" altLang="ja-JP" sz="2800" dirty="0" smtClean="0"/>
                      <a:t>)</a:t>
                    </a:r>
                    <a:endParaRPr kumimoji="1" lang="ja-JP" altLang="en-US" sz="2800" dirty="0"/>
                  </a:p>
                </p:txBody>
              </p:sp>
            </mc:Choice>
            <mc:Fallback xmlns="">
              <p:sp>
                <p:nvSpPr>
                  <p:cNvPr id="27" name="テキスト ボックス 26"/>
                  <p:cNvSpPr txBox="1">
                    <a:spLocks noRot="1" noChangeAspect="1" noMove="1" noResize="1" noEditPoints="1" noAdjustHandles="1" noChangeArrowheads="1" noChangeShapeType="1" noTextEdit="1"/>
                  </p:cNvSpPr>
                  <p:nvPr/>
                </p:nvSpPr>
                <p:spPr>
                  <a:xfrm>
                    <a:off x="4771384" y="2693479"/>
                    <a:ext cx="1805312" cy="523220"/>
                  </a:xfrm>
                  <a:prstGeom prst="rect">
                    <a:avLst/>
                  </a:prstGeom>
                  <a:blipFill rotWithShape="1">
                    <a:blip r:embed="rId6"/>
                    <a:stretch>
                      <a:fillRect t="-15116" b="-27907"/>
                    </a:stretch>
                  </a:blipFill>
                </p:spPr>
                <p:txBody>
                  <a:bodyPr/>
                  <a:lstStyle/>
                  <a:p>
                    <a:r>
                      <a:rPr lang="ja-JP" altLang="en-US">
                        <a:noFill/>
                      </a:rPr>
                      <a:t> </a:t>
                    </a:r>
                  </a:p>
                </p:txBody>
              </p:sp>
            </mc:Fallback>
          </mc:AlternateContent>
          <p:sp>
            <p:nvSpPr>
              <p:cNvPr id="30" name="円/楕円 29"/>
              <p:cNvSpPr/>
              <p:nvPr/>
            </p:nvSpPr>
            <p:spPr>
              <a:xfrm>
                <a:off x="5555285"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1" name="円/楕円 30"/>
              <p:cNvSpPr/>
              <p:nvPr/>
            </p:nvSpPr>
            <p:spPr>
              <a:xfrm>
                <a:off x="6457942" y="380550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2" name="円/楕円 31"/>
              <p:cNvSpPr/>
              <p:nvPr/>
            </p:nvSpPr>
            <p:spPr>
              <a:xfrm>
                <a:off x="620739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3" name="円/楕円 32"/>
              <p:cNvSpPr/>
              <p:nvPr/>
            </p:nvSpPr>
            <p:spPr>
              <a:xfrm>
                <a:off x="5576885"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4" name="円/楕円 33"/>
              <p:cNvSpPr/>
              <p:nvPr/>
            </p:nvSpPr>
            <p:spPr>
              <a:xfrm>
                <a:off x="4946375" y="620135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8" name="円/楕円 37"/>
              <p:cNvSpPr/>
              <p:nvPr/>
            </p:nvSpPr>
            <p:spPr>
              <a:xfrm>
                <a:off x="7580870" y="4946733"/>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9" name="円/楕円 38"/>
              <p:cNvSpPr/>
              <p:nvPr/>
            </p:nvSpPr>
            <p:spPr>
              <a:xfrm>
                <a:off x="7457483" y="620135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3" name="円/楕円 42"/>
              <p:cNvSpPr/>
              <p:nvPr/>
            </p:nvSpPr>
            <p:spPr>
              <a:xfrm>
                <a:off x="831533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4" name="正方形/長方形 43"/>
              <p:cNvSpPr/>
              <p:nvPr/>
            </p:nvSpPr>
            <p:spPr>
              <a:xfrm>
                <a:off x="6390683" y="373824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8" name="グループ化 47"/>
          <p:cNvGrpSpPr/>
          <p:nvPr/>
        </p:nvGrpSpPr>
        <p:grpSpPr>
          <a:xfrm>
            <a:off x="4716016" y="2751335"/>
            <a:ext cx="3781464" cy="3745383"/>
            <a:chOff x="4771384" y="2693479"/>
            <a:chExt cx="3781464" cy="3745383"/>
          </a:xfrm>
        </p:grpSpPr>
        <p:cxnSp>
          <p:nvCxnSpPr>
            <p:cNvPr id="50" name="直線コネクタ 49"/>
            <p:cNvCxnSpPr>
              <a:stCxn id="53" idx="3"/>
              <a:endCxn id="52" idx="0"/>
            </p:cNvCxnSpPr>
            <p:nvPr/>
          </p:nvCxnSpPr>
          <p:spPr>
            <a:xfrm flipH="1">
              <a:off x="5674040" y="4008235"/>
              <a:ext cx="818685"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60" idx="1"/>
              <a:endCxn id="31" idx="5"/>
            </p:cNvCxnSpPr>
            <p:nvPr/>
          </p:nvCxnSpPr>
          <p:spPr>
            <a:xfrm flipH="1" flipV="1">
              <a:off x="6660669" y="4008235"/>
              <a:ext cx="954984" cy="97328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52" idx="3"/>
              <a:endCxn id="56" idx="0"/>
            </p:cNvCxnSpPr>
            <p:nvPr/>
          </p:nvCxnSpPr>
          <p:spPr>
            <a:xfrm flipH="1">
              <a:off x="5065130" y="5156176"/>
              <a:ext cx="5249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30" idx="5"/>
              <a:endCxn id="55" idx="0"/>
            </p:cNvCxnSpPr>
            <p:nvPr/>
          </p:nvCxnSpPr>
          <p:spPr>
            <a:xfrm>
              <a:off x="5758012" y="5156176"/>
              <a:ext cx="248792"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60" idx="3"/>
              <a:endCxn id="61" idx="0"/>
            </p:cNvCxnSpPr>
            <p:nvPr/>
          </p:nvCxnSpPr>
          <p:spPr>
            <a:xfrm flipH="1">
              <a:off x="7576238" y="5149460"/>
              <a:ext cx="39415" cy="105189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5"/>
              <a:endCxn id="64" idx="0"/>
            </p:cNvCxnSpPr>
            <p:nvPr/>
          </p:nvCxnSpPr>
          <p:spPr>
            <a:xfrm>
              <a:off x="7783597" y="5149460"/>
              <a:ext cx="650496" cy="105189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p:cNvSpPr txBox="1"/>
                <p:nvPr/>
              </p:nvSpPr>
              <p:spPr>
                <a:xfrm>
                  <a:off x="4771384" y="2693479"/>
                  <a:ext cx="1805312" cy="523220"/>
                </a:xfrm>
                <a:prstGeom prst="rect">
                  <a:avLst/>
                </a:prstGeom>
                <a:noFill/>
              </p:spPr>
              <p:txBody>
                <a:bodyPr wrap="square" rtlCol="0">
                  <a:spAutoFit/>
                </a:bodyPr>
                <a:lstStyle/>
                <a:p>
                  <a14:m>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r>
                        <a:rPr lang="en-US" altLang="ja-JP" sz="2800" b="0" i="1" dirty="0" smtClean="0">
                          <a:latin typeface="Cambria Math"/>
                        </a:rPr>
                        <m:t>(</m:t>
                      </m:r>
                    </m:oMath>
                  </a14:m>
                  <a:r>
                    <a:rPr kumimoji="1" lang="en-US" altLang="ja-JP" sz="2400" dirty="0" smtClean="0"/>
                    <a:t>4</a:t>
                  </a:r>
                  <a:r>
                    <a:rPr kumimoji="1" lang="ja-JP" altLang="en-US" sz="2400" dirty="0" smtClean="0"/>
                    <a:t>回目</a:t>
                  </a:r>
                  <a:r>
                    <a:rPr kumimoji="1" lang="en-US" altLang="ja-JP" sz="2800" dirty="0" smtClean="0"/>
                    <a:t>)</a:t>
                  </a:r>
                  <a:endParaRPr kumimoji="1" lang="ja-JP" altLang="en-US" sz="2800" dirty="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4771384" y="2693479"/>
                  <a:ext cx="1805312" cy="523220"/>
                </a:xfrm>
                <a:prstGeom prst="rect">
                  <a:avLst/>
                </a:prstGeom>
                <a:blipFill rotWithShape="1">
                  <a:blip r:embed="rId6"/>
                  <a:stretch>
                    <a:fillRect t="-15116" b="-27907"/>
                  </a:stretch>
                </a:blipFill>
              </p:spPr>
              <p:txBody>
                <a:bodyPr/>
                <a:lstStyle/>
                <a:p>
                  <a:r>
                    <a:rPr lang="ja-JP" altLang="en-US">
                      <a:noFill/>
                    </a:rPr>
                    <a:t> </a:t>
                  </a:r>
                </a:p>
              </p:txBody>
            </p:sp>
          </mc:Fallback>
        </mc:AlternateContent>
        <p:sp>
          <p:nvSpPr>
            <p:cNvPr id="52" name="円/楕円 51"/>
            <p:cNvSpPr/>
            <p:nvPr/>
          </p:nvSpPr>
          <p:spPr>
            <a:xfrm>
              <a:off x="5555285"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3" name="円/楕円 52"/>
            <p:cNvSpPr/>
            <p:nvPr/>
          </p:nvSpPr>
          <p:spPr>
            <a:xfrm>
              <a:off x="6457942" y="380550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5888049"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6" name="円/楕円 55"/>
            <p:cNvSpPr/>
            <p:nvPr/>
          </p:nvSpPr>
          <p:spPr>
            <a:xfrm>
              <a:off x="4946375" y="620135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0" name="円/楕円 59"/>
            <p:cNvSpPr/>
            <p:nvPr/>
          </p:nvSpPr>
          <p:spPr>
            <a:xfrm>
              <a:off x="7580870" y="4946733"/>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1" name="円/楕円 60"/>
            <p:cNvSpPr/>
            <p:nvPr/>
          </p:nvSpPr>
          <p:spPr>
            <a:xfrm>
              <a:off x="7457483" y="620135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 name="円/楕円 63"/>
            <p:cNvSpPr/>
            <p:nvPr/>
          </p:nvSpPr>
          <p:spPr>
            <a:xfrm>
              <a:off x="831533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5" name="正方形/長方形 64"/>
            <p:cNvSpPr/>
            <p:nvPr/>
          </p:nvSpPr>
          <p:spPr>
            <a:xfrm>
              <a:off x="6390683" y="373824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8" name="テキスト ボックス 67"/>
              <p:cNvSpPr txBox="1"/>
              <p:nvPr/>
            </p:nvSpPr>
            <p:spPr>
              <a:xfrm>
                <a:off x="1392936" y="1503948"/>
                <a:ext cx="6032061" cy="523220"/>
              </a:xfrm>
              <a:prstGeom prst="rect">
                <a:avLst/>
              </a:prstGeom>
              <a:noFill/>
            </p:spPr>
            <p:txBody>
              <a:bodyPr wrap="square" rtlCol="0">
                <a:spAutoFit/>
              </a:bodyPr>
              <a:lstStyle/>
              <a:p>
                <a:r>
                  <a:rPr lang="en-US" altLang="ja-JP" sz="2800" dirty="0" smtClean="0"/>
                  <a:t>(1)</a:t>
                </a:r>
                <a14:m>
                  <m:oMath xmlns:m="http://schemas.openxmlformats.org/officeDocument/2006/math">
                    <m:r>
                      <a:rPr lang="en-US" altLang="ja-JP" sz="2800" b="0" i="1" smtClean="0">
                        <a:latin typeface="Cambria Math"/>
                      </a:rPr>
                      <m:t>𝑣</m:t>
                    </m:r>
                  </m:oMath>
                </a14:m>
                <a:r>
                  <a:rPr lang="ja-JP" altLang="en-US" sz="2800" dirty="0" smtClean="0"/>
                  <a:t>と同じ</a:t>
                </a:r>
                <a:r>
                  <a:rPr lang="ja-JP" altLang="en-US" sz="2800" dirty="0"/>
                  <a:t>色の子を</a:t>
                </a:r>
                <a14:m>
                  <m:oMath xmlns:m="http://schemas.openxmlformats.org/officeDocument/2006/math">
                    <m:r>
                      <a:rPr lang="en-US" altLang="ja-JP" sz="2800" i="1">
                        <a:latin typeface="Cambria Math"/>
                      </a:rPr>
                      <m:t>𝑣</m:t>
                    </m:r>
                  </m:oMath>
                </a14:m>
                <a:r>
                  <a:rPr lang="ja-JP" altLang="en-US" sz="2800" dirty="0"/>
                  <a:t>と</a:t>
                </a:r>
                <a:r>
                  <a:rPr lang="ja-JP" altLang="en-US" sz="2800" dirty="0" smtClean="0">
                    <a:solidFill>
                      <a:srgbClr val="FF0000"/>
                    </a:solidFill>
                  </a:rPr>
                  <a:t>縮約</a:t>
                </a:r>
                <a:r>
                  <a:rPr lang="ja-JP" altLang="en-US" sz="2800" dirty="0"/>
                  <a:t>する</a:t>
                </a:r>
                <a:r>
                  <a:rPr lang="ja-JP" altLang="en-US" sz="2800" dirty="0" smtClean="0"/>
                  <a:t>．</a:t>
                </a:r>
                <a:endParaRPr lang="ja-JP" altLang="en-US" sz="2800" dirty="0"/>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1392936" y="1503948"/>
                <a:ext cx="6032061" cy="523220"/>
              </a:xfrm>
              <a:prstGeom prst="rect">
                <a:avLst/>
              </a:prstGeom>
              <a:blipFill rotWithShape="1">
                <a:blip r:embed="rId7"/>
                <a:stretch>
                  <a:fillRect l="-2123" t="-17442" b="-33721"/>
                </a:stretch>
              </a:blipFill>
            </p:spPr>
            <p:txBody>
              <a:bodyPr/>
              <a:lstStyle/>
              <a:p>
                <a:r>
                  <a:rPr lang="ja-JP" altLang="en-US">
                    <a:noFill/>
                  </a:rPr>
                  <a:t> </a:t>
                </a:r>
              </a:p>
            </p:txBody>
          </p:sp>
        </mc:Fallback>
      </mc:AlternateContent>
      <p:sp>
        <p:nvSpPr>
          <p:cNvPr id="74" name="右矢印 73"/>
          <p:cNvSpPr/>
          <p:nvPr/>
        </p:nvSpPr>
        <p:spPr>
          <a:xfrm>
            <a:off x="4053506" y="4152964"/>
            <a:ext cx="1036987" cy="7185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smtClean="0">
                <a:solidFill>
                  <a:srgbClr val="FF0000"/>
                </a:solidFill>
              </a:rPr>
              <a:t>縮約</a:t>
            </a:r>
            <a:endParaRPr kumimoji="1" lang="ja-JP" altLang="en-US" sz="2400" dirty="0">
              <a:solidFill>
                <a:srgbClr val="FF0000"/>
              </a:solidFill>
            </a:endParaRPr>
          </a:p>
        </p:txBody>
      </p:sp>
      <mc:AlternateContent xmlns:mc="http://schemas.openxmlformats.org/markup-compatibility/2006" xmlns:a14="http://schemas.microsoft.com/office/drawing/2010/main">
        <mc:Choice Requires="a14">
          <p:sp>
            <p:nvSpPr>
              <p:cNvPr id="66" name="テキスト ボックス 65"/>
              <p:cNvSpPr txBox="1"/>
              <p:nvPr/>
            </p:nvSpPr>
            <p:spPr>
              <a:xfrm>
                <a:off x="933631" y="4587927"/>
                <a:ext cx="35521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a:rPr>
                        <m:t>𝑣</m:t>
                      </m:r>
                    </m:oMath>
                  </m:oMathPara>
                </a14:m>
                <a:endParaRPr kumimoji="1" lang="ja-JP" altLang="en-US" sz="2800" dirty="0"/>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933631" y="4587927"/>
                <a:ext cx="355212" cy="523220"/>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p:cNvSpPr txBox="1"/>
              <p:nvPr/>
            </p:nvSpPr>
            <p:spPr>
              <a:xfrm>
                <a:off x="1920259" y="3340144"/>
                <a:ext cx="35521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a:rPr>
                        <m:t>𝑣</m:t>
                      </m:r>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1920259" y="3340144"/>
                <a:ext cx="355212" cy="523220"/>
              </a:xfrm>
              <a:prstGeom prst="rect">
                <a:avLst/>
              </a:prstGeom>
              <a:blipFill rotWithShape="1">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p:cNvSpPr txBox="1"/>
              <p:nvPr/>
            </p:nvSpPr>
            <p:spPr>
              <a:xfrm>
                <a:off x="5382215" y="4587927"/>
                <a:ext cx="35521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a:rPr>
                        <m:t>𝑣</m:t>
                      </m:r>
                    </m:oMath>
                  </m:oMathPara>
                </a14:m>
                <a:endParaRPr kumimoji="1" lang="ja-JP" altLang="en-US" sz="2800" dirty="0"/>
              </a:p>
            </p:txBody>
          </p:sp>
        </mc:Choice>
        <mc:Fallback xmlns="">
          <p:sp>
            <p:nvSpPr>
              <p:cNvPr id="75" name="テキスト ボックス 74"/>
              <p:cNvSpPr txBox="1">
                <a:spLocks noRot="1" noChangeAspect="1" noMove="1" noResize="1" noEditPoints="1" noAdjustHandles="1" noChangeArrowheads="1" noChangeShapeType="1" noTextEdit="1"/>
              </p:cNvSpPr>
              <p:nvPr/>
            </p:nvSpPr>
            <p:spPr>
              <a:xfrm>
                <a:off x="5382215" y="4587927"/>
                <a:ext cx="355212" cy="523220"/>
              </a:xfrm>
              <a:prstGeom prst="rect">
                <a:avLst/>
              </a:prstGeom>
              <a:blipFill rotWithShape="1">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396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7"/>
                                        </p:tgtEl>
                                      </p:cBhvr>
                                    </p:animEffect>
                                    <p:set>
                                      <p:cBhvr>
                                        <p:cTn id="7" dur="1" fill="hold">
                                          <p:stCondLst>
                                            <p:cond delay="499"/>
                                          </p:stCondLst>
                                        </p:cTn>
                                        <p:tgtEl>
                                          <p:spTgt spid="6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fad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0" nodeType="clickEffect">
                                  <p:stCondLst>
                                    <p:cond delay="0"/>
                                  </p:stCondLst>
                                  <p:endCondLst>
                                    <p:cond evt="onNext" delay="0">
                                      <p:tgtEl>
                                        <p:sldTgt/>
                                      </p:tgtEl>
                                    </p:cond>
                                  </p:endCondLst>
                                  <p:childTnLst>
                                    <p:set>
                                      <p:cBhvr rctx="PPT">
                                        <p:cTn id="14" dur="indefinite"/>
                                        <p:tgtEl>
                                          <p:spTgt spid="155"/>
                                        </p:tgtEl>
                                        <p:attrNameLst>
                                          <p:attrName>style.opacity</p:attrName>
                                        </p:attrNameLst>
                                      </p:cBhvr>
                                      <p:to>
                                        <p:strVal val="0.1"/>
                                      </p:to>
                                    </p:set>
                                    <p:animEffect filter="image" prLst="opacity: 0.1">
                                      <p:cBhvr rctx="IE">
                                        <p:cTn id="15" dur="indefinite"/>
                                        <p:tgtEl>
                                          <p:spTgt spid="15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grpId="0" nodeType="clickEffect">
                                  <p:stCondLst>
                                    <p:cond delay="0"/>
                                  </p:stCondLst>
                                  <p:childTnLst>
                                    <p:set>
                                      <p:cBhvr rctx="PPT">
                                        <p:cTn id="19" dur="indefinite"/>
                                        <p:tgtEl>
                                          <p:spTgt spid="68"/>
                                        </p:tgtEl>
                                        <p:attrNameLst>
                                          <p:attrName>style.opacity</p:attrName>
                                        </p:attrNameLst>
                                      </p:cBhvr>
                                      <p:to>
                                        <p:strVal val="0.1"/>
                                      </p:to>
                                    </p:set>
                                    <p:animEffect filter="image" prLst="opacity: 0.1">
                                      <p:cBhvr rctx="IE">
                                        <p:cTn id="20" dur="indefinite"/>
                                        <p:tgtEl>
                                          <p:spTgt spid="6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left)">
                                      <p:cBhvr>
                                        <p:cTn id="28" dur="500"/>
                                        <p:tgtEl>
                                          <p:spTgt spid="7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500"/>
                                        <p:tgtEl>
                                          <p:spTgt spid="7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68" grpId="0"/>
      <p:bldP spid="74" grpId="0" animBg="1"/>
      <p:bldP spid="66" grpId="0"/>
      <p:bldP spid="67" grpId="0"/>
      <p:bldP spid="7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202BC488-264D-4CC2-AA22-7687A2C3553A}" type="slidenum">
              <a:rPr kumimoji="1" lang="ja-JP" altLang="en-US" smtClean="0"/>
              <a:t>27</a:t>
            </a:fld>
            <a:endParaRPr kumimoji="1" lang="ja-JP" altLang="en-US" dirty="0"/>
          </a:p>
        </p:txBody>
      </p:sp>
      <p:cxnSp>
        <p:nvCxnSpPr>
          <p:cNvPr id="45" name="直線コネクタ 44"/>
          <p:cNvCxnSpPr/>
          <p:nvPr/>
        </p:nvCxnSpPr>
        <p:spPr>
          <a:xfrm>
            <a:off x="4472979" y="2350370"/>
            <a:ext cx="0" cy="3456430"/>
          </a:xfrm>
          <a:prstGeom prst="line">
            <a:avLst/>
          </a:prstGeom>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1548576" y="116632"/>
            <a:ext cx="6046848" cy="769441"/>
          </a:xfrm>
          <a:prstGeom prst="rect">
            <a:avLst/>
          </a:prstGeom>
        </p:spPr>
        <p:txBody>
          <a:bodyPr wrap="none">
            <a:spAutoFit/>
          </a:bodyPr>
          <a:lstStyle/>
          <a:p>
            <a:r>
              <a:rPr lang="en-US" altLang="ja-JP" sz="4400" dirty="0" smtClean="0"/>
              <a:t>FPT</a:t>
            </a:r>
            <a:r>
              <a:rPr lang="ja-JP" altLang="en-US" sz="4400" dirty="0" smtClean="0"/>
              <a:t>アルゴリズム</a:t>
            </a:r>
            <a:r>
              <a:rPr lang="en-US" altLang="ja-JP" sz="4400" dirty="0" smtClean="0"/>
              <a:t>(</a:t>
            </a:r>
            <a:r>
              <a:rPr lang="ja-JP" altLang="en-US" sz="4400" dirty="0" smtClean="0"/>
              <a:t>縮約</a:t>
            </a:r>
            <a:r>
              <a:rPr lang="en-US" altLang="ja-JP" sz="4400" dirty="0" smtClean="0"/>
              <a:t>)</a:t>
            </a:r>
            <a:endParaRPr lang="ja-JP" altLang="en-US" sz="4400" dirty="0"/>
          </a:p>
        </p:txBody>
      </p:sp>
      <p:sp>
        <p:nvSpPr>
          <p:cNvPr id="79" name="右矢印 78"/>
          <p:cNvSpPr/>
          <p:nvPr/>
        </p:nvSpPr>
        <p:spPr>
          <a:xfrm>
            <a:off x="4010038" y="3333661"/>
            <a:ext cx="1036987" cy="7185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smtClean="0">
                <a:solidFill>
                  <a:srgbClr val="FF0000"/>
                </a:solidFill>
              </a:rPr>
              <a:t>縮約</a:t>
            </a:r>
            <a:endParaRPr kumimoji="1" lang="ja-JP" altLang="en-US" sz="2400" dirty="0">
              <a:solidFill>
                <a:srgbClr val="FF0000"/>
              </a:solidFill>
            </a:endParaRPr>
          </a:p>
        </p:txBody>
      </p:sp>
      <p:grpSp>
        <p:nvGrpSpPr>
          <p:cNvPr id="77" name="グループ化 76"/>
          <p:cNvGrpSpPr/>
          <p:nvPr/>
        </p:nvGrpSpPr>
        <p:grpSpPr>
          <a:xfrm>
            <a:off x="414938" y="2350370"/>
            <a:ext cx="3570184" cy="3397769"/>
            <a:chOff x="395537" y="3042003"/>
            <a:chExt cx="3570184" cy="3397769"/>
          </a:xfrm>
        </p:grpSpPr>
        <p:cxnSp>
          <p:nvCxnSpPr>
            <p:cNvPr id="80" name="直線コネクタ 79"/>
            <p:cNvCxnSpPr>
              <a:stCxn id="98" idx="2"/>
              <a:endCxn id="96" idx="7"/>
            </p:cNvCxnSpPr>
            <p:nvPr/>
          </p:nvCxnSpPr>
          <p:spPr>
            <a:xfrm flipH="1">
              <a:off x="1018280" y="3925173"/>
              <a:ext cx="852535"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stCxn id="98" idx="3"/>
              <a:endCxn id="97" idx="0"/>
            </p:cNvCxnSpPr>
            <p:nvPr/>
          </p:nvCxnSpPr>
          <p:spPr>
            <a:xfrm flipH="1">
              <a:off x="1588138" y="4009145"/>
              <a:ext cx="317460"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a:stCxn id="98" idx="5"/>
              <a:endCxn id="99" idx="0"/>
            </p:cNvCxnSpPr>
            <p:nvPr/>
          </p:nvCxnSpPr>
          <p:spPr>
            <a:xfrm>
              <a:off x="2073542" y="4009145"/>
              <a:ext cx="76694"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a:stCxn id="106" idx="1"/>
              <a:endCxn id="98" idx="0"/>
            </p:cNvCxnSpPr>
            <p:nvPr/>
          </p:nvCxnSpPr>
          <p:spPr>
            <a:xfrm flipH="1" flipV="1">
              <a:off x="1989570" y="3806418"/>
              <a:ext cx="764328" cy="118272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a:stCxn id="97" idx="3"/>
              <a:endCxn id="102" idx="0"/>
            </p:cNvCxnSpPr>
            <p:nvPr/>
          </p:nvCxnSpPr>
          <p:spPr>
            <a:xfrm flipH="1">
              <a:off x="1166104" y="5157086"/>
              <a:ext cx="338062"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a:stCxn id="97" idx="5"/>
              <a:endCxn id="101" idx="0"/>
            </p:cNvCxnSpPr>
            <p:nvPr/>
          </p:nvCxnSpPr>
          <p:spPr>
            <a:xfrm>
              <a:off x="1672110" y="5157086"/>
              <a:ext cx="114733"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a:stCxn id="99" idx="4"/>
              <a:endCxn id="100" idx="0"/>
            </p:cNvCxnSpPr>
            <p:nvPr/>
          </p:nvCxnSpPr>
          <p:spPr>
            <a:xfrm>
              <a:off x="2150236" y="5191869"/>
              <a:ext cx="23751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a:stCxn id="106" idx="4"/>
              <a:endCxn id="107" idx="0"/>
            </p:cNvCxnSpPr>
            <p:nvPr/>
          </p:nvCxnSpPr>
          <p:spPr>
            <a:xfrm>
              <a:off x="2837870" y="5191869"/>
              <a:ext cx="151241"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a:stCxn id="112" idx="4"/>
              <a:endCxn id="110" idx="0"/>
            </p:cNvCxnSpPr>
            <p:nvPr/>
          </p:nvCxnSpPr>
          <p:spPr>
            <a:xfrm>
              <a:off x="3451686" y="5191869"/>
              <a:ext cx="39528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a:stCxn id="98" idx="6"/>
              <a:endCxn id="112" idx="1"/>
            </p:cNvCxnSpPr>
            <p:nvPr/>
          </p:nvCxnSpPr>
          <p:spPr>
            <a:xfrm>
              <a:off x="2108325" y="3925173"/>
              <a:ext cx="1259389"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a:stCxn id="96" idx="4"/>
              <a:endCxn id="115" idx="0"/>
            </p:cNvCxnSpPr>
            <p:nvPr/>
          </p:nvCxnSpPr>
          <p:spPr>
            <a:xfrm flipH="1">
              <a:off x="527005" y="5191869"/>
              <a:ext cx="407303"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p:cNvSpPr txBox="1"/>
                <p:nvPr/>
              </p:nvSpPr>
              <p:spPr>
                <a:xfrm>
                  <a:off x="395537" y="3042003"/>
                  <a:ext cx="50044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dirty="0">
                            <a:latin typeface="Cambria Math"/>
                          </a:rPr>
                          <m:t>𝑇</m:t>
                        </m:r>
                      </m:oMath>
                    </m:oMathPara>
                  </a14:m>
                  <a:endParaRPr kumimoji="1" lang="ja-JP" altLang="en-US" sz="2800" i="1"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395537" y="3042003"/>
                  <a:ext cx="500446" cy="523220"/>
                </a:xfrm>
                <a:prstGeom prst="rect">
                  <a:avLst/>
                </a:prstGeom>
                <a:blipFill rotWithShape="1">
                  <a:blip r:embed="rId3"/>
                  <a:stretch>
                    <a:fillRect/>
                  </a:stretch>
                </a:blipFill>
              </p:spPr>
              <p:txBody>
                <a:bodyPr/>
                <a:lstStyle/>
                <a:p>
                  <a:r>
                    <a:rPr lang="ja-JP" altLang="en-US">
                      <a:noFill/>
                    </a:rPr>
                    <a:t> </a:t>
                  </a:r>
                </a:p>
              </p:txBody>
            </p:sp>
          </mc:Fallback>
        </mc:AlternateContent>
        <p:sp>
          <p:nvSpPr>
            <p:cNvPr id="96" name="円/楕円 95"/>
            <p:cNvSpPr/>
            <p:nvPr/>
          </p:nvSpPr>
          <p:spPr>
            <a:xfrm>
              <a:off x="815553" y="495435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97" name="円/楕円 96"/>
            <p:cNvSpPr/>
            <p:nvPr/>
          </p:nvSpPr>
          <p:spPr>
            <a:xfrm>
              <a:off x="1469383" y="495435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8" name="円/楕円 97"/>
            <p:cNvSpPr/>
            <p:nvPr/>
          </p:nvSpPr>
          <p:spPr>
            <a:xfrm>
              <a:off x="1870815" y="380641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9" name="円/楕円 98"/>
            <p:cNvSpPr/>
            <p:nvPr/>
          </p:nvSpPr>
          <p:spPr>
            <a:xfrm>
              <a:off x="2031481" y="495435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0" name="円/楕円 99"/>
            <p:cNvSpPr/>
            <p:nvPr/>
          </p:nvSpPr>
          <p:spPr>
            <a:xfrm>
              <a:off x="2268991" y="620226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1" name="円/楕円 100"/>
            <p:cNvSpPr/>
            <p:nvPr/>
          </p:nvSpPr>
          <p:spPr>
            <a:xfrm>
              <a:off x="1668088" y="620226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2" name="円/楕円 101"/>
            <p:cNvSpPr/>
            <p:nvPr/>
          </p:nvSpPr>
          <p:spPr>
            <a:xfrm>
              <a:off x="1047349" y="620226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6" name="円/楕円 105"/>
            <p:cNvSpPr/>
            <p:nvPr/>
          </p:nvSpPr>
          <p:spPr>
            <a:xfrm>
              <a:off x="2719115" y="495435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7" name="円/楕円 106"/>
            <p:cNvSpPr/>
            <p:nvPr/>
          </p:nvSpPr>
          <p:spPr>
            <a:xfrm>
              <a:off x="2870356" y="620226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0" name="円/楕円 109"/>
            <p:cNvSpPr/>
            <p:nvPr/>
          </p:nvSpPr>
          <p:spPr>
            <a:xfrm>
              <a:off x="3728211" y="620226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2" name="円/楕円 111"/>
            <p:cNvSpPr/>
            <p:nvPr/>
          </p:nvSpPr>
          <p:spPr>
            <a:xfrm>
              <a:off x="3332931" y="495435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3" name="正方形/長方形 112"/>
            <p:cNvSpPr/>
            <p:nvPr/>
          </p:nvSpPr>
          <p:spPr>
            <a:xfrm>
              <a:off x="1803556" y="373915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408250" y="620226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116" name="グループ化 115"/>
          <p:cNvGrpSpPr/>
          <p:nvPr/>
        </p:nvGrpSpPr>
        <p:grpSpPr>
          <a:xfrm>
            <a:off x="4716016" y="2350370"/>
            <a:ext cx="3781464" cy="3397769"/>
            <a:chOff x="4771384" y="3041093"/>
            <a:chExt cx="3781464" cy="3397769"/>
          </a:xfrm>
        </p:grpSpPr>
        <p:cxnSp>
          <p:nvCxnSpPr>
            <p:cNvPr id="118" name="直線コネクタ 117"/>
            <p:cNvCxnSpPr>
              <a:stCxn id="121" idx="3"/>
              <a:endCxn id="120" idx="0"/>
            </p:cNvCxnSpPr>
            <p:nvPr/>
          </p:nvCxnSpPr>
          <p:spPr>
            <a:xfrm flipH="1">
              <a:off x="5674040" y="4008235"/>
              <a:ext cx="818685"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a:stCxn id="126" idx="1"/>
              <a:endCxn id="121" idx="5"/>
            </p:cNvCxnSpPr>
            <p:nvPr/>
          </p:nvCxnSpPr>
          <p:spPr>
            <a:xfrm flipH="1" flipV="1">
              <a:off x="6660669" y="4008235"/>
              <a:ext cx="954984" cy="97328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a:stCxn id="120" idx="3"/>
              <a:endCxn id="123" idx="0"/>
            </p:cNvCxnSpPr>
            <p:nvPr/>
          </p:nvCxnSpPr>
          <p:spPr>
            <a:xfrm flipH="1">
              <a:off x="5065130" y="5156176"/>
              <a:ext cx="5249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a:stCxn id="120" idx="5"/>
              <a:endCxn id="122" idx="0"/>
            </p:cNvCxnSpPr>
            <p:nvPr/>
          </p:nvCxnSpPr>
          <p:spPr>
            <a:xfrm>
              <a:off x="5758012" y="5156176"/>
              <a:ext cx="248792"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a:stCxn id="126" idx="3"/>
              <a:endCxn id="127" idx="0"/>
            </p:cNvCxnSpPr>
            <p:nvPr/>
          </p:nvCxnSpPr>
          <p:spPr>
            <a:xfrm flipH="1">
              <a:off x="7576238" y="5149460"/>
              <a:ext cx="39415" cy="105189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26" idx="5"/>
              <a:endCxn id="130" idx="0"/>
            </p:cNvCxnSpPr>
            <p:nvPr/>
          </p:nvCxnSpPr>
          <p:spPr>
            <a:xfrm>
              <a:off x="7783597" y="5149460"/>
              <a:ext cx="650496" cy="105189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テキスト ボックス 116"/>
                <p:cNvSpPr txBox="1"/>
                <p:nvPr/>
              </p:nvSpPr>
              <p:spPr>
                <a:xfrm>
                  <a:off x="4771384" y="3041093"/>
                  <a:ext cx="41250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oMath>
                    </m:oMathPara>
                  </a14:m>
                  <a:endParaRPr kumimoji="1" lang="ja-JP" altLang="en-US" sz="2800" dirty="0"/>
                </a:p>
              </p:txBody>
            </p:sp>
          </mc:Choice>
          <mc:Fallback xmlns="">
            <p:sp>
              <p:nvSpPr>
                <p:cNvPr id="117" name="テキスト ボックス 116"/>
                <p:cNvSpPr txBox="1">
                  <a:spLocks noRot="1" noChangeAspect="1" noMove="1" noResize="1" noEditPoints="1" noAdjustHandles="1" noChangeArrowheads="1" noChangeShapeType="1" noTextEdit="1"/>
                </p:cNvSpPr>
                <p:nvPr/>
              </p:nvSpPr>
              <p:spPr>
                <a:xfrm>
                  <a:off x="4771384" y="3041093"/>
                  <a:ext cx="412501" cy="523220"/>
                </a:xfrm>
                <a:prstGeom prst="rect">
                  <a:avLst/>
                </a:prstGeom>
                <a:blipFill rotWithShape="1">
                  <a:blip r:embed="rId4"/>
                  <a:stretch>
                    <a:fillRect/>
                  </a:stretch>
                </a:blipFill>
              </p:spPr>
              <p:txBody>
                <a:bodyPr/>
                <a:lstStyle/>
                <a:p>
                  <a:r>
                    <a:rPr lang="ja-JP" altLang="en-US">
                      <a:noFill/>
                    </a:rPr>
                    <a:t> </a:t>
                  </a:r>
                </a:p>
              </p:txBody>
            </p:sp>
          </mc:Fallback>
        </mc:AlternateContent>
        <p:sp>
          <p:nvSpPr>
            <p:cNvPr id="120" name="円/楕円 119"/>
            <p:cNvSpPr/>
            <p:nvPr/>
          </p:nvSpPr>
          <p:spPr>
            <a:xfrm>
              <a:off x="5555285" y="495344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1" name="円/楕円 120"/>
            <p:cNvSpPr/>
            <p:nvPr/>
          </p:nvSpPr>
          <p:spPr>
            <a:xfrm>
              <a:off x="6457942" y="380550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2" name="円/楕円 121"/>
            <p:cNvSpPr/>
            <p:nvPr/>
          </p:nvSpPr>
          <p:spPr>
            <a:xfrm>
              <a:off x="5888049"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3" name="円/楕円 122"/>
            <p:cNvSpPr/>
            <p:nvPr/>
          </p:nvSpPr>
          <p:spPr>
            <a:xfrm>
              <a:off x="4946375" y="620135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6" name="円/楕円 125"/>
            <p:cNvSpPr/>
            <p:nvPr/>
          </p:nvSpPr>
          <p:spPr>
            <a:xfrm>
              <a:off x="7580870" y="4946733"/>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7" name="円/楕円 126"/>
            <p:cNvSpPr/>
            <p:nvPr/>
          </p:nvSpPr>
          <p:spPr>
            <a:xfrm>
              <a:off x="7457483" y="620135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0" name="円/楕円 129"/>
            <p:cNvSpPr/>
            <p:nvPr/>
          </p:nvSpPr>
          <p:spPr>
            <a:xfrm>
              <a:off x="8315338" y="620135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1" name="正方形/長方形 130"/>
            <p:cNvSpPr/>
            <p:nvPr/>
          </p:nvSpPr>
          <p:spPr>
            <a:xfrm>
              <a:off x="6390683" y="373824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9" name="テキスト ボックス 48"/>
              <p:cNvSpPr txBox="1"/>
              <p:nvPr/>
            </p:nvSpPr>
            <p:spPr>
              <a:xfrm>
                <a:off x="1330168" y="980728"/>
                <a:ext cx="5798929" cy="523220"/>
              </a:xfrm>
              <a:prstGeom prst="rect">
                <a:avLst/>
              </a:prstGeom>
              <a:noFill/>
            </p:spPr>
            <p:txBody>
              <a:bodyPr wrap="square" rtlCol="0">
                <a:spAutoFit/>
              </a:bodyPr>
              <a:lstStyle/>
              <a:p>
                <a:r>
                  <a:rPr lang="ja-JP" altLang="en-US" sz="2800" dirty="0" smtClean="0"/>
                  <a:t>根から葉へ，全ての頂点</a:t>
                </a:r>
                <a14:m>
                  <m:oMath xmlns:m="http://schemas.openxmlformats.org/officeDocument/2006/math">
                    <m:r>
                      <a:rPr lang="en-US" altLang="ja-JP" sz="2800" b="0" i="1" smtClean="0">
                        <a:latin typeface="Cambria Math"/>
                      </a:rPr>
                      <m:t>𝑣</m:t>
                    </m:r>
                  </m:oMath>
                </a14:m>
                <a:r>
                  <a:rPr lang="ja-JP" altLang="en-US" sz="2800" dirty="0" smtClean="0"/>
                  <a:t>について</a:t>
                </a:r>
                <a:endParaRPr lang="en-US" altLang="ja-JP" sz="2800" dirty="0" smtClean="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1330168" y="980728"/>
                <a:ext cx="5798929" cy="523220"/>
              </a:xfrm>
              <a:prstGeom prst="rect">
                <a:avLst/>
              </a:prstGeom>
              <a:blipFill rotWithShape="1">
                <a:blip r:embed="rId5"/>
                <a:stretch>
                  <a:fillRect l="-2103" t="-9302" r="-315"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p:cNvSpPr txBox="1"/>
              <p:nvPr/>
            </p:nvSpPr>
            <p:spPr>
              <a:xfrm>
                <a:off x="1393560" y="1919102"/>
                <a:ext cx="7831638" cy="523220"/>
              </a:xfrm>
              <a:prstGeom prst="rect">
                <a:avLst/>
              </a:prstGeom>
              <a:noFill/>
            </p:spPr>
            <p:txBody>
              <a:bodyPr wrap="square" rtlCol="0">
                <a:spAutoFit/>
              </a:bodyPr>
              <a:lstStyle/>
              <a:p>
                <a:r>
                  <a:rPr lang="en-US" altLang="ja-JP" sz="2800" dirty="0" smtClean="0"/>
                  <a:t>(2)</a:t>
                </a:r>
                <a14:m>
                  <m:oMath xmlns:m="http://schemas.openxmlformats.org/officeDocument/2006/math">
                    <m:r>
                      <a:rPr lang="en-US" altLang="ja-JP" sz="2800" i="1">
                        <a:latin typeface="Cambria Math"/>
                      </a:rPr>
                      <m:t>𝑣</m:t>
                    </m:r>
                  </m:oMath>
                </a14:m>
                <a:r>
                  <a:rPr lang="ja-JP" altLang="en-US" sz="2800" dirty="0"/>
                  <a:t>の</a:t>
                </a:r>
                <a:r>
                  <a:rPr lang="ja-JP" altLang="en-US" sz="2800" dirty="0" smtClean="0"/>
                  <a:t>子の中で同じ色の子同士を</a:t>
                </a:r>
                <a:r>
                  <a:rPr lang="ja-JP" altLang="en-US" sz="2800" dirty="0" smtClean="0">
                    <a:solidFill>
                      <a:srgbClr val="FF0000"/>
                    </a:solidFill>
                  </a:rPr>
                  <a:t>縮約</a:t>
                </a:r>
                <a:r>
                  <a:rPr lang="ja-JP" altLang="en-US" sz="2800" dirty="0" smtClean="0"/>
                  <a:t>する．</a:t>
                </a:r>
                <a:endParaRPr lang="ja-JP" altLang="en-US" sz="2800" dirty="0"/>
              </a:p>
            </p:txBody>
          </p:sp>
        </mc:Choice>
        <mc:Fallback xmlns="">
          <p:sp>
            <p:nvSpPr>
              <p:cNvPr id="50" name="テキスト ボックス 49"/>
              <p:cNvSpPr txBox="1">
                <a:spLocks noRot="1" noChangeAspect="1" noMove="1" noResize="1" noEditPoints="1" noAdjustHandles="1" noChangeArrowheads="1" noChangeShapeType="1" noTextEdit="1"/>
              </p:cNvSpPr>
              <p:nvPr/>
            </p:nvSpPr>
            <p:spPr>
              <a:xfrm>
                <a:off x="1393560" y="1919102"/>
                <a:ext cx="7831638" cy="523220"/>
              </a:xfrm>
              <a:prstGeom prst="rect">
                <a:avLst/>
              </a:prstGeom>
              <a:blipFill rotWithShape="1">
                <a:blip r:embed="rId6"/>
                <a:stretch>
                  <a:fillRect l="-1636" t="-17442"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p:cNvSpPr txBox="1"/>
              <p:nvPr/>
            </p:nvSpPr>
            <p:spPr>
              <a:xfrm>
                <a:off x="1392936" y="1503948"/>
                <a:ext cx="6032061" cy="523220"/>
              </a:xfrm>
              <a:prstGeom prst="rect">
                <a:avLst/>
              </a:prstGeom>
              <a:noFill/>
            </p:spPr>
            <p:txBody>
              <a:bodyPr wrap="square" rtlCol="0">
                <a:spAutoFit/>
              </a:bodyPr>
              <a:lstStyle/>
              <a:p>
                <a:r>
                  <a:rPr lang="en-US" altLang="ja-JP" sz="2800" dirty="0" smtClean="0"/>
                  <a:t>(1)</a:t>
                </a:r>
                <a14:m>
                  <m:oMath xmlns:m="http://schemas.openxmlformats.org/officeDocument/2006/math">
                    <m:r>
                      <a:rPr lang="en-US" altLang="ja-JP" sz="2800" b="0" i="1" smtClean="0">
                        <a:latin typeface="Cambria Math"/>
                      </a:rPr>
                      <m:t>𝑣</m:t>
                    </m:r>
                  </m:oMath>
                </a14:m>
                <a:r>
                  <a:rPr lang="ja-JP" altLang="en-US" sz="2800" dirty="0" smtClean="0"/>
                  <a:t>と同じ</a:t>
                </a:r>
                <a:r>
                  <a:rPr lang="ja-JP" altLang="en-US" sz="2800" dirty="0"/>
                  <a:t>色の子を</a:t>
                </a:r>
                <a14:m>
                  <m:oMath xmlns:m="http://schemas.openxmlformats.org/officeDocument/2006/math">
                    <m:r>
                      <a:rPr lang="en-US" altLang="ja-JP" sz="2800" i="1">
                        <a:latin typeface="Cambria Math"/>
                      </a:rPr>
                      <m:t>𝑣</m:t>
                    </m:r>
                  </m:oMath>
                </a14:m>
                <a:r>
                  <a:rPr lang="ja-JP" altLang="en-US" sz="2800" dirty="0"/>
                  <a:t>と</a:t>
                </a:r>
                <a:r>
                  <a:rPr lang="ja-JP" altLang="en-US" sz="2800" dirty="0" smtClean="0">
                    <a:solidFill>
                      <a:srgbClr val="FF0000"/>
                    </a:solidFill>
                  </a:rPr>
                  <a:t>縮約</a:t>
                </a:r>
                <a:r>
                  <a:rPr lang="ja-JP" altLang="en-US" sz="2800" dirty="0"/>
                  <a:t>する</a:t>
                </a:r>
                <a:r>
                  <a:rPr lang="ja-JP" altLang="en-US" sz="2800" dirty="0" smtClean="0"/>
                  <a:t>．</a:t>
                </a:r>
                <a:endParaRPr lang="ja-JP" altLang="en-US" sz="2800" dirty="0"/>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1392936" y="1503948"/>
                <a:ext cx="6032061" cy="523220"/>
              </a:xfrm>
              <a:prstGeom prst="rect">
                <a:avLst/>
              </a:prstGeom>
              <a:blipFill rotWithShape="1">
                <a:blip r:embed="rId7"/>
                <a:stretch>
                  <a:fillRect l="-2123" t="-17442" b="-33721"/>
                </a:stretch>
              </a:blipFill>
            </p:spPr>
            <p:txBody>
              <a:bodyPr/>
              <a:lstStyle/>
              <a:p>
                <a:r>
                  <a:rPr lang="ja-JP" altLang="en-US">
                    <a:noFill/>
                  </a:rPr>
                  <a:t> </a:t>
                </a:r>
              </a:p>
            </p:txBody>
          </p:sp>
        </mc:Fallback>
      </mc:AlternateContent>
      <p:grpSp>
        <p:nvGrpSpPr>
          <p:cNvPr id="52" name="グループ化 51"/>
          <p:cNvGrpSpPr/>
          <p:nvPr/>
        </p:nvGrpSpPr>
        <p:grpSpPr>
          <a:xfrm>
            <a:off x="1660217" y="5939642"/>
            <a:ext cx="5982434" cy="584775"/>
            <a:chOff x="2383129" y="2337917"/>
            <a:chExt cx="5096744" cy="584775"/>
          </a:xfrm>
        </p:grpSpPr>
        <mc:AlternateContent xmlns:mc="http://schemas.openxmlformats.org/markup-compatibility/2006" xmlns:a14="http://schemas.microsoft.com/office/drawing/2010/main">
          <mc:Choice Requires="a14">
            <p:sp>
              <p:nvSpPr>
                <p:cNvPr id="53" name="テキスト ボックス 52"/>
                <p:cNvSpPr txBox="1"/>
                <p:nvPr/>
              </p:nvSpPr>
              <p:spPr>
                <a:xfrm>
                  <a:off x="2401312" y="2337917"/>
                  <a:ext cx="5078561" cy="584775"/>
                </a:xfrm>
                <a:prstGeom prst="rect">
                  <a:avLst/>
                </a:prstGeom>
                <a:noFill/>
              </p:spPr>
              <p:txBody>
                <a:bodyPr wrap="square" rtlCol="0">
                  <a:spAutoFit/>
                </a:bodyPr>
                <a:lstStyle/>
                <a:p>
                  <a14:m>
                    <m:oMath xmlns:m="http://schemas.openxmlformats.org/officeDocument/2006/math">
                      <m:r>
                        <m:rPr>
                          <m:nor/>
                        </m:rPr>
                        <a:rPr lang="en-US" altLang="ja-JP" sz="3200" i="1" dirty="0" smtClean="0">
                          <a:solidFill>
                            <a:srgbClr val="FF0000"/>
                          </a:solidFill>
                        </a:rPr>
                        <m:t>T</m:t>
                      </m:r>
                    </m:oMath>
                  </a14:m>
                  <a:r>
                    <a:rPr lang="ja-JP" altLang="en-US" sz="3200" i="1" dirty="0" smtClean="0">
                      <a:solidFill>
                        <a:srgbClr val="FF0000"/>
                      </a:solidFill>
                    </a:rPr>
                    <a:t> </a:t>
                  </a:r>
                  <a:r>
                    <a:rPr lang="ja-JP" altLang="en-US" sz="3200" i="1" dirty="0">
                      <a:solidFill>
                        <a:srgbClr val="FF0000"/>
                      </a:solidFill>
                    </a:rPr>
                    <a:t>で</a:t>
                  </a:r>
                  <a:r>
                    <a:rPr lang="ja-JP" altLang="en-US" sz="3200" i="1" dirty="0" smtClean="0">
                      <a:solidFill>
                        <a:srgbClr val="FF0000"/>
                      </a:solidFill>
                    </a:rPr>
                    <a:t>の操作</a:t>
                  </a:r>
                  <a:r>
                    <a:rPr lang="ja-JP" altLang="en-US" sz="3200" i="1" dirty="0">
                      <a:solidFill>
                        <a:srgbClr val="FF0000"/>
                      </a:solidFill>
                    </a:rPr>
                    <a:t>列</a:t>
                  </a:r>
                  <a:r>
                    <a:rPr lang="ja-JP" altLang="en-US" sz="3200" i="1" dirty="0" smtClean="0">
                      <a:solidFill>
                        <a:srgbClr val="FF0000"/>
                      </a:solidFill>
                    </a:rPr>
                    <a:t> ＝ </a:t>
                  </a:r>
                  <a14:m>
                    <m:oMath xmlns:m="http://schemas.openxmlformats.org/officeDocument/2006/math">
                      <m:sSup>
                        <m:sSupPr>
                          <m:ctrlPr>
                            <a:rPr lang="en-US" altLang="ja-JP" sz="3200" i="1" dirty="0">
                              <a:solidFill>
                                <a:srgbClr val="FF0000"/>
                              </a:solidFill>
                              <a:latin typeface="Cambria Math" panose="02040503050406030204" pitchFamily="18" charset="0"/>
                            </a:rPr>
                          </m:ctrlPr>
                        </m:sSupPr>
                        <m:e>
                          <m:r>
                            <a:rPr lang="en-US" altLang="ja-JP" sz="3200" i="1" dirty="0">
                              <a:solidFill>
                                <a:srgbClr val="FF0000"/>
                              </a:solidFill>
                              <a:latin typeface="Cambria Math"/>
                            </a:rPr>
                            <m:t>𝑇</m:t>
                          </m:r>
                        </m:e>
                        <m:sup>
                          <m:r>
                            <a:rPr lang="en-US" altLang="ja-JP" sz="3200" i="1" dirty="0">
                              <a:solidFill>
                                <a:srgbClr val="FF0000"/>
                              </a:solidFill>
                              <a:latin typeface="Cambria Math"/>
                            </a:rPr>
                            <m:t>′</m:t>
                          </m:r>
                        </m:sup>
                      </m:sSup>
                      <m:r>
                        <a:rPr lang="en-US" altLang="ja-JP" sz="3200" i="1" dirty="0">
                          <a:solidFill>
                            <a:srgbClr val="FF0000"/>
                          </a:solidFill>
                          <a:latin typeface="Cambria Math"/>
                        </a:rPr>
                        <m:t> </m:t>
                      </m:r>
                    </m:oMath>
                  </a14:m>
                  <a:r>
                    <a:rPr kumimoji="1" lang="ja-JP" altLang="en-US" sz="3200" dirty="0" err="1" smtClean="0">
                      <a:solidFill>
                        <a:srgbClr val="FF0000"/>
                      </a:solidFill>
                    </a:rPr>
                    <a:t>での</a:t>
                  </a:r>
                  <a:r>
                    <a:rPr kumimoji="1" lang="ja-JP" altLang="en-US" sz="3200" dirty="0" smtClean="0">
                      <a:solidFill>
                        <a:srgbClr val="FF0000"/>
                      </a:solidFill>
                    </a:rPr>
                    <a:t>操作列</a:t>
                  </a:r>
                  <a:endParaRPr lang="ja-JP" altLang="en-US" sz="3200" i="1" dirty="0">
                    <a:solidFill>
                      <a:srgbClr val="FF0000"/>
                    </a:solidFill>
                  </a:endParaRPr>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2401312" y="2337917"/>
                  <a:ext cx="5078561" cy="584775"/>
                </a:xfrm>
                <a:prstGeom prst="rect">
                  <a:avLst/>
                </a:prstGeom>
                <a:blipFill rotWithShape="1">
                  <a:blip r:embed="rId8"/>
                  <a:stretch>
                    <a:fillRect t="-11458" b="-35417"/>
                  </a:stretch>
                </a:blipFill>
              </p:spPr>
              <p:txBody>
                <a:bodyPr/>
                <a:lstStyle/>
                <a:p>
                  <a:r>
                    <a:rPr lang="ja-JP" altLang="en-US">
                      <a:noFill/>
                    </a:rPr>
                    <a:t> </a:t>
                  </a:r>
                </a:p>
              </p:txBody>
            </p:sp>
          </mc:Fallback>
        </mc:AlternateContent>
        <p:sp>
          <p:nvSpPr>
            <p:cNvPr id="54" name="正方形/長方形 53"/>
            <p:cNvSpPr/>
            <p:nvPr/>
          </p:nvSpPr>
          <p:spPr>
            <a:xfrm>
              <a:off x="2383129" y="2364810"/>
              <a:ext cx="4887553" cy="511715"/>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87106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down)">
                                      <p:cBhvr>
                                        <p:cTn id="7" dur="580">
                                          <p:stCondLst>
                                            <p:cond delay="0"/>
                                          </p:stCondLst>
                                        </p:cTn>
                                        <p:tgtEl>
                                          <p:spTgt spid="77"/>
                                        </p:tgtEl>
                                      </p:cBhvr>
                                    </p:animEffect>
                                    <p:anim calcmode="lin" valueType="num">
                                      <p:cBhvr>
                                        <p:cTn id="8" dur="1822" tmFilter="0,0; 0.14,0.36; 0.43,0.73; 0.71,0.91; 1.0,1.0">
                                          <p:stCondLst>
                                            <p:cond delay="0"/>
                                          </p:stCondLst>
                                        </p:cTn>
                                        <p:tgtEl>
                                          <p:spTgt spid="7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7"/>
                                        </p:tgtEl>
                                        <p:attrNameLst>
                                          <p:attrName>ppt_y</p:attrName>
                                        </p:attrNameLst>
                                      </p:cBhvr>
                                      <p:tavLst>
                                        <p:tav tm="0" fmla="#ppt_y-sin(pi*$)/81">
                                          <p:val>
                                            <p:fltVal val="0"/>
                                          </p:val>
                                        </p:tav>
                                        <p:tav tm="100000">
                                          <p:val>
                                            <p:fltVal val="1"/>
                                          </p:val>
                                        </p:tav>
                                      </p:tavLst>
                                    </p:anim>
                                    <p:animScale>
                                      <p:cBhvr>
                                        <p:cTn id="13" dur="26">
                                          <p:stCondLst>
                                            <p:cond delay="650"/>
                                          </p:stCondLst>
                                        </p:cTn>
                                        <p:tgtEl>
                                          <p:spTgt spid="77"/>
                                        </p:tgtEl>
                                      </p:cBhvr>
                                      <p:to x="100000" y="60000"/>
                                    </p:animScale>
                                    <p:animScale>
                                      <p:cBhvr>
                                        <p:cTn id="14" dur="166" decel="50000">
                                          <p:stCondLst>
                                            <p:cond delay="676"/>
                                          </p:stCondLst>
                                        </p:cTn>
                                        <p:tgtEl>
                                          <p:spTgt spid="77"/>
                                        </p:tgtEl>
                                      </p:cBhvr>
                                      <p:to x="100000" y="100000"/>
                                    </p:animScale>
                                    <p:animScale>
                                      <p:cBhvr>
                                        <p:cTn id="15" dur="26">
                                          <p:stCondLst>
                                            <p:cond delay="1312"/>
                                          </p:stCondLst>
                                        </p:cTn>
                                        <p:tgtEl>
                                          <p:spTgt spid="77"/>
                                        </p:tgtEl>
                                      </p:cBhvr>
                                      <p:to x="100000" y="80000"/>
                                    </p:animScale>
                                    <p:animScale>
                                      <p:cBhvr>
                                        <p:cTn id="16" dur="166" decel="50000">
                                          <p:stCondLst>
                                            <p:cond delay="1338"/>
                                          </p:stCondLst>
                                        </p:cTn>
                                        <p:tgtEl>
                                          <p:spTgt spid="77"/>
                                        </p:tgtEl>
                                      </p:cBhvr>
                                      <p:to x="100000" y="100000"/>
                                    </p:animScale>
                                    <p:animScale>
                                      <p:cBhvr>
                                        <p:cTn id="17" dur="26">
                                          <p:stCondLst>
                                            <p:cond delay="1642"/>
                                          </p:stCondLst>
                                        </p:cTn>
                                        <p:tgtEl>
                                          <p:spTgt spid="77"/>
                                        </p:tgtEl>
                                      </p:cBhvr>
                                      <p:to x="100000" y="90000"/>
                                    </p:animScale>
                                    <p:animScale>
                                      <p:cBhvr>
                                        <p:cTn id="18" dur="166" decel="50000">
                                          <p:stCondLst>
                                            <p:cond delay="1668"/>
                                          </p:stCondLst>
                                        </p:cTn>
                                        <p:tgtEl>
                                          <p:spTgt spid="77"/>
                                        </p:tgtEl>
                                      </p:cBhvr>
                                      <p:to x="100000" y="100000"/>
                                    </p:animScale>
                                    <p:animScale>
                                      <p:cBhvr>
                                        <p:cTn id="19" dur="26">
                                          <p:stCondLst>
                                            <p:cond delay="1808"/>
                                          </p:stCondLst>
                                        </p:cTn>
                                        <p:tgtEl>
                                          <p:spTgt spid="77"/>
                                        </p:tgtEl>
                                      </p:cBhvr>
                                      <p:to x="100000" y="95000"/>
                                    </p:animScale>
                                    <p:animScale>
                                      <p:cBhvr>
                                        <p:cTn id="20" dur="166" decel="50000">
                                          <p:stCondLst>
                                            <p:cond delay="1834"/>
                                          </p:stCondLst>
                                        </p:cTn>
                                        <p:tgtEl>
                                          <p:spTgt spid="77"/>
                                        </p:tgtEl>
                                      </p:cBhvr>
                                      <p:to x="100000" y="100000"/>
                                    </p:animScale>
                                  </p:childTnLst>
                                </p:cTn>
                              </p:par>
                              <p:par>
                                <p:cTn id="21" presetID="22" presetClass="entr" presetSubtype="8" fill="hold" grpId="0" nodeType="withEffect">
                                  <p:stCondLst>
                                    <p:cond delay="2000"/>
                                  </p:stCondLst>
                                  <p:childTnLst>
                                    <p:set>
                                      <p:cBhvr>
                                        <p:cTn id="22" dur="1" fill="hold">
                                          <p:stCondLst>
                                            <p:cond delay="0"/>
                                          </p:stCondLst>
                                        </p:cTn>
                                        <p:tgtEl>
                                          <p:spTgt spid="79"/>
                                        </p:tgtEl>
                                        <p:attrNameLst>
                                          <p:attrName>style.visibility</p:attrName>
                                        </p:attrNameLst>
                                      </p:cBhvr>
                                      <p:to>
                                        <p:strVal val="visible"/>
                                      </p:to>
                                    </p:set>
                                    <p:animEffect transition="in" filter="wipe(left)">
                                      <p:cBhvr>
                                        <p:cTn id="23" dur="500"/>
                                        <p:tgtEl>
                                          <p:spTgt spid="7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anim calcmode="lin" valueType="num">
                                      <p:cBhvr>
                                        <p:cTn id="28" dur="500" fill="hold"/>
                                        <p:tgtEl>
                                          <p:spTgt spid="52"/>
                                        </p:tgtEl>
                                        <p:attrNameLst>
                                          <p:attrName>ppt_w</p:attrName>
                                        </p:attrNameLst>
                                      </p:cBhvr>
                                      <p:tavLst>
                                        <p:tav tm="0">
                                          <p:val>
                                            <p:fltVal val="0"/>
                                          </p:val>
                                        </p:tav>
                                        <p:tav tm="100000">
                                          <p:val>
                                            <p:strVal val="#ppt_w"/>
                                          </p:val>
                                        </p:tav>
                                      </p:tavLst>
                                    </p:anim>
                                    <p:anim calcmode="lin" valueType="num">
                                      <p:cBhvr>
                                        <p:cTn id="29" dur="500" fill="hold"/>
                                        <p:tgtEl>
                                          <p:spTgt spid="52"/>
                                        </p:tgtEl>
                                        <p:attrNameLst>
                                          <p:attrName>ppt_h</p:attrName>
                                        </p:attrNameLst>
                                      </p:cBhvr>
                                      <p:tavLst>
                                        <p:tav tm="0">
                                          <p:val>
                                            <p:fltVal val="0"/>
                                          </p:val>
                                        </p:tav>
                                        <p:tav tm="100000">
                                          <p:val>
                                            <p:strVal val="#ppt_h"/>
                                          </p:val>
                                        </p:tav>
                                      </p:tavLst>
                                    </p:anim>
                                    <p:animEffect transition="in" filter="fade">
                                      <p:cBhvr>
                                        <p:cTn id="3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202BC488-264D-4CC2-AA22-7687A2C3553A}" type="slidenum">
              <a:rPr kumimoji="1" lang="ja-JP" altLang="en-US" smtClean="0"/>
              <a:t>28</a:t>
            </a:fld>
            <a:endParaRPr kumimoji="1" lang="ja-JP" altLang="en-US" dirty="0"/>
          </a:p>
        </p:txBody>
      </p:sp>
      <p:cxnSp>
        <p:nvCxnSpPr>
          <p:cNvPr id="45" name="直線コネクタ 44"/>
          <p:cNvCxnSpPr/>
          <p:nvPr/>
        </p:nvCxnSpPr>
        <p:spPr>
          <a:xfrm>
            <a:off x="4472979" y="2350370"/>
            <a:ext cx="0" cy="3456430"/>
          </a:xfrm>
          <a:prstGeom prst="line">
            <a:avLst/>
          </a:prstGeom>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1548576" y="116632"/>
            <a:ext cx="6046848" cy="769441"/>
          </a:xfrm>
          <a:prstGeom prst="rect">
            <a:avLst/>
          </a:prstGeom>
        </p:spPr>
        <p:txBody>
          <a:bodyPr wrap="none">
            <a:spAutoFit/>
          </a:bodyPr>
          <a:lstStyle/>
          <a:p>
            <a:r>
              <a:rPr lang="en-US" altLang="ja-JP" sz="4400" dirty="0" smtClean="0"/>
              <a:t>FPT</a:t>
            </a:r>
            <a:r>
              <a:rPr lang="ja-JP" altLang="en-US" sz="4400" dirty="0" smtClean="0"/>
              <a:t>アルゴリズム</a:t>
            </a:r>
            <a:r>
              <a:rPr lang="en-US" altLang="ja-JP" sz="4400" dirty="0" smtClean="0"/>
              <a:t>(</a:t>
            </a:r>
            <a:r>
              <a:rPr lang="ja-JP" altLang="en-US" sz="4400" dirty="0" smtClean="0"/>
              <a:t>縮約</a:t>
            </a:r>
            <a:r>
              <a:rPr lang="en-US" altLang="ja-JP" sz="4400" dirty="0" smtClean="0"/>
              <a:t>)</a:t>
            </a:r>
            <a:endParaRPr lang="ja-JP" altLang="en-US" sz="4400" dirty="0"/>
          </a:p>
        </p:txBody>
      </p:sp>
      <p:sp>
        <p:nvSpPr>
          <p:cNvPr id="79" name="右矢印 78"/>
          <p:cNvSpPr/>
          <p:nvPr/>
        </p:nvSpPr>
        <p:spPr>
          <a:xfrm>
            <a:off x="4010038" y="3333661"/>
            <a:ext cx="1036987" cy="7185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smtClean="0">
                <a:solidFill>
                  <a:srgbClr val="FF0000"/>
                </a:solidFill>
              </a:rPr>
              <a:t>縮約</a:t>
            </a:r>
            <a:endParaRPr kumimoji="1" lang="ja-JP" altLang="en-US" sz="2400" dirty="0">
              <a:solidFill>
                <a:srgbClr val="FF0000"/>
              </a:solidFill>
            </a:endParaRPr>
          </a:p>
        </p:txBody>
      </p:sp>
      <p:cxnSp>
        <p:nvCxnSpPr>
          <p:cNvPr id="80" name="直線コネクタ 79"/>
          <p:cNvCxnSpPr>
            <a:stCxn id="98" idx="2"/>
            <a:endCxn id="96" idx="7"/>
          </p:cNvCxnSpPr>
          <p:nvPr/>
        </p:nvCxnSpPr>
        <p:spPr>
          <a:xfrm flipH="1">
            <a:off x="1037681" y="3233540"/>
            <a:ext cx="852535"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stCxn id="98" idx="3"/>
            <a:endCxn id="97" idx="0"/>
          </p:cNvCxnSpPr>
          <p:nvPr/>
        </p:nvCxnSpPr>
        <p:spPr>
          <a:xfrm flipH="1">
            <a:off x="1607539" y="3317512"/>
            <a:ext cx="317460"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a:stCxn id="98" idx="5"/>
            <a:endCxn id="99" idx="0"/>
          </p:cNvCxnSpPr>
          <p:nvPr/>
        </p:nvCxnSpPr>
        <p:spPr>
          <a:xfrm>
            <a:off x="2092943" y="3317512"/>
            <a:ext cx="76694"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a:stCxn id="106" idx="1"/>
            <a:endCxn id="98" idx="0"/>
          </p:cNvCxnSpPr>
          <p:nvPr/>
        </p:nvCxnSpPr>
        <p:spPr>
          <a:xfrm flipH="1" flipV="1">
            <a:off x="2008971" y="3114785"/>
            <a:ext cx="764328" cy="118272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a:stCxn id="97" idx="3"/>
            <a:endCxn id="102" idx="0"/>
          </p:cNvCxnSpPr>
          <p:nvPr/>
        </p:nvCxnSpPr>
        <p:spPr>
          <a:xfrm flipH="1">
            <a:off x="1185505" y="4465453"/>
            <a:ext cx="338062"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a:stCxn id="97" idx="5"/>
            <a:endCxn id="101" idx="0"/>
          </p:cNvCxnSpPr>
          <p:nvPr/>
        </p:nvCxnSpPr>
        <p:spPr>
          <a:xfrm>
            <a:off x="1691511" y="4465453"/>
            <a:ext cx="114733"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a:stCxn id="99" idx="4"/>
            <a:endCxn id="100" idx="0"/>
          </p:cNvCxnSpPr>
          <p:nvPr/>
        </p:nvCxnSpPr>
        <p:spPr>
          <a:xfrm>
            <a:off x="2169637" y="4500236"/>
            <a:ext cx="23751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a:stCxn id="106" idx="4"/>
            <a:endCxn id="107" idx="0"/>
          </p:cNvCxnSpPr>
          <p:nvPr/>
        </p:nvCxnSpPr>
        <p:spPr>
          <a:xfrm>
            <a:off x="2857271" y="4500236"/>
            <a:ext cx="151241"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a:stCxn id="112" idx="4"/>
            <a:endCxn id="110" idx="0"/>
          </p:cNvCxnSpPr>
          <p:nvPr/>
        </p:nvCxnSpPr>
        <p:spPr>
          <a:xfrm>
            <a:off x="3471087" y="4500236"/>
            <a:ext cx="395280"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a:stCxn id="98" idx="6"/>
            <a:endCxn id="112" idx="1"/>
          </p:cNvCxnSpPr>
          <p:nvPr/>
        </p:nvCxnSpPr>
        <p:spPr>
          <a:xfrm>
            <a:off x="2127726" y="3233540"/>
            <a:ext cx="1259389" cy="106396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a:stCxn id="96" idx="4"/>
            <a:endCxn id="115" idx="0"/>
          </p:cNvCxnSpPr>
          <p:nvPr/>
        </p:nvCxnSpPr>
        <p:spPr>
          <a:xfrm flipH="1">
            <a:off x="546406" y="4500236"/>
            <a:ext cx="407303" cy="101039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p:cNvSpPr txBox="1"/>
              <p:nvPr/>
            </p:nvSpPr>
            <p:spPr>
              <a:xfrm>
                <a:off x="414938" y="2350370"/>
                <a:ext cx="50044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dirty="0">
                          <a:latin typeface="Cambria Math"/>
                        </a:rPr>
                        <m:t>𝑇</m:t>
                      </m:r>
                    </m:oMath>
                  </m:oMathPara>
                </a14:m>
                <a:endParaRPr kumimoji="1" lang="ja-JP" altLang="en-US" sz="2800" i="1"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414938" y="2350370"/>
                <a:ext cx="500446" cy="523220"/>
              </a:xfrm>
              <a:prstGeom prst="rect">
                <a:avLst/>
              </a:prstGeom>
              <a:blipFill rotWithShape="1">
                <a:blip r:embed="rId3"/>
                <a:stretch>
                  <a:fillRect/>
                </a:stretch>
              </a:blipFill>
            </p:spPr>
            <p:txBody>
              <a:bodyPr/>
              <a:lstStyle/>
              <a:p>
                <a:r>
                  <a:rPr lang="ja-JP" altLang="en-US">
                    <a:noFill/>
                  </a:rPr>
                  <a:t> </a:t>
                </a:r>
              </a:p>
            </p:txBody>
          </p:sp>
        </mc:Fallback>
      </mc:AlternateContent>
      <p:sp>
        <p:nvSpPr>
          <p:cNvPr id="96" name="円/楕円 95"/>
          <p:cNvSpPr/>
          <p:nvPr/>
        </p:nvSpPr>
        <p:spPr>
          <a:xfrm>
            <a:off x="834954" y="4262726"/>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97" name="円/楕円 96"/>
          <p:cNvSpPr/>
          <p:nvPr/>
        </p:nvSpPr>
        <p:spPr>
          <a:xfrm>
            <a:off x="1488784" y="4262726"/>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8" name="円/楕円 97"/>
          <p:cNvSpPr/>
          <p:nvPr/>
        </p:nvSpPr>
        <p:spPr>
          <a:xfrm>
            <a:off x="1890216" y="3114785"/>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9" name="円/楕円 98"/>
          <p:cNvSpPr/>
          <p:nvPr/>
        </p:nvSpPr>
        <p:spPr>
          <a:xfrm>
            <a:off x="2050882" y="4262726"/>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0" name="円/楕円 99"/>
          <p:cNvSpPr/>
          <p:nvPr/>
        </p:nvSpPr>
        <p:spPr>
          <a:xfrm>
            <a:off x="2288392" y="551062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1" name="円/楕円 100"/>
          <p:cNvSpPr/>
          <p:nvPr/>
        </p:nvSpPr>
        <p:spPr>
          <a:xfrm>
            <a:off x="1687489" y="551062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2" name="円/楕円 101"/>
          <p:cNvSpPr/>
          <p:nvPr/>
        </p:nvSpPr>
        <p:spPr>
          <a:xfrm>
            <a:off x="1066750" y="551062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6" name="円/楕円 105"/>
          <p:cNvSpPr/>
          <p:nvPr/>
        </p:nvSpPr>
        <p:spPr>
          <a:xfrm>
            <a:off x="2738516" y="4262726"/>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7" name="円/楕円 106"/>
          <p:cNvSpPr/>
          <p:nvPr/>
        </p:nvSpPr>
        <p:spPr>
          <a:xfrm>
            <a:off x="2889757" y="551062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0" name="円/楕円 109"/>
          <p:cNvSpPr/>
          <p:nvPr/>
        </p:nvSpPr>
        <p:spPr>
          <a:xfrm>
            <a:off x="3747612" y="551062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2" name="円/楕円 111"/>
          <p:cNvSpPr/>
          <p:nvPr/>
        </p:nvSpPr>
        <p:spPr>
          <a:xfrm>
            <a:off x="3352332" y="4262726"/>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3" name="正方形/長方形 112"/>
          <p:cNvSpPr/>
          <p:nvPr/>
        </p:nvSpPr>
        <p:spPr>
          <a:xfrm>
            <a:off x="1822957" y="3047526"/>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427651" y="551062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8" name="直線コネクタ 117"/>
          <p:cNvCxnSpPr>
            <a:stCxn id="121" idx="3"/>
            <a:endCxn id="120" idx="0"/>
          </p:cNvCxnSpPr>
          <p:nvPr/>
        </p:nvCxnSpPr>
        <p:spPr>
          <a:xfrm flipH="1">
            <a:off x="5618672" y="3317512"/>
            <a:ext cx="818685" cy="9452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a:stCxn id="126" idx="1"/>
            <a:endCxn id="121" idx="5"/>
          </p:cNvCxnSpPr>
          <p:nvPr/>
        </p:nvCxnSpPr>
        <p:spPr>
          <a:xfrm flipH="1" flipV="1">
            <a:off x="6605301" y="3317512"/>
            <a:ext cx="954984" cy="97328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a:stCxn id="120" idx="3"/>
            <a:endCxn id="123" idx="0"/>
          </p:cNvCxnSpPr>
          <p:nvPr/>
        </p:nvCxnSpPr>
        <p:spPr>
          <a:xfrm flipH="1">
            <a:off x="5009762" y="4465453"/>
            <a:ext cx="524938"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a:stCxn id="120" idx="5"/>
            <a:endCxn id="122" idx="0"/>
          </p:cNvCxnSpPr>
          <p:nvPr/>
        </p:nvCxnSpPr>
        <p:spPr>
          <a:xfrm>
            <a:off x="5702644" y="4465453"/>
            <a:ext cx="248792" cy="104517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a:stCxn id="126" idx="3"/>
            <a:endCxn id="127" idx="0"/>
          </p:cNvCxnSpPr>
          <p:nvPr/>
        </p:nvCxnSpPr>
        <p:spPr>
          <a:xfrm flipH="1">
            <a:off x="7520870" y="4458737"/>
            <a:ext cx="39415" cy="105189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26" idx="5"/>
            <a:endCxn id="130" idx="0"/>
          </p:cNvCxnSpPr>
          <p:nvPr/>
        </p:nvCxnSpPr>
        <p:spPr>
          <a:xfrm>
            <a:off x="7728229" y="4458737"/>
            <a:ext cx="650496" cy="105189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テキスト ボックス 116"/>
              <p:cNvSpPr txBox="1"/>
              <p:nvPr/>
            </p:nvSpPr>
            <p:spPr>
              <a:xfrm>
                <a:off x="4716016" y="2350370"/>
                <a:ext cx="41250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800" i="1" dirty="0" smtClean="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oMath>
                  </m:oMathPara>
                </a14:m>
                <a:endParaRPr kumimoji="1" lang="ja-JP" altLang="en-US" sz="2800" dirty="0"/>
              </a:p>
            </p:txBody>
          </p:sp>
        </mc:Choice>
        <mc:Fallback xmlns="">
          <p:sp>
            <p:nvSpPr>
              <p:cNvPr id="117" name="テキスト ボックス 116"/>
              <p:cNvSpPr txBox="1">
                <a:spLocks noRot="1" noChangeAspect="1" noMove="1" noResize="1" noEditPoints="1" noAdjustHandles="1" noChangeArrowheads="1" noChangeShapeType="1" noTextEdit="1"/>
              </p:cNvSpPr>
              <p:nvPr/>
            </p:nvSpPr>
            <p:spPr>
              <a:xfrm>
                <a:off x="4716016" y="2350370"/>
                <a:ext cx="412501" cy="523220"/>
              </a:xfrm>
              <a:prstGeom prst="rect">
                <a:avLst/>
              </a:prstGeom>
              <a:blipFill rotWithShape="1">
                <a:blip r:embed="rId4"/>
                <a:stretch>
                  <a:fillRect/>
                </a:stretch>
              </a:blipFill>
            </p:spPr>
            <p:txBody>
              <a:bodyPr/>
              <a:lstStyle/>
              <a:p>
                <a:r>
                  <a:rPr lang="ja-JP" altLang="en-US">
                    <a:noFill/>
                  </a:rPr>
                  <a:t> </a:t>
                </a:r>
              </a:p>
            </p:txBody>
          </p:sp>
        </mc:Fallback>
      </mc:AlternateContent>
      <p:sp>
        <p:nvSpPr>
          <p:cNvPr id="120" name="円/楕円 119"/>
          <p:cNvSpPr/>
          <p:nvPr/>
        </p:nvSpPr>
        <p:spPr>
          <a:xfrm>
            <a:off x="5499917" y="4262726"/>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1" name="円/楕円 120"/>
          <p:cNvSpPr/>
          <p:nvPr/>
        </p:nvSpPr>
        <p:spPr>
          <a:xfrm>
            <a:off x="6402574" y="3114785"/>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2" name="円/楕円 121"/>
          <p:cNvSpPr/>
          <p:nvPr/>
        </p:nvSpPr>
        <p:spPr>
          <a:xfrm>
            <a:off x="5832681" y="551062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3" name="円/楕円 122"/>
          <p:cNvSpPr/>
          <p:nvPr/>
        </p:nvSpPr>
        <p:spPr>
          <a:xfrm>
            <a:off x="4891007" y="551062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6" name="円/楕円 125"/>
          <p:cNvSpPr/>
          <p:nvPr/>
        </p:nvSpPr>
        <p:spPr>
          <a:xfrm>
            <a:off x="7525502" y="4256010"/>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7" name="円/楕円 126"/>
          <p:cNvSpPr/>
          <p:nvPr/>
        </p:nvSpPr>
        <p:spPr>
          <a:xfrm>
            <a:off x="7402115" y="551062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0" name="円/楕円 129"/>
          <p:cNvSpPr/>
          <p:nvPr/>
        </p:nvSpPr>
        <p:spPr>
          <a:xfrm>
            <a:off x="8259970" y="551062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1" name="正方形/長方形 130"/>
          <p:cNvSpPr/>
          <p:nvPr/>
        </p:nvSpPr>
        <p:spPr>
          <a:xfrm>
            <a:off x="6335315" y="3047526"/>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9" name="テキスト ボックス 48"/>
              <p:cNvSpPr txBox="1"/>
              <p:nvPr/>
            </p:nvSpPr>
            <p:spPr>
              <a:xfrm>
                <a:off x="1330168" y="980728"/>
                <a:ext cx="5798929" cy="523220"/>
              </a:xfrm>
              <a:prstGeom prst="rect">
                <a:avLst/>
              </a:prstGeom>
              <a:noFill/>
            </p:spPr>
            <p:txBody>
              <a:bodyPr wrap="square" rtlCol="0">
                <a:spAutoFit/>
              </a:bodyPr>
              <a:lstStyle/>
              <a:p>
                <a:r>
                  <a:rPr lang="ja-JP" altLang="en-US" sz="2800" dirty="0" smtClean="0"/>
                  <a:t>根から葉へ，全ての頂点</a:t>
                </a:r>
                <a14:m>
                  <m:oMath xmlns:m="http://schemas.openxmlformats.org/officeDocument/2006/math">
                    <m:r>
                      <a:rPr lang="en-US" altLang="ja-JP" sz="2800" b="0" i="1" smtClean="0">
                        <a:latin typeface="Cambria Math"/>
                      </a:rPr>
                      <m:t>𝑣</m:t>
                    </m:r>
                  </m:oMath>
                </a14:m>
                <a:r>
                  <a:rPr lang="ja-JP" altLang="en-US" sz="2800" dirty="0" smtClean="0"/>
                  <a:t>について</a:t>
                </a:r>
                <a:endParaRPr lang="en-US" altLang="ja-JP" sz="2800" dirty="0" smtClean="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1330168" y="980728"/>
                <a:ext cx="5798929" cy="523220"/>
              </a:xfrm>
              <a:prstGeom prst="rect">
                <a:avLst/>
              </a:prstGeom>
              <a:blipFill rotWithShape="1">
                <a:blip r:embed="rId5"/>
                <a:stretch>
                  <a:fillRect l="-2103" t="-9302" r="-315"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p:cNvSpPr txBox="1"/>
              <p:nvPr/>
            </p:nvSpPr>
            <p:spPr>
              <a:xfrm>
                <a:off x="1393560" y="1919102"/>
                <a:ext cx="7831638" cy="523220"/>
              </a:xfrm>
              <a:prstGeom prst="rect">
                <a:avLst/>
              </a:prstGeom>
              <a:noFill/>
            </p:spPr>
            <p:txBody>
              <a:bodyPr wrap="square" rtlCol="0">
                <a:spAutoFit/>
              </a:bodyPr>
              <a:lstStyle/>
              <a:p>
                <a:r>
                  <a:rPr lang="en-US" altLang="ja-JP" sz="2800" dirty="0" smtClean="0"/>
                  <a:t>(2)</a:t>
                </a:r>
                <a14:m>
                  <m:oMath xmlns:m="http://schemas.openxmlformats.org/officeDocument/2006/math">
                    <m:r>
                      <a:rPr lang="en-US" altLang="ja-JP" sz="2800" i="1">
                        <a:latin typeface="Cambria Math"/>
                      </a:rPr>
                      <m:t>𝑣</m:t>
                    </m:r>
                  </m:oMath>
                </a14:m>
                <a:r>
                  <a:rPr lang="ja-JP" altLang="en-US" sz="2800" dirty="0"/>
                  <a:t>の</a:t>
                </a:r>
                <a:r>
                  <a:rPr lang="ja-JP" altLang="en-US" sz="2800" dirty="0" smtClean="0"/>
                  <a:t>子の中で同じ色の子同士を</a:t>
                </a:r>
                <a:r>
                  <a:rPr lang="ja-JP" altLang="en-US" sz="2800" dirty="0" smtClean="0">
                    <a:solidFill>
                      <a:srgbClr val="FF0000"/>
                    </a:solidFill>
                  </a:rPr>
                  <a:t>縮約</a:t>
                </a:r>
                <a:r>
                  <a:rPr lang="ja-JP" altLang="en-US" sz="2800" dirty="0" smtClean="0"/>
                  <a:t>する．</a:t>
                </a:r>
                <a:endParaRPr lang="ja-JP" altLang="en-US" sz="2800" dirty="0"/>
              </a:p>
            </p:txBody>
          </p:sp>
        </mc:Choice>
        <mc:Fallback xmlns="">
          <p:sp>
            <p:nvSpPr>
              <p:cNvPr id="50" name="テキスト ボックス 49"/>
              <p:cNvSpPr txBox="1">
                <a:spLocks noRot="1" noChangeAspect="1" noMove="1" noResize="1" noEditPoints="1" noAdjustHandles="1" noChangeArrowheads="1" noChangeShapeType="1" noTextEdit="1"/>
              </p:cNvSpPr>
              <p:nvPr/>
            </p:nvSpPr>
            <p:spPr>
              <a:xfrm>
                <a:off x="1393560" y="1919102"/>
                <a:ext cx="7831638" cy="523220"/>
              </a:xfrm>
              <a:prstGeom prst="rect">
                <a:avLst/>
              </a:prstGeom>
              <a:blipFill rotWithShape="1">
                <a:blip r:embed="rId6"/>
                <a:stretch>
                  <a:fillRect l="-1636" t="-17442"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p:cNvSpPr txBox="1"/>
              <p:nvPr/>
            </p:nvSpPr>
            <p:spPr>
              <a:xfrm>
                <a:off x="1392936" y="1503948"/>
                <a:ext cx="6032061" cy="523220"/>
              </a:xfrm>
              <a:prstGeom prst="rect">
                <a:avLst/>
              </a:prstGeom>
              <a:noFill/>
            </p:spPr>
            <p:txBody>
              <a:bodyPr wrap="square" rtlCol="0">
                <a:spAutoFit/>
              </a:bodyPr>
              <a:lstStyle/>
              <a:p>
                <a:r>
                  <a:rPr lang="en-US" altLang="ja-JP" sz="2800" dirty="0" smtClean="0"/>
                  <a:t>(1)</a:t>
                </a:r>
                <a14:m>
                  <m:oMath xmlns:m="http://schemas.openxmlformats.org/officeDocument/2006/math">
                    <m:r>
                      <a:rPr lang="en-US" altLang="ja-JP" sz="2800" b="0" i="1" smtClean="0">
                        <a:latin typeface="Cambria Math"/>
                      </a:rPr>
                      <m:t>𝑣</m:t>
                    </m:r>
                  </m:oMath>
                </a14:m>
                <a:r>
                  <a:rPr lang="ja-JP" altLang="en-US" sz="2800" dirty="0" smtClean="0"/>
                  <a:t>と同じ</a:t>
                </a:r>
                <a:r>
                  <a:rPr lang="ja-JP" altLang="en-US" sz="2800" dirty="0"/>
                  <a:t>色の子を</a:t>
                </a:r>
                <a14:m>
                  <m:oMath xmlns:m="http://schemas.openxmlformats.org/officeDocument/2006/math">
                    <m:r>
                      <a:rPr lang="en-US" altLang="ja-JP" sz="2800" i="1">
                        <a:latin typeface="Cambria Math"/>
                      </a:rPr>
                      <m:t>𝑣</m:t>
                    </m:r>
                  </m:oMath>
                </a14:m>
                <a:r>
                  <a:rPr lang="ja-JP" altLang="en-US" sz="2800" dirty="0"/>
                  <a:t>と</a:t>
                </a:r>
                <a:r>
                  <a:rPr lang="ja-JP" altLang="en-US" sz="2800" dirty="0" smtClean="0">
                    <a:solidFill>
                      <a:srgbClr val="FF0000"/>
                    </a:solidFill>
                  </a:rPr>
                  <a:t>縮約</a:t>
                </a:r>
                <a:r>
                  <a:rPr lang="ja-JP" altLang="en-US" sz="2800" dirty="0"/>
                  <a:t>する</a:t>
                </a:r>
                <a:r>
                  <a:rPr lang="ja-JP" altLang="en-US" sz="2800" dirty="0" smtClean="0"/>
                  <a:t>．</a:t>
                </a:r>
                <a:endParaRPr lang="ja-JP" altLang="en-US" sz="2800" dirty="0"/>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1392936" y="1503948"/>
                <a:ext cx="6032061" cy="523220"/>
              </a:xfrm>
              <a:prstGeom prst="rect">
                <a:avLst/>
              </a:prstGeom>
              <a:blipFill rotWithShape="1">
                <a:blip r:embed="rId7"/>
                <a:stretch>
                  <a:fillRect l="-2123" t="-17442" b="-33721"/>
                </a:stretch>
              </a:blipFill>
            </p:spPr>
            <p:txBody>
              <a:bodyPr/>
              <a:lstStyle/>
              <a:p>
                <a:r>
                  <a:rPr lang="ja-JP" altLang="en-US">
                    <a:noFill/>
                  </a:rPr>
                  <a:t> </a:t>
                </a:r>
              </a:p>
            </p:txBody>
          </p:sp>
        </mc:Fallback>
      </mc:AlternateContent>
      <p:sp>
        <p:nvSpPr>
          <p:cNvPr id="52" name="正方形/長方形 51"/>
          <p:cNvSpPr/>
          <p:nvPr/>
        </p:nvSpPr>
        <p:spPr>
          <a:xfrm>
            <a:off x="3281734" y="6165304"/>
            <a:ext cx="517864" cy="51786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正方形/長方形 52"/>
          <p:cNvSpPr/>
          <p:nvPr/>
        </p:nvSpPr>
        <p:spPr>
          <a:xfrm>
            <a:off x="3970109" y="6165304"/>
            <a:ext cx="517864" cy="51786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正方形/長方形 53"/>
          <p:cNvSpPr/>
          <p:nvPr/>
        </p:nvSpPr>
        <p:spPr>
          <a:xfrm>
            <a:off x="5346858" y="6165304"/>
            <a:ext cx="517864" cy="51786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正方形/長方形 54"/>
          <p:cNvSpPr/>
          <p:nvPr/>
        </p:nvSpPr>
        <p:spPr>
          <a:xfrm>
            <a:off x="4658484" y="6165304"/>
            <a:ext cx="517864" cy="51786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Tree>
    <p:extLst>
      <p:ext uri="{BB962C8B-B14F-4D97-AF65-F5344CB8AC3E}">
        <p14:creationId xmlns:p14="http://schemas.microsoft.com/office/powerpoint/2010/main" val="4187201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98"/>
                                        </p:tgtEl>
                                        <p:attrNameLst>
                                          <p:attrName>fillcolor</p:attrName>
                                        </p:attrNameLst>
                                      </p:cBhvr>
                                      <p:to>
                                        <a:srgbClr val="00DA00"/>
                                      </p:to>
                                    </p:animClr>
                                    <p:set>
                                      <p:cBhvr>
                                        <p:cTn id="7" dur="500" fill="hold"/>
                                        <p:tgtEl>
                                          <p:spTgt spid="98"/>
                                        </p:tgtEl>
                                        <p:attrNameLst>
                                          <p:attrName>fill.type</p:attrName>
                                        </p:attrNameLst>
                                      </p:cBhvr>
                                      <p:to>
                                        <p:strVal val="solid"/>
                                      </p:to>
                                    </p:set>
                                    <p:set>
                                      <p:cBhvr>
                                        <p:cTn id="8" dur="500" fill="hold"/>
                                        <p:tgtEl>
                                          <p:spTgt spid="98"/>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96"/>
                                        </p:tgtEl>
                                        <p:attrNameLst>
                                          <p:attrName>fillcolor</p:attrName>
                                        </p:attrNameLst>
                                      </p:cBhvr>
                                      <p:to>
                                        <a:srgbClr val="00DA00"/>
                                      </p:to>
                                    </p:animClr>
                                    <p:set>
                                      <p:cBhvr>
                                        <p:cTn id="11" dur="500" fill="hold"/>
                                        <p:tgtEl>
                                          <p:spTgt spid="96"/>
                                        </p:tgtEl>
                                        <p:attrNameLst>
                                          <p:attrName>fill.type</p:attrName>
                                        </p:attrNameLst>
                                      </p:cBhvr>
                                      <p:to>
                                        <p:strVal val="solid"/>
                                      </p:to>
                                    </p:set>
                                    <p:set>
                                      <p:cBhvr>
                                        <p:cTn id="12" dur="500" fill="hold"/>
                                        <p:tgtEl>
                                          <p:spTgt spid="96"/>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500" fill="hold"/>
                                        <p:tgtEl>
                                          <p:spTgt spid="121"/>
                                        </p:tgtEl>
                                        <p:attrNameLst>
                                          <p:attrName>fillcolor</p:attrName>
                                        </p:attrNameLst>
                                      </p:cBhvr>
                                      <p:to>
                                        <a:srgbClr val="00DA00"/>
                                      </p:to>
                                    </p:animClr>
                                    <p:set>
                                      <p:cBhvr>
                                        <p:cTn id="15" dur="500" fill="hold"/>
                                        <p:tgtEl>
                                          <p:spTgt spid="121"/>
                                        </p:tgtEl>
                                        <p:attrNameLst>
                                          <p:attrName>fill.type</p:attrName>
                                        </p:attrNameLst>
                                      </p:cBhvr>
                                      <p:to>
                                        <p:strVal val="solid"/>
                                      </p:to>
                                    </p:set>
                                    <p:set>
                                      <p:cBhvr>
                                        <p:cTn id="16" dur="500" fill="hold"/>
                                        <p:tgtEl>
                                          <p:spTgt spid="121"/>
                                        </p:tgtEl>
                                        <p:attrNameLst>
                                          <p:attrName>fill.on</p:attrName>
                                        </p:attrNameLst>
                                      </p:cBhvr>
                                      <p:to>
                                        <p:strVal val="true"/>
                                      </p:to>
                                    </p:set>
                                  </p:childTnLst>
                                </p:cTn>
                              </p:par>
                              <p:par>
                                <p:cTn id="17" presetID="10"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500" fill="hold"/>
                                        <p:tgtEl>
                                          <p:spTgt spid="98"/>
                                        </p:tgtEl>
                                        <p:attrNameLst>
                                          <p:attrName>fillcolor</p:attrName>
                                        </p:attrNameLst>
                                      </p:cBhvr>
                                      <p:to>
                                        <a:srgbClr val="7171FF"/>
                                      </p:to>
                                    </p:animClr>
                                    <p:set>
                                      <p:cBhvr>
                                        <p:cTn id="24" dur="500" fill="hold"/>
                                        <p:tgtEl>
                                          <p:spTgt spid="98"/>
                                        </p:tgtEl>
                                        <p:attrNameLst>
                                          <p:attrName>fill.type</p:attrName>
                                        </p:attrNameLst>
                                      </p:cBhvr>
                                      <p:to>
                                        <p:strVal val="solid"/>
                                      </p:to>
                                    </p:set>
                                    <p:set>
                                      <p:cBhvr>
                                        <p:cTn id="25" dur="500" fill="hold"/>
                                        <p:tgtEl>
                                          <p:spTgt spid="9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500" fill="hold"/>
                                        <p:tgtEl>
                                          <p:spTgt spid="96"/>
                                        </p:tgtEl>
                                        <p:attrNameLst>
                                          <p:attrName>fillcolor</p:attrName>
                                        </p:attrNameLst>
                                      </p:cBhvr>
                                      <p:to>
                                        <a:srgbClr val="7171FF"/>
                                      </p:to>
                                    </p:animClr>
                                    <p:set>
                                      <p:cBhvr>
                                        <p:cTn id="28" dur="500" fill="hold"/>
                                        <p:tgtEl>
                                          <p:spTgt spid="96"/>
                                        </p:tgtEl>
                                        <p:attrNameLst>
                                          <p:attrName>fill.type</p:attrName>
                                        </p:attrNameLst>
                                      </p:cBhvr>
                                      <p:to>
                                        <p:strVal val="solid"/>
                                      </p:to>
                                    </p:set>
                                    <p:set>
                                      <p:cBhvr>
                                        <p:cTn id="29" dur="500" fill="hold"/>
                                        <p:tgtEl>
                                          <p:spTgt spid="96"/>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500" fill="hold"/>
                                        <p:tgtEl>
                                          <p:spTgt spid="121"/>
                                        </p:tgtEl>
                                        <p:attrNameLst>
                                          <p:attrName>fillcolor</p:attrName>
                                        </p:attrNameLst>
                                      </p:cBhvr>
                                      <p:to>
                                        <a:srgbClr val="7171FF"/>
                                      </p:to>
                                    </p:animClr>
                                    <p:set>
                                      <p:cBhvr>
                                        <p:cTn id="32" dur="500" fill="hold"/>
                                        <p:tgtEl>
                                          <p:spTgt spid="121"/>
                                        </p:tgtEl>
                                        <p:attrNameLst>
                                          <p:attrName>fill.type</p:attrName>
                                        </p:attrNameLst>
                                      </p:cBhvr>
                                      <p:to>
                                        <p:strVal val="solid"/>
                                      </p:to>
                                    </p:set>
                                    <p:set>
                                      <p:cBhvr>
                                        <p:cTn id="33" dur="500" fill="hold"/>
                                        <p:tgtEl>
                                          <p:spTgt spid="121"/>
                                        </p:tgtEl>
                                        <p:attrNameLst>
                                          <p:attrName>fill.on</p:attrName>
                                        </p:attrNameLst>
                                      </p:cBhvr>
                                      <p:to>
                                        <p:strVal val="true"/>
                                      </p:to>
                                    </p:set>
                                  </p:childTnLst>
                                </p:cTn>
                              </p:par>
                              <p:par>
                                <p:cTn id="34" presetID="1" presetClass="emph" presetSubtype="2" fill="hold" nodeType="withEffect">
                                  <p:stCondLst>
                                    <p:cond delay="0"/>
                                  </p:stCondLst>
                                  <p:childTnLst>
                                    <p:animClr clrSpc="rgb" dir="cw">
                                      <p:cBhvr>
                                        <p:cTn id="35" dur="500" fill="hold"/>
                                        <p:tgtEl>
                                          <p:spTgt spid="115"/>
                                        </p:tgtEl>
                                        <p:attrNameLst>
                                          <p:attrName>fillcolor</p:attrName>
                                        </p:attrNameLst>
                                      </p:cBhvr>
                                      <p:to>
                                        <a:srgbClr val="7171FF"/>
                                      </p:to>
                                    </p:animClr>
                                    <p:set>
                                      <p:cBhvr>
                                        <p:cTn id="36" dur="500" fill="hold"/>
                                        <p:tgtEl>
                                          <p:spTgt spid="115"/>
                                        </p:tgtEl>
                                        <p:attrNameLst>
                                          <p:attrName>fill.type</p:attrName>
                                        </p:attrNameLst>
                                      </p:cBhvr>
                                      <p:to>
                                        <p:strVal val="solid"/>
                                      </p:to>
                                    </p:set>
                                    <p:set>
                                      <p:cBhvr>
                                        <p:cTn id="37" dur="500" fill="hold"/>
                                        <p:tgtEl>
                                          <p:spTgt spid="115"/>
                                        </p:tgtEl>
                                        <p:attrNameLst>
                                          <p:attrName>fill.on</p:attrName>
                                        </p:attrNameLst>
                                      </p:cBhvr>
                                      <p:to>
                                        <p:strVal val="true"/>
                                      </p:to>
                                    </p:set>
                                  </p:childTnLst>
                                </p:cTn>
                              </p:par>
                              <p:par>
                                <p:cTn id="38" presetID="1" presetClass="emph" presetSubtype="2" fill="hold" nodeType="withEffect">
                                  <p:stCondLst>
                                    <p:cond delay="0"/>
                                  </p:stCondLst>
                                  <p:childTnLst>
                                    <p:animClr clrSpc="rgb" dir="cw">
                                      <p:cBhvr>
                                        <p:cTn id="39" dur="500" fill="hold"/>
                                        <p:tgtEl>
                                          <p:spTgt spid="97"/>
                                        </p:tgtEl>
                                        <p:attrNameLst>
                                          <p:attrName>fillcolor</p:attrName>
                                        </p:attrNameLst>
                                      </p:cBhvr>
                                      <p:to>
                                        <a:srgbClr val="7171FF"/>
                                      </p:to>
                                    </p:animClr>
                                    <p:set>
                                      <p:cBhvr>
                                        <p:cTn id="40" dur="500" fill="hold"/>
                                        <p:tgtEl>
                                          <p:spTgt spid="97"/>
                                        </p:tgtEl>
                                        <p:attrNameLst>
                                          <p:attrName>fill.type</p:attrName>
                                        </p:attrNameLst>
                                      </p:cBhvr>
                                      <p:to>
                                        <p:strVal val="solid"/>
                                      </p:to>
                                    </p:set>
                                    <p:set>
                                      <p:cBhvr>
                                        <p:cTn id="41" dur="500" fill="hold"/>
                                        <p:tgtEl>
                                          <p:spTgt spid="97"/>
                                        </p:tgtEl>
                                        <p:attrNameLst>
                                          <p:attrName>fill.on</p:attrName>
                                        </p:attrNameLst>
                                      </p:cBhvr>
                                      <p:to>
                                        <p:strVal val="true"/>
                                      </p:to>
                                    </p:set>
                                  </p:childTnLst>
                                </p:cTn>
                              </p:par>
                              <p:par>
                                <p:cTn id="42" presetID="1" presetClass="emph" presetSubtype="2" fill="hold" nodeType="withEffect">
                                  <p:stCondLst>
                                    <p:cond delay="0"/>
                                  </p:stCondLst>
                                  <p:childTnLst>
                                    <p:animClr clrSpc="rgb" dir="cw">
                                      <p:cBhvr>
                                        <p:cTn id="43" dur="500" fill="hold"/>
                                        <p:tgtEl>
                                          <p:spTgt spid="99"/>
                                        </p:tgtEl>
                                        <p:attrNameLst>
                                          <p:attrName>fillcolor</p:attrName>
                                        </p:attrNameLst>
                                      </p:cBhvr>
                                      <p:to>
                                        <a:srgbClr val="7171FF"/>
                                      </p:to>
                                    </p:animClr>
                                    <p:set>
                                      <p:cBhvr>
                                        <p:cTn id="44" dur="500" fill="hold"/>
                                        <p:tgtEl>
                                          <p:spTgt spid="99"/>
                                        </p:tgtEl>
                                        <p:attrNameLst>
                                          <p:attrName>fill.type</p:attrName>
                                        </p:attrNameLst>
                                      </p:cBhvr>
                                      <p:to>
                                        <p:strVal val="solid"/>
                                      </p:to>
                                    </p:set>
                                    <p:set>
                                      <p:cBhvr>
                                        <p:cTn id="45" dur="500" fill="hold"/>
                                        <p:tgtEl>
                                          <p:spTgt spid="99"/>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500" fill="hold"/>
                                        <p:tgtEl>
                                          <p:spTgt spid="120"/>
                                        </p:tgtEl>
                                        <p:attrNameLst>
                                          <p:attrName>fillcolor</p:attrName>
                                        </p:attrNameLst>
                                      </p:cBhvr>
                                      <p:to>
                                        <a:srgbClr val="7171FF"/>
                                      </p:to>
                                    </p:animClr>
                                    <p:set>
                                      <p:cBhvr>
                                        <p:cTn id="48" dur="500" fill="hold"/>
                                        <p:tgtEl>
                                          <p:spTgt spid="120"/>
                                        </p:tgtEl>
                                        <p:attrNameLst>
                                          <p:attrName>fill.type</p:attrName>
                                        </p:attrNameLst>
                                      </p:cBhvr>
                                      <p:to>
                                        <p:strVal val="solid"/>
                                      </p:to>
                                    </p:set>
                                    <p:set>
                                      <p:cBhvr>
                                        <p:cTn id="49" dur="500" fill="hold"/>
                                        <p:tgtEl>
                                          <p:spTgt spid="120"/>
                                        </p:tgtEl>
                                        <p:attrNameLst>
                                          <p:attrName>fill.on</p:attrName>
                                        </p:attrNameLst>
                                      </p:cBhvr>
                                      <p:to>
                                        <p:strVal val="true"/>
                                      </p:to>
                                    </p:set>
                                  </p:childTnLst>
                                </p:cTn>
                              </p:par>
                              <p:par>
                                <p:cTn id="50" presetID="10"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500" fill="hold"/>
                                        <p:tgtEl>
                                          <p:spTgt spid="98"/>
                                        </p:tgtEl>
                                        <p:attrNameLst>
                                          <p:attrName>fillcolor</p:attrName>
                                        </p:attrNameLst>
                                      </p:cBhvr>
                                      <p:to>
                                        <a:srgbClr val="FF5D5D"/>
                                      </p:to>
                                    </p:animClr>
                                    <p:set>
                                      <p:cBhvr>
                                        <p:cTn id="57" dur="500" fill="hold"/>
                                        <p:tgtEl>
                                          <p:spTgt spid="98"/>
                                        </p:tgtEl>
                                        <p:attrNameLst>
                                          <p:attrName>fill.type</p:attrName>
                                        </p:attrNameLst>
                                      </p:cBhvr>
                                      <p:to>
                                        <p:strVal val="solid"/>
                                      </p:to>
                                    </p:set>
                                    <p:set>
                                      <p:cBhvr>
                                        <p:cTn id="58" dur="500" fill="hold"/>
                                        <p:tgtEl>
                                          <p:spTgt spid="9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500" fill="hold"/>
                                        <p:tgtEl>
                                          <p:spTgt spid="96"/>
                                        </p:tgtEl>
                                        <p:attrNameLst>
                                          <p:attrName>fillcolor</p:attrName>
                                        </p:attrNameLst>
                                      </p:cBhvr>
                                      <p:to>
                                        <a:srgbClr val="FF5D5D"/>
                                      </p:to>
                                    </p:animClr>
                                    <p:set>
                                      <p:cBhvr>
                                        <p:cTn id="61" dur="500" fill="hold"/>
                                        <p:tgtEl>
                                          <p:spTgt spid="96"/>
                                        </p:tgtEl>
                                        <p:attrNameLst>
                                          <p:attrName>fill.type</p:attrName>
                                        </p:attrNameLst>
                                      </p:cBhvr>
                                      <p:to>
                                        <p:strVal val="solid"/>
                                      </p:to>
                                    </p:set>
                                    <p:set>
                                      <p:cBhvr>
                                        <p:cTn id="62" dur="500" fill="hold"/>
                                        <p:tgtEl>
                                          <p:spTgt spid="96"/>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500" fill="hold"/>
                                        <p:tgtEl>
                                          <p:spTgt spid="121"/>
                                        </p:tgtEl>
                                        <p:attrNameLst>
                                          <p:attrName>fillcolor</p:attrName>
                                        </p:attrNameLst>
                                      </p:cBhvr>
                                      <p:to>
                                        <a:srgbClr val="FF5D5D"/>
                                      </p:to>
                                    </p:animClr>
                                    <p:set>
                                      <p:cBhvr>
                                        <p:cTn id="65" dur="500" fill="hold"/>
                                        <p:tgtEl>
                                          <p:spTgt spid="121"/>
                                        </p:tgtEl>
                                        <p:attrNameLst>
                                          <p:attrName>fill.type</p:attrName>
                                        </p:attrNameLst>
                                      </p:cBhvr>
                                      <p:to>
                                        <p:strVal val="solid"/>
                                      </p:to>
                                    </p:set>
                                    <p:set>
                                      <p:cBhvr>
                                        <p:cTn id="66" dur="500" fill="hold"/>
                                        <p:tgtEl>
                                          <p:spTgt spid="121"/>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500" fill="hold"/>
                                        <p:tgtEl>
                                          <p:spTgt spid="115"/>
                                        </p:tgtEl>
                                        <p:attrNameLst>
                                          <p:attrName>fillcolor</p:attrName>
                                        </p:attrNameLst>
                                      </p:cBhvr>
                                      <p:to>
                                        <a:srgbClr val="FF5D5D"/>
                                      </p:to>
                                    </p:animClr>
                                    <p:set>
                                      <p:cBhvr>
                                        <p:cTn id="69" dur="500" fill="hold"/>
                                        <p:tgtEl>
                                          <p:spTgt spid="115"/>
                                        </p:tgtEl>
                                        <p:attrNameLst>
                                          <p:attrName>fill.type</p:attrName>
                                        </p:attrNameLst>
                                      </p:cBhvr>
                                      <p:to>
                                        <p:strVal val="solid"/>
                                      </p:to>
                                    </p:set>
                                    <p:set>
                                      <p:cBhvr>
                                        <p:cTn id="70" dur="500" fill="hold"/>
                                        <p:tgtEl>
                                          <p:spTgt spid="115"/>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500" fill="hold"/>
                                        <p:tgtEl>
                                          <p:spTgt spid="97"/>
                                        </p:tgtEl>
                                        <p:attrNameLst>
                                          <p:attrName>fillcolor</p:attrName>
                                        </p:attrNameLst>
                                      </p:cBhvr>
                                      <p:to>
                                        <a:srgbClr val="FF5D5D"/>
                                      </p:to>
                                    </p:animClr>
                                    <p:set>
                                      <p:cBhvr>
                                        <p:cTn id="73" dur="500" fill="hold"/>
                                        <p:tgtEl>
                                          <p:spTgt spid="97"/>
                                        </p:tgtEl>
                                        <p:attrNameLst>
                                          <p:attrName>fill.type</p:attrName>
                                        </p:attrNameLst>
                                      </p:cBhvr>
                                      <p:to>
                                        <p:strVal val="solid"/>
                                      </p:to>
                                    </p:set>
                                    <p:set>
                                      <p:cBhvr>
                                        <p:cTn id="74" dur="500" fill="hold"/>
                                        <p:tgtEl>
                                          <p:spTgt spid="9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500" fill="hold"/>
                                        <p:tgtEl>
                                          <p:spTgt spid="99"/>
                                        </p:tgtEl>
                                        <p:attrNameLst>
                                          <p:attrName>fillcolor</p:attrName>
                                        </p:attrNameLst>
                                      </p:cBhvr>
                                      <p:to>
                                        <a:srgbClr val="FF5D5D"/>
                                      </p:to>
                                    </p:animClr>
                                    <p:set>
                                      <p:cBhvr>
                                        <p:cTn id="77" dur="500" fill="hold"/>
                                        <p:tgtEl>
                                          <p:spTgt spid="99"/>
                                        </p:tgtEl>
                                        <p:attrNameLst>
                                          <p:attrName>fill.type</p:attrName>
                                        </p:attrNameLst>
                                      </p:cBhvr>
                                      <p:to>
                                        <p:strVal val="solid"/>
                                      </p:to>
                                    </p:set>
                                    <p:set>
                                      <p:cBhvr>
                                        <p:cTn id="78" dur="500" fill="hold"/>
                                        <p:tgtEl>
                                          <p:spTgt spid="99"/>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500" fill="hold"/>
                                        <p:tgtEl>
                                          <p:spTgt spid="120"/>
                                        </p:tgtEl>
                                        <p:attrNameLst>
                                          <p:attrName>fillcolor</p:attrName>
                                        </p:attrNameLst>
                                      </p:cBhvr>
                                      <p:to>
                                        <a:srgbClr val="FF5D5D"/>
                                      </p:to>
                                    </p:animClr>
                                    <p:set>
                                      <p:cBhvr>
                                        <p:cTn id="81" dur="500" fill="hold"/>
                                        <p:tgtEl>
                                          <p:spTgt spid="120"/>
                                        </p:tgtEl>
                                        <p:attrNameLst>
                                          <p:attrName>fill.type</p:attrName>
                                        </p:attrNameLst>
                                      </p:cBhvr>
                                      <p:to>
                                        <p:strVal val="solid"/>
                                      </p:to>
                                    </p:set>
                                    <p:set>
                                      <p:cBhvr>
                                        <p:cTn id="82" dur="500" fill="hold"/>
                                        <p:tgtEl>
                                          <p:spTgt spid="120"/>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500" fill="hold"/>
                                        <p:tgtEl>
                                          <p:spTgt spid="102"/>
                                        </p:tgtEl>
                                        <p:attrNameLst>
                                          <p:attrName>fillcolor</p:attrName>
                                        </p:attrNameLst>
                                      </p:cBhvr>
                                      <p:to>
                                        <a:srgbClr val="FF5D5D"/>
                                      </p:to>
                                    </p:animClr>
                                    <p:set>
                                      <p:cBhvr>
                                        <p:cTn id="85" dur="500" fill="hold"/>
                                        <p:tgtEl>
                                          <p:spTgt spid="102"/>
                                        </p:tgtEl>
                                        <p:attrNameLst>
                                          <p:attrName>fill.type</p:attrName>
                                        </p:attrNameLst>
                                      </p:cBhvr>
                                      <p:to>
                                        <p:strVal val="solid"/>
                                      </p:to>
                                    </p:set>
                                    <p:set>
                                      <p:cBhvr>
                                        <p:cTn id="86" dur="500" fill="hold"/>
                                        <p:tgtEl>
                                          <p:spTgt spid="102"/>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500" fill="hold"/>
                                        <p:tgtEl>
                                          <p:spTgt spid="106"/>
                                        </p:tgtEl>
                                        <p:attrNameLst>
                                          <p:attrName>fillcolor</p:attrName>
                                        </p:attrNameLst>
                                      </p:cBhvr>
                                      <p:to>
                                        <a:srgbClr val="FF5D5D"/>
                                      </p:to>
                                    </p:animClr>
                                    <p:set>
                                      <p:cBhvr>
                                        <p:cTn id="89" dur="500" fill="hold"/>
                                        <p:tgtEl>
                                          <p:spTgt spid="106"/>
                                        </p:tgtEl>
                                        <p:attrNameLst>
                                          <p:attrName>fill.type</p:attrName>
                                        </p:attrNameLst>
                                      </p:cBhvr>
                                      <p:to>
                                        <p:strVal val="solid"/>
                                      </p:to>
                                    </p:set>
                                    <p:set>
                                      <p:cBhvr>
                                        <p:cTn id="90" dur="500" fill="hold"/>
                                        <p:tgtEl>
                                          <p:spTgt spid="106"/>
                                        </p:tgtEl>
                                        <p:attrNameLst>
                                          <p:attrName>fill.on</p:attrName>
                                        </p:attrNameLst>
                                      </p:cBhvr>
                                      <p:to>
                                        <p:strVal val="true"/>
                                      </p:to>
                                    </p:set>
                                  </p:childTnLst>
                                </p:cTn>
                              </p:par>
                              <p:par>
                                <p:cTn id="91" presetID="1" presetClass="emph" presetSubtype="2" fill="hold" nodeType="withEffect">
                                  <p:stCondLst>
                                    <p:cond delay="0"/>
                                  </p:stCondLst>
                                  <p:childTnLst>
                                    <p:animClr clrSpc="rgb" dir="cw">
                                      <p:cBhvr>
                                        <p:cTn id="92" dur="500" fill="hold"/>
                                        <p:tgtEl>
                                          <p:spTgt spid="112"/>
                                        </p:tgtEl>
                                        <p:attrNameLst>
                                          <p:attrName>fillcolor</p:attrName>
                                        </p:attrNameLst>
                                      </p:cBhvr>
                                      <p:to>
                                        <a:srgbClr val="FF5D5D"/>
                                      </p:to>
                                    </p:animClr>
                                    <p:set>
                                      <p:cBhvr>
                                        <p:cTn id="93" dur="500" fill="hold"/>
                                        <p:tgtEl>
                                          <p:spTgt spid="112"/>
                                        </p:tgtEl>
                                        <p:attrNameLst>
                                          <p:attrName>fill.type</p:attrName>
                                        </p:attrNameLst>
                                      </p:cBhvr>
                                      <p:to>
                                        <p:strVal val="solid"/>
                                      </p:to>
                                    </p:set>
                                    <p:set>
                                      <p:cBhvr>
                                        <p:cTn id="94" dur="500" fill="hold"/>
                                        <p:tgtEl>
                                          <p:spTgt spid="112"/>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123"/>
                                        </p:tgtEl>
                                        <p:attrNameLst>
                                          <p:attrName>fillcolor</p:attrName>
                                        </p:attrNameLst>
                                      </p:cBhvr>
                                      <p:to>
                                        <a:srgbClr val="FF5D5D"/>
                                      </p:to>
                                    </p:animClr>
                                    <p:set>
                                      <p:cBhvr>
                                        <p:cTn id="97" dur="500" fill="hold"/>
                                        <p:tgtEl>
                                          <p:spTgt spid="123"/>
                                        </p:tgtEl>
                                        <p:attrNameLst>
                                          <p:attrName>fill.type</p:attrName>
                                        </p:attrNameLst>
                                      </p:cBhvr>
                                      <p:to>
                                        <p:strVal val="solid"/>
                                      </p:to>
                                    </p:set>
                                    <p:set>
                                      <p:cBhvr>
                                        <p:cTn id="98" dur="500" fill="hold"/>
                                        <p:tgtEl>
                                          <p:spTgt spid="123"/>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500" fill="hold"/>
                                        <p:tgtEl>
                                          <p:spTgt spid="126"/>
                                        </p:tgtEl>
                                        <p:attrNameLst>
                                          <p:attrName>fillcolor</p:attrName>
                                        </p:attrNameLst>
                                      </p:cBhvr>
                                      <p:to>
                                        <a:srgbClr val="FF5D5D"/>
                                      </p:to>
                                    </p:animClr>
                                    <p:set>
                                      <p:cBhvr>
                                        <p:cTn id="101" dur="500" fill="hold"/>
                                        <p:tgtEl>
                                          <p:spTgt spid="126"/>
                                        </p:tgtEl>
                                        <p:attrNameLst>
                                          <p:attrName>fill.type</p:attrName>
                                        </p:attrNameLst>
                                      </p:cBhvr>
                                      <p:to>
                                        <p:strVal val="solid"/>
                                      </p:to>
                                    </p:set>
                                    <p:set>
                                      <p:cBhvr>
                                        <p:cTn id="102" dur="500" fill="hold"/>
                                        <p:tgtEl>
                                          <p:spTgt spid="126"/>
                                        </p:tgtEl>
                                        <p:attrNameLst>
                                          <p:attrName>fill.on</p:attrName>
                                        </p:attrNameLst>
                                      </p:cBhvr>
                                      <p:to>
                                        <p:strVal val="true"/>
                                      </p:to>
                                    </p:set>
                                  </p:childTnLst>
                                </p:cTn>
                              </p:par>
                              <p:par>
                                <p:cTn id="103" presetID="10" presetClass="entr" presetSubtype="0" fill="hold" grpId="0" nodeType="withEffect">
                                  <p:stCondLst>
                                    <p:cond delay="0"/>
                                  </p:stCondLst>
                                  <p:childTnLst>
                                    <p:set>
                                      <p:cBhvr>
                                        <p:cTn id="104" dur="1" fill="hold">
                                          <p:stCondLst>
                                            <p:cond delay="0"/>
                                          </p:stCondLst>
                                        </p:cTn>
                                        <p:tgtEl>
                                          <p:spTgt spid="55"/>
                                        </p:tgtEl>
                                        <p:attrNameLst>
                                          <p:attrName>style.visibility</p:attrName>
                                        </p:attrNameLst>
                                      </p:cBhvr>
                                      <p:to>
                                        <p:strVal val="visible"/>
                                      </p:to>
                                    </p:set>
                                    <p:animEffect transition="in" filter="fade">
                                      <p:cBhvr>
                                        <p:cTn id="105" dur="500"/>
                                        <p:tgtEl>
                                          <p:spTgt spid="55"/>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mph" presetSubtype="2" fill="hold" nodeType="clickEffect">
                                  <p:stCondLst>
                                    <p:cond delay="0"/>
                                  </p:stCondLst>
                                  <p:childTnLst>
                                    <p:animClr clrSpc="rgb" dir="cw">
                                      <p:cBhvr>
                                        <p:cTn id="109" dur="500" fill="hold"/>
                                        <p:tgtEl>
                                          <p:spTgt spid="98"/>
                                        </p:tgtEl>
                                        <p:attrNameLst>
                                          <p:attrName>fillcolor</p:attrName>
                                        </p:attrNameLst>
                                      </p:cBhvr>
                                      <p:to>
                                        <a:srgbClr val="00DA00"/>
                                      </p:to>
                                    </p:animClr>
                                    <p:set>
                                      <p:cBhvr>
                                        <p:cTn id="110" dur="500" fill="hold"/>
                                        <p:tgtEl>
                                          <p:spTgt spid="98"/>
                                        </p:tgtEl>
                                        <p:attrNameLst>
                                          <p:attrName>fill.type</p:attrName>
                                        </p:attrNameLst>
                                      </p:cBhvr>
                                      <p:to>
                                        <p:strVal val="solid"/>
                                      </p:to>
                                    </p:set>
                                    <p:set>
                                      <p:cBhvr>
                                        <p:cTn id="111" dur="500" fill="hold"/>
                                        <p:tgtEl>
                                          <p:spTgt spid="98"/>
                                        </p:tgtEl>
                                        <p:attrNameLst>
                                          <p:attrName>fill.on</p:attrName>
                                        </p:attrNameLst>
                                      </p:cBhvr>
                                      <p:to>
                                        <p:strVal val="true"/>
                                      </p:to>
                                    </p:set>
                                  </p:childTnLst>
                                </p:cTn>
                              </p:par>
                              <p:par>
                                <p:cTn id="112" presetID="1" presetClass="emph" presetSubtype="2" fill="hold" nodeType="withEffect">
                                  <p:stCondLst>
                                    <p:cond delay="0"/>
                                  </p:stCondLst>
                                  <p:childTnLst>
                                    <p:animClr clrSpc="rgb" dir="cw">
                                      <p:cBhvr>
                                        <p:cTn id="113" dur="500" fill="hold"/>
                                        <p:tgtEl>
                                          <p:spTgt spid="96"/>
                                        </p:tgtEl>
                                        <p:attrNameLst>
                                          <p:attrName>fillcolor</p:attrName>
                                        </p:attrNameLst>
                                      </p:cBhvr>
                                      <p:to>
                                        <a:srgbClr val="00DA00"/>
                                      </p:to>
                                    </p:animClr>
                                    <p:set>
                                      <p:cBhvr>
                                        <p:cTn id="114" dur="500" fill="hold"/>
                                        <p:tgtEl>
                                          <p:spTgt spid="96"/>
                                        </p:tgtEl>
                                        <p:attrNameLst>
                                          <p:attrName>fill.type</p:attrName>
                                        </p:attrNameLst>
                                      </p:cBhvr>
                                      <p:to>
                                        <p:strVal val="solid"/>
                                      </p:to>
                                    </p:set>
                                    <p:set>
                                      <p:cBhvr>
                                        <p:cTn id="115" dur="500" fill="hold"/>
                                        <p:tgtEl>
                                          <p:spTgt spid="96"/>
                                        </p:tgtEl>
                                        <p:attrNameLst>
                                          <p:attrName>fill.on</p:attrName>
                                        </p:attrNameLst>
                                      </p:cBhvr>
                                      <p:to>
                                        <p:strVal val="true"/>
                                      </p:to>
                                    </p:set>
                                  </p:childTnLst>
                                </p:cTn>
                              </p:par>
                              <p:par>
                                <p:cTn id="116" presetID="1" presetClass="emph" presetSubtype="2" fill="hold" nodeType="withEffect">
                                  <p:stCondLst>
                                    <p:cond delay="0"/>
                                  </p:stCondLst>
                                  <p:childTnLst>
                                    <p:animClr clrSpc="rgb" dir="cw">
                                      <p:cBhvr>
                                        <p:cTn id="117" dur="500" fill="hold"/>
                                        <p:tgtEl>
                                          <p:spTgt spid="121"/>
                                        </p:tgtEl>
                                        <p:attrNameLst>
                                          <p:attrName>fillcolor</p:attrName>
                                        </p:attrNameLst>
                                      </p:cBhvr>
                                      <p:to>
                                        <a:srgbClr val="00DA00"/>
                                      </p:to>
                                    </p:animClr>
                                    <p:set>
                                      <p:cBhvr>
                                        <p:cTn id="118" dur="500" fill="hold"/>
                                        <p:tgtEl>
                                          <p:spTgt spid="121"/>
                                        </p:tgtEl>
                                        <p:attrNameLst>
                                          <p:attrName>fill.type</p:attrName>
                                        </p:attrNameLst>
                                      </p:cBhvr>
                                      <p:to>
                                        <p:strVal val="solid"/>
                                      </p:to>
                                    </p:set>
                                    <p:set>
                                      <p:cBhvr>
                                        <p:cTn id="119" dur="500" fill="hold"/>
                                        <p:tgtEl>
                                          <p:spTgt spid="121"/>
                                        </p:tgtEl>
                                        <p:attrNameLst>
                                          <p:attrName>fill.on</p:attrName>
                                        </p:attrNameLst>
                                      </p:cBhvr>
                                      <p:to>
                                        <p:strVal val="true"/>
                                      </p:to>
                                    </p:set>
                                  </p:childTnLst>
                                </p:cTn>
                              </p:par>
                              <p:par>
                                <p:cTn id="120" presetID="1" presetClass="emph" presetSubtype="2" fill="hold" nodeType="withEffect">
                                  <p:stCondLst>
                                    <p:cond delay="0"/>
                                  </p:stCondLst>
                                  <p:childTnLst>
                                    <p:animClr clrSpc="rgb" dir="cw">
                                      <p:cBhvr>
                                        <p:cTn id="121" dur="500" fill="hold"/>
                                        <p:tgtEl>
                                          <p:spTgt spid="115"/>
                                        </p:tgtEl>
                                        <p:attrNameLst>
                                          <p:attrName>fillcolor</p:attrName>
                                        </p:attrNameLst>
                                      </p:cBhvr>
                                      <p:to>
                                        <a:srgbClr val="00DA00"/>
                                      </p:to>
                                    </p:animClr>
                                    <p:set>
                                      <p:cBhvr>
                                        <p:cTn id="122" dur="500" fill="hold"/>
                                        <p:tgtEl>
                                          <p:spTgt spid="115"/>
                                        </p:tgtEl>
                                        <p:attrNameLst>
                                          <p:attrName>fill.type</p:attrName>
                                        </p:attrNameLst>
                                      </p:cBhvr>
                                      <p:to>
                                        <p:strVal val="solid"/>
                                      </p:to>
                                    </p:set>
                                    <p:set>
                                      <p:cBhvr>
                                        <p:cTn id="123" dur="500" fill="hold"/>
                                        <p:tgtEl>
                                          <p:spTgt spid="115"/>
                                        </p:tgtEl>
                                        <p:attrNameLst>
                                          <p:attrName>fill.on</p:attrName>
                                        </p:attrNameLst>
                                      </p:cBhvr>
                                      <p:to>
                                        <p:strVal val="true"/>
                                      </p:to>
                                    </p:set>
                                  </p:childTnLst>
                                </p:cTn>
                              </p:par>
                              <p:par>
                                <p:cTn id="124" presetID="1" presetClass="emph" presetSubtype="2" fill="hold" nodeType="withEffect">
                                  <p:stCondLst>
                                    <p:cond delay="0"/>
                                  </p:stCondLst>
                                  <p:childTnLst>
                                    <p:animClr clrSpc="rgb" dir="cw">
                                      <p:cBhvr>
                                        <p:cTn id="125" dur="500" fill="hold"/>
                                        <p:tgtEl>
                                          <p:spTgt spid="97"/>
                                        </p:tgtEl>
                                        <p:attrNameLst>
                                          <p:attrName>fillcolor</p:attrName>
                                        </p:attrNameLst>
                                      </p:cBhvr>
                                      <p:to>
                                        <a:srgbClr val="00DA00"/>
                                      </p:to>
                                    </p:animClr>
                                    <p:set>
                                      <p:cBhvr>
                                        <p:cTn id="126" dur="500" fill="hold"/>
                                        <p:tgtEl>
                                          <p:spTgt spid="97"/>
                                        </p:tgtEl>
                                        <p:attrNameLst>
                                          <p:attrName>fill.type</p:attrName>
                                        </p:attrNameLst>
                                      </p:cBhvr>
                                      <p:to>
                                        <p:strVal val="solid"/>
                                      </p:to>
                                    </p:set>
                                    <p:set>
                                      <p:cBhvr>
                                        <p:cTn id="127" dur="500" fill="hold"/>
                                        <p:tgtEl>
                                          <p:spTgt spid="97"/>
                                        </p:tgtEl>
                                        <p:attrNameLst>
                                          <p:attrName>fill.on</p:attrName>
                                        </p:attrNameLst>
                                      </p:cBhvr>
                                      <p:to>
                                        <p:strVal val="true"/>
                                      </p:to>
                                    </p:set>
                                  </p:childTnLst>
                                </p:cTn>
                              </p:par>
                              <p:par>
                                <p:cTn id="128" presetID="1" presetClass="emph" presetSubtype="2" fill="hold" nodeType="withEffect">
                                  <p:stCondLst>
                                    <p:cond delay="0"/>
                                  </p:stCondLst>
                                  <p:childTnLst>
                                    <p:animClr clrSpc="rgb" dir="cw">
                                      <p:cBhvr>
                                        <p:cTn id="129" dur="500" fill="hold"/>
                                        <p:tgtEl>
                                          <p:spTgt spid="99"/>
                                        </p:tgtEl>
                                        <p:attrNameLst>
                                          <p:attrName>fillcolor</p:attrName>
                                        </p:attrNameLst>
                                      </p:cBhvr>
                                      <p:to>
                                        <a:srgbClr val="00DA00"/>
                                      </p:to>
                                    </p:animClr>
                                    <p:set>
                                      <p:cBhvr>
                                        <p:cTn id="130" dur="500" fill="hold"/>
                                        <p:tgtEl>
                                          <p:spTgt spid="99"/>
                                        </p:tgtEl>
                                        <p:attrNameLst>
                                          <p:attrName>fill.type</p:attrName>
                                        </p:attrNameLst>
                                      </p:cBhvr>
                                      <p:to>
                                        <p:strVal val="solid"/>
                                      </p:to>
                                    </p:set>
                                    <p:set>
                                      <p:cBhvr>
                                        <p:cTn id="131" dur="500" fill="hold"/>
                                        <p:tgtEl>
                                          <p:spTgt spid="99"/>
                                        </p:tgtEl>
                                        <p:attrNameLst>
                                          <p:attrName>fill.on</p:attrName>
                                        </p:attrNameLst>
                                      </p:cBhvr>
                                      <p:to>
                                        <p:strVal val="true"/>
                                      </p:to>
                                    </p:set>
                                  </p:childTnLst>
                                </p:cTn>
                              </p:par>
                              <p:par>
                                <p:cTn id="132" presetID="1" presetClass="emph" presetSubtype="2" fill="hold" nodeType="withEffect">
                                  <p:stCondLst>
                                    <p:cond delay="0"/>
                                  </p:stCondLst>
                                  <p:childTnLst>
                                    <p:animClr clrSpc="rgb" dir="cw">
                                      <p:cBhvr>
                                        <p:cTn id="133" dur="500" fill="hold"/>
                                        <p:tgtEl>
                                          <p:spTgt spid="120"/>
                                        </p:tgtEl>
                                        <p:attrNameLst>
                                          <p:attrName>fillcolor</p:attrName>
                                        </p:attrNameLst>
                                      </p:cBhvr>
                                      <p:to>
                                        <a:srgbClr val="00DA00"/>
                                      </p:to>
                                    </p:animClr>
                                    <p:set>
                                      <p:cBhvr>
                                        <p:cTn id="134" dur="500" fill="hold"/>
                                        <p:tgtEl>
                                          <p:spTgt spid="120"/>
                                        </p:tgtEl>
                                        <p:attrNameLst>
                                          <p:attrName>fill.type</p:attrName>
                                        </p:attrNameLst>
                                      </p:cBhvr>
                                      <p:to>
                                        <p:strVal val="solid"/>
                                      </p:to>
                                    </p:set>
                                    <p:set>
                                      <p:cBhvr>
                                        <p:cTn id="135" dur="500" fill="hold"/>
                                        <p:tgtEl>
                                          <p:spTgt spid="120"/>
                                        </p:tgtEl>
                                        <p:attrNameLst>
                                          <p:attrName>fill.on</p:attrName>
                                        </p:attrNameLst>
                                      </p:cBhvr>
                                      <p:to>
                                        <p:strVal val="true"/>
                                      </p:to>
                                    </p:set>
                                  </p:childTnLst>
                                </p:cTn>
                              </p:par>
                              <p:par>
                                <p:cTn id="136" presetID="1" presetClass="emph" presetSubtype="2" fill="hold" nodeType="withEffect">
                                  <p:stCondLst>
                                    <p:cond delay="0"/>
                                  </p:stCondLst>
                                  <p:childTnLst>
                                    <p:animClr clrSpc="rgb" dir="cw">
                                      <p:cBhvr>
                                        <p:cTn id="137" dur="500" fill="hold"/>
                                        <p:tgtEl>
                                          <p:spTgt spid="102"/>
                                        </p:tgtEl>
                                        <p:attrNameLst>
                                          <p:attrName>fillcolor</p:attrName>
                                        </p:attrNameLst>
                                      </p:cBhvr>
                                      <p:to>
                                        <a:srgbClr val="00DA00"/>
                                      </p:to>
                                    </p:animClr>
                                    <p:set>
                                      <p:cBhvr>
                                        <p:cTn id="138" dur="500" fill="hold"/>
                                        <p:tgtEl>
                                          <p:spTgt spid="102"/>
                                        </p:tgtEl>
                                        <p:attrNameLst>
                                          <p:attrName>fill.type</p:attrName>
                                        </p:attrNameLst>
                                      </p:cBhvr>
                                      <p:to>
                                        <p:strVal val="solid"/>
                                      </p:to>
                                    </p:set>
                                    <p:set>
                                      <p:cBhvr>
                                        <p:cTn id="139" dur="500" fill="hold"/>
                                        <p:tgtEl>
                                          <p:spTgt spid="102"/>
                                        </p:tgtEl>
                                        <p:attrNameLst>
                                          <p:attrName>fill.on</p:attrName>
                                        </p:attrNameLst>
                                      </p:cBhvr>
                                      <p:to>
                                        <p:strVal val="true"/>
                                      </p:to>
                                    </p:set>
                                  </p:childTnLst>
                                </p:cTn>
                              </p:par>
                              <p:par>
                                <p:cTn id="140" presetID="1" presetClass="emph" presetSubtype="2" fill="hold" nodeType="withEffect">
                                  <p:stCondLst>
                                    <p:cond delay="0"/>
                                  </p:stCondLst>
                                  <p:childTnLst>
                                    <p:animClr clrSpc="rgb" dir="cw">
                                      <p:cBhvr>
                                        <p:cTn id="141" dur="500" fill="hold"/>
                                        <p:tgtEl>
                                          <p:spTgt spid="106"/>
                                        </p:tgtEl>
                                        <p:attrNameLst>
                                          <p:attrName>fillcolor</p:attrName>
                                        </p:attrNameLst>
                                      </p:cBhvr>
                                      <p:to>
                                        <a:srgbClr val="00DA00"/>
                                      </p:to>
                                    </p:animClr>
                                    <p:set>
                                      <p:cBhvr>
                                        <p:cTn id="142" dur="500" fill="hold"/>
                                        <p:tgtEl>
                                          <p:spTgt spid="106"/>
                                        </p:tgtEl>
                                        <p:attrNameLst>
                                          <p:attrName>fill.type</p:attrName>
                                        </p:attrNameLst>
                                      </p:cBhvr>
                                      <p:to>
                                        <p:strVal val="solid"/>
                                      </p:to>
                                    </p:set>
                                    <p:set>
                                      <p:cBhvr>
                                        <p:cTn id="143" dur="500" fill="hold"/>
                                        <p:tgtEl>
                                          <p:spTgt spid="106"/>
                                        </p:tgtEl>
                                        <p:attrNameLst>
                                          <p:attrName>fill.on</p:attrName>
                                        </p:attrNameLst>
                                      </p:cBhvr>
                                      <p:to>
                                        <p:strVal val="true"/>
                                      </p:to>
                                    </p:set>
                                  </p:childTnLst>
                                </p:cTn>
                              </p:par>
                              <p:par>
                                <p:cTn id="144" presetID="1" presetClass="emph" presetSubtype="2" fill="hold" nodeType="withEffect">
                                  <p:stCondLst>
                                    <p:cond delay="0"/>
                                  </p:stCondLst>
                                  <p:childTnLst>
                                    <p:animClr clrSpc="rgb" dir="cw">
                                      <p:cBhvr>
                                        <p:cTn id="145" dur="500" fill="hold"/>
                                        <p:tgtEl>
                                          <p:spTgt spid="112"/>
                                        </p:tgtEl>
                                        <p:attrNameLst>
                                          <p:attrName>fillcolor</p:attrName>
                                        </p:attrNameLst>
                                      </p:cBhvr>
                                      <p:to>
                                        <a:srgbClr val="00DA00"/>
                                      </p:to>
                                    </p:animClr>
                                    <p:set>
                                      <p:cBhvr>
                                        <p:cTn id="146" dur="500" fill="hold"/>
                                        <p:tgtEl>
                                          <p:spTgt spid="112"/>
                                        </p:tgtEl>
                                        <p:attrNameLst>
                                          <p:attrName>fill.type</p:attrName>
                                        </p:attrNameLst>
                                      </p:cBhvr>
                                      <p:to>
                                        <p:strVal val="solid"/>
                                      </p:to>
                                    </p:set>
                                    <p:set>
                                      <p:cBhvr>
                                        <p:cTn id="147" dur="500" fill="hold"/>
                                        <p:tgtEl>
                                          <p:spTgt spid="112"/>
                                        </p:tgtEl>
                                        <p:attrNameLst>
                                          <p:attrName>fill.on</p:attrName>
                                        </p:attrNameLst>
                                      </p:cBhvr>
                                      <p:to>
                                        <p:strVal val="true"/>
                                      </p:to>
                                    </p:set>
                                  </p:childTnLst>
                                </p:cTn>
                              </p:par>
                              <p:par>
                                <p:cTn id="148" presetID="1" presetClass="emph" presetSubtype="2" fill="hold" nodeType="withEffect">
                                  <p:stCondLst>
                                    <p:cond delay="0"/>
                                  </p:stCondLst>
                                  <p:childTnLst>
                                    <p:animClr clrSpc="rgb" dir="cw">
                                      <p:cBhvr>
                                        <p:cTn id="149" dur="500" fill="hold"/>
                                        <p:tgtEl>
                                          <p:spTgt spid="123"/>
                                        </p:tgtEl>
                                        <p:attrNameLst>
                                          <p:attrName>fillcolor</p:attrName>
                                        </p:attrNameLst>
                                      </p:cBhvr>
                                      <p:to>
                                        <a:srgbClr val="00DA00"/>
                                      </p:to>
                                    </p:animClr>
                                    <p:set>
                                      <p:cBhvr>
                                        <p:cTn id="150" dur="500" fill="hold"/>
                                        <p:tgtEl>
                                          <p:spTgt spid="123"/>
                                        </p:tgtEl>
                                        <p:attrNameLst>
                                          <p:attrName>fill.type</p:attrName>
                                        </p:attrNameLst>
                                      </p:cBhvr>
                                      <p:to>
                                        <p:strVal val="solid"/>
                                      </p:to>
                                    </p:set>
                                    <p:set>
                                      <p:cBhvr>
                                        <p:cTn id="151" dur="500" fill="hold"/>
                                        <p:tgtEl>
                                          <p:spTgt spid="123"/>
                                        </p:tgtEl>
                                        <p:attrNameLst>
                                          <p:attrName>fill.on</p:attrName>
                                        </p:attrNameLst>
                                      </p:cBhvr>
                                      <p:to>
                                        <p:strVal val="true"/>
                                      </p:to>
                                    </p:set>
                                  </p:childTnLst>
                                </p:cTn>
                              </p:par>
                              <p:par>
                                <p:cTn id="152" presetID="1" presetClass="emph" presetSubtype="2" fill="hold" nodeType="withEffect">
                                  <p:stCondLst>
                                    <p:cond delay="0"/>
                                  </p:stCondLst>
                                  <p:childTnLst>
                                    <p:animClr clrSpc="rgb" dir="cw">
                                      <p:cBhvr>
                                        <p:cTn id="153" dur="500" fill="hold"/>
                                        <p:tgtEl>
                                          <p:spTgt spid="126"/>
                                        </p:tgtEl>
                                        <p:attrNameLst>
                                          <p:attrName>fillcolor</p:attrName>
                                        </p:attrNameLst>
                                      </p:cBhvr>
                                      <p:to>
                                        <a:srgbClr val="00DA00"/>
                                      </p:to>
                                    </p:animClr>
                                    <p:set>
                                      <p:cBhvr>
                                        <p:cTn id="154" dur="500" fill="hold"/>
                                        <p:tgtEl>
                                          <p:spTgt spid="126"/>
                                        </p:tgtEl>
                                        <p:attrNameLst>
                                          <p:attrName>fill.type</p:attrName>
                                        </p:attrNameLst>
                                      </p:cBhvr>
                                      <p:to>
                                        <p:strVal val="solid"/>
                                      </p:to>
                                    </p:set>
                                    <p:set>
                                      <p:cBhvr>
                                        <p:cTn id="155" dur="500" fill="hold"/>
                                        <p:tgtEl>
                                          <p:spTgt spid="126"/>
                                        </p:tgtEl>
                                        <p:attrNameLst>
                                          <p:attrName>fill.on</p:attrName>
                                        </p:attrNameLst>
                                      </p:cBhvr>
                                      <p:to>
                                        <p:strVal val="true"/>
                                      </p:to>
                                    </p:set>
                                  </p:childTnLst>
                                </p:cTn>
                              </p:par>
                              <p:par>
                                <p:cTn id="156" presetID="1" presetClass="emph" presetSubtype="2" fill="hold" nodeType="withEffect">
                                  <p:stCondLst>
                                    <p:cond delay="0"/>
                                  </p:stCondLst>
                                  <p:childTnLst>
                                    <p:animClr clrSpc="rgb" dir="cw">
                                      <p:cBhvr>
                                        <p:cTn id="157" dur="500" fill="hold"/>
                                        <p:tgtEl>
                                          <p:spTgt spid="101"/>
                                        </p:tgtEl>
                                        <p:attrNameLst>
                                          <p:attrName>fillcolor</p:attrName>
                                        </p:attrNameLst>
                                      </p:cBhvr>
                                      <p:to>
                                        <a:srgbClr val="00DA00"/>
                                      </p:to>
                                    </p:animClr>
                                    <p:set>
                                      <p:cBhvr>
                                        <p:cTn id="158" dur="500" fill="hold"/>
                                        <p:tgtEl>
                                          <p:spTgt spid="101"/>
                                        </p:tgtEl>
                                        <p:attrNameLst>
                                          <p:attrName>fill.type</p:attrName>
                                        </p:attrNameLst>
                                      </p:cBhvr>
                                      <p:to>
                                        <p:strVal val="solid"/>
                                      </p:to>
                                    </p:set>
                                    <p:set>
                                      <p:cBhvr>
                                        <p:cTn id="159" dur="500" fill="hold"/>
                                        <p:tgtEl>
                                          <p:spTgt spid="101"/>
                                        </p:tgtEl>
                                        <p:attrNameLst>
                                          <p:attrName>fill.on</p:attrName>
                                        </p:attrNameLst>
                                      </p:cBhvr>
                                      <p:to>
                                        <p:strVal val="true"/>
                                      </p:to>
                                    </p:set>
                                  </p:childTnLst>
                                </p:cTn>
                              </p:par>
                              <p:par>
                                <p:cTn id="160" presetID="1" presetClass="emph" presetSubtype="2" fill="hold" nodeType="withEffect">
                                  <p:stCondLst>
                                    <p:cond delay="0"/>
                                  </p:stCondLst>
                                  <p:childTnLst>
                                    <p:animClr clrSpc="rgb" dir="cw">
                                      <p:cBhvr>
                                        <p:cTn id="161" dur="500" fill="hold"/>
                                        <p:tgtEl>
                                          <p:spTgt spid="100"/>
                                        </p:tgtEl>
                                        <p:attrNameLst>
                                          <p:attrName>fillcolor</p:attrName>
                                        </p:attrNameLst>
                                      </p:cBhvr>
                                      <p:to>
                                        <a:srgbClr val="00DA00"/>
                                      </p:to>
                                    </p:animClr>
                                    <p:set>
                                      <p:cBhvr>
                                        <p:cTn id="162" dur="500" fill="hold"/>
                                        <p:tgtEl>
                                          <p:spTgt spid="100"/>
                                        </p:tgtEl>
                                        <p:attrNameLst>
                                          <p:attrName>fill.type</p:attrName>
                                        </p:attrNameLst>
                                      </p:cBhvr>
                                      <p:to>
                                        <p:strVal val="solid"/>
                                      </p:to>
                                    </p:set>
                                    <p:set>
                                      <p:cBhvr>
                                        <p:cTn id="163" dur="500" fill="hold"/>
                                        <p:tgtEl>
                                          <p:spTgt spid="100"/>
                                        </p:tgtEl>
                                        <p:attrNameLst>
                                          <p:attrName>fill.on</p:attrName>
                                        </p:attrNameLst>
                                      </p:cBhvr>
                                      <p:to>
                                        <p:strVal val="true"/>
                                      </p:to>
                                    </p:set>
                                  </p:childTnLst>
                                </p:cTn>
                              </p:par>
                              <p:par>
                                <p:cTn id="164" presetID="1" presetClass="emph" presetSubtype="2" fill="hold" nodeType="withEffect">
                                  <p:stCondLst>
                                    <p:cond delay="0"/>
                                  </p:stCondLst>
                                  <p:childTnLst>
                                    <p:animClr clrSpc="rgb" dir="cw">
                                      <p:cBhvr>
                                        <p:cTn id="165" dur="500" fill="hold"/>
                                        <p:tgtEl>
                                          <p:spTgt spid="110"/>
                                        </p:tgtEl>
                                        <p:attrNameLst>
                                          <p:attrName>fillcolor</p:attrName>
                                        </p:attrNameLst>
                                      </p:cBhvr>
                                      <p:to>
                                        <a:srgbClr val="00DA00"/>
                                      </p:to>
                                    </p:animClr>
                                    <p:set>
                                      <p:cBhvr>
                                        <p:cTn id="166" dur="500" fill="hold"/>
                                        <p:tgtEl>
                                          <p:spTgt spid="110"/>
                                        </p:tgtEl>
                                        <p:attrNameLst>
                                          <p:attrName>fill.type</p:attrName>
                                        </p:attrNameLst>
                                      </p:cBhvr>
                                      <p:to>
                                        <p:strVal val="solid"/>
                                      </p:to>
                                    </p:set>
                                    <p:set>
                                      <p:cBhvr>
                                        <p:cTn id="167" dur="500" fill="hold"/>
                                        <p:tgtEl>
                                          <p:spTgt spid="110"/>
                                        </p:tgtEl>
                                        <p:attrNameLst>
                                          <p:attrName>fill.on</p:attrName>
                                        </p:attrNameLst>
                                      </p:cBhvr>
                                      <p:to>
                                        <p:strVal val="true"/>
                                      </p:to>
                                    </p:set>
                                  </p:childTnLst>
                                </p:cTn>
                              </p:par>
                              <p:par>
                                <p:cTn id="168" presetID="1" presetClass="emph" presetSubtype="2" fill="hold" nodeType="withEffect">
                                  <p:stCondLst>
                                    <p:cond delay="0"/>
                                  </p:stCondLst>
                                  <p:childTnLst>
                                    <p:animClr clrSpc="rgb" dir="cw">
                                      <p:cBhvr>
                                        <p:cTn id="169" dur="500" fill="hold"/>
                                        <p:tgtEl>
                                          <p:spTgt spid="122"/>
                                        </p:tgtEl>
                                        <p:attrNameLst>
                                          <p:attrName>fillcolor</p:attrName>
                                        </p:attrNameLst>
                                      </p:cBhvr>
                                      <p:to>
                                        <a:srgbClr val="00DA00"/>
                                      </p:to>
                                    </p:animClr>
                                    <p:set>
                                      <p:cBhvr>
                                        <p:cTn id="170" dur="500" fill="hold"/>
                                        <p:tgtEl>
                                          <p:spTgt spid="122"/>
                                        </p:tgtEl>
                                        <p:attrNameLst>
                                          <p:attrName>fill.type</p:attrName>
                                        </p:attrNameLst>
                                      </p:cBhvr>
                                      <p:to>
                                        <p:strVal val="solid"/>
                                      </p:to>
                                    </p:set>
                                    <p:set>
                                      <p:cBhvr>
                                        <p:cTn id="171" dur="500" fill="hold"/>
                                        <p:tgtEl>
                                          <p:spTgt spid="122"/>
                                        </p:tgtEl>
                                        <p:attrNameLst>
                                          <p:attrName>fill.on</p:attrName>
                                        </p:attrNameLst>
                                      </p:cBhvr>
                                      <p:to>
                                        <p:strVal val="true"/>
                                      </p:to>
                                    </p:set>
                                  </p:childTnLst>
                                </p:cTn>
                              </p:par>
                              <p:par>
                                <p:cTn id="172" presetID="1" presetClass="emph" presetSubtype="2" fill="hold" nodeType="withEffect">
                                  <p:stCondLst>
                                    <p:cond delay="0"/>
                                  </p:stCondLst>
                                  <p:childTnLst>
                                    <p:animClr clrSpc="rgb" dir="cw">
                                      <p:cBhvr>
                                        <p:cTn id="173" dur="500" fill="hold"/>
                                        <p:tgtEl>
                                          <p:spTgt spid="130"/>
                                        </p:tgtEl>
                                        <p:attrNameLst>
                                          <p:attrName>fillcolor</p:attrName>
                                        </p:attrNameLst>
                                      </p:cBhvr>
                                      <p:to>
                                        <a:srgbClr val="00DA00"/>
                                      </p:to>
                                    </p:animClr>
                                    <p:set>
                                      <p:cBhvr>
                                        <p:cTn id="174" dur="500" fill="hold"/>
                                        <p:tgtEl>
                                          <p:spTgt spid="130"/>
                                        </p:tgtEl>
                                        <p:attrNameLst>
                                          <p:attrName>fill.type</p:attrName>
                                        </p:attrNameLst>
                                      </p:cBhvr>
                                      <p:to>
                                        <p:strVal val="solid"/>
                                      </p:to>
                                    </p:set>
                                    <p:set>
                                      <p:cBhvr>
                                        <p:cTn id="175" dur="500" fill="hold"/>
                                        <p:tgtEl>
                                          <p:spTgt spid="130"/>
                                        </p:tgtEl>
                                        <p:attrNameLst>
                                          <p:attrName>fill.on</p:attrName>
                                        </p:attrNameLst>
                                      </p:cBhvr>
                                      <p:to>
                                        <p:strVal val="true"/>
                                      </p:to>
                                    </p:set>
                                  </p:childTnLst>
                                </p:cTn>
                              </p:par>
                              <p:par>
                                <p:cTn id="176" presetID="10" presetClass="entr" presetSubtype="0" fill="hold" grpId="0" nodeType="withEffect">
                                  <p:stCondLst>
                                    <p:cond delay="0"/>
                                  </p:stCondLst>
                                  <p:childTnLst>
                                    <p:set>
                                      <p:cBhvr>
                                        <p:cTn id="177" dur="1" fill="hold">
                                          <p:stCondLst>
                                            <p:cond delay="0"/>
                                          </p:stCondLst>
                                        </p:cTn>
                                        <p:tgtEl>
                                          <p:spTgt spid="54"/>
                                        </p:tgtEl>
                                        <p:attrNameLst>
                                          <p:attrName>style.visibility</p:attrName>
                                        </p:attrNameLst>
                                      </p:cBhvr>
                                      <p:to>
                                        <p:strVal val="visible"/>
                                      </p:to>
                                    </p:set>
                                    <p:animEffect transition="in" filter="fade">
                                      <p:cBhvr>
                                        <p:cTn id="17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スライド番号プレースホルダー 14"/>
          <p:cNvSpPr>
            <a:spLocks noGrp="1"/>
          </p:cNvSpPr>
          <p:nvPr>
            <p:ph type="sldNum" sz="quarter" idx="12"/>
          </p:nvPr>
        </p:nvSpPr>
        <p:spPr/>
        <p:txBody>
          <a:bodyPr/>
          <a:lstStyle/>
          <a:p>
            <a:fld id="{202BC488-264D-4CC2-AA22-7687A2C3553A}" type="slidenum">
              <a:rPr lang="ja-JP" altLang="en-US" smtClean="0">
                <a:solidFill>
                  <a:schemeClr val="tx1"/>
                </a:solidFill>
              </a:rPr>
              <a:pPr/>
              <a:t>29</a:t>
            </a:fld>
            <a:endParaRPr lang="ja-JP" altLang="en-US" dirty="0">
              <a:solidFill>
                <a:schemeClr val="tx1"/>
              </a:solidFill>
            </a:endParaRPr>
          </a:p>
        </p:txBody>
      </p:sp>
      <p:cxnSp>
        <p:nvCxnSpPr>
          <p:cNvPr id="16" name="直線コネクタ 15"/>
          <p:cNvCxnSpPr/>
          <p:nvPr/>
        </p:nvCxnSpPr>
        <p:spPr>
          <a:xfrm>
            <a:off x="4643790" y="886073"/>
            <a:ext cx="0" cy="4271119"/>
          </a:xfrm>
          <a:prstGeom prst="line">
            <a:avLst/>
          </a:prstGeom>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1548576" y="116632"/>
            <a:ext cx="6046848" cy="769441"/>
          </a:xfrm>
          <a:prstGeom prst="rect">
            <a:avLst/>
          </a:prstGeom>
        </p:spPr>
        <p:txBody>
          <a:bodyPr wrap="none">
            <a:spAutoFit/>
          </a:bodyPr>
          <a:lstStyle/>
          <a:p>
            <a:r>
              <a:rPr lang="en-US" altLang="ja-JP" sz="4400" dirty="0" smtClean="0"/>
              <a:t>FPT</a:t>
            </a:r>
            <a:r>
              <a:rPr lang="ja-JP" altLang="en-US" sz="4400" dirty="0" smtClean="0"/>
              <a:t>アルゴリズム</a:t>
            </a:r>
            <a:r>
              <a:rPr lang="en-US" altLang="ja-JP" sz="4400" dirty="0" smtClean="0"/>
              <a:t>(</a:t>
            </a:r>
            <a:r>
              <a:rPr lang="ja-JP" altLang="en-US" sz="4400" dirty="0" smtClean="0"/>
              <a:t>縮約</a:t>
            </a:r>
            <a:r>
              <a:rPr lang="en-US" altLang="ja-JP" sz="4400" dirty="0" smtClean="0"/>
              <a:t>)</a:t>
            </a:r>
            <a:endParaRPr lang="ja-JP" altLang="en-US" sz="4400" dirty="0"/>
          </a:p>
        </p:txBody>
      </p:sp>
      <p:grpSp>
        <p:nvGrpSpPr>
          <p:cNvPr id="2" name="グループ化 1"/>
          <p:cNvGrpSpPr/>
          <p:nvPr/>
        </p:nvGrpSpPr>
        <p:grpSpPr>
          <a:xfrm>
            <a:off x="227839" y="1480137"/>
            <a:ext cx="3975392" cy="3431538"/>
            <a:chOff x="227839" y="1480137"/>
            <a:chExt cx="3975392" cy="3431538"/>
          </a:xfrm>
        </p:grpSpPr>
        <p:grpSp>
          <p:nvGrpSpPr>
            <p:cNvPr id="143" name="グループ化 142"/>
            <p:cNvGrpSpPr/>
            <p:nvPr/>
          </p:nvGrpSpPr>
          <p:grpSpPr>
            <a:xfrm>
              <a:off x="227839" y="1480137"/>
              <a:ext cx="3975392" cy="3431538"/>
              <a:chOff x="227839" y="3369827"/>
              <a:chExt cx="3975392" cy="3431538"/>
            </a:xfrm>
          </p:grpSpPr>
          <p:cxnSp>
            <p:nvCxnSpPr>
              <p:cNvPr id="39" name="直線コネクタ 38"/>
              <p:cNvCxnSpPr>
                <a:stCxn id="45" idx="1"/>
                <a:endCxn id="43" idx="5"/>
              </p:cNvCxnSpPr>
              <p:nvPr/>
            </p:nvCxnSpPr>
            <p:spPr>
              <a:xfrm flipH="1" flipV="1">
                <a:off x="1226246" y="4179396"/>
                <a:ext cx="1051378" cy="73227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45" idx="3"/>
                <a:endCxn id="44" idx="3"/>
              </p:cNvCxnSpPr>
              <p:nvPr/>
            </p:nvCxnSpPr>
            <p:spPr>
              <a:xfrm flipV="1">
                <a:off x="2277624" y="3941886"/>
                <a:ext cx="595029" cy="113773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45" idx="6"/>
                <a:endCxn id="46" idx="2"/>
              </p:cNvCxnSpPr>
              <p:nvPr/>
            </p:nvCxnSpPr>
            <p:spPr>
              <a:xfrm flipV="1">
                <a:off x="2480351" y="4516535"/>
                <a:ext cx="1019139" cy="47911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53" idx="1"/>
                <a:endCxn id="45" idx="2"/>
              </p:cNvCxnSpPr>
              <p:nvPr/>
            </p:nvCxnSpPr>
            <p:spPr>
              <a:xfrm>
                <a:off x="1001066" y="4670073"/>
                <a:ext cx="1241775" cy="32557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44" idx="1"/>
                <a:endCxn id="49" idx="5"/>
              </p:cNvCxnSpPr>
              <p:nvPr/>
            </p:nvCxnSpPr>
            <p:spPr>
              <a:xfrm flipH="1" flipV="1">
                <a:off x="2694105" y="3572554"/>
                <a:ext cx="178548" cy="20138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44" idx="6"/>
                <a:endCxn id="48" idx="2"/>
              </p:cNvCxnSpPr>
              <p:nvPr/>
            </p:nvCxnSpPr>
            <p:spPr>
              <a:xfrm>
                <a:off x="3075380" y="3857914"/>
                <a:ext cx="890341" cy="1623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6" idx="5"/>
                <a:endCxn id="47" idx="0"/>
              </p:cNvCxnSpPr>
              <p:nvPr/>
            </p:nvCxnSpPr>
            <p:spPr>
              <a:xfrm>
                <a:off x="3702217" y="4600507"/>
                <a:ext cx="264682" cy="73351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53" idx="3"/>
                <a:endCxn id="54" idx="0"/>
              </p:cNvCxnSpPr>
              <p:nvPr/>
            </p:nvCxnSpPr>
            <p:spPr>
              <a:xfrm flipH="1">
                <a:off x="346594" y="4838017"/>
                <a:ext cx="654472" cy="71344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47" idx="4"/>
                <a:endCxn id="57" idx="0"/>
              </p:cNvCxnSpPr>
              <p:nvPr/>
            </p:nvCxnSpPr>
            <p:spPr>
              <a:xfrm flipH="1">
                <a:off x="3965721" y="5571536"/>
                <a:ext cx="1178" cy="54039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45" idx="5"/>
                <a:endCxn id="59" idx="1"/>
              </p:cNvCxnSpPr>
              <p:nvPr/>
            </p:nvCxnSpPr>
            <p:spPr>
              <a:xfrm>
                <a:off x="2445568" y="5079619"/>
                <a:ext cx="368625" cy="7119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a:stCxn id="139" idx="3"/>
                <a:endCxn id="108" idx="7"/>
              </p:cNvCxnSpPr>
              <p:nvPr/>
            </p:nvCxnSpPr>
            <p:spPr>
              <a:xfrm flipH="1">
                <a:off x="858599" y="5437767"/>
                <a:ext cx="586978" cy="46190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a:stCxn id="108" idx="5"/>
                <a:endCxn id="107" idx="0"/>
              </p:cNvCxnSpPr>
              <p:nvPr/>
            </p:nvCxnSpPr>
            <p:spPr>
              <a:xfrm>
                <a:off x="858599" y="6067612"/>
                <a:ext cx="302373" cy="33465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a:stCxn id="106" idx="0"/>
                <a:endCxn id="105" idx="4"/>
              </p:cNvCxnSpPr>
              <p:nvPr/>
            </p:nvCxnSpPr>
            <p:spPr>
              <a:xfrm flipH="1" flipV="1">
                <a:off x="1747431" y="6026483"/>
                <a:ext cx="70614" cy="41861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a:stCxn id="105" idx="7"/>
                <a:endCxn id="45" idx="3"/>
              </p:cNvCxnSpPr>
              <p:nvPr/>
            </p:nvCxnSpPr>
            <p:spPr>
              <a:xfrm flipV="1">
                <a:off x="1831403" y="5079619"/>
                <a:ext cx="446221" cy="7441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stCxn id="45" idx="4"/>
                <a:endCxn id="126" idx="0"/>
              </p:cNvCxnSpPr>
              <p:nvPr/>
            </p:nvCxnSpPr>
            <p:spPr>
              <a:xfrm>
                <a:off x="2361596" y="5114402"/>
                <a:ext cx="25491" cy="81788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a:stCxn id="126" idx="5"/>
                <a:endCxn id="130" idx="0"/>
              </p:cNvCxnSpPr>
              <p:nvPr/>
            </p:nvCxnSpPr>
            <p:spPr>
              <a:xfrm>
                <a:off x="2471059" y="6135018"/>
                <a:ext cx="308351" cy="4288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a:stCxn id="126" idx="6"/>
                <a:endCxn id="136" idx="1"/>
              </p:cNvCxnSpPr>
              <p:nvPr/>
            </p:nvCxnSpPr>
            <p:spPr>
              <a:xfrm>
                <a:off x="2505842" y="6051046"/>
                <a:ext cx="782751" cy="50476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a:stCxn id="139" idx="7"/>
                <a:endCxn id="45" idx="3"/>
              </p:cNvCxnSpPr>
              <p:nvPr/>
            </p:nvCxnSpPr>
            <p:spPr>
              <a:xfrm flipV="1">
                <a:off x="1613521" y="5079619"/>
                <a:ext cx="664103" cy="19020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円/楕円 42"/>
              <p:cNvSpPr/>
              <p:nvPr/>
            </p:nvSpPr>
            <p:spPr>
              <a:xfrm>
                <a:off x="1023519" y="397666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44" name="円/楕円 43"/>
              <p:cNvSpPr/>
              <p:nvPr/>
            </p:nvSpPr>
            <p:spPr>
              <a:xfrm>
                <a:off x="2837870" y="373915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5" name="円/楕円 44"/>
              <p:cNvSpPr/>
              <p:nvPr/>
            </p:nvSpPr>
            <p:spPr>
              <a:xfrm>
                <a:off x="2242841" y="487689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6" name="円/楕円 45"/>
              <p:cNvSpPr/>
              <p:nvPr/>
            </p:nvSpPr>
            <p:spPr>
              <a:xfrm>
                <a:off x="3499490" y="4397780"/>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7" name="円/楕円 46"/>
              <p:cNvSpPr/>
              <p:nvPr/>
            </p:nvSpPr>
            <p:spPr>
              <a:xfrm>
                <a:off x="3848144" y="5334026"/>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965721" y="375539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9" name="円/楕円 48"/>
              <p:cNvSpPr/>
              <p:nvPr/>
            </p:nvSpPr>
            <p:spPr>
              <a:xfrm>
                <a:off x="2491378" y="3369827"/>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3" name="円/楕円 52"/>
              <p:cNvSpPr/>
              <p:nvPr/>
            </p:nvSpPr>
            <p:spPr>
              <a:xfrm>
                <a:off x="966283" y="4635290"/>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4" name="円/楕円 53"/>
              <p:cNvSpPr/>
              <p:nvPr/>
            </p:nvSpPr>
            <p:spPr>
              <a:xfrm>
                <a:off x="227839" y="5551463"/>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7" name="円/楕円 56"/>
              <p:cNvSpPr/>
              <p:nvPr/>
            </p:nvSpPr>
            <p:spPr>
              <a:xfrm>
                <a:off x="3846966" y="6111926"/>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9" name="円/楕円 58"/>
              <p:cNvSpPr/>
              <p:nvPr/>
            </p:nvSpPr>
            <p:spPr>
              <a:xfrm>
                <a:off x="2779410" y="5756736"/>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5" name="円/楕円 104"/>
              <p:cNvSpPr/>
              <p:nvPr/>
            </p:nvSpPr>
            <p:spPr>
              <a:xfrm>
                <a:off x="1628676" y="5788973"/>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6" name="円/楕円 105"/>
              <p:cNvSpPr/>
              <p:nvPr/>
            </p:nvSpPr>
            <p:spPr>
              <a:xfrm>
                <a:off x="1699290" y="6445100"/>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7" name="円/楕円 106"/>
              <p:cNvSpPr/>
              <p:nvPr/>
            </p:nvSpPr>
            <p:spPr>
              <a:xfrm>
                <a:off x="1042217" y="6402270"/>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08" name="円/楕円 107"/>
              <p:cNvSpPr/>
              <p:nvPr/>
            </p:nvSpPr>
            <p:spPr>
              <a:xfrm>
                <a:off x="655872" y="5864885"/>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26" name="円/楕円 125"/>
              <p:cNvSpPr/>
              <p:nvPr/>
            </p:nvSpPr>
            <p:spPr>
              <a:xfrm>
                <a:off x="2268332" y="5932291"/>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0" name="円/楕円 129"/>
              <p:cNvSpPr/>
              <p:nvPr/>
            </p:nvSpPr>
            <p:spPr>
              <a:xfrm>
                <a:off x="2660655" y="6563855"/>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6" name="円/楕円 135"/>
              <p:cNvSpPr/>
              <p:nvPr/>
            </p:nvSpPr>
            <p:spPr>
              <a:xfrm>
                <a:off x="3253810" y="6521025"/>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9" name="円/楕円 138"/>
              <p:cNvSpPr/>
              <p:nvPr/>
            </p:nvSpPr>
            <p:spPr>
              <a:xfrm>
                <a:off x="1410794" y="5235040"/>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37" name="正方形/長方形 36"/>
              <p:cNvSpPr/>
              <p:nvPr/>
            </p:nvSpPr>
            <p:spPr>
              <a:xfrm>
                <a:off x="2175583" y="4798644"/>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mc:AlternateContent xmlns:mc="http://schemas.openxmlformats.org/markup-compatibility/2006" xmlns:a14="http://schemas.microsoft.com/office/drawing/2010/main">
          <mc:Choice Requires="a14">
            <p:sp>
              <p:nvSpPr>
                <p:cNvPr id="66" name="テキスト ボックス 65"/>
                <p:cNvSpPr txBox="1"/>
                <p:nvPr/>
              </p:nvSpPr>
              <p:spPr>
                <a:xfrm>
                  <a:off x="520305" y="1521948"/>
                  <a:ext cx="56473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dirty="0">
                            <a:latin typeface="Cambria Math"/>
                          </a:rPr>
                          <m:t>𝑇</m:t>
                        </m:r>
                      </m:oMath>
                    </m:oMathPara>
                  </a14:m>
                  <a:endParaRPr kumimoji="1" lang="ja-JP" altLang="en-US" sz="2800" i="1" dirty="0"/>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520305" y="1521948"/>
                  <a:ext cx="564733" cy="523220"/>
                </a:xfrm>
                <a:prstGeom prst="rect">
                  <a:avLst/>
                </a:prstGeom>
                <a:blipFill rotWithShape="1">
                  <a:blip r:embed="rId3"/>
                  <a:stretch>
                    <a:fillRect/>
                  </a:stretch>
                </a:blipFill>
              </p:spPr>
              <p:txBody>
                <a:bodyPr/>
                <a:lstStyle/>
                <a:p>
                  <a:r>
                    <a:rPr lang="ja-JP" altLang="en-US">
                      <a:noFill/>
                    </a:rPr>
                    <a:t> </a:t>
                  </a:r>
                </a:p>
              </p:txBody>
            </p:sp>
          </mc:Fallback>
        </mc:AlternateContent>
      </p:grpSp>
      <p:sp>
        <p:nvSpPr>
          <p:cNvPr id="68" name="右矢印 67"/>
          <p:cNvSpPr/>
          <p:nvPr/>
        </p:nvSpPr>
        <p:spPr>
          <a:xfrm>
            <a:off x="4195428" y="2655845"/>
            <a:ext cx="1036987" cy="7185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smtClean="0">
                <a:solidFill>
                  <a:srgbClr val="FF0000"/>
                </a:solidFill>
              </a:rPr>
              <a:t>縮約</a:t>
            </a:r>
            <a:endParaRPr kumimoji="1" lang="ja-JP" altLang="en-US" sz="2400" dirty="0">
              <a:solidFill>
                <a:srgbClr val="FF0000"/>
              </a:solidFill>
            </a:endParaRPr>
          </a:p>
        </p:txBody>
      </p:sp>
      <p:grpSp>
        <p:nvGrpSpPr>
          <p:cNvPr id="3" name="グループ化 2"/>
          <p:cNvGrpSpPr/>
          <p:nvPr/>
        </p:nvGrpSpPr>
        <p:grpSpPr>
          <a:xfrm>
            <a:off x="4984508" y="1521948"/>
            <a:ext cx="3281386" cy="3184939"/>
            <a:chOff x="4984508" y="1521948"/>
            <a:chExt cx="3281386" cy="3184939"/>
          </a:xfrm>
        </p:grpSpPr>
        <p:cxnSp>
          <p:nvCxnSpPr>
            <p:cNvPr id="71" name="直線コネクタ 70"/>
            <p:cNvCxnSpPr>
              <a:stCxn id="78" idx="3"/>
              <a:endCxn id="77" idx="0"/>
            </p:cNvCxnSpPr>
            <p:nvPr/>
          </p:nvCxnSpPr>
          <p:spPr>
            <a:xfrm flipH="1">
              <a:off x="6037238" y="2356965"/>
              <a:ext cx="744459" cy="9121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81" idx="0"/>
              <a:endCxn id="78" idx="5"/>
            </p:cNvCxnSpPr>
            <p:nvPr/>
          </p:nvCxnSpPr>
          <p:spPr>
            <a:xfrm flipH="1" flipV="1">
              <a:off x="6949641" y="2356965"/>
              <a:ext cx="748833" cy="9121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77" idx="3"/>
              <a:endCxn id="80" idx="0"/>
            </p:cNvCxnSpPr>
            <p:nvPr/>
          </p:nvCxnSpPr>
          <p:spPr>
            <a:xfrm flipH="1">
              <a:off x="5468862" y="3471828"/>
              <a:ext cx="484404"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77" idx="5"/>
              <a:endCxn id="79" idx="0"/>
            </p:cNvCxnSpPr>
            <p:nvPr/>
          </p:nvCxnSpPr>
          <p:spPr>
            <a:xfrm>
              <a:off x="6121210" y="3471828"/>
              <a:ext cx="484405"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a:stCxn id="81" idx="5"/>
              <a:endCxn id="82" idx="0"/>
            </p:cNvCxnSpPr>
            <p:nvPr/>
          </p:nvCxnSpPr>
          <p:spPr>
            <a:xfrm>
              <a:off x="7782446" y="3471828"/>
              <a:ext cx="364693" cy="96482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7" name="円/楕円 76"/>
            <p:cNvSpPr/>
            <p:nvPr/>
          </p:nvSpPr>
          <p:spPr>
            <a:xfrm>
              <a:off x="5918483" y="3269101"/>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8" name="円/楕円 77"/>
            <p:cNvSpPr/>
            <p:nvPr/>
          </p:nvSpPr>
          <p:spPr>
            <a:xfrm>
              <a:off x="6746914" y="215423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9" name="円/楕円 78"/>
            <p:cNvSpPr/>
            <p:nvPr/>
          </p:nvSpPr>
          <p:spPr>
            <a:xfrm>
              <a:off x="6486860" y="446937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0" name="円/楕円 79"/>
            <p:cNvSpPr/>
            <p:nvPr/>
          </p:nvSpPr>
          <p:spPr>
            <a:xfrm>
              <a:off x="5350107" y="4469377"/>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1" name="円/楕円 80"/>
            <p:cNvSpPr/>
            <p:nvPr/>
          </p:nvSpPr>
          <p:spPr>
            <a:xfrm>
              <a:off x="7579719" y="326910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2" name="円/楕円 81"/>
            <p:cNvSpPr/>
            <p:nvPr/>
          </p:nvSpPr>
          <p:spPr>
            <a:xfrm>
              <a:off x="8028384" y="4436655"/>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4" name="正方形/長方形 83"/>
            <p:cNvSpPr/>
            <p:nvPr/>
          </p:nvSpPr>
          <p:spPr>
            <a:xfrm>
              <a:off x="6679655" y="208697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85" name="テキスト ボックス 84"/>
                <p:cNvSpPr txBox="1"/>
                <p:nvPr/>
              </p:nvSpPr>
              <p:spPr>
                <a:xfrm>
                  <a:off x="4984508" y="1521948"/>
                  <a:ext cx="38486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800" i="1" dirty="0">
                                <a:solidFill>
                                  <a:prstClr val="black"/>
                                </a:solidFill>
                                <a:latin typeface="Cambria Math" panose="02040503050406030204" pitchFamily="18" charset="0"/>
                              </a:rPr>
                            </m:ctrlPr>
                          </m:sSupPr>
                          <m:e>
                            <m:r>
                              <a:rPr lang="en-US" altLang="ja-JP" sz="2800" i="1" dirty="0">
                                <a:solidFill>
                                  <a:prstClr val="black"/>
                                </a:solidFill>
                                <a:latin typeface="Cambria Math"/>
                              </a:rPr>
                              <m:t>𝑇</m:t>
                            </m:r>
                          </m:e>
                          <m:sup>
                            <m:r>
                              <a:rPr lang="en-US" altLang="ja-JP" sz="2800" i="1" dirty="0">
                                <a:solidFill>
                                  <a:prstClr val="black"/>
                                </a:solidFill>
                                <a:latin typeface="Cambria Math"/>
                              </a:rPr>
                              <m:t>′</m:t>
                            </m:r>
                          </m:sup>
                        </m:sSup>
                      </m:oMath>
                    </m:oMathPara>
                  </a14:m>
                  <a:endParaRPr lang="ja-JP" altLang="en-US" sz="2800" i="1" dirty="0">
                    <a:solidFill>
                      <a:prstClr val="black"/>
                    </a:solidFill>
                  </a:endParaRPr>
                </a:p>
              </p:txBody>
            </p:sp>
          </mc:Choice>
          <mc:Fallback xmlns="">
            <p:sp>
              <p:nvSpPr>
                <p:cNvPr id="85" name="テキスト ボックス 84"/>
                <p:cNvSpPr txBox="1">
                  <a:spLocks noRot="1" noChangeAspect="1" noMove="1" noResize="1" noEditPoints="1" noAdjustHandles="1" noChangeArrowheads="1" noChangeShapeType="1" noTextEdit="1"/>
                </p:cNvSpPr>
                <p:nvPr/>
              </p:nvSpPr>
              <p:spPr>
                <a:xfrm>
                  <a:off x="4984508" y="1521948"/>
                  <a:ext cx="384861" cy="523220"/>
                </a:xfrm>
                <a:prstGeom prst="rect">
                  <a:avLst/>
                </a:prstGeom>
                <a:blipFill rotWithShape="1">
                  <a:blip r:embed="rId4"/>
                  <a:stretch>
                    <a:fillRect r="-3175"/>
                  </a:stretch>
                </a:blipFill>
              </p:spPr>
              <p:txBody>
                <a:bodyPr/>
                <a:lstStyle/>
                <a:p>
                  <a:r>
                    <a:rPr lang="ja-JP" altLang="en-US">
                      <a:noFill/>
                    </a:rPr>
                    <a:t> </a:t>
                  </a:r>
                </a:p>
              </p:txBody>
            </p:sp>
          </mc:Fallback>
        </mc:AlternateContent>
      </p:grpSp>
      <p:grpSp>
        <p:nvGrpSpPr>
          <p:cNvPr id="61" name="グループ化 60"/>
          <p:cNvGrpSpPr/>
          <p:nvPr/>
        </p:nvGrpSpPr>
        <p:grpSpPr>
          <a:xfrm>
            <a:off x="1168207" y="5558112"/>
            <a:ext cx="2412268" cy="1255864"/>
            <a:chOff x="1062198" y="5558112"/>
            <a:chExt cx="2412268" cy="1255864"/>
          </a:xfrm>
        </p:grpSpPr>
        <p:grpSp>
          <p:nvGrpSpPr>
            <p:cNvPr id="62" name="グループ化 61"/>
            <p:cNvGrpSpPr/>
            <p:nvPr/>
          </p:nvGrpSpPr>
          <p:grpSpPr>
            <a:xfrm>
              <a:off x="1062198" y="5558112"/>
              <a:ext cx="2412268" cy="540060"/>
              <a:chOff x="5220072" y="3373209"/>
              <a:chExt cx="2412268" cy="540060"/>
            </a:xfrm>
          </p:grpSpPr>
          <p:sp>
            <p:nvSpPr>
              <p:cNvPr id="67" name="正方形/長方形 66"/>
              <p:cNvSpPr/>
              <p:nvPr/>
            </p:nvSpPr>
            <p:spPr>
              <a:xfrm>
                <a:off x="5220072" y="3373209"/>
                <a:ext cx="540060" cy="54006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5844141" y="3373209"/>
                <a:ext cx="540060" cy="54006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6468210" y="3373209"/>
                <a:ext cx="540060" cy="540060"/>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7092280" y="3373209"/>
                <a:ext cx="540060" cy="54006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矢印コネクタ 62"/>
            <p:cNvCxnSpPr/>
            <p:nvPr/>
          </p:nvCxnSpPr>
          <p:spPr>
            <a:xfrm>
              <a:off x="1062198" y="6236245"/>
              <a:ext cx="2412268"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1467398" y="6290756"/>
              <a:ext cx="1654518" cy="523220"/>
            </a:xfrm>
            <a:prstGeom prst="rect">
              <a:avLst/>
            </a:prstGeom>
            <a:noFill/>
          </p:spPr>
          <p:txBody>
            <a:bodyPr wrap="square" rtlCol="0">
              <a:spAutoFit/>
            </a:bodyPr>
            <a:lstStyle/>
            <a:p>
              <a:r>
                <a:rPr kumimoji="1" lang="ja-JP" altLang="en-US" sz="2800" dirty="0" smtClean="0"/>
                <a:t>最小回数</a:t>
              </a:r>
              <a:endParaRPr kumimoji="1" lang="ja-JP" altLang="en-US" sz="2800" dirty="0"/>
            </a:p>
          </p:txBody>
        </p:sp>
      </p:grpSp>
      <p:grpSp>
        <p:nvGrpSpPr>
          <p:cNvPr id="83" name="グループ化 82"/>
          <p:cNvGrpSpPr/>
          <p:nvPr/>
        </p:nvGrpSpPr>
        <p:grpSpPr>
          <a:xfrm>
            <a:off x="5587617" y="5558112"/>
            <a:ext cx="2435443" cy="1278765"/>
            <a:chOff x="5379453" y="5558112"/>
            <a:chExt cx="2435443" cy="1278765"/>
          </a:xfrm>
        </p:grpSpPr>
        <p:grpSp>
          <p:nvGrpSpPr>
            <p:cNvPr id="86" name="グループ化 85"/>
            <p:cNvGrpSpPr/>
            <p:nvPr/>
          </p:nvGrpSpPr>
          <p:grpSpPr>
            <a:xfrm>
              <a:off x="5402628" y="5558112"/>
              <a:ext cx="2412268" cy="540060"/>
              <a:chOff x="5220072" y="3373209"/>
              <a:chExt cx="2412268" cy="540060"/>
            </a:xfrm>
          </p:grpSpPr>
          <p:sp>
            <p:nvSpPr>
              <p:cNvPr id="89" name="正方形/長方形 88"/>
              <p:cNvSpPr/>
              <p:nvPr/>
            </p:nvSpPr>
            <p:spPr>
              <a:xfrm>
                <a:off x="5220072" y="3373209"/>
                <a:ext cx="540060" cy="54006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5844141" y="3373209"/>
                <a:ext cx="540060" cy="54006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6468210" y="3373209"/>
                <a:ext cx="540060" cy="540060"/>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7092280" y="3373209"/>
                <a:ext cx="540060" cy="54006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7" name="直線矢印コネクタ 86"/>
            <p:cNvCxnSpPr/>
            <p:nvPr/>
          </p:nvCxnSpPr>
          <p:spPr>
            <a:xfrm>
              <a:off x="5379453" y="6259146"/>
              <a:ext cx="2412268"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5784653" y="6313657"/>
              <a:ext cx="1654518" cy="523220"/>
            </a:xfrm>
            <a:prstGeom prst="rect">
              <a:avLst/>
            </a:prstGeom>
            <a:noFill/>
          </p:spPr>
          <p:txBody>
            <a:bodyPr wrap="square" rtlCol="0">
              <a:spAutoFit/>
            </a:bodyPr>
            <a:lstStyle/>
            <a:p>
              <a:r>
                <a:rPr kumimoji="1" lang="ja-JP" altLang="en-US" sz="2800" dirty="0" smtClean="0"/>
                <a:t>最小回数</a:t>
              </a:r>
              <a:endParaRPr kumimoji="1" lang="ja-JP" altLang="en-US" sz="2800" dirty="0"/>
            </a:p>
          </p:txBody>
        </p:sp>
      </p:grpSp>
    </p:spTree>
    <p:extLst>
      <p:ext uri="{BB962C8B-B14F-4D97-AF65-F5344CB8AC3E}">
        <p14:creationId xmlns:p14="http://schemas.microsoft.com/office/powerpoint/2010/main" val="2469281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2" presetClass="entr" presetSubtype="8" fill="hold" grpId="0" nodeType="withEffect">
                                  <p:stCondLst>
                                    <p:cond delay="2000"/>
                                  </p:stCondLst>
                                  <p:childTnLst>
                                    <p:set>
                                      <p:cBhvr>
                                        <p:cTn id="22" dur="1" fill="hold">
                                          <p:stCondLst>
                                            <p:cond delay="0"/>
                                          </p:stCondLst>
                                        </p:cTn>
                                        <p:tgtEl>
                                          <p:spTgt spid="68"/>
                                        </p:tgtEl>
                                        <p:attrNameLst>
                                          <p:attrName>style.visibility</p:attrName>
                                        </p:attrNameLst>
                                      </p:cBhvr>
                                      <p:to>
                                        <p:strVal val="visible"/>
                                      </p:to>
                                    </p:set>
                                    <p:animEffect transition="in" filter="wipe(left)">
                                      <p:cBhvr>
                                        <p:cTn id="23" dur="500"/>
                                        <p:tgtEl>
                                          <p:spTgt spid="6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500"/>
                                        <p:tgtEl>
                                          <p:spTgt spid="8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fade">
                                      <p:cBhvr>
                                        <p:cTn id="3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90086" y="1017273"/>
                <a:ext cx="7787208" cy="584775"/>
              </a:xfrm>
            </p:spPr>
            <p:txBody>
              <a:bodyPr wrap="none">
                <a:spAutoFit/>
              </a:bodyPr>
              <a:lstStyle/>
              <a:p>
                <a:pPr marL="0" indent="0">
                  <a:buNone/>
                </a:pPr>
                <a14:m>
                  <m:oMath xmlns:m="http://schemas.openxmlformats.org/officeDocument/2006/math">
                    <m:r>
                      <a:rPr kumimoji="1" lang="en-US" altLang="ja-JP" b="0" i="1" smtClean="0">
                        <a:latin typeface="Cambria Math"/>
                      </a:rPr>
                      <m:t>𝑛</m:t>
                    </m:r>
                    <m:r>
                      <a:rPr kumimoji="1" lang="en-US" altLang="ja-JP" b="0" i="1" smtClean="0">
                        <a:latin typeface="Cambria Math"/>
                      </a:rPr>
                      <m:t>×</m:t>
                    </m:r>
                    <m:r>
                      <a:rPr kumimoji="1" lang="en-US" altLang="ja-JP" b="0" i="1" smtClean="0">
                        <a:latin typeface="Cambria Math"/>
                      </a:rPr>
                      <m:t>𝑚</m:t>
                    </m:r>
                  </m:oMath>
                </a14:m>
                <a:r>
                  <a:rPr kumimoji="1" lang="ja-JP" altLang="en-US" dirty="0" smtClean="0"/>
                  <a:t>のグリッド上で行う一人用のゲーム</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90086" y="1017273"/>
                <a:ext cx="7787208" cy="584775"/>
              </a:xfrm>
              <a:blipFill rotWithShape="1">
                <a:blip r:embed="rId4"/>
                <a:stretch>
                  <a:fillRect t="-11458" r="-1721" b="-35417"/>
                </a:stretch>
              </a:blipFill>
            </p:spPr>
            <p:txBody>
              <a:bodyPr/>
              <a:lstStyle/>
              <a:p>
                <a:r>
                  <a:rPr lang="ja-JP" altLang="en-US">
                    <a:noFill/>
                  </a:rPr>
                  <a:t> </a:t>
                </a:r>
              </a:p>
            </p:txBody>
          </p:sp>
        </mc:Fallback>
      </mc:AlternateContent>
      <p:sp>
        <p:nvSpPr>
          <p:cNvPr id="29" name="テキスト ボックス 28"/>
          <p:cNvSpPr txBox="1"/>
          <p:nvPr/>
        </p:nvSpPr>
        <p:spPr>
          <a:xfrm>
            <a:off x="2924568" y="247832"/>
            <a:ext cx="3294864" cy="769441"/>
          </a:xfrm>
          <a:prstGeom prst="rect">
            <a:avLst/>
          </a:prstGeom>
          <a:noFill/>
        </p:spPr>
        <p:txBody>
          <a:bodyPr wrap="square" rtlCol="0">
            <a:spAutoFit/>
          </a:bodyPr>
          <a:lstStyle/>
          <a:p>
            <a:r>
              <a:rPr lang="en-US" altLang="ja-JP" sz="4400" dirty="0" smtClean="0">
                <a:solidFill>
                  <a:srgbClr val="FF0000"/>
                </a:solidFill>
              </a:rPr>
              <a:t>Flood-It</a:t>
            </a:r>
            <a:r>
              <a:rPr lang="ja-JP" altLang="en-US" sz="4400" dirty="0" smtClean="0"/>
              <a:t>とは</a:t>
            </a:r>
            <a:endParaRPr kumimoji="1" lang="ja-JP" altLang="en-US" sz="4400" dirty="0"/>
          </a:p>
        </p:txBody>
      </p:sp>
      <p:cxnSp>
        <p:nvCxnSpPr>
          <p:cNvPr id="74" name="直線矢印コネクタ 73"/>
          <p:cNvCxnSpPr/>
          <p:nvPr/>
        </p:nvCxnSpPr>
        <p:spPr>
          <a:xfrm>
            <a:off x="1619672" y="1628800"/>
            <a:ext cx="0" cy="468052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1751999" y="6453336"/>
            <a:ext cx="5616624" cy="1"/>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テキスト ボックス 78"/>
              <p:cNvSpPr txBox="1"/>
              <p:nvPr/>
            </p:nvSpPr>
            <p:spPr>
              <a:xfrm>
                <a:off x="1116535" y="3573016"/>
                <a:ext cx="3600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a:latin typeface="Cambria Math"/>
                        </a:rPr>
                        <m:t>𝑛</m:t>
                      </m:r>
                    </m:oMath>
                  </m:oMathPara>
                </a14:m>
                <a:endParaRPr kumimoji="1" lang="ja-JP" altLang="en-US" sz="28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1116535" y="3573016"/>
                <a:ext cx="360040" cy="584775"/>
              </a:xfrm>
              <a:prstGeom prst="rect">
                <a:avLst/>
              </a:prstGeom>
              <a:blipFill rotWithShape="1">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4259194" y="6309320"/>
                <a:ext cx="6489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a:latin typeface="Cambria Math"/>
                        </a:rPr>
                        <m:t>𝑚</m:t>
                      </m:r>
                    </m:oMath>
                  </m:oMathPara>
                </a14:m>
                <a:endParaRPr kumimoji="1" lang="ja-JP" altLang="en-US" sz="32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4259194" y="6309320"/>
                <a:ext cx="648991" cy="584775"/>
              </a:xfrm>
              <a:prstGeom prst="rect">
                <a:avLst/>
              </a:prstGeom>
              <a:blipFill rotWithShape="1">
                <a:blip r:embed="rId6"/>
                <a:stretch>
                  <a:fillRect/>
                </a:stretch>
              </a:blipFill>
            </p:spPr>
            <p:txBody>
              <a:bodyPr/>
              <a:lstStyle/>
              <a:p>
                <a:r>
                  <a:rPr lang="ja-JP" altLang="en-US">
                    <a:noFill/>
                  </a:rPr>
                  <a:t> </a:t>
                </a:r>
              </a:p>
            </p:txBody>
          </p:sp>
        </mc:Fallback>
      </mc:AlternateContent>
      <p:sp>
        <p:nvSpPr>
          <p:cNvPr id="34" name="正方形/長方形 33"/>
          <p:cNvSpPr/>
          <p:nvPr/>
        </p:nvSpPr>
        <p:spPr>
          <a:xfrm>
            <a:off x="1775378" y="5373216"/>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711482" y="5373216"/>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3647586" y="5373216"/>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flipH="1" flipV="1">
            <a:off x="4560311" y="5373216"/>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flipH="1" flipV="1">
            <a:off x="4560311" y="3501008"/>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flipH="1" flipV="1">
            <a:off x="6432519" y="5373216"/>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flipH="1" flipV="1">
            <a:off x="6432519" y="3501008"/>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flipH="1" flipV="1">
            <a:off x="1775378" y="3501008"/>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flipH="1" flipV="1">
            <a:off x="1775378" y="2564904"/>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flipH="1" flipV="1">
            <a:off x="1775378" y="1628800"/>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flipH="1" flipV="1">
            <a:off x="2711482" y="3501008"/>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flipH="1" flipV="1">
            <a:off x="2711482" y="2564904"/>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flipH="1" flipV="1">
            <a:off x="2711482" y="1628800"/>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flipH="1" flipV="1">
            <a:off x="3647586" y="3501008"/>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flipH="1" flipV="1">
            <a:off x="3647586" y="2564904"/>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flipH="1" flipV="1">
            <a:off x="3647586" y="1628800"/>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flipH="1" flipV="1">
            <a:off x="4560311" y="3501008"/>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flipH="1" flipV="1">
            <a:off x="4560311" y="2564904"/>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flipH="1" flipV="1">
            <a:off x="4560311" y="1628800"/>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flipH="1" flipV="1">
            <a:off x="6432519" y="3501008"/>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flipH="1" flipV="1">
            <a:off x="6432519" y="2564904"/>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flipH="1" flipV="1">
            <a:off x="6432519" y="1628800"/>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6" name="テキスト ボックス 85"/>
              <p:cNvSpPr txBox="1"/>
              <p:nvPr/>
            </p:nvSpPr>
            <p:spPr>
              <a:xfrm>
                <a:off x="5518518" y="2339121"/>
                <a:ext cx="913563"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6000" b="1" i="1" smtClean="0">
                          <a:latin typeface="Cambria Math"/>
                        </a:rPr>
                        <m:t>…</m:t>
                      </m:r>
                    </m:oMath>
                  </m:oMathPara>
                </a14:m>
                <a:endParaRPr kumimoji="1" lang="ja-JP" altLang="en-US" sz="6000" b="1" dirty="0"/>
              </a:p>
            </p:txBody>
          </p:sp>
        </mc:Choice>
        <mc:Fallback xmlns="">
          <p:sp>
            <p:nvSpPr>
              <p:cNvPr id="86" name="テキスト ボックス 85"/>
              <p:cNvSpPr txBox="1">
                <a:spLocks noRot="1" noChangeAspect="1" noMove="1" noResize="1" noEditPoints="1" noAdjustHandles="1" noChangeArrowheads="1" noChangeShapeType="1" noTextEdit="1"/>
              </p:cNvSpPr>
              <p:nvPr/>
            </p:nvSpPr>
            <p:spPr>
              <a:xfrm>
                <a:off x="5518518" y="2339121"/>
                <a:ext cx="913563" cy="1015663"/>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p:cNvSpPr txBox="1"/>
              <p:nvPr/>
            </p:nvSpPr>
            <p:spPr>
              <a:xfrm rot="5400000">
                <a:off x="3398914" y="4408600"/>
                <a:ext cx="913563"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6000" b="1" i="1" smtClean="0">
                          <a:latin typeface="Cambria Math"/>
                        </a:rPr>
                        <m:t>…</m:t>
                      </m:r>
                    </m:oMath>
                  </m:oMathPara>
                </a14:m>
                <a:endParaRPr kumimoji="1" lang="ja-JP" altLang="en-US" sz="6000" b="1" dirty="0"/>
              </a:p>
            </p:txBody>
          </p:sp>
        </mc:Choice>
        <mc:Fallback xmlns="">
          <p:sp>
            <p:nvSpPr>
              <p:cNvPr id="87" name="テキスト ボックス 86"/>
              <p:cNvSpPr txBox="1">
                <a:spLocks noRot="1" noChangeAspect="1" noMove="1" noResize="1" noEditPoints="1" noAdjustHandles="1" noChangeArrowheads="1" noChangeShapeType="1" noTextEdit="1"/>
              </p:cNvSpPr>
              <p:nvPr/>
            </p:nvSpPr>
            <p:spPr>
              <a:xfrm rot="5400000">
                <a:off x="3398914" y="4408600"/>
                <a:ext cx="913563" cy="1015663"/>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p:cNvSpPr txBox="1"/>
              <p:nvPr/>
            </p:nvSpPr>
            <p:spPr>
              <a:xfrm rot="5400000">
                <a:off x="6711282" y="4386062"/>
                <a:ext cx="913563"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6000" b="1" i="1" smtClean="0">
                          <a:latin typeface="Cambria Math"/>
                        </a:rPr>
                        <m:t>…</m:t>
                      </m:r>
                    </m:oMath>
                  </m:oMathPara>
                </a14:m>
                <a:endParaRPr kumimoji="1" lang="ja-JP" altLang="en-US" sz="6000" b="1" dirty="0"/>
              </a:p>
            </p:txBody>
          </p:sp>
        </mc:Choice>
        <mc:Fallback xmlns="">
          <p:sp>
            <p:nvSpPr>
              <p:cNvPr id="88" name="テキスト ボックス 87"/>
              <p:cNvSpPr txBox="1">
                <a:spLocks noRot="1" noChangeAspect="1" noMove="1" noResize="1" noEditPoints="1" noAdjustHandles="1" noChangeArrowheads="1" noChangeShapeType="1" noTextEdit="1"/>
              </p:cNvSpPr>
              <p:nvPr/>
            </p:nvSpPr>
            <p:spPr>
              <a:xfrm rot="5400000">
                <a:off x="6711282" y="4386062"/>
                <a:ext cx="913563" cy="1015663"/>
              </a:xfrm>
              <a:prstGeom prst="rect">
                <a:avLst/>
              </a:prstGeom>
              <a:blipFill rotWithShape="1">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p:cNvSpPr txBox="1"/>
              <p:nvPr/>
            </p:nvSpPr>
            <p:spPr>
              <a:xfrm rot="2700000">
                <a:off x="5661400" y="4196070"/>
                <a:ext cx="913563"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6000" b="1" i="1" smtClean="0">
                          <a:latin typeface="Cambria Math"/>
                        </a:rPr>
                        <m:t>…</m:t>
                      </m:r>
                    </m:oMath>
                  </m:oMathPara>
                </a14:m>
                <a:endParaRPr kumimoji="1" lang="ja-JP" altLang="en-US" sz="6000" b="1" dirty="0"/>
              </a:p>
            </p:txBody>
          </p:sp>
        </mc:Choice>
        <mc:Fallback xmlns="">
          <p:sp>
            <p:nvSpPr>
              <p:cNvPr id="89" name="テキスト ボックス 88"/>
              <p:cNvSpPr txBox="1">
                <a:spLocks noRot="1" noChangeAspect="1" noMove="1" noResize="1" noEditPoints="1" noAdjustHandles="1" noChangeArrowheads="1" noChangeShapeType="1" noTextEdit="1"/>
              </p:cNvSpPr>
              <p:nvPr/>
            </p:nvSpPr>
            <p:spPr>
              <a:xfrm rot="2700000">
                <a:off x="5661400" y="4196070"/>
                <a:ext cx="913563" cy="1015663"/>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p:cNvSpPr txBox="1"/>
              <p:nvPr/>
            </p:nvSpPr>
            <p:spPr>
              <a:xfrm>
                <a:off x="5503054" y="5085184"/>
                <a:ext cx="913563"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6000" b="1" i="1" smtClean="0">
                          <a:latin typeface="Cambria Math"/>
                        </a:rPr>
                        <m:t>…</m:t>
                      </m:r>
                    </m:oMath>
                  </m:oMathPara>
                </a14:m>
                <a:endParaRPr kumimoji="1" lang="ja-JP" altLang="en-US" sz="6000" b="1" dirty="0"/>
              </a:p>
            </p:txBody>
          </p:sp>
        </mc:Choice>
        <mc:Fallback xmlns="">
          <p:sp>
            <p:nvSpPr>
              <p:cNvPr id="90" name="テキスト ボックス 89"/>
              <p:cNvSpPr txBox="1">
                <a:spLocks noRot="1" noChangeAspect="1" noMove="1" noResize="1" noEditPoints="1" noAdjustHandles="1" noChangeArrowheads="1" noChangeShapeType="1" noTextEdit="1"/>
              </p:cNvSpPr>
              <p:nvPr/>
            </p:nvSpPr>
            <p:spPr>
              <a:xfrm>
                <a:off x="5503054" y="5085184"/>
                <a:ext cx="913563" cy="1015663"/>
              </a:xfrm>
              <a:prstGeom prst="rect">
                <a:avLst/>
              </a:prstGeom>
              <a:blipFill rotWithShape="1">
                <a:blip r:embed="rId11"/>
                <a:stretch>
                  <a:fillRect/>
                </a:stretch>
              </a:blipFill>
            </p:spPr>
            <p:txBody>
              <a:bodyPr/>
              <a:lstStyle/>
              <a:p>
                <a:r>
                  <a:rPr lang="ja-JP" altLang="en-US">
                    <a:noFill/>
                  </a:rPr>
                  <a:t> </a:t>
                </a:r>
              </a:p>
            </p:txBody>
          </p:sp>
        </mc:Fallback>
      </mc:AlternateContent>
      <p:sp>
        <p:nvSpPr>
          <p:cNvPr id="2" name="スライド番号プレースホルダー 1"/>
          <p:cNvSpPr>
            <a:spLocks noGrp="1"/>
          </p:cNvSpPr>
          <p:nvPr>
            <p:ph type="sldNum" sz="quarter" idx="12"/>
          </p:nvPr>
        </p:nvSpPr>
        <p:spPr/>
        <p:txBody>
          <a:bodyPr/>
          <a:lstStyle/>
          <a:p>
            <a:fld id="{202BC488-264D-4CC2-AA22-7687A2C3553A}" type="slidenum">
              <a:rPr kumimoji="1" lang="ja-JP" altLang="en-US" smtClean="0"/>
              <a:t>3</a:t>
            </a:fld>
            <a:endParaRPr kumimoji="1" lang="ja-JP" altLang="en-US" dirty="0"/>
          </a:p>
        </p:txBody>
      </p:sp>
      <p:sp>
        <p:nvSpPr>
          <p:cNvPr id="7" name="正方形/長方形 6"/>
          <p:cNvSpPr/>
          <p:nvPr/>
        </p:nvSpPr>
        <p:spPr>
          <a:xfrm>
            <a:off x="3647586" y="2564904"/>
            <a:ext cx="912726" cy="936104"/>
          </a:xfrm>
          <a:prstGeom prst="rect">
            <a:avLst/>
          </a:prstGeom>
          <a:noFill/>
          <a:ln w="57150">
            <a:solidFill>
              <a:srgbClr val="E8FF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3280629" y="2229112"/>
            <a:ext cx="1627556" cy="1587257"/>
            <a:chOff x="3280629" y="2229112"/>
            <a:chExt cx="1627556" cy="1587257"/>
          </a:xfrm>
        </p:grpSpPr>
        <p:sp>
          <p:nvSpPr>
            <p:cNvPr id="4" name="右矢印 3"/>
            <p:cNvSpPr/>
            <p:nvPr/>
          </p:nvSpPr>
          <p:spPr>
            <a:xfrm>
              <a:off x="4376185" y="2752284"/>
              <a:ext cx="532000" cy="507832"/>
            </a:xfrm>
            <a:prstGeom prst="rightArrow">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rot="10800000">
              <a:off x="3280629" y="2752284"/>
              <a:ext cx="532000" cy="507832"/>
            </a:xfrm>
            <a:prstGeom prst="rightArrow">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矢印 38"/>
            <p:cNvSpPr/>
            <p:nvPr/>
          </p:nvSpPr>
          <p:spPr>
            <a:xfrm rot="16200000">
              <a:off x="3821815" y="2241196"/>
              <a:ext cx="532000" cy="507832"/>
            </a:xfrm>
            <a:prstGeom prst="rightArrow">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右矢印 40"/>
            <p:cNvSpPr/>
            <p:nvPr/>
          </p:nvSpPr>
          <p:spPr>
            <a:xfrm rot="5400000">
              <a:off x="3822375" y="3296453"/>
              <a:ext cx="532000" cy="507832"/>
            </a:xfrm>
            <a:prstGeom prst="rightArrow">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右矢印 43"/>
          <p:cNvSpPr/>
          <p:nvPr/>
        </p:nvSpPr>
        <p:spPr>
          <a:xfrm rot="8146884">
            <a:off x="3302459" y="3260116"/>
            <a:ext cx="532000" cy="507832"/>
          </a:xfrm>
          <a:prstGeom prst="rightArrow">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5426146" y="1666760"/>
            <a:ext cx="2172842" cy="1078885"/>
          </a:xfrm>
          <a:prstGeom prst="wedgeRoundRectCallout">
            <a:avLst>
              <a:gd name="adj1" fmla="val -81374"/>
              <a:gd name="adj2" fmla="val 51619"/>
              <a:gd name="adj3" fmla="val 16667"/>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ysClr val="windowText" lastClr="000000"/>
                </a:solidFill>
                <a:latin typeface="HGP創英角ﾎﾟｯﾌﾟ体" panose="040B0A00000000000000" pitchFamily="50" charset="-128"/>
                <a:ea typeface="HGP創英角ﾎﾟｯﾌﾟ体" panose="040B0A00000000000000" pitchFamily="50" charset="-128"/>
              </a:rPr>
              <a:t>隣接</a:t>
            </a:r>
            <a:endParaRPr kumimoji="1" lang="ja-JP" altLang="en-US" sz="36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9" name="乗算記号 8"/>
          <p:cNvSpPr/>
          <p:nvPr/>
        </p:nvSpPr>
        <p:spPr>
          <a:xfrm>
            <a:off x="3179534" y="3115792"/>
            <a:ext cx="823898" cy="796479"/>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3397859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ou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right)">
                                      <p:cBhvr>
                                        <p:cTn id="24" dur="500"/>
                                        <p:tgtEl>
                                          <p:spTgt spid="44"/>
                                        </p:tgtEl>
                                      </p:cBhvr>
                                    </p:animEffect>
                                  </p:childTnLst>
                                </p:cTn>
                              </p:par>
                              <p:par>
                                <p:cTn id="25" presetID="53" presetClass="entr" presetSubtype="16" fill="hold" grpId="0"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4"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7809" y="4204193"/>
            <a:ext cx="9179618" cy="598639"/>
            <a:chOff x="530011" y="1230397"/>
            <a:chExt cx="8377383" cy="598639"/>
          </a:xfrm>
        </p:grpSpPr>
        <mc:AlternateContent xmlns:mc="http://schemas.openxmlformats.org/markup-compatibility/2006" xmlns:a14="http://schemas.microsoft.com/office/drawing/2010/main">
          <mc:Choice Requires="a14">
            <p:sp>
              <p:nvSpPr>
                <p:cNvPr id="62" name="テキスト ボックス 61"/>
                <p:cNvSpPr txBox="1"/>
                <p:nvPr/>
              </p:nvSpPr>
              <p:spPr>
                <a:xfrm>
                  <a:off x="530011" y="1230397"/>
                  <a:ext cx="8377383" cy="594971"/>
                </a:xfrm>
                <a:prstGeom prst="rect">
                  <a:avLst/>
                </a:prstGeom>
                <a:noFill/>
              </p:spPr>
              <p:txBody>
                <a:bodyPr wrap="square" rtlCol="0">
                  <a:spAutoFit/>
                </a:bodyPr>
                <a:lstStyle/>
                <a:p>
                  <a14:m>
                    <m:oMath xmlns:m="http://schemas.openxmlformats.org/officeDocument/2006/math">
                      <m:sSup>
                        <m:sSupPr>
                          <m:ctrlPr>
                            <a:rPr lang="en-US" altLang="ja-JP" sz="2800" i="1" dirty="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oMath>
                  </a14:m>
                  <a:r>
                    <a:rPr kumimoji="1" lang="ja-JP" altLang="en-US" sz="2800" dirty="0" smtClean="0"/>
                    <a:t>に頂点は </a:t>
                  </a:r>
                  <a14:m>
                    <m:oMath xmlns:m="http://schemas.openxmlformats.org/officeDocument/2006/math">
                      <m:r>
                        <a:rPr kumimoji="1" lang="el-GR" altLang="ja-JP" sz="2800" i="1" smtClean="0">
                          <a:solidFill>
                            <a:schemeClr val="tx1"/>
                          </a:solidFill>
                          <a:latin typeface="Cambria Math"/>
                          <a:ea typeface="Cambria Math"/>
                        </a:rPr>
                        <m:t>𝛰</m:t>
                      </m:r>
                      <m:r>
                        <a:rPr kumimoji="1" lang="en-US" altLang="ja-JP" sz="2800" b="0" i="1" smtClean="0">
                          <a:solidFill>
                            <a:schemeClr val="tx1"/>
                          </a:solidFill>
                          <a:latin typeface="Cambria Math"/>
                          <a:ea typeface="Cambria Math"/>
                        </a:rPr>
                        <m:t>(</m:t>
                      </m:r>
                      <m:r>
                        <a:rPr kumimoji="1" lang="ja-JP" altLang="en-US" sz="2800" b="0" i="1" smtClean="0">
                          <a:solidFill>
                            <a:srgbClr val="0000FF"/>
                          </a:solidFill>
                          <a:latin typeface="Cambria Math"/>
                          <a:ea typeface="Cambria Math"/>
                        </a:rPr>
                        <m:t>　</m:t>
                      </m:r>
                      <m:r>
                        <a:rPr kumimoji="1" lang="en-US" altLang="ja-JP" sz="2800" b="0" i="1" smtClean="0">
                          <a:solidFill>
                            <a:schemeClr val="tx1"/>
                          </a:solidFill>
                          <a:latin typeface="Cambria Math"/>
                          <a:ea typeface="Cambria Math"/>
                        </a:rPr>
                        <m:t>)</m:t>
                      </m:r>
                    </m:oMath>
                  </a14:m>
                  <a:r>
                    <a:rPr kumimoji="1" lang="ja-JP" altLang="en-US" sz="2800" dirty="0" smtClean="0"/>
                    <a:t> 個</a:t>
                  </a:r>
                  <a:r>
                    <a:rPr lang="ja-JP" altLang="en-US" sz="2800" dirty="0"/>
                    <a:t>しか</a:t>
                  </a:r>
                  <a:r>
                    <a:rPr kumimoji="1" lang="ja-JP" altLang="en-US" sz="2800" dirty="0" smtClean="0"/>
                    <a:t>存在しない．</a:t>
                  </a:r>
                  <a:endParaRPr lang="ja-JP" altLang="en-US" sz="2400" dirty="0" smtClean="0"/>
                </a:p>
              </p:txBody>
            </p:sp>
          </mc:Choice>
          <mc:Fallback xmlns="">
            <p:sp>
              <p:nvSpPr>
                <p:cNvPr id="62" name="テキスト ボックス 61"/>
                <p:cNvSpPr txBox="1">
                  <a:spLocks noRot="1" noChangeAspect="1" noMove="1" noResize="1" noEditPoints="1" noAdjustHandles="1" noChangeArrowheads="1" noChangeShapeType="1" noTextEdit="1"/>
                </p:cNvSpPr>
                <p:nvPr/>
              </p:nvSpPr>
              <p:spPr>
                <a:xfrm>
                  <a:off x="530011" y="1230397"/>
                  <a:ext cx="8377383" cy="594971"/>
                </a:xfrm>
                <a:prstGeom prst="rect">
                  <a:avLst/>
                </a:prstGeom>
                <a:blipFill rotWithShape="0">
                  <a:blip r:embed="rId3"/>
                  <a:stretch>
                    <a:fillRect b="-30928"/>
                  </a:stretch>
                </a:blipFill>
              </p:spPr>
              <p:txBody>
                <a:bodyPr/>
                <a:lstStyle/>
                <a:p>
                  <a:r>
                    <a:rPr lang="ja-JP" altLang="en-US">
                      <a:noFill/>
                    </a:rPr>
                    <a:t> </a:t>
                  </a:r>
                </a:p>
              </p:txBody>
            </p:sp>
          </mc:Fallback>
        </mc:AlternateContent>
        <p:sp>
          <p:nvSpPr>
            <p:cNvPr id="64" name="正方形/長方形 63"/>
            <p:cNvSpPr/>
            <p:nvPr/>
          </p:nvSpPr>
          <p:spPr>
            <a:xfrm>
              <a:off x="2587491" y="1244261"/>
              <a:ext cx="574293" cy="584775"/>
            </a:xfrm>
            <a:prstGeom prst="rect">
              <a:avLst/>
            </a:prstGeom>
          </p:spPr>
          <p:txBody>
            <a:bodyPr wrap="square">
              <a:spAutoFit/>
            </a:bodyPr>
            <a:lstStyle/>
            <a:p>
              <a:r>
                <a:rPr lang="en-US" altLang="ja-JP" sz="3200" i="1" dirty="0">
                  <a:solidFill>
                    <a:srgbClr val="0000FF"/>
                  </a:solidFill>
                </a:rPr>
                <a:t>c</a:t>
              </a:r>
              <a:r>
                <a:rPr lang="en-US" altLang="ja-JP" sz="3200" i="1" baseline="30000" dirty="0">
                  <a:solidFill>
                    <a:srgbClr val="0000FF"/>
                  </a:solidFill>
                </a:rPr>
                <a:t>d</a:t>
              </a:r>
              <a:endParaRPr lang="ja-JP" altLang="en-US" sz="3200" dirty="0">
                <a:solidFill>
                  <a:srgbClr val="0000FF"/>
                </a:solidFill>
              </a:endParaRPr>
            </a:p>
          </p:txBody>
        </p:sp>
      </p:grpSp>
      <p:sp>
        <p:nvSpPr>
          <p:cNvPr id="5" name="スライド番号プレースホルダー 4"/>
          <p:cNvSpPr>
            <a:spLocks noGrp="1"/>
          </p:cNvSpPr>
          <p:nvPr>
            <p:ph type="sldNum" sz="quarter" idx="12"/>
          </p:nvPr>
        </p:nvSpPr>
        <p:spPr/>
        <p:txBody>
          <a:bodyPr/>
          <a:lstStyle/>
          <a:p>
            <a:fld id="{202BC488-264D-4CC2-AA22-7687A2C3553A}" type="slidenum">
              <a:rPr kumimoji="1" lang="ja-JP" altLang="en-US" smtClean="0"/>
              <a:t>30</a:t>
            </a:fld>
            <a:endParaRPr kumimoji="1" lang="ja-JP" altLang="en-US" dirty="0"/>
          </a:p>
        </p:txBody>
      </p:sp>
      <p:sp>
        <p:nvSpPr>
          <p:cNvPr id="93" name="正方形/長方形 92"/>
          <p:cNvSpPr/>
          <p:nvPr/>
        </p:nvSpPr>
        <p:spPr>
          <a:xfrm>
            <a:off x="2504768" y="116632"/>
            <a:ext cx="4134465" cy="769441"/>
          </a:xfrm>
          <a:prstGeom prst="rect">
            <a:avLst/>
          </a:prstGeom>
        </p:spPr>
        <p:txBody>
          <a:bodyPr wrap="none">
            <a:spAutoFit/>
          </a:bodyPr>
          <a:lstStyle/>
          <a:p>
            <a:r>
              <a:rPr lang="ja-JP" altLang="en-US" sz="4400" dirty="0" smtClean="0"/>
              <a:t>計算時間の解析</a:t>
            </a:r>
            <a:endParaRPr lang="ja-JP" altLang="en-US" sz="4400" dirty="0"/>
          </a:p>
        </p:txBody>
      </p:sp>
      <p:grpSp>
        <p:nvGrpSpPr>
          <p:cNvPr id="87" name="グループ化 86"/>
          <p:cNvGrpSpPr/>
          <p:nvPr/>
        </p:nvGrpSpPr>
        <p:grpSpPr>
          <a:xfrm>
            <a:off x="6435242" y="3645024"/>
            <a:ext cx="2517397" cy="2674020"/>
            <a:chOff x="5157676" y="1273481"/>
            <a:chExt cx="3232305" cy="3433406"/>
          </a:xfrm>
        </p:grpSpPr>
        <p:cxnSp>
          <p:nvCxnSpPr>
            <p:cNvPr id="90" name="直線コネクタ 89"/>
            <p:cNvCxnSpPr>
              <a:stCxn id="99" idx="3"/>
              <a:endCxn id="98" idx="0"/>
            </p:cNvCxnSpPr>
            <p:nvPr/>
          </p:nvCxnSpPr>
          <p:spPr>
            <a:xfrm flipH="1">
              <a:off x="6037238" y="2356965"/>
              <a:ext cx="744459" cy="9121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a:stCxn id="102" idx="0"/>
              <a:endCxn id="99" idx="5"/>
            </p:cNvCxnSpPr>
            <p:nvPr/>
          </p:nvCxnSpPr>
          <p:spPr>
            <a:xfrm flipH="1" flipV="1">
              <a:off x="6949641" y="2356965"/>
              <a:ext cx="748833" cy="9121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a:stCxn id="98" idx="3"/>
              <a:endCxn id="101" idx="0"/>
            </p:cNvCxnSpPr>
            <p:nvPr/>
          </p:nvCxnSpPr>
          <p:spPr>
            <a:xfrm flipH="1">
              <a:off x="5468862" y="3471828"/>
              <a:ext cx="484404"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a:stCxn id="98" idx="5"/>
              <a:endCxn id="100" idx="0"/>
            </p:cNvCxnSpPr>
            <p:nvPr/>
          </p:nvCxnSpPr>
          <p:spPr>
            <a:xfrm>
              <a:off x="6121210" y="3471828"/>
              <a:ext cx="484405"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a:stCxn id="102" idx="3"/>
              <a:endCxn id="103" idx="0"/>
            </p:cNvCxnSpPr>
            <p:nvPr/>
          </p:nvCxnSpPr>
          <p:spPr>
            <a:xfrm flipH="1">
              <a:off x="7125722" y="3471828"/>
              <a:ext cx="488780"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stCxn id="102" idx="5"/>
              <a:endCxn id="104" idx="0"/>
            </p:cNvCxnSpPr>
            <p:nvPr/>
          </p:nvCxnSpPr>
          <p:spPr>
            <a:xfrm>
              <a:off x="7782446" y="3471828"/>
              <a:ext cx="488780"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8" name="円/楕円 97"/>
            <p:cNvSpPr/>
            <p:nvPr/>
          </p:nvSpPr>
          <p:spPr>
            <a:xfrm>
              <a:off x="5918483" y="3269101"/>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9" name="円/楕円 98"/>
            <p:cNvSpPr/>
            <p:nvPr/>
          </p:nvSpPr>
          <p:spPr>
            <a:xfrm>
              <a:off x="6746914" y="215423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0" name="円/楕円 99"/>
            <p:cNvSpPr/>
            <p:nvPr/>
          </p:nvSpPr>
          <p:spPr>
            <a:xfrm>
              <a:off x="6486860" y="446937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1" name="円/楕円 100"/>
            <p:cNvSpPr/>
            <p:nvPr/>
          </p:nvSpPr>
          <p:spPr>
            <a:xfrm>
              <a:off x="5350107" y="4469377"/>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2" name="円/楕円 101"/>
            <p:cNvSpPr/>
            <p:nvPr/>
          </p:nvSpPr>
          <p:spPr>
            <a:xfrm>
              <a:off x="7579719" y="326910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3" name="円/楕円 102"/>
            <p:cNvSpPr/>
            <p:nvPr/>
          </p:nvSpPr>
          <p:spPr>
            <a:xfrm>
              <a:off x="7006967" y="4469377"/>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4" name="円/楕円 103"/>
            <p:cNvSpPr/>
            <p:nvPr/>
          </p:nvSpPr>
          <p:spPr>
            <a:xfrm>
              <a:off x="8152471" y="446937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6" name="正方形/長方形 105"/>
            <p:cNvSpPr/>
            <p:nvPr/>
          </p:nvSpPr>
          <p:spPr>
            <a:xfrm>
              <a:off x="6679655" y="208697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109" name="テキスト ボックス 108"/>
                <p:cNvSpPr txBox="1"/>
                <p:nvPr/>
              </p:nvSpPr>
              <p:spPr>
                <a:xfrm>
                  <a:off x="5157676" y="1273481"/>
                  <a:ext cx="384861" cy="5927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dirty="0">
                                <a:solidFill>
                                  <a:prstClr val="black"/>
                                </a:solidFill>
                                <a:latin typeface="Cambria Math" panose="02040503050406030204" pitchFamily="18" charset="0"/>
                              </a:rPr>
                            </m:ctrlPr>
                          </m:sSupPr>
                          <m:e>
                            <m:r>
                              <a:rPr lang="en-US" altLang="ja-JP" sz="2400" i="1" dirty="0">
                                <a:solidFill>
                                  <a:prstClr val="black"/>
                                </a:solidFill>
                                <a:latin typeface="Cambria Math"/>
                              </a:rPr>
                              <m:t>𝑇</m:t>
                            </m:r>
                          </m:e>
                          <m:sup>
                            <m:r>
                              <a:rPr lang="en-US" altLang="ja-JP" sz="2400" i="1" dirty="0">
                                <a:solidFill>
                                  <a:prstClr val="black"/>
                                </a:solidFill>
                                <a:latin typeface="Cambria Math"/>
                              </a:rPr>
                              <m:t>′</m:t>
                            </m:r>
                          </m:sup>
                        </m:sSup>
                      </m:oMath>
                    </m:oMathPara>
                  </a14:m>
                  <a:endParaRPr lang="ja-JP" altLang="en-US" sz="2400" i="1" dirty="0">
                    <a:solidFill>
                      <a:prstClr val="black"/>
                    </a:solidFill>
                  </a:endParaRPr>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5157676" y="1273481"/>
                  <a:ext cx="384861" cy="592772"/>
                </a:xfrm>
                <a:prstGeom prst="rect">
                  <a:avLst/>
                </a:prstGeom>
                <a:blipFill rotWithShape="0">
                  <a:blip r:embed="rId4"/>
                  <a:stretch>
                    <a:fillRect l="-6122" r="-44898"/>
                  </a:stretch>
                </a:blipFill>
              </p:spPr>
              <p:txBody>
                <a:bodyPr/>
                <a:lstStyle/>
                <a:p>
                  <a:r>
                    <a:rPr lang="ja-JP" altLang="en-US">
                      <a:noFill/>
                    </a:rPr>
                    <a:t> </a:t>
                  </a:r>
                </a:p>
              </p:txBody>
            </p:sp>
          </mc:Fallback>
        </mc:AlternateContent>
      </p:grpSp>
      <p:cxnSp>
        <p:nvCxnSpPr>
          <p:cNvPr id="41" name="直線矢印コネクタ 40"/>
          <p:cNvCxnSpPr/>
          <p:nvPr/>
        </p:nvCxnSpPr>
        <p:spPr>
          <a:xfrm flipH="1">
            <a:off x="6486711" y="4260238"/>
            <a:ext cx="1" cy="2049805"/>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6195681" y="5087911"/>
            <a:ext cx="325629" cy="369332"/>
          </a:xfrm>
          <a:prstGeom prst="rect">
            <a:avLst/>
          </a:prstGeom>
          <a:noFill/>
        </p:spPr>
        <p:txBody>
          <a:bodyPr wrap="square" rtlCol="0">
            <a:spAutoFit/>
          </a:bodyPr>
          <a:lstStyle/>
          <a:p>
            <a:r>
              <a:rPr lang="en-US" altLang="ja-JP" i="1" dirty="0" smtClean="0"/>
              <a:t>d</a:t>
            </a:r>
            <a:endParaRPr kumimoji="1" lang="ja-JP" altLang="en-US" i="1" dirty="0"/>
          </a:p>
        </p:txBody>
      </p:sp>
      <p:grpSp>
        <p:nvGrpSpPr>
          <p:cNvPr id="7" name="グループ化 6"/>
          <p:cNvGrpSpPr/>
          <p:nvPr/>
        </p:nvGrpSpPr>
        <p:grpSpPr>
          <a:xfrm>
            <a:off x="-39633" y="4990963"/>
            <a:ext cx="8314975" cy="1134217"/>
            <a:chOff x="527331" y="2182268"/>
            <a:chExt cx="8314975" cy="1134217"/>
          </a:xfrm>
        </p:grpSpPr>
        <p:sp>
          <p:nvSpPr>
            <p:cNvPr id="133" name="テキスト ボックス 132"/>
            <p:cNvSpPr txBox="1"/>
            <p:nvPr/>
          </p:nvSpPr>
          <p:spPr>
            <a:xfrm>
              <a:off x="527331" y="2182268"/>
              <a:ext cx="8314975" cy="1066959"/>
            </a:xfrm>
            <a:prstGeom prst="rect">
              <a:avLst/>
            </a:prstGeom>
            <a:noFill/>
          </p:spPr>
          <p:txBody>
            <a:bodyPr wrap="square" rtlCol="0">
              <a:spAutoFit/>
            </a:bodyPr>
            <a:lstStyle/>
            <a:p>
              <a:pPr>
                <a:lnSpc>
                  <a:spcPts val="3800"/>
                </a:lnSpc>
              </a:pPr>
              <a:r>
                <a:rPr lang="ja-JP" altLang="en-US" sz="2800" dirty="0" smtClean="0"/>
                <a:t>→総当りしても最小の操作数の</a:t>
              </a:r>
              <a:r>
                <a:rPr lang="ja-JP" altLang="en-US" sz="2800" dirty="0"/>
                <a:t>もの</a:t>
              </a:r>
              <a:r>
                <a:rPr lang="ja-JP" altLang="en-US" sz="2800" dirty="0" smtClean="0"/>
                <a:t>は</a:t>
              </a:r>
              <a:endParaRPr lang="en-US" altLang="ja-JP" sz="2800" dirty="0" smtClean="0"/>
            </a:p>
            <a:p>
              <a:pPr>
                <a:lnSpc>
                  <a:spcPts val="3800"/>
                </a:lnSpc>
              </a:pPr>
              <a:r>
                <a:rPr lang="ja-JP" altLang="en-US" sz="2800" dirty="0" smtClean="0"/>
                <a:t>　　　　　で求めることができる．</a:t>
              </a:r>
              <a:endParaRPr kumimoji="1" lang="ja-JP" altLang="en-US" sz="2800" dirty="0"/>
            </a:p>
          </p:txBody>
        </p:sp>
        <p:grpSp>
          <p:nvGrpSpPr>
            <p:cNvPr id="6" name="グループ化 5"/>
            <p:cNvGrpSpPr/>
            <p:nvPr/>
          </p:nvGrpSpPr>
          <p:grpSpPr>
            <a:xfrm>
              <a:off x="947261" y="2536131"/>
              <a:ext cx="1412833" cy="780354"/>
              <a:chOff x="-1342948" y="2042919"/>
              <a:chExt cx="1412833" cy="780354"/>
            </a:xfrm>
          </p:grpSpPr>
          <mc:AlternateContent xmlns:mc="http://schemas.openxmlformats.org/markup-compatibility/2006" xmlns:a14="http://schemas.microsoft.com/office/drawing/2010/main">
            <mc:Choice Requires="a14">
              <p:sp>
                <p:nvSpPr>
                  <p:cNvPr id="46" name="テキスト ボックス 45"/>
                  <p:cNvSpPr txBox="1"/>
                  <p:nvPr/>
                </p:nvSpPr>
                <p:spPr>
                  <a:xfrm>
                    <a:off x="-1342948" y="2075550"/>
                    <a:ext cx="1380527" cy="737189"/>
                  </a:xfrm>
                  <a:prstGeom prst="rect">
                    <a:avLst/>
                  </a:prstGeom>
                  <a:noFill/>
                </p:spPr>
                <p:txBody>
                  <a:bodyPr wrap="square" rtlCol="0">
                    <a:spAutoFit/>
                  </a:bodyPr>
                  <a:lstStyle/>
                  <a:p>
                    <a14:m>
                      <m:oMath xmlns:m="http://schemas.openxmlformats.org/officeDocument/2006/math">
                        <m:r>
                          <a:rPr lang="el-GR" altLang="ja-JP" sz="2800" i="1" smtClean="0">
                            <a:solidFill>
                              <a:schemeClr val="tx1"/>
                            </a:solidFill>
                            <a:latin typeface="Cambria Math"/>
                            <a:ea typeface="Cambria Math"/>
                          </a:rPr>
                          <m:t>𝛰</m:t>
                        </m:r>
                        <m:d>
                          <m:dPr>
                            <m:ctrlPr>
                              <a:rPr lang="en-US" altLang="ja-JP" sz="2800" i="1">
                                <a:solidFill>
                                  <a:schemeClr val="tx1"/>
                                </a:solidFill>
                                <a:latin typeface="Cambria Math" panose="02040503050406030204" pitchFamily="18" charset="0"/>
                                <a:ea typeface="Cambria Math"/>
                              </a:rPr>
                            </m:ctrlPr>
                          </m:dPr>
                          <m:e>
                            <m:r>
                              <a:rPr lang="ja-JP" altLang="en-US" sz="2800" b="0" i="1" smtClean="0">
                                <a:solidFill>
                                  <a:schemeClr val="tx1"/>
                                </a:solidFill>
                                <a:latin typeface="Cambria Math"/>
                                <a:ea typeface="Cambria Math"/>
                              </a:rPr>
                              <m:t>　　</m:t>
                            </m:r>
                          </m:e>
                        </m:d>
                      </m:oMath>
                    </a14:m>
                    <a:r>
                      <a:rPr kumimoji="1" lang="ja-JP" altLang="en-US" sz="2800" dirty="0" smtClean="0"/>
                      <a:t> </a:t>
                    </a:r>
                    <a:endParaRPr kumimoji="1" lang="ja-JP" altLang="en-US" sz="2800"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1342948" y="2075550"/>
                    <a:ext cx="1380527" cy="737189"/>
                  </a:xfrm>
                  <a:prstGeom prst="rect">
                    <a:avLst/>
                  </a:prstGeom>
                  <a:blipFill rotWithShape="0">
                    <a:blip r:embed="rId5"/>
                    <a:stretch>
                      <a:fillRect r="-3084"/>
                    </a:stretch>
                  </a:blipFill>
                </p:spPr>
                <p:txBody>
                  <a:bodyPr/>
                  <a:lstStyle/>
                  <a:p>
                    <a:r>
                      <a:rPr lang="ja-JP" altLang="en-US">
                        <a:noFill/>
                      </a:rPr>
                      <a:t> </a:t>
                    </a:r>
                  </a:p>
                </p:txBody>
              </p:sp>
            </mc:Fallback>
          </mc:AlternateContent>
          <p:sp>
            <p:nvSpPr>
              <p:cNvPr id="47" name="正方形/長方形 46"/>
              <p:cNvSpPr/>
              <p:nvPr/>
            </p:nvSpPr>
            <p:spPr>
              <a:xfrm>
                <a:off x="-581386" y="2042919"/>
                <a:ext cx="651271" cy="584775"/>
              </a:xfrm>
              <a:prstGeom prst="rect">
                <a:avLst/>
              </a:prstGeom>
            </p:spPr>
            <p:txBody>
              <a:bodyPr wrap="square">
                <a:spAutoFit/>
              </a:bodyPr>
              <a:lstStyle/>
              <a:p>
                <a:r>
                  <a:rPr lang="en-US" altLang="ja-JP" sz="3200" i="1" dirty="0">
                    <a:solidFill>
                      <a:srgbClr val="0000FF"/>
                    </a:solidFill>
                  </a:rPr>
                  <a:t>c</a:t>
                </a:r>
                <a:r>
                  <a:rPr lang="en-US" altLang="ja-JP" sz="3200" i="1" baseline="30000" dirty="0">
                    <a:solidFill>
                      <a:srgbClr val="0000FF"/>
                    </a:solidFill>
                  </a:rPr>
                  <a:t>d</a:t>
                </a:r>
                <a:endParaRPr lang="ja-JP" altLang="en-US" sz="3200" dirty="0">
                  <a:solidFill>
                    <a:srgbClr val="0000FF"/>
                  </a:solidFill>
                </a:endParaRPr>
              </a:p>
            </p:txBody>
          </p:sp>
          <p:sp>
            <p:nvSpPr>
              <p:cNvPr id="48" name="Text Box 73"/>
              <p:cNvSpPr txBox="1">
                <a:spLocks noChangeArrowheads="1"/>
              </p:cNvSpPr>
              <p:nvPr/>
            </p:nvSpPr>
            <p:spPr bwMode="auto">
              <a:xfrm>
                <a:off x="-804074" y="2115387"/>
                <a:ext cx="5483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4000" i="1" dirty="0" smtClean="0">
                    <a:solidFill>
                      <a:srgbClr val="0000FF"/>
                    </a:solidFill>
                  </a:rPr>
                  <a:t>c</a:t>
                </a:r>
                <a:endParaRPr lang="en-US" altLang="ja-JP" sz="4000" dirty="0">
                  <a:solidFill>
                    <a:srgbClr val="0000FF"/>
                  </a:solidFill>
                </a:endParaRPr>
              </a:p>
            </p:txBody>
          </p:sp>
        </p:grpSp>
      </p:grpSp>
      <mc:AlternateContent xmlns:mc="http://schemas.openxmlformats.org/markup-compatibility/2006" xmlns:a14="http://schemas.microsoft.com/office/drawing/2010/main">
        <mc:Choice Requires="a14">
          <p:graphicFrame>
            <p:nvGraphicFramePr>
              <p:cNvPr id="3" name="図表 2"/>
              <p:cNvGraphicFramePr/>
              <p:nvPr>
                <p:extLst>
                  <p:ext uri="{D42A27DB-BD31-4B8C-83A1-F6EECF244321}">
                    <p14:modId xmlns:p14="http://schemas.microsoft.com/office/powerpoint/2010/main" val="2570045682"/>
                  </p:ext>
                </p:extLst>
              </p:nvPr>
            </p:nvGraphicFramePr>
            <p:xfrm>
              <a:off x="312432" y="978454"/>
              <a:ext cx="4484109" cy="262685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mc:Choice>
        <mc:Fallback xmlns="">
          <p:graphicFrame>
            <p:nvGraphicFramePr>
              <p:cNvPr id="3" name="図表 2"/>
              <p:cNvGraphicFramePr/>
              <p:nvPr>
                <p:extLst>
                  <p:ext uri="{D42A27DB-BD31-4B8C-83A1-F6EECF244321}">
                    <p14:modId xmlns:p14="http://schemas.microsoft.com/office/powerpoint/2010/main" val="2570045682"/>
                  </p:ext>
                </p:extLst>
              </p:nvPr>
            </p:nvGraphicFramePr>
            <p:xfrm>
              <a:off x="312432" y="978454"/>
              <a:ext cx="4484109" cy="26268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Fallback>
      </mc:AlternateContent>
      <p:grpSp>
        <p:nvGrpSpPr>
          <p:cNvPr id="4" name="グループ化 3"/>
          <p:cNvGrpSpPr/>
          <p:nvPr/>
        </p:nvGrpSpPr>
        <p:grpSpPr>
          <a:xfrm>
            <a:off x="4938059" y="2676289"/>
            <a:ext cx="1412833" cy="780354"/>
            <a:chOff x="4938059" y="2676289"/>
            <a:chExt cx="1412833" cy="780354"/>
          </a:xfrm>
        </p:grpSpPr>
        <mc:AlternateContent xmlns:mc="http://schemas.openxmlformats.org/markup-compatibility/2006" xmlns:a14="http://schemas.microsoft.com/office/drawing/2010/main">
          <mc:Choice Requires="a14">
            <p:sp>
              <p:nvSpPr>
                <p:cNvPr id="34" name="テキスト ボックス 33"/>
                <p:cNvSpPr txBox="1"/>
                <p:nvPr/>
              </p:nvSpPr>
              <p:spPr>
                <a:xfrm>
                  <a:off x="4938059" y="2708920"/>
                  <a:ext cx="1380527" cy="737189"/>
                </a:xfrm>
                <a:prstGeom prst="rect">
                  <a:avLst/>
                </a:prstGeom>
                <a:noFill/>
              </p:spPr>
              <p:txBody>
                <a:bodyPr wrap="square" rtlCol="0">
                  <a:spAutoFit/>
                </a:bodyPr>
                <a:lstStyle/>
                <a:p>
                  <a14:m>
                    <m:oMath xmlns:m="http://schemas.openxmlformats.org/officeDocument/2006/math">
                      <m:r>
                        <a:rPr lang="el-GR" altLang="ja-JP" sz="2800" i="1" smtClean="0">
                          <a:solidFill>
                            <a:schemeClr val="tx1"/>
                          </a:solidFill>
                          <a:latin typeface="Cambria Math"/>
                          <a:ea typeface="Cambria Math"/>
                        </a:rPr>
                        <m:t>𝛰</m:t>
                      </m:r>
                      <m:d>
                        <m:dPr>
                          <m:ctrlPr>
                            <a:rPr lang="en-US" altLang="ja-JP" sz="2800" i="1">
                              <a:solidFill>
                                <a:schemeClr val="tx1"/>
                              </a:solidFill>
                              <a:latin typeface="Cambria Math" panose="02040503050406030204" pitchFamily="18" charset="0"/>
                              <a:ea typeface="Cambria Math"/>
                            </a:rPr>
                          </m:ctrlPr>
                        </m:dPr>
                        <m:e>
                          <m:r>
                            <a:rPr lang="ja-JP" altLang="en-US" sz="2800" b="0" i="1" smtClean="0">
                              <a:solidFill>
                                <a:schemeClr val="tx1"/>
                              </a:solidFill>
                              <a:latin typeface="Cambria Math"/>
                              <a:ea typeface="Cambria Math"/>
                            </a:rPr>
                            <m:t>　　</m:t>
                          </m:r>
                        </m:e>
                      </m:d>
                    </m:oMath>
                  </a14:m>
                  <a:r>
                    <a:rPr kumimoji="1" lang="ja-JP" altLang="en-US" sz="2800" dirty="0" smtClean="0"/>
                    <a:t> </a:t>
                  </a:r>
                  <a:endParaRPr kumimoji="1" lang="ja-JP" altLang="en-US" sz="28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4938059" y="2708920"/>
                  <a:ext cx="1380527" cy="737189"/>
                </a:xfrm>
                <a:prstGeom prst="rect">
                  <a:avLst/>
                </a:prstGeom>
                <a:blipFill rotWithShape="0">
                  <a:blip r:embed="rId15"/>
                  <a:stretch>
                    <a:fillRect r="-3084"/>
                  </a:stretch>
                </a:blipFill>
              </p:spPr>
              <p:txBody>
                <a:bodyPr/>
                <a:lstStyle/>
                <a:p>
                  <a:r>
                    <a:rPr lang="ja-JP" altLang="en-US">
                      <a:noFill/>
                    </a:rPr>
                    <a:t> </a:t>
                  </a:r>
                </a:p>
              </p:txBody>
            </p:sp>
          </mc:Fallback>
        </mc:AlternateContent>
        <p:sp>
          <p:nvSpPr>
            <p:cNvPr id="35" name="正方形/長方形 34"/>
            <p:cNvSpPr/>
            <p:nvPr/>
          </p:nvSpPr>
          <p:spPr>
            <a:xfrm>
              <a:off x="5699621" y="2676289"/>
              <a:ext cx="651271" cy="584775"/>
            </a:xfrm>
            <a:prstGeom prst="rect">
              <a:avLst/>
            </a:prstGeom>
          </p:spPr>
          <p:txBody>
            <a:bodyPr wrap="square">
              <a:spAutoFit/>
            </a:bodyPr>
            <a:lstStyle/>
            <a:p>
              <a:r>
                <a:rPr lang="en-US" altLang="ja-JP" sz="3200" i="1" dirty="0">
                  <a:solidFill>
                    <a:srgbClr val="0000FF"/>
                  </a:solidFill>
                </a:rPr>
                <a:t>c</a:t>
              </a:r>
              <a:r>
                <a:rPr lang="en-US" altLang="ja-JP" sz="3200" i="1" baseline="30000" dirty="0">
                  <a:solidFill>
                    <a:srgbClr val="0000FF"/>
                  </a:solidFill>
                </a:rPr>
                <a:t>d</a:t>
              </a:r>
              <a:endParaRPr lang="ja-JP" altLang="en-US" sz="3200" dirty="0">
                <a:solidFill>
                  <a:srgbClr val="0000FF"/>
                </a:solidFill>
              </a:endParaRPr>
            </a:p>
          </p:txBody>
        </p:sp>
        <p:sp>
          <p:nvSpPr>
            <p:cNvPr id="36" name="Text Box 73"/>
            <p:cNvSpPr txBox="1">
              <a:spLocks noChangeArrowheads="1"/>
            </p:cNvSpPr>
            <p:nvPr/>
          </p:nvSpPr>
          <p:spPr bwMode="auto">
            <a:xfrm>
              <a:off x="5476933" y="2748757"/>
              <a:ext cx="5483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4000" i="1" dirty="0" smtClean="0">
                  <a:solidFill>
                    <a:srgbClr val="0000FF"/>
                  </a:solidFill>
                </a:rPr>
                <a:t>c</a:t>
              </a:r>
              <a:endParaRPr lang="en-US" altLang="ja-JP" sz="4000" dirty="0">
                <a:solidFill>
                  <a:srgbClr val="0000FF"/>
                </a:solidFill>
              </a:endParaRPr>
            </a:p>
          </p:txBody>
        </p:sp>
      </p:grpSp>
    </p:spTree>
    <p:extLst>
      <p:ext uri="{BB962C8B-B14F-4D97-AF65-F5344CB8AC3E}">
        <p14:creationId xmlns:p14="http://schemas.microsoft.com/office/powerpoint/2010/main" val="2927095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202BC488-264D-4CC2-AA22-7687A2C3553A}" type="slidenum">
              <a:rPr kumimoji="1" lang="ja-JP" altLang="en-US" smtClean="0"/>
              <a:t>31</a:t>
            </a:fld>
            <a:endParaRPr kumimoji="1" lang="ja-JP" altLang="en-US" dirty="0"/>
          </a:p>
        </p:txBody>
      </p:sp>
      <p:sp>
        <p:nvSpPr>
          <p:cNvPr id="93" name="正方形/長方形 92"/>
          <p:cNvSpPr/>
          <p:nvPr/>
        </p:nvSpPr>
        <p:spPr>
          <a:xfrm>
            <a:off x="2504768" y="116632"/>
            <a:ext cx="4134465" cy="769441"/>
          </a:xfrm>
          <a:prstGeom prst="rect">
            <a:avLst/>
          </a:prstGeom>
        </p:spPr>
        <p:txBody>
          <a:bodyPr wrap="none">
            <a:spAutoFit/>
          </a:bodyPr>
          <a:lstStyle/>
          <a:p>
            <a:r>
              <a:rPr lang="ja-JP" altLang="en-US" sz="4400" dirty="0" smtClean="0"/>
              <a:t>計算時間の解析</a:t>
            </a:r>
            <a:endParaRPr lang="ja-JP" altLang="en-US" sz="4400" dirty="0"/>
          </a:p>
        </p:txBody>
      </p:sp>
      <p:grpSp>
        <p:nvGrpSpPr>
          <p:cNvPr id="87" name="グループ化 86"/>
          <p:cNvGrpSpPr/>
          <p:nvPr/>
        </p:nvGrpSpPr>
        <p:grpSpPr>
          <a:xfrm>
            <a:off x="6435242" y="3645024"/>
            <a:ext cx="2517397" cy="2674020"/>
            <a:chOff x="5157676" y="1273481"/>
            <a:chExt cx="3232305" cy="3433406"/>
          </a:xfrm>
        </p:grpSpPr>
        <p:cxnSp>
          <p:nvCxnSpPr>
            <p:cNvPr id="90" name="直線コネクタ 89"/>
            <p:cNvCxnSpPr>
              <a:stCxn id="99" idx="3"/>
              <a:endCxn id="98" idx="0"/>
            </p:cNvCxnSpPr>
            <p:nvPr/>
          </p:nvCxnSpPr>
          <p:spPr>
            <a:xfrm flipH="1">
              <a:off x="6037238" y="2356965"/>
              <a:ext cx="744459" cy="9121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a:stCxn id="102" idx="0"/>
              <a:endCxn id="99" idx="5"/>
            </p:cNvCxnSpPr>
            <p:nvPr/>
          </p:nvCxnSpPr>
          <p:spPr>
            <a:xfrm flipH="1" flipV="1">
              <a:off x="6949641" y="2356965"/>
              <a:ext cx="748833" cy="9121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a:stCxn id="98" idx="3"/>
              <a:endCxn id="101" idx="0"/>
            </p:cNvCxnSpPr>
            <p:nvPr/>
          </p:nvCxnSpPr>
          <p:spPr>
            <a:xfrm flipH="1">
              <a:off x="5468862" y="3471828"/>
              <a:ext cx="484404"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a:stCxn id="98" idx="5"/>
              <a:endCxn id="100" idx="0"/>
            </p:cNvCxnSpPr>
            <p:nvPr/>
          </p:nvCxnSpPr>
          <p:spPr>
            <a:xfrm>
              <a:off x="6121210" y="3471828"/>
              <a:ext cx="484405"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a:stCxn id="102" idx="3"/>
              <a:endCxn id="103" idx="0"/>
            </p:cNvCxnSpPr>
            <p:nvPr/>
          </p:nvCxnSpPr>
          <p:spPr>
            <a:xfrm flipH="1">
              <a:off x="7125722" y="3471828"/>
              <a:ext cx="488780"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stCxn id="102" idx="5"/>
              <a:endCxn id="104" idx="0"/>
            </p:cNvCxnSpPr>
            <p:nvPr/>
          </p:nvCxnSpPr>
          <p:spPr>
            <a:xfrm>
              <a:off x="7782446" y="3471828"/>
              <a:ext cx="488780"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8" name="円/楕円 97"/>
            <p:cNvSpPr/>
            <p:nvPr/>
          </p:nvSpPr>
          <p:spPr>
            <a:xfrm>
              <a:off x="5918483" y="3269101"/>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9" name="円/楕円 98"/>
            <p:cNvSpPr/>
            <p:nvPr/>
          </p:nvSpPr>
          <p:spPr>
            <a:xfrm>
              <a:off x="6746914" y="215423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0" name="円/楕円 99"/>
            <p:cNvSpPr/>
            <p:nvPr/>
          </p:nvSpPr>
          <p:spPr>
            <a:xfrm>
              <a:off x="6486860" y="446937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1" name="円/楕円 100"/>
            <p:cNvSpPr/>
            <p:nvPr/>
          </p:nvSpPr>
          <p:spPr>
            <a:xfrm>
              <a:off x="5350107" y="4469377"/>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2" name="円/楕円 101"/>
            <p:cNvSpPr/>
            <p:nvPr/>
          </p:nvSpPr>
          <p:spPr>
            <a:xfrm>
              <a:off x="7579719" y="326910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3" name="円/楕円 102"/>
            <p:cNvSpPr/>
            <p:nvPr/>
          </p:nvSpPr>
          <p:spPr>
            <a:xfrm>
              <a:off x="7006967" y="4469377"/>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4" name="円/楕円 103"/>
            <p:cNvSpPr/>
            <p:nvPr/>
          </p:nvSpPr>
          <p:spPr>
            <a:xfrm>
              <a:off x="8152471" y="446937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6" name="正方形/長方形 105"/>
            <p:cNvSpPr/>
            <p:nvPr/>
          </p:nvSpPr>
          <p:spPr>
            <a:xfrm>
              <a:off x="6679655" y="208697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109" name="テキスト ボックス 108"/>
                <p:cNvSpPr txBox="1"/>
                <p:nvPr/>
              </p:nvSpPr>
              <p:spPr>
                <a:xfrm>
                  <a:off x="5157676" y="1273481"/>
                  <a:ext cx="384861" cy="5927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dirty="0">
                                <a:solidFill>
                                  <a:prstClr val="black"/>
                                </a:solidFill>
                                <a:latin typeface="Cambria Math" panose="02040503050406030204" pitchFamily="18" charset="0"/>
                              </a:rPr>
                            </m:ctrlPr>
                          </m:sSupPr>
                          <m:e>
                            <m:r>
                              <a:rPr lang="en-US" altLang="ja-JP" sz="2400" i="1" dirty="0">
                                <a:solidFill>
                                  <a:prstClr val="black"/>
                                </a:solidFill>
                                <a:latin typeface="Cambria Math"/>
                              </a:rPr>
                              <m:t>𝑇</m:t>
                            </m:r>
                          </m:e>
                          <m:sup>
                            <m:r>
                              <a:rPr lang="en-US" altLang="ja-JP" sz="2400" i="1" dirty="0">
                                <a:solidFill>
                                  <a:prstClr val="black"/>
                                </a:solidFill>
                                <a:latin typeface="Cambria Math"/>
                              </a:rPr>
                              <m:t>′</m:t>
                            </m:r>
                          </m:sup>
                        </m:sSup>
                      </m:oMath>
                    </m:oMathPara>
                  </a14:m>
                  <a:endParaRPr lang="ja-JP" altLang="en-US" sz="2400" i="1" dirty="0">
                    <a:solidFill>
                      <a:prstClr val="black"/>
                    </a:solidFill>
                  </a:endParaRPr>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5157676" y="1273481"/>
                  <a:ext cx="384861" cy="592772"/>
                </a:xfrm>
                <a:prstGeom prst="rect">
                  <a:avLst/>
                </a:prstGeom>
                <a:blipFill rotWithShape="1">
                  <a:blip r:embed="rId20"/>
                  <a:stretch>
                    <a:fillRect l="-6122" r="-44898"/>
                  </a:stretch>
                </a:blipFill>
              </p:spPr>
              <p:txBody>
                <a:bodyPr/>
                <a:lstStyle/>
                <a:p>
                  <a:r>
                    <a:rPr lang="ja-JP" altLang="en-US">
                      <a:noFill/>
                    </a:rPr>
                    <a:t> </a:t>
                  </a:r>
                </a:p>
              </p:txBody>
            </p:sp>
          </mc:Fallback>
        </mc:AlternateContent>
      </p:grpSp>
      <p:cxnSp>
        <p:nvCxnSpPr>
          <p:cNvPr id="41" name="直線矢印コネクタ 40"/>
          <p:cNvCxnSpPr/>
          <p:nvPr/>
        </p:nvCxnSpPr>
        <p:spPr>
          <a:xfrm flipH="1">
            <a:off x="6486711" y="4260238"/>
            <a:ext cx="1" cy="2049805"/>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2" name="グループ化 1"/>
          <p:cNvGrpSpPr/>
          <p:nvPr/>
        </p:nvGrpSpPr>
        <p:grpSpPr>
          <a:xfrm>
            <a:off x="100468" y="3776409"/>
            <a:ext cx="6054229" cy="1540279"/>
            <a:chOff x="152070" y="1502946"/>
            <a:chExt cx="6054229" cy="1540279"/>
          </a:xfrm>
        </p:grpSpPr>
        <mc:AlternateContent xmlns:mc="http://schemas.openxmlformats.org/markup-compatibility/2006" xmlns:a14="http://schemas.microsoft.com/office/drawing/2010/main">
          <mc:Choice Requires="a14">
            <p:sp>
              <p:nvSpPr>
                <p:cNvPr id="105" name="テキスト ボックス 104"/>
                <p:cNvSpPr txBox="1"/>
                <p:nvPr/>
              </p:nvSpPr>
              <p:spPr>
                <a:xfrm>
                  <a:off x="152070" y="1502946"/>
                  <a:ext cx="6054229" cy="1408802"/>
                </a:xfrm>
                <a:prstGeom prst="rect">
                  <a:avLst/>
                </a:prstGeom>
                <a:noFill/>
              </p:spPr>
              <p:txBody>
                <a:bodyPr wrap="square" tIns="72000" rtlCol="0">
                  <a:noAutofit/>
                </a:bodyPr>
                <a:lstStyle/>
                <a:p>
                  <a:pPr>
                    <a:lnSpc>
                      <a:spcPts val="3600"/>
                    </a:lnSpc>
                  </a:pPr>
                  <a:r>
                    <a:rPr kumimoji="1" lang="ja-JP" altLang="en-US" sz="2800" dirty="0" smtClean="0"/>
                    <a:t>縮約木</a:t>
                  </a:r>
                  <a14:m>
                    <m:oMath xmlns:m="http://schemas.openxmlformats.org/officeDocument/2006/math">
                      <m:sSup>
                        <m:sSupPr>
                          <m:ctrlPr>
                            <a:rPr lang="en-US" altLang="ja-JP" sz="2800" i="1" dirty="0">
                              <a:latin typeface="Cambria Math" panose="02040503050406030204" pitchFamily="18" charset="0"/>
                            </a:rPr>
                          </m:ctrlPr>
                        </m:sSupPr>
                        <m:e>
                          <m:r>
                            <a:rPr lang="en-US" altLang="ja-JP" sz="2800" i="1" dirty="0">
                              <a:latin typeface="Cambria Math"/>
                            </a:rPr>
                            <m:t>𝑇</m:t>
                          </m:r>
                        </m:e>
                        <m:sup>
                          <m:r>
                            <a:rPr lang="en-US" altLang="ja-JP" sz="2800" i="1" dirty="0">
                              <a:latin typeface="Cambria Math"/>
                            </a:rPr>
                            <m:t>′</m:t>
                          </m:r>
                        </m:sup>
                      </m:sSup>
                      <m:r>
                        <a:rPr lang="en-US" altLang="ja-JP" sz="2800" i="1" dirty="0">
                          <a:latin typeface="Cambria Math"/>
                        </a:rPr>
                        <m:t> </m:t>
                      </m:r>
                    </m:oMath>
                  </a14:m>
                  <a:r>
                    <a:rPr kumimoji="1" lang="ja-JP" altLang="en-US" sz="2800" dirty="0" smtClean="0"/>
                    <a:t>を作成するために</a:t>
                  </a:r>
                  <a:endParaRPr kumimoji="1" lang="en-US" altLang="ja-JP" sz="2800" dirty="0" smtClean="0"/>
                </a:p>
                <a:p>
                  <a:pPr>
                    <a:lnSpc>
                      <a:spcPts val="3600"/>
                    </a:lnSpc>
                  </a:pPr>
                  <a:r>
                    <a:rPr kumimoji="1" lang="ja-JP" altLang="en-US" sz="2800" dirty="0" smtClean="0"/>
                    <a:t>元のグラフ</a:t>
                  </a:r>
                  <a14:m>
                    <m:oMath xmlns:m="http://schemas.openxmlformats.org/officeDocument/2006/math">
                      <m:r>
                        <a:rPr lang="en-US" altLang="ja-JP" sz="2800" i="1" dirty="0">
                          <a:latin typeface="Cambria Math"/>
                        </a:rPr>
                        <m:t>𝑇</m:t>
                      </m:r>
                    </m:oMath>
                  </a14:m>
                  <a:r>
                    <a:rPr kumimoji="1" lang="ja-JP" altLang="en-US" sz="2800" dirty="0" smtClean="0"/>
                    <a:t>の頂点数</a:t>
                  </a:r>
                  <a:r>
                    <a:rPr lang="en-US" altLang="ja-JP" sz="4000" i="1" dirty="0" smtClean="0">
                      <a:solidFill>
                        <a:srgbClr val="FF0000"/>
                      </a:solidFill>
                    </a:rPr>
                    <a:t>n</a:t>
                  </a:r>
                  <a:r>
                    <a:rPr lang="ja-JP" altLang="en-US" sz="2800" dirty="0" smtClean="0"/>
                    <a:t>に対して</a:t>
                  </a:r>
                  <a:endParaRPr lang="en-US" altLang="ja-JP" sz="2800" dirty="0" smtClean="0"/>
                </a:p>
                <a:p>
                  <a:pPr>
                    <a:lnSpc>
                      <a:spcPts val="3600"/>
                    </a:lnSpc>
                  </a:pPr>
                  <a14:m>
                    <m:oMath xmlns:m="http://schemas.openxmlformats.org/officeDocument/2006/math">
                      <m:r>
                        <a:rPr lang="el-GR" altLang="ja-JP" sz="2800" i="1">
                          <a:latin typeface="Cambria Math"/>
                          <a:ea typeface="Cambria Math"/>
                        </a:rPr>
                        <m:t>𝛰</m:t>
                      </m:r>
                      <m:r>
                        <a:rPr lang="en-US" altLang="ja-JP" sz="2800" i="1">
                          <a:latin typeface="Cambria Math"/>
                          <a:ea typeface="Cambria Math"/>
                        </a:rPr>
                        <m:t>(</m:t>
                      </m:r>
                      <m:r>
                        <a:rPr lang="ja-JP" altLang="en-US" sz="2800" i="1" smtClean="0">
                          <a:solidFill>
                            <a:srgbClr val="0000FF"/>
                          </a:solidFill>
                          <a:latin typeface="Cambria Math"/>
                          <a:ea typeface="Cambria Math"/>
                        </a:rPr>
                        <m:t>　</m:t>
                      </m:r>
                      <m:r>
                        <a:rPr lang="en-US" altLang="ja-JP" sz="2800" i="1">
                          <a:latin typeface="Cambria Math"/>
                          <a:ea typeface="Cambria Math"/>
                        </a:rPr>
                        <m:t>)</m:t>
                      </m:r>
                    </m:oMath>
                  </a14:m>
                  <a:r>
                    <a:rPr lang="ja-JP" altLang="en-US" sz="2800" dirty="0" smtClean="0"/>
                    <a:t>時間かかる．</a:t>
                  </a:r>
                  <a:endParaRPr kumimoji="1" lang="ja-JP" altLang="en-US" sz="2800" dirty="0"/>
                </a:p>
              </p:txBody>
            </p:sp>
          </mc:Choice>
          <mc:Fallback xmlns="">
            <p:sp>
              <p:nvSpPr>
                <p:cNvPr id="105" name="テキスト ボックス 104"/>
                <p:cNvSpPr txBox="1">
                  <a:spLocks noRot="1" noChangeAspect="1" noMove="1" noResize="1" noEditPoints="1" noAdjustHandles="1" noChangeArrowheads="1" noChangeShapeType="1" noTextEdit="1"/>
                </p:cNvSpPr>
                <p:nvPr/>
              </p:nvSpPr>
              <p:spPr>
                <a:xfrm>
                  <a:off x="152070" y="1502946"/>
                  <a:ext cx="6054229" cy="1408802"/>
                </a:xfrm>
                <a:prstGeom prst="rect">
                  <a:avLst/>
                </a:prstGeom>
                <a:blipFill rotWithShape="1">
                  <a:blip r:embed="rId21"/>
                  <a:stretch>
                    <a:fillRect l="-2115" b="-18615"/>
                  </a:stretch>
                </a:blipFill>
              </p:spPr>
              <p:txBody>
                <a:bodyPr/>
                <a:lstStyle/>
                <a:p>
                  <a:r>
                    <a:rPr lang="ja-JP" altLang="en-US">
                      <a:noFill/>
                    </a:rPr>
                    <a:t> </a:t>
                  </a:r>
                </a:p>
              </p:txBody>
            </p:sp>
          </mc:Fallback>
        </mc:AlternateContent>
        <p:sp>
          <p:nvSpPr>
            <p:cNvPr id="4" name="正方形/長方形 3"/>
            <p:cNvSpPr/>
            <p:nvPr/>
          </p:nvSpPr>
          <p:spPr>
            <a:xfrm>
              <a:off x="581142" y="2335339"/>
              <a:ext cx="441146" cy="707886"/>
            </a:xfrm>
            <a:prstGeom prst="rect">
              <a:avLst/>
            </a:prstGeom>
          </p:spPr>
          <p:txBody>
            <a:bodyPr wrap="none">
              <a:spAutoFit/>
            </a:bodyPr>
            <a:lstStyle/>
            <a:p>
              <a:r>
                <a:rPr lang="en-US" altLang="ja-JP" sz="4000" i="1" dirty="0">
                  <a:solidFill>
                    <a:srgbClr val="FF0000"/>
                  </a:solidFill>
                </a:rPr>
                <a:t>n</a:t>
              </a:r>
              <a:endParaRPr lang="ja-JP" altLang="en-US" sz="4000" dirty="0"/>
            </a:p>
          </p:txBody>
        </p:sp>
      </p:grpSp>
      <p:grpSp>
        <p:nvGrpSpPr>
          <p:cNvPr id="8" name="グループ化 7"/>
          <p:cNvGrpSpPr/>
          <p:nvPr/>
        </p:nvGrpSpPr>
        <p:grpSpPr>
          <a:xfrm>
            <a:off x="100468" y="5357150"/>
            <a:ext cx="7723444" cy="1260217"/>
            <a:chOff x="152070" y="3070762"/>
            <a:chExt cx="7723444" cy="1260217"/>
          </a:xfrm>
        </p:grpSpPr>
        <p:grpSp>
          <p:nvGrpSpPr>
            <p:cNvPr id="107" name="グループ化 106"/>
            <p:cNvGrpSpPr/>
            <p:nvPr/>
          </p:nvGrpSpPr>
          <p:grpSpPr>
            <a:xfrm>
              <a:off x="152070" y="3070762"/>
              <a:ext cx="7723444" cy="1260217"/>
              <a:chOff x="15813" y="3881633"/>
              <a:chExt cx="6054229" cy="1260217"/>
            </a:xfrm>
          </p:grpSpPr>
          <mc:AlternateContent xmlns:mc="http://schemas.openxmlformats.org/markup-compatibility/2006" xmlns:a14="http://schemas.microsoft.com/office/drawing/2010/main">
            <mc:Choice Requires="a14">
              <p:sp>
                <p:nvSpPr>
                  <p:cNvPr id="122" name="テキスト ボックス 121"/>
                  <p:cNvSpPr txBox="1"/>
                  <p:nvPr/>
                </p:nvSpPr>
                <p:spPr>
                  <a:xfrm>
                    <a:off x="15813" y="3881633"/>
                    <a:ext cx="6054229" cy="1260217"/>
                  </a:xfrm>
                  <a:prstGeom prst="rect">
                    <a:avLst/>
                  </a:prstGeom>
                  <a:noFill/>
                </p:spPr>
                <p:txBody>
                  <a:bodyPr wrap="square" rtlCol="0">
                    <a:spAutoFit/>
                  </a:bodyPr>
                  <a:lstStyle/>
                  <a:p>
                    <a:r>
                      <a:rPr kumimoji="1" lang="ja-JP" altLang="en-US" sz="2800" dirty="0" smtClean="0"/>
                      <a:t>このアルゴリズムは </a:t>
                    </a:r>
                    <a14:m>
                      <m:oMath xmlns:m="http://schemas.openxmlformats.org/officeDocument/2006/math">
                        <m:r>
                          <a:rPr lang="el-GR" altLang="ja-JP" sz="3200" i="1" smtClean="0">
                            <a:solidFill>
                              <a:schemeClr val="tx1"/>
                            </a:solidFill>
                            <a:latin typeface="Cambria Math"/>
                            <a:ea typeface="Cambria Math"/>
                          </a:rPr>
                          <m:t>𝛰</m:t>
                        </m:r>
                        <m:d>
                          <m:dPr>
                            <m:ctrlPr>
                              <a:rPr lang="en-US" altLang="ja-JP" sz="3200" i="1">
                                <a:solidFill>
                                  <a:schemeClr val="tx1"/>
                                </a:solidFill>
                                <a:latin typeface="Cambria Math" panose="02040503050406030204" pitchFamily="18" charset="0"/>
                                <a:ea typeface="Cambria Math"/>
                              </a:rPr>
                            </m:ctrlPr>
                          </m:dPr>
                          <m:e>
                            <m:r>
                              <a:rPr lang="ja-JP" altLang="en-US" sz="3200" i="1">
                                <a:solidFill>
                                  <a:schemeClr val="tx1"/>
                                </a:solidFill>
                                <a:latin typeface="Cambria Math"/>
                                <a:ea typeface="Cambria Math"/>
                              </a:rPr>
                              <m:t>　</m:t>
                            </m:r>
                            <m:r>
                              <a:rPr lang="en-US" altLang="ja-JP" sz="3200" i="1">
                                <a:solidFill>
                                  <a:schemeClr val="tx1"/>
                                </a:solidFill>
                                <a:latin typeface="Cambria Math"/>
                                <a:ea typeface="Cambria Math"/>
                              </a:rPr>
                              <m:t>  </m:t>
                            </m:r>
                            <m:r>
                              <a:rPr lang="ja-JP" altLang="en-US" sz="3200" b="1" i="1" smtClean="0">
                                <a:solidFill>
                                  <a:schemeClr val="tx1"/>
                                </a:solidFill>
                                <a:latin typeface="Cambria Math"/>
                                <a:ea typeface="Cambria Math"/>
                              </a:rPr>
                              <m:t>＋</m:t>
                            </m:r>
                            <m:r>
                              <a:rPr lang="ja-JP" altLang="en-US" sz="3200" b="0" i="1" smtClean="0">
                                <a:solidFill>
                                  <a:schemeClr val="tx1"/>
                                </a:solidFill>
                                <a:latin typeface="Cambria Math"/>
                                <a:ea typeface="Cambria Math"/>
                              </a:rPr>
                              <m:t>　</m:t>
                            </m:r>
                            <m:r>
                              <a:rPr lang="en-US" altLang="ja-JP" sz="3200" b="0" i="1" smtClean="0">
                                <a:solidFill>
                                  <a:schemeClr val="tx1"/>
                                </a:solidFill>
                                <a:latin typeface="Cambria Math"/>
                                <a:ea typeface="Cambria Math"/>
                              </a:rPr>
                              <m:t> </m:t>
                            </m:r>
                          </m:e>
                        </m:d>
                      </m:oMath>
                    </a14:m>
                    <a:r>
                      <a:rPr kumimoji="1" lang="ja-JP" altLang="en-US" sz="2800" dirty="0" smtClean="0"/>
                      <a:t>で</a:t>
                    </a:r>
                    <a:endParaRPr kumimoji="1" lang="en-US" altLang="ja-JP" sz="2800" dirty="0" smtClean="0"/>
                  </a:p>
                  <a:p>
                    <a:r>
                      <a:rPr kumimoji="1" lang="ja-JP" altLang="en-US" sz="2800" dirty="0" smtClean="0"/>
                      <a:t>動く</a:t>
                    </a:r>
                    <a:r>
                      <a:rPr kumimoji="1" lang="en-US" altLang="ja-JP" sz="2800" dirty="0" smtClean="0"/>
                      <a:t>FPT</a:t>
                    </a:r>
                    <a:r>
                      <a:rPr lang="ja-JP" altLang="en-US" sz="2800" dirty="0" smtClean="0"/>
                      <a:t>アルゴリ</a:t>
                    </a:r>
                    <a:r>
                      <a:rPr lang="ja-JP" altLang="en-US" sz="2800" dirty="0"/>
                      <a:t>ズ</a:t>
                    </a:r>
                    <a:r>
                      <a:rPr lang="ja-JP" altLang="en-US" sz="2800" dirty="0" smtClean="0"/>
                      <a:t>ム</a:t>
                    </a:r>
                    <a:r>
                      <a:rPr lang="ja-JP" altLang="en-US" sz="2800" dirty="0"/>
                      <a:t>で</a:t>
                    </a:r>
                    <a:r>
                      <a:rPr kumimoji="1" lang="ja-JP" altLang="en-US" sz="2800" dirty="0" smtClean="0"/>
                      <a:t>ある．</a:t>
                    </a:r>
                    <a:endParaRPr kumimoji="1" lang="ja-JP" altLang="en-US" sz="2800" dirty="0"/>
                  </a:p>
                </p:txBody>
              </p:sp>
            </mc:Choice>
            <mc:Fallback xmlns="">
              <p:sp>
                <p:nvSpPr>
                  <p:cNvPr id="122" name="テキスト ボックス 121"/>
                  <p:cNvSpPr txBox="1">
                    <a:spLocks noRot="1" noChangeAspect="1" noMove="1" noResize="1" noEditPoints="1" noAdjustHandles="1" noChangeArrowheads="1" noChangeShapeType="1" noTextEdit="1"/>
                  </p:cNvSpPr>
                  <p:nvPr/>
                </p:nvSpPr>
                <p:spPr>
                  <a:xfrm>
                    <a:off x="15813" y="3881633"/>
                    <a:ext cx="6054229" cy="1260217"/>
                  </a:xfrm>
                  <a:prstGeom prst="rect">
                    <a:avLst/>
                  </a:prstGeom>
                  <a:blipFill rotWithShape="0">
                    <a:blip r:embed="rId22"/>
                    <a:stretch>
                      <a:fillRect l="-1579" b="-13527"/>
                    </a:stretch>
                  </a:blipFill>
                </p:spPr>
                <p:txBody>
                  <a:bodyPr/>
                  <a:lstStyle/>
                  <a:p>
                    <a:r>
                      <a:rPr lang="ja-JP" altLang="en-US">
                        <a:noFill/>
                      </a:rPr>
                      <a:t> </a:t>
                    </a:r>
                  </a:p>
                </p:txBody>
              </p:sp>
            </mc:Fallback>
          </mc:AlternateContent>
          <p:sp>
            <p:nvSpPr>
              <p:cNvPr id="121" name="正方形/長方形 120"/>
              <p:cNvSpPr/>
              <p:nvPr/>
            </p:nvSpPr>
            <p:spPr>
              <a:xfrm>
                <a:off x="3881459" y="4002689"/>
                <a:ext cx="345804" cy="707886"/>
              </a:xfrm>
              <a:prstGeom prst="rect">
                <a:avLst/>
              </a:prstGeom>
            </p:spPr>
            <p:txBody>
              <a:bodyPr wrap="none">
                <a:spAutoFit/>
              </a:bodyPr>
              <a:lstStyle/>
              <a:p>
                <a:r>
                  <a:rPr lang="en-US" altLang="ja-JP" sz="4000" i="1" dirty="0" smtClean="0">
                    <a:solidFill>
                      <a:srgbClr val="FF0000"/>
                    </a:solidFill>
                  </a:rPr>
                  <a:t>n</a:t>
                </a:r>
                <a:endParaRPr lang="ja-JP" altLang="en-US" sz="4000" dirty="0">
                  <a:solidFill>
                    <a:srgbClr val="FF0000"/>
                  </a:solidFill>
                </a:endParaRPr>
              </a:p>
            </p:txBody>
          </p:sp>
        </p:grpSp>
        <p:grpSp>
          <p:nvGrpSpPr>
            <p:cNvPr id="7" name="グループ化 6"/>
            <p:cNvGrpSpPr/>
            <p:nvPr/>
          </p:nvGrpSpPr>
          <p:grpSpPr>
            <a:xfrm>
              <a:off x="4014554" y="3139045"/>
              <a:ext cx="873959" cy="780354"/>
              <a:chOff x="137498" y="3199702"/>
              <a:chExt cx="873959" cy="780354"/>
            </a:xfrm>
          </p:grpSpPr>
          <p:sp>
            <p:nvSpPr>
              <p:cNvPr id="50" name="正方形/長方形 49"/>
              <p:cNvSpPr/>
              <p:nvPr/>
            </p:nvSpPr>
            <p:spPr>
              <a:xfrm>
                <a:off x="360186" y="3199702"/>
                <a:ext cx="651271" cy="584775"/>
              </a:xfrm>
              <a:prstGeom prst="rect">
                <a:avLst/>
              </a:prstGeom>
            </p:spPr>
            <p:txBody>
              <a:bodyPr wrap="square">
                <a:spAutoFit/>
              </a:bodyPr>
              <a:lstStyle/>
              <a:p>
                <a:r>
                  <a:rPr lang="en-US" altLang="ja-JP" sz="3200" i="1" dirty="0">
                    <a:solidFill>
                      <a:srgbClr val="0000FF"/>
                    </a:solidFill>
                  </a:rPr>
                  <a:t>c</a:t>
                </a:r>
                <a:r>
                  <a:rPr lang="en-US" altLang="ja-JP" sz="3200" i="1" baseline="30000" dirty="0">
                    <a:solidFill>
                      <a:srgbClr val="0000FF"/>
                    </a:solidFill>
                  </a:rPr>
                  <a:t>d</a:t>
                </a:r>
                <a:endParaRPr lang="ja-JP" altLang="en-US" sz="3200" dirty="0">
                  <a:solidFill>
                    <a:srgbClr val="0000FF"/>
                  </a:solidFill>
                </a:endParaRPr>
              </a:p>
            </p:txBody>
          </p:sp>
          <p:sp>
            <p:nvSpPr>
              <p:cNvPr id="51" name="Text Box 73"/>
              <p:cNvSpPr txBox="1">
                <a:spLocks noChangeArrowheads="1"/>
              </p:cNvSpPr>
              <p:nvPr/>
            </p:nvSpPr>
            <p:spPr bwMode="auto">
              <a:xfrm>
                <a:off x="137498" y="3272170"/>
                <a:ext cx="5483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4000" i="1" dirty="0" smtClean="0">
                    <a:solidFill>
                      <a:srgbClr val="0000FF"/>
                    </a:solidFill>
                  </a:rPr>
                  <a:t>c</a:t>
                </a:r>
                <a:endParaRPr lang="en-US" altLang="ja-JP" sz="4000" dirty="0">
                  <a:solidFill>
                    <a:srgbClr val="0000FF"/>
                  </a:solidFill>
                </a:endParaRPr>
              </a:p>
            </p:txBody>
          </p:sp>
        </p:grpSp>
      </p:grpSp>
      <p:sp>
        <p:nvSpPr>
          <p:cNvPr id="126" name="正方形/長方形 125"/>
          <p:cNvSpPr/>
          <p:nvPr/>
        </p:nvSpPr>
        <p:spPr>
          <a:xfrm>
            <a:off x="5026955" y="6226554"/>
            <a:ext cx="207506" cy="2075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mc:AlternateContent xmlns:mc="http://schemas.openxmlformats.org/markup-compatibility/2006" xmlns:a14="http://schemas.microsoft.com/office/drawing/2010/main">
        <mc:Choice Requires="a14">
          <p:graphicFrame>
            <p:nvGraphicFramePr>
              <p:cNvPr id="37" name="図表 36"/>
              <p:cNvGraphicFramePr/>
              <p:nvPr>
                <p:extLst>
                  <p:ext uri="{D42A27DB-BD31-4B8C-83A1-F6EECF244321}">
                    <p14:modId xmlns:p14="http://schemas.microsoft.com/office/powerpoint/2010/main" val="1938234085"/>
                  </p:ext>
                </p:extLst>
              </p:nvPr>
            </p:nvGraphicFramePr>
            <p:xfrm>
              <a:off x="312432" y="978454"/>
              <a:ext cx="4484109" cy="2626852"/>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mc:Choice>
        <mc:Fallback xmlns="">
          <p:graphicFrame>
            <p:nvGraphicFramePr>
              <p:cNvPr id="37" name="図表 36"/>
              <p:cNvGraphicFramePr/>
              <p:nvPr>
                <p:extLst>
                  <p:ext uri="{D42A27DB-BD31-4B8C-83A1-F6EECF244321}">
                    <p14:modId xmlns:p14="http://schemas.microsoft.com/office/powerpoint/2010/main" val="1938234085"/>
                  </p:ext>
                </p:extLst>
              </p:nvPr>
            </p:nvGraphicFramePr>
            <p:xfrm>
              <a:off x="312432" y="978454"/>
              <a:ext cx="4484109" cy="2626852"/>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mc:Fallback>
      </mc:AlternateContent>
      <p:grpSp>
        <p:nvGrpSpPr>
          <p:cNvPr id="38" name="グループ化 37"/>
          <p:cNvGrpSpPr/>
          <p:nvPr/>
        </p:nvGrpSpPr>
        <p:grpSpPr>
          <a:xfrm>
            <a:off x="4938059" y="2676289"/>
            <a:ext cx="1412833" cy="780354"/>
            <a:chOff x="4938059" y="2676289"/>
            <a:chExt cx="1412833" cy="780354"/>
          </a:xfrm>
        </p:grpSpPr>
        <mc:AlternateContent xmlns:mc="http://schemas.openxmlformats.org/markup-compatibility/2006" xmlns:a14="http://schemas.microsoft.com/office/drawing/2010/main">
          <mc:Choice Requires="a14">
            <p:sp>
              <p:nvSpPr>
                <p:cNvPr id="39" name="テキスト ボックス 38"/>
                <p:cNvSpPr txBox="1"/>
                <p:nvPr/>
              </p:nvSpPr>
              <p:spPr>
                <a:xfrm>
                  <a:off x="4938059" y="2708920"/>
                  <a:ext cx="1380527" cy="737189"/>
                </a:xfrm>
                <a:prstGeom prst="rect">
                  <a:avLst/>
                </a:prstGeom>
                <a:noFill/>
              </p:spPr>
              <p:txBody>
                <a:bodyPr wrap="square" rtlCol="0">
                  <a:spAutoFit/>
                </a:bodyPr>
                <a:lstStyle/>
                <a:p>
                  <a14:m>
                    <m:oMath xmlns:m="http://schemas.openxmlformats.org/officeDocument/2006/math">
                      <m:r>
                        <a:rPr lang="el-GR" altLang="ja-JP" sz="2800" i="1" smtClean="0">
                          <a:solidFill>
                            <a:schemeClr val="tx1"/>
                          </a:solidFill>
                          <a:latin typeface="Cambria Math"/>
                          <a:ea typeface="Cambria Math"/>
                        </a:rPr>
                        <m:t>𝛰</m:t>
                      </m:r>
                      <m:d>
                        <m:dPr>
                          <m:ctrlPr>
                            <a:rPr lang="en-US" altLang="ja-JP" sz="2800" i="1">
                              <a:solidFill>
                                <a:schemeClr val="tx1"/>
                              </a:solidFill>
                              <a:latin typeface="Cambria Math" panose="02040503050406030204" pitchFamily="18" charset="0"/>
                              <a:ea typeface="Cambria Math"/>
                            </a:rPr>
                          </m:ctrlPr>
                        </m:dPr>
                        <m:e>
                          <m:r>
                            <a:rPr lang="ja-JP" altLang="en-US" sz="2800" b="0" i="1" smtClean="0">
                              <a:solidFill>
                                <a:schemeClr val="tx1"/>
                              </a:solidFill>
                              <a:latin typeface="Cambria Math"/>
                              <a:ea typeface="Cambria Math"/>
                            </a:rPr>
                            <m:t>　　</m:t>
                          </m:r>
                        </m:e>
                      </m:d>
                    </m:oMath>
                  </a14:m>
                  <a:r>
                    <a:rPr kumimoji="1" lang="ja-JP" altLang="en-US" sz="2800" dirty="0" smtClean="0"/>
                    <a:t> </a:t>
                  </a:r>
                  <a:endParaRPr kumimoji="1" lang="ja-JP" altLang="en-US" sz="2800" dirty="0"/>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4938059" y="2708920"/>
                  <a:ext cx="1380527" cy="737189"/>
                </a:xfrm>
                <a:prstGeom prst="rect">
                  <a:avLst/>
                </a:prstGeom>
                <a:blipFill rotWithShape="0">
                  <a:blip r:embed="rId32"/>
                  <a:stretch>
                    <a:fillRect r="-3084"/>
                  </a:stretch>
                </a:blipFill>
              </p:spPr>
              <p:txBody>
                <a:bodyPr/>
                <a:lstStyle/>
                <a:p>
                  <a:r>
                    <a:rPr lang="ja-JP" altLang="en-US">
                      <a:noFill/>
                    </a:rPr>
                    <a:t> </a:t>
                  </a:r>
                </a:p>
              </p:txBody>
            </p:sp>
          </mc:Fallback>
        </mc:AlternateContent>
        <p:sp>
          <p:nvSpPr>
            <p:cNvPr id="40" name="正方形/長方形 39"/>
            <p:cNvSpPr/>
            <p:nvPr/>
          </p:nvSpPr>
          <p:spPr>
            <a:xfrm>
              <a:off x="5699621" y="2676289"/>
              <a:ext cx="651271" cy="584775"/>
            </a:xfrm>
            <a:prstGeom prst="rect">
              <a:avLst/>
            </a:prstGeom>
          </p:spPr>
          <p:txBody>
            <a:bodyPr wrap="square">
              <a:spAutoFit/>
            </a:bodyPr>
            <a:lstStyle/>
            <a:p>
              <a:r>
                <a:rPr lang="en-US" altLang="ja-JP" sz="3200" i="1" dirty="0">
                  <a:solidFill>
                    <a:srgbClr val="0000FF"/>
                  </a:solidFill>
                </a:rPr>
                <a:t>c</a:t>
              </a:r>
              <a:r>
                <a:rPr lang="en-US" altLang="ja-JP" sz="3200" i="1" baseline="30000" dirty="0">
                  <a:solidFill>
                    <a:srgbClr val="0000FF"/>
                  </a:solidFill>
                </a:rPr>
                <a:t>d</a:t>
              </a:r>
              <a:endParaRPr lang="ja-JP" altLang="en-US" sz="3200" dirty="0">
                <a:solidFill>
                  <a:srgbClr val="0000FF"/>
                </a:solidFill>
              </a:endParaRPr>
            </a:p>
          </p:txBody>
        </p:sp>
        <p:sp>
          <p:nvSpPr>
            <p:cNvPr id="42" name="Text Box 73"/>
            <p:cNvSpPr txBox="1">
              <a:spLocks noChangeArrowheads="1"/>
            </p:cNvSpPr>
            <p:nvPr/>
          </p:nvSpPr>
          <p:spPr bwMode="auto">
            <a:xfrm>
              <a:off x="5476933" y="2748757"/>
              <a:ext cx="5483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4000" i="1" dirty="0" smtClean="0">
                  <a:solidFill>
                    <a:srgbClr val="0000FF"/>
                  </a:solidFill>
                </a:rPr>
                <a:t>c</a:t>
              </a:r>
              <a:endParaRPr lang="en-US" altLang="ja-JP" sz="4000" dirty="0">
                <a:solidFill>
                  <a:srgbClr val="0000FF"/>
                </a:solidFill>
              </a:endParaRPr>
            </a:p>
          </p:txBody>
        </p:sp>
      </p:grpSp>
      <p:grpSp>
        <p:nvGrpSpPr>
          <p:cNvPr id="6" name="グループ化 5"/>
          <p:cNvGrpSpPr/>
          <p:nvPr/>
        </p:nvGrpSpPr>
        <p:grpSpPr>
          <a:xfrm>
            <a:off x="5108369" y="1121166"/>
            <a:ext cx="1182503" cy="707886"/>
            <a:chOff x="5104745" y="1248385"/>
            <a:chExt cx="1182503" cy="707886"/>
          </a:xfrm>
        </p:grpSpPr>
        <mc:AlternateContent xmlns:mc="http://schemas.openxmlformats.org/markup-compatibility/2006" xmlns:a14="http://schemas.microsoft.com/office/drawing/2010/main">
          <mc:Choice Requires="a14">
            <p:sp>
              <p:nvSpPr>
                <p:cNvPr id="3" name="正方形/長方形 2"/>
                <p:cNvSpPr/>
                <p:nvPr/>
              </p:nvSpPr>
              <p:spPr>
                <a:xfrm>
                  <a:off x="5104745" y="1298278"/>
                  <a:ext cx="1182503" cy="5949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altLang="ja-JP" sz="2800" i="1">
                            <a:latin typeface="Cambria Math"/>
                            <a:ea typeface="Cambria Math"/>
                          </a:rPr>
                          <m:t>𝛰</m:t>
                        </m:r>
                        <m:r>
                          <a:rPr lang="en-US" altLang="ja-JP" sz="2800" i="1">
                            <a:latin typeface="Cambria Math"/>
                            <a:ea typeface="Cambria Math"/>
                          </a:rPr>
                          <m:t>(</m:t>
                        </m:r>
                        <m:r>
                          <a:rPr lang="ja-JP" altLang="en-US" sz="2800" i="1">
                            <a:solidFill>
                              <a:srgbClr val="0000FF"/>
                            </a:solidFill>
                            <a:latin typeface="Cambria Math"/>
                            <a:ea typeface="Cambria Math"/>
                          </a:rPr>
                          <m:t>　</m:t>
                        </m:r>
                        <m:r>
                          <a:rPr lang="en-US" altLang="ja-JP" sz="2800" i="1">
                            <a:latin typeface="Cambria Math"/>
                            <a:ea typeface="Cambria Math"/>
                          </a:rPr>
                          <m:t>)</m:t>
                        </m:r>
                      </m:oMath>
                    </m:oMathPara>
                  </a14:m>
                  <a:endParaRPr lang="ja-JP" altLang="en-US" sz="2800" dirty="0"/>
                </a:p>
              </p:txBody>
            </p:sp>
          </mc:Choice>
          <mc:Fallback xmlns="">
            <p:sp>
              <p:nvSpPr>
                <p:cNvPr id="3" name="正方形/長方形 2"/>
                <p:cNvSpPr>
                  <a:spLocks noRot="1" noChangeAspect="1" noMove="1" noResize="1" noEditPoints="1" noAdjustHandles="1" noChangeArrowheads="1" noChangeShapeType="1" noTextEdit="1"/>
                </p:cNvSpPr>
                <p:nvPr/>
              </p:nvSpPr>
              <p:spPr>
                <a:xfrm>
                  <a:off x="5104745" y="1298278"/>
                  <a:ext cx="1182503" cy="594971"/>
                </a:xfrm>
                <a:prstGeom prst="rect">
                  <a:avLst/>
                </a:prstGeom>
                <a:blipFill rotWithShape="0">
                  <a:blip r:embed="rId33"/>
                  <a:stretch>
                    <a:fillRect/>
                  </a:stretch>
                </a:blipFill>
              </p:spPr>
              <p:txBody>
                <a:bodyPr/>
                <a:lstStyle/>
                <a:p>
                  <a:r>
                    <a:rPr lang="ja-JP" altLang="en-US">
                      <a:noFill/>
                    </a:rPr>
                    <a:t> </a:t>
                  </a:r>
                </a:p>
              </p:txBody>
            </p:sp>
          </mc:Fallback>
        </mc:AlternateContent>
        <p:sp>
          <p:nvSpPr>
            <p:cNvPr id="44" name="正方形/長方形 43"/>
            <p:cNvSpPr/>
            <p:nvPr/>
          </p:nvSpPr>
          <p:spPr>
            <a:xfrm>
              <a:off x="5599244" y="1248385"/>
              <a:ext cx="441146" cy="707886"/>
            </a:xfrm>
            <a:prstGeom prst="rect">
              <a:avLst/>
            </a:prstGeom>
          </p:spPr>
          <p:txBody>
            <a:bodyPr wrap="none">
              <a:spAutoFit/>
            </a:bodyPr>
            <a:lstStyle/>
            <a:p>
              <a:r>
                <a:rPr lang="en-US" altLang="ja-JP" sz="4000" i="1" dirty="0">
                  <a:solidFill>
                    <a:srgbClr val="FF0000"/>
                  </a:solidFill>
                </a:rPr>
                <a:t>n</a:t>
              </a:r>
              <a:endParaRPr lang="ja-JP" altLang="en-US" sz="4000" dirty="0"/>
            </a:p>
          </p:txBody>
        </p:sp>
      </p:grpSp>
      <p:sp>
        <p:nvSpPr>
          <p:cNvPr id="45" name="テキスト ボックス 44"/>
          <p:cNvSpPr txBox="1"/>
          <p:nvPr/>
        </p:nvSpPr>
        <p:spPr>
          <a:xfrm>
            <a:off x="6195681" y="5087911"/>
            <a:ext cx="325629" cy="369332"/>
          </a:xfrm>
          <a:prstGeom prst="rect">
            <a:avLst/>
          </a:prstGeom>
          <a:noFill/>
        </p:spPr>
        <p:txBody>
          <a:bodyPr wrap="square" rtlCol="0">
            <a:spAutoFit/>
          </a:bodyPr>
          <a:lstStyle/>
          <a:p>
            <a:r>
              <a:rPr lang="en-US" altLang="ja-JP" i="1" dirty="0" smtClean="0"/>
              <a:t>d</a:t>
            </a:r>
            <a:endParaRPr kumimoji="1" lang="ja-JP" altLang="en-US" i="1" dirty="0"/>
          </a:p>
        </p:txBody>
      </p:sp>
    </p:spTree>
    <p:extLst>
      <p:ext uri="{BB962C8B-B14F-4D97-AF65-F5344CB8AC3E}">
        <p14:creationId xmlns:p14="http://schemas.microsoft.com/office/powerpoint/2010/main" val="1155062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42" presetClass="entr" presetSubtype="0" fill="hold" grpId="0" nodeType="withEffect">
                                  <p:stCondLst>
                                    <p:cond delay="600"/>
                                  </p:stCondLst>
                                  <p:childTnLst>
                                    <p:set>
                                      <p:cBhvr>
                                        <p:cTn id="19" dur="1" fill="hold">
                                          <p:stCondLst>
                                            <p:cond delay="0"/>
                                          </p:stCondLst>
                                        </p:cTn>
                                        <p:tgtEl>
                                          <p:spTgt spid="126"/>
                                        </p:tgtEl>
                                        <p:attrNameLst>
                                          <p:attrName>style.visibility</p:attrName>
                                        </p:attrNameLst>
                                      </p:cBhvr>
                                      <p:to>
                                        <p:strVal val="visible"/>
                                      </p:to>
                                    </p:set>
                                    <p:animEffect transition="in" filter="fade">
                                      <p:cBhvr>
                                        <p:cTn id="20" dur="1000"/>
                                        <p:tgtEl>
                                          <p:spTgt spid="126"/>
                                        </p:tgtEl>
                                      </p:cBhvr>
                                    </p:animEffect>
                                    <p:anim calcmode="lin" valueType="num">
                                      <p:cBhvr>
                                        <p:cTn id="21" dur="1000" fill="hold"/>
                                        <p:tgtEl>
                                          <p:spTgt spid="126"/>
                                        </p:tgtEl>
                                        <p:attrNameLst>
                                          <p:attrName>ppt_x</p:attrName>
                                        </p:attrNameLst>
                                      </p:cBhvr>
                                      <p:tavLst>
                                        <p:tav tm="0">
                                          <p:val>
                                            <p:strVal val="#ppt_x"/>
                                          </p:val>
                                        </p:tav>
                                        <p:tav tm="100000">
                                          <p:val>
                                            <p:strVal val="#ppt_x"/>
                                          </p:val>
                                        </p:tav>
                                      </p:tavLst>
                                    </p:anim>
                                    <p:anim calcmode="lin" valueType="num">
                                      <p:cBhvr>
                                        <p:cTn id="22" dur="1000" fill="hold"/>
                                        <p:tgtEl>
                                          <p:spTgt spid="126"/>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45"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 name="テキスト ボックス 60"/>
              <p:cNvSpPr txBox="1"/>
              <p:nvPr/>
            </p:nvSpPr>
            <p:spPr>
              <a:xfrm>
                <a:off x="405273" y="1268760"/>
                <a:ext cx="8142336" cy="523220"/>
              </a:xfrm>
              <a:prstGeom prst="rect">
                <a:avLst/>
              </a:prstGeom>
              <a:noFill/>
            </p:spPr>
            <p:txBody>
              <a:bodyPr wrap="square" rtlCol="0">
                <a:spAutoFit/>
              </a:bodyPr>
              <a:lstStyle/>
              <a:p>
                <a:r>
                  <a:rPr kumimoji="1" lang="ja-JP" altLang="en-US" sz="2400" dirty="0" smtClean="0"/>
                  <a:t>全ての頂点は</a:t>
                </a:r>
                <a:r>
                  <a:rPr lang="ja-JP" altLang="en-US" sz="2400" dirty="0" smtClean="0"/>
                  <a:t>色の種類</a:t>
                </a:r>
                <a14:m>
                  <m:oMath xmlns:m="http://schemas.openxmlformats.org/officeDocument/2006/math">
                    <m:r>
                      <a:rPr lang="en-US" altLang="ja-JP" sz="2800" i="1" dirty="0" smtClean="0">
                        <a:solidFill>
                          <a:srgbClr val="0000FF"/>
                        </a:solidFill>
                        <a:latin typeface="Cambria Math"/>
                      </a:rPr>
                      <m:t>𝑐</m:t>
                    </m:r>
                    <m:r>
                      <a:rPr lang="en-US" altLang="ja-JP" sz="2800" i="1" dirty="0" smtClean="0">
                        <a:solidFill>
                          <a:srgbClr val="0000FF"/>
                        </a:solidFill>
                        <a:latin typeface="Cambria Math"/>
                      </a:rPr>
                      <m:t>−1</m:t>
                    </m:r>
                  </m:oMath>
                </a14:m>
                <a:r>
                  <a:rPr lang="ja-JP" altLang="en-US" sz="2400" dirty="0"/>
                  <a:t>個を超える子を持たない</a:t>
                </a:r>
                <a:r>
                  <a:rPr kumimoji="1" lang="ja-JP" altLang="en-US" sz="2400" dirty="0" smtClean="0"/>
                  <a:t>．</a:t>
                </a:r>
                <a:endParaRPr kumimoji="1" lang="ja-JP" altLang="en-US" sz="2400" dirty="0"/>
              </a:p>
            </p:txBody>
          </p:sp>
        </mc:Choice>
        <mc:Fallback xmlns="">
          <p:sp>
            <p:nvSpPr>
              <p:cNvPr id="61" name="テキスト ボックス 60"/>
              <p:cNvSpPr txBox="1">
                <a:spLocks noRot="1" noChangeAspect="1" noMove="1" noResize="1" noEditPoints="1" noAdjustHandles="1" noChangeArrowheads="1" noChangeShapeType="1" noTextEdit="1"/>
              </p:cNvSpPr>
              <p:nvPr/>
            </p:nvSpPr>
            <p:spPr>
              <a:xfrm>
                <a:off x="405273" y="1268760"/>
                <a:ext cx="8142336" cy="523220"/>
              </a:xfrm>
              <a:prstGeom prst="rect">
                <a:avLst/>
              </a:prstGeom>
              <a:blipFill rotWithShape="0">
                <a:blip r:embed="rId2"/>
                <a:stretch>
                  <a:fillRect l="-1123" b="-25581"/>
                </a:stretch>
              </a:blipFill>
            </p:spPr>
            <p:txBody>
              <a:bodyPr/>
              <a:lstStyle/>
              <a:p>
                <a:r>
                  <a:rPr lang="ja-JP" altLang="en-US">
                    <a:noFill/>
                  </a:rPr>
                  <a:t> </a:t>
                </a:r>
              </a:p>
            </p:txBody>
          </p:sp>
        </mc:Fallback>
      </mc:AlternateContent>
      <p:grpSp>
        <p:nvGrpSpPr>
          <p:cNvPr id="2" name="グループ化 1"/>
          <p:cNvGrpSpPr/>
          <p:nvPr/>
        </p:nvGrpSpPr>
        <p:grpSpPr>
          <a:xfrm>
            <a:off x="395882" y="1694107"/>
            <a:ext cx="8241224" cy="532272"/>
            <a:chOff x="530011" y="1230397"/>
            <a:chExt cx="8142336" cy="532272"/>
          </a:xfrm>
        </p:grpSpPr>
        <mc:AlternateContent xmlns:mc="http://schemas.openxmlformats.org/markup-compatibility/2006" xmlns:a14="http://schemas.microsoft.com/office/drawing/2010/main">
          <mc:Choice Requires="a14">
            <p:sp>
              <p:nvSpPr>
                <p:cNvPr id="62" name="テキスト ボックス 61"/>
                <p:cNvSpPr txBox="1"/>
                <p:nvPr/>
              </p:nvSpPr>
              <p:spPr>
                <a:xfrm>
                  <a:off x="530011" y="1230397"/>
                  <a:ext cx="8142336" cy="523157"/>
                </a:xfrm>
                <a:prstGeom prst="rect">
                  <a:avLst/>
                </a:prstGeom>
                <a:noFill/>
              </p:spPr>
              <p:txBody>
                <a:bodyPr wrap="square" rtlCol="0">
                  <a:spAutoFit/>
                </a:bodyPr>
                <a:lstStyle/>
                <a:p>
                  <a:r>
                    <a:rPr lang="ja-JP" altLang="en-US" sz="2400" dirty="0" smtClean="0"/>
                    <a:t>よって，</a:t>
                  </a:r>
                  <a:r>
                    <a:rPr lang="en-US" altLang="ja-JP" sz="2400" dirty="0"/>
                    <a:t> </a:t>
                  </a:r>
                  <a14:m>
                    <m:oMath xmlns:m="http://schemas.openxmlformats.org/officeDocument/2006/math">
                      <m:sSup>
                        <m:sSupPr>
                          <m:ctrlPr>
                            <a:rPr lang="en-US" altLang="ja-JP" sz="2400" i="1" dirty="0">
                              <a:latin typeface="Cambria Math" panose="02040503050406030204" pitchFamily="18" charset="0"/>
                            </a:rPr>
                          </m:ctrlPr>
                        </m:sSupPr>
                        <m:e>
                          <m:r>
                            <a:rPr lang="en-US" altLang="ja-JP" sz="2400" i="1" dirty="0">
                              <a:latin typeface="Cambria Math"/>
                            </a:rPr>
                            <m:t>𝑇</m:t>
                          </m:r>
                        </m:e>
                        <m:sup>
                          <m:r>
                            <a:rPr lang="en-US" altLang="ja-JP" sz="2400" i="1" dirty="0">
                              <a:latin typeface="Cambria Math"/>
                            </a:rPr>
                            <m:t>′</m:t>
                          </m:r>
                        </m:sup>
                      </m:sSup>
                    </m:oMath>
                  </a14:m>
                  <a:r>
                    <a:rPr kumimoji="1" lang="ja-JP" altLang="en-US" sz="2400" dirty="0" smtClean="0"/>
                    <a:t>に頂点は </a:t>
                  </a:r>
                  <a14:m>
                    <m:oMath xmlns:m="http://schemas.openxmlformats.org/officeDocument/2006/math">
                      <m:r>
                        <a:rPr kumimoji="1" lang="el-GR" altLang="ja-JP" sz="2400" i="1" smtClean="0">
                          <a:solidFill>
                            <a:schemeClr val="tx1"/>
                          </a:solidFill>
                          <a:latin typeface="Cambria Math"/>
                          <a:ea typeface="Cambria Math"/>
                        </a:rPr>
                        <m:t>𝛰</m:t>
                      </m:r>
                      <m:r>
                        <a:rPr kumimoji="1" lang="en-US" altLang="ja-JP" sz="2400" b="0" i="1" smtClean="0">
                          <a:solidFill>
                            <a:schemeClr val="tx1"/>
                          </a:solidFill>
                          <a:latin typeface="Cambria Math"/>
                          <a:ea typeface="Cambria Math"/>
                        </a:rPr>
                        <m:t>(</m:t>
                      </m:r>
                      <m:r>
                        <a:rPr kumimoji="1" lang="ja-JP" altLang="en-US" sz="2400" b="0" i="1" smtClean="0">
                          <a:solidFill>
                            <a:schemeClr val="tx1"/>
                          </a:solidFill>
                          <a:latin typeface="Cambria Math"/>
                          <a:ea typeface="Cambria Math"/>
                        </a:rPr>
                        <m:t>　</m:t>
                      </m:r>
                      <m:r>
                        <a:rPr kumimoji="1" lang="en-US" altLang="ja-JP" sz="2400" b="0" i="1" smtClean="0">
                          <a:solidFill>
                            <a:schemeClr val="tx1"/>
                          </a:solidFill>
                          <a:latin typeface="Cambria Math"/>
                          <a:ea typeface="Cambria Math"/>
                        </a:rPr>
                        <m:t>)</m:t>
                      </m:r>
                    </m:oMath>
                  </a14:m>
                  <a:r>
                    <a:rPr kumimoji="1" lang="ja-JP" altLang="en-US" sz="2400" dirty="0" smtClean="0"/>
                    <a:t> 個存在する．　</a:t>
                  </a:r>
                  <a14:m>
                    <m:oMath xmlns:m="http://schemas.openxmlformats.org/officeDocument/2006/math">
                      <m:r>
                        <a:rPr lang="en-US" altLang="ja-JP" sz="2000" i="1">
                          <a:latin typeface="Cambria Math"/>
                        </a:rPr>
                        <m:t>𝑑</m:t>
                      </m:r>
                    </m:oMath>
                  </a14:m>
                  <a:r>
                    <a:rPr lang="ja-JP" altLang="en-US" sz="2000" dirty="0" smtClean="0"/>
                    <a:t>は木</a:t>
                  </a:r>
                  <a:r>
                    <a:rPr lang="ja-JP" altLang="en-US" sz="2000" dirty="0"/>
                    <a:t>の高さ</a:t>
                  </a:r>
                  <a:r>
                    <a:rPr lang="en-US" altLang="ja-JP" sz="2000" dirty="0"/>
                    <a:t>(</a:t>
                  </a:r>
                  <a:r>
                    <a:rPr lang="ja-JP" altLang="en-US" sz="2000" dirty="0"/>
                    <a:t>定数</a:t>
                  </a:r>
                  <a:r>
                    <a:rPr lang="en-US" altLang="ja-JP" sz="2000" dirty="0" smtClean="0"/>
                    <a:t>)</a:t>
                  </a:r>
                  <a:endParaRPr lang="ja-JP" altLang="en-US" sz="2000" dirty="0" smtClean="0"/>
                </a:p>
              </p:txBody>
            </p:sp>
          </mc:Choice>
          <mc:Fallback xmlns="">
            <p:sp>
              <p:nvSpPr>
                <p:cNvPr id="62" name="テキスト ボックス 61"/>
                <p:cNvSpPr txBox="1">
                  <a:spLocks noRot="1" noChangeAspect="1" noMove="1" noResize="1" noEditPoints="1" noAdjustHandles="1" noChangeArrowheads="1" noChangeShapeType="1" noTextEdit="1"/>
                </p:cNvSpPr>
                <p:nvPr/>
              </p:nvSpPr>
              <p:spPr>
                <a:xfrm>
                  <a:off x="530011" y="1230397"/>
                  <a:ext cx="8142336" cy="523157"/>
                </a:xfrm>
                <a:prstGeom prst="rect">
                  <a:avLst/>
                </a:prstGeom>
                <a:blipFill rotWithShape="0">
                  <a:blip r:embed="rId3"/>
                  <a:stretch>
                    <a:fillRect l="-1183" b="-27907"/>
                  </a:stretch>
                </a:blipFill>
              </p:spPr>
              <p:txBody>
                <a:bodyPr/>
                <a:lstStyle/>
                <a:p>
                  <a:r>
                    <a:rPr lang="ja-JP" altLang="en-US">
                      <a:noFill/>
                    </a:rPr>
                    <a:t> </a:t>
                  </a:r>
                </a:p>
              </p:txBody>
            </p:sp>
          </mc:Fallback>
        </mc:AlternateContent>
        <p:sp>
          <p:nvSpPr>
            <p:cNvPr id="64" name="正方形/長方形 63"/>
            <p:cNvSpPr/>
            <p:nvPr/>
          </p:nvSpPr>
          <p:spPr>
            <a:xfrm>
              <a:off x="3726486" y="1239449"/>
              <a:ext cx="574293" cy="523220"/>
            </a:xfrm>
            <a:prstGeom prst="rect">
              <a:avLst/>
            </a:prstGeom>
          </p:spPr>
          <p:txBody>
            <a:bodyPr wrap="square">
              <a:spAutoFit/>
            </a:bodyPr>
            <a:lstStyle/>
            <a:p>
              <a:r>
                <a:rPr lang="en-US" altLang="ja-JP" sz="2800" i="1" dirty="0">
                  <a:solidFill>
                    <a:srgbClr val="0000FF"/>
                  </a:solidFill>
                </a:rPr>
                <a:t>c</a:t>
              </a:r>
              <a:r>
                <a:rPr lang="en-US" altLang="ja-JP" sz="2800" i="1" baseline="30000" dirty="0">
                  <a:solidFill>
                    <a:srgbClr val="0000FF"/>
                  </a:solidFill>
                </a:rPr>
                <a:t>d</a:t>
              </a:r>
              <a:endParaRPr lang="ja-JP" altLang="en-US" sz="2800" dirty="0">
                <a:solidFill>
                  <a:srgbClr val="0000FF"/>
                </a:solidFill>
              </a:endParaRPr>
            </a:p>
          </p:txBody>
        </p:sp>
      </p:grpSp>
      <p:sp>
        <p:nvSpPr>
          <p:cNvPr id="5" name="スライド番号プレースホルダー 4"/>
          <p:cNvSpPr>
            <a:spLocks noGrp="1"/>
          </p:cNvSpPr>
          <p:nvPr>
            <p:ph type="sldNum" sz="quarter" idx="12"/>
          </p:nvPr>
        </p:nvSpPr>
        <p:spPr/>
        <p:txBody>
          <a:bodyPr/>
          <a:lstStyle/>
          <a:p>
            <a:fld id="{202BC488-264D-4CC2-AA22-7687A2C3553A}" type="slidenum">
              <a:rPr kumimoji="1" lang="ja-JP" altLang="en-US" smtClean="0"/>
              <a:t>32</a:t>
            </a:fld>
            <a:endParaRPr kumimoji="1" lang="ja-JP" altLang="en-US" dirty="0"/>
          </a:p>
        </p:txBody>
      </p:sp>
      <p:sp>
        <p:nvSpPr>
          <p:cNvPr id="93" name="正方形/長方形 92"/>
          <p:cNvSpPr/>
          <p:nvPr/>
        </p:nvSpPr>
        <p:spPr>
          <a:xfrm>
            <a:off x="2504768" y="116632"/>
            <a:ext cx="4134465" cy="769441"/>
          </a:xfrm>
          <a:prstGeom prst="rect">
            <a:avLst/>
          </a:prstGeom>
        </p:spPr>
        <p:txBody>
          <a:bodyPr wrap="none">
            <a:spAutoFit/>
          </a:bodyPr>
          <a:lstStyle/>
          <a:p>
            <a:r>
              <a:rPr lang="ja-JP" altLang="en-US" sz="4400" dirty="0" smtClean="0"/>
              <a:t>計算時間の解析</a:t>
            </a:r>
            <a:endParaRPr lang="ja-JP" altLang="en-US" sz="4400" dirty="0"/>
          </a:p>
        </p:txBody>
      </p:sp>
      <p:sp>
        <p:nvSpPr>
          <p:cNvPr id="97" name="テキスト ボックス 96"/>
          <p:cNvSpPr txBox="1"/>
          <p:nvPr/>
        </p:nvSpPr>
        <p:spPr>
          <a:xfrm>
            <a:off x="101875" y="2868977"/>
            <a:ext cx="8221142" cy="461665"/>
          </a:xfrm>
          <a:prstGeom prst="rect">
            <a:avLst/>
          </a:prstGeom>
          <a:noFill/>
        </p:spPr>
        <p:txBody>
          <a:bodyPr wrap="square" rtlCol="0">
            <a:spAutoFit/>
          </a:bodyPr>
          <a:lstStyle/>
          <a:p>
            <a:r>
              <a:rPr lang="ja-JP" altLang="en-US" sz="2400" dirty="0"/>
              <a:t>１</a:t>
            </a:r>
            <a:r>
              <a:rPr kumimoji="1" lang="ja-JP" altLang="en-US" sz="2400" dirty="0" smtClean="0"/>
              <a:t>回の操作で少なくとも１つの点が新たに塗りつぶされる．</a:t>
            </a:r>
            <a:endParaRPr kumimoji="1" lang="ja-JP" altLang="en-US" sz="2400" dirty="0"/>
          </a:p>
        </p:txBody>
      </p:sp>
      <mc:AlternateContent xmlns:mc="http://schemas.openxmlformats.org/markup-compatibility/2006" xmlns:a14="http://schemas.microsoft.com/office/drawing/2010/main">
        <mc:Choice Requires="a14">
          <p:sp>
            <p:nvSpPr>
              <p:cNvPr id="86" name="テキスト ボックス 85"/>
              <p:cNvSpPr txBox="1"/>
              <p:nvPr/>
            </p:nvSpPr>
            <p:spPr>
              <a:xfrm>
                <a:off x="37579" y="867722"/>
                <a:ext cx="8142336" cy="461665"/>
              </a:xfrm>
              <a:prstGeom prst="rect">
                <a:avLst/>
              </a:prstGeom>
              <a:noFill/>
            </p:spPr>
            <p:txBody>
              <a:bodyPr wrap="square" rtlCol="0">
                <a:spAutoFit/>
              </a:bodyPr>
              <a:lstStyle/>
              <a:p>
                <a:r>
                  <a:rPr lang="ja-JP" altLang="en-US" sz="2400" b="0" dirty="0" smtClean="0"/>
                  <a:t>・</a:t>
                </a:r>
                <a14:m>
                  <m:oMath xmlns:m="http://schemas.openxmlformats.org/officeDocument/2006/math">
                    <m:sSup>
                      <m:sSupPr>
                        <m:ctrlPr>
                          <a:rPr lang="en-US" altLang="ja-JP" sz="2400" b="0" i="1" dirty="0" smtClean="0">
                            <a:latin typeface="Cambria Math" panose="02040503050406030204" pitchFamily="18" charset="0"/>
                          </a:rPr>
                        </m:ctrlPr>
                      </m:sSupPr>
                      <m:e>
                        <m:r>
                          <a:rPr lang="en-US" altLang="ja-JP" sz="2400" i="1" dirty="0" smtClean="0">
                            <a:latin typeface="Cambria Math"/>
                          </a:rPr>
                          <m:t>𝑇</m:t>
                        </m:r>
                      </m:e>
                      <m:sup>
                        <m:r>
                          <a:rPr lang="en-US" altLang="ja-JP" sz="2400" b="0" i="1" dirty="0" smtClean="0">
                            <a:latin typeface="Cambria Math"/>
                          </a:rPr>
                          <m:t>′</m:t>
                        </m:r>
                      </m:sup>
                    </m:sSup>
                  </m:oMath>
                </a14:m>
                <a:r>
                  <a:rPr kumimoji="1" lang="ja-JP" altLang="en-US" sz="2400" dirty="0" smtClean="0"/>
                  <a:t>の頂点数</a:t>
                </a:r>
                <a:endParaRPr kumimoji="1" lang="ja-JP" altLang="en-US" sz="2400" dirty="0"/>
              </a:p>
            </p:txBody>
          </p:sp>
        </mc:Choice>
        <mc:Fallback xmlns="">
          <p:sp>
            <p:nvSpPr>
              <p:cNvPr id="86" name="テキスト ボックス 85"/>
              <p:cNvSpPr txBox="1">
                <a:spLocks noRot="1" noChangeAspect="1" noMove="1" noResize="1" noEditPoints="1" noAdjustHandles="1" noChangeArrowheads="1" noChangeShapeType="1" noTextEdit="1"/>
              </p:cNvSpPr>
              <p:nvPr/>
            </p:nvSpPr>
            <p:spPr>
              <a:xfrm>
                <a:off x="37579" y="867722"/>
                <a:ext cx="8142336" cy="461665"/>
              </a:xfrm>
              <a:prstGeom prst="rect">
                <a:avLst/>
              </a:prstGeom>
              <a:blipFill rotWithShape="1">
                <a:blip r:embed="rId7"/>
                <a:stretch>
                  <a:fillRect l="-1123" t="-7895" b="-31579"/>
                </a:stretch>
              </a:blipFill>
            </p:spPr>
            <p:txBody>
              <a:bodyPr/>
              <a:lstStyle/>
              <a:p>
                <a:r>
                  <a:rPr lang="ja-JP" altLang="en-US">
                    <a:noFill/>
                  </a:rPr>
                  <a:t> </a:t>
                </a:r>
              </a:p>
            </p:txBody>
          </p:sp>
        </mc:Fallback>
      </mc:AlternateContent>
      <p:sp>
        <p:nvSpPr>
          <p:cNvPr id="87" name="テキスト ボックス 86"/>
          <p:cNvSpPr txBox="1"/>
          <p:nvPr/>
        </p:nvSpPr>
        <p:spPr>
          <a:xfrm>
            <a:off x="37579" y="2420888"/>
            <a:ext cx="8142336" cy="461665"/>
          </a:xfrm>
          <a:prstGeom prst="rect">
            <a:avLst/>
          </a:prstGeom>
          <a:noFill/>
        </p:spPr>
        <p:txBody>
          <a:bodyPr wrap="square" rtlCol="0">
            <a:spAutoFit/>
          </a:bodyPr>
          <a:lstStyle/>
          <a:p>
            <a:r>
              <a:rPr lang="ja-JP" altLang="en-US" sz="2400" b="0" dirty="0" smtClean="0"/>
              <a:t>・考えられる操作</a:t>
            </a:r>
            <a:endParaRPr kumimoji="1" lang="ja-JP" altLang="en-US" sz="2400" dirty="0"/>
          </a:p>
        </p:txBody>
      </p:sp>
      <p:grpSp>
        <p:nvGrpSpPr>
          <p:cNvPr id="12" name="グループ化 11"/>
          <p:cNvGrpSpPr/>
          <p:nvPr/>
        </p:nvGrpSpPr>
        <p:grpSpPr>
          <a:xfrm>
            <a:off x="101875" y="3310777"/>
            <a:ext cx="6889118" cy="892488"/>
            <a:chOff x="209972" y="3310777"/>
            <a:chExt cx="6889118" cy="892488"/>
          </a:xfrm>
        </p:grpSpPr>
        <mc:AlternateContent xmlns:mc="http://schemas.openxmlformats.org/markup-compatibility/2006" xmlns:a14="http://schemas.microsoft.com/office/drawing/2010/main">
          <mc:Choice Requires="a14">
            <p:sp>
              <p:nvSpPr>
                <p:cNvPr id="66" name="テキスト ボックス 65"/>
                <p:cNvSpPr txBox="1"/>
                <p:nvPr/>
              </p:nvSpPr>
              <p:spPr>
                <a:xfrm>
                  <a:off x="209972" y="3310777"/>
                  <a:ext cx="6889118" cy="892488"/>
                </a:xfrm>
                <a:prstGeom prst="rect">
                  <a:avLst/>
                </a:prstGeom>
                <a:noFill/>
              </p:spPr>
              <p:txBody>
                <a:bodyPr wrap="square" rtlCol="0">
                  <a:spAutoFit/>
                </a:bodyPr>
                <a:lstStyle/>
                <a:p>
                  <a:r>
                    <a:rPr lang="ja-JP" altLang="en-US" sz="2400" dirty="0" smtClean="0"/>
                    <a:t>よって最大でも</a:t>
                  </a:r>
                  <a14:m>
                    <m:oMath xmlns:m="http://schemas.openxmlformats.org/officeDocument/2006/math">
                      <m:r>
                        <a:rPr lang="el-GR" altLang="ja-JP" sz="2400" i="1" smtClean="0">
                          <a:solidFill>
                            <a:schemeClr val="tx1"/>
                          </a:solidFill>
                          <a:latin typeface="Cambria Math"/>
                          <a:ea typeface="Cambria Math"/>
                        </a:rPr>
                        <m:t>𝛰</m:t>
                      </m:r>
                      <m:r>
                        <a:rPr lang="en-US" altLang="ja-JP" sz="2400" i="1">
                          <a:solidFill>
                            <a:schemeClr val="tx1"/>
                          </a:solidFill>
                          <a:latin typeface="Cambria Math"/>
                          <a:ea typeface="Cambria Math"/>
                        </a:rPr>
                        <m:t>(</m:t>
                      </m:r>
                      <m:r>
                        <a:rPr lang="ja-JP" altLang="en-US" sz="2400" i="1">
                          <a:solidFill>
                            <a:schemeClr val="tx1"/>
                          </a:solidFill>
                          <a:latin typeface="Cambria Math"/>
                          <a:ea typeface="Cambria Math"/>
                        </a:rPr>
                        <m:t>　</m:t>
                      </m:r>
                      <m:r>
                        <a:rPr lang="en-US" altLang="ja-JP" sz="2400" b="0" i="1" smtClean="0">
                          <a:solidFill>
                            <a:schemeClr val="tx1"/>
                          </a:solidFill>
                          <a:latin typeface="Cambria Math"/>
                          <a:ea typeface="Cambria Math"/>
                        </a:rPr>
                        <m:t> </m:t>
                      </m:r>
                      <m:r>
                        <a:rPr lang="en-US" altLang="ja-JP" sz="2400" i="1">
                          <a:solidFill>
                            <a:schemeClr val="tx1"/>
                          </a:solidFill>
                          <a:latin typeface="Cambria Math"/>
                          <a:ea typeface="Cambria Math"/>
                        </a:rPr>
                        <m:t>)</m:t>
                      </m:r>
                    </m:oMath>
                  </a14:m>
                  <a:r>
                    <a:rPr lang="ja-JP" altLang="en-US" sz="2400" dirty="0" smtClean="0"/>
                    <a:t>回の操作で</a:t>
                  </a:r>
                  <a:endParaRPr lang="en-US" altLang="ja-JP" sz="2400" dirty="0" smtClean="0"/>
                </a:p>
                <a:p>
                  <a:r>
                    <a:rPr lang="ja-JP" altLang="en-US" sz="2400" dirty="0" smtClean="0"/>
                    <a:t>塗りつぶすことができる．</a:t>
                  </a:r>
                  <a:endParaRPr lang="en-US" altLang="ja-JP" sz="2400" dirty="0" smtClean="0"/>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209972" y="3310777"/>
                  <a:ext cx="6889118" cy="892488"/>
                </a:xfrm>
                <a:prstGeom prst="rect">
                  <a:avLst/>
                </a:prstGeom>
                <a:blipFill rotWithShape="0">
                  <a:blip r:embed="rId8"/>
                  <a:stretch>
                    <a:fillRect l="-1416" b="-15646"/>
                  </a:stretch>
                </a:blipFill>
              </p:spPr>
              <p:txBody>
                <a:bodyPr/>
                <a:lstStyle/>
                <a:p>
                  <a:r>
                    <a:rPr lang="ja-JP" altLang="en-US">
                      <a:noFill/>
                    </a:rPr>
                    <a:t> </a:t>
                  </a:r>
                </a:p>
              </p:txBody>
            </p:sp>
          </mc:Fallback>
        </mc:AlternateContent>
        <p:sp>
          <p:nvSpPr>
            <p:cNvPr id="95" name="正方形/長方形 94"/>
            <p:cNvSpPr/>
            <p:nvPr/>
          </p:nvSpPr>
          <p:spPr>
            <a:xfrm>
              <a:off x="2713053" y="3334184"/>
              <a:ext cx="581268" cy="523220"/>
            </a:xfrm>
            <a:prstGeom prst="rect">
              <a:avLst/>
            </a:prstGeom>
          </p:spPr>
          <p:txBody>
            <a:bodyPr wrap="square">
              <a:spAutoFit/>
            </a:bodyPr>
            <a:lstStyle/>
            <a:p>
              <a:r>
                <a:rPr lang="en-US" altLang="ja-JP" sz="2800" i="1" dirty="0">
                  <a:solidFill>
                    <a:srgbClr val="0000FF"/>
                  </a:solidFill>
                </a:rPr>
                <a:t>c</a:t>
              </a:r>
              <a:r>
                <a:rPr lang="en-US" altLang="ja-JP" sz="2800" i="1" baseline="30000" dirty="0">
                  <a:solidFill>
                    <a:srgbClr val="0000FF"/>
                  </a:solidFill>
                </a:rPr>
                <a:t>d</a:t>
              </a:r>
              <a:endParaRPr lang="ja-JP" altLang="en-US" sz="2800" dirty="0">
                <a:solidFill>
                  <a:srgbClr val="0000FF"/>
                </a:solidFill>
              </a:endParaRPr>
            </a:p>
          </p:txBody>
        </p:sp>
      </p:grpSp>
      <mc:AlternateContent xmlns:mc="http://schemas.openxmlformats.org/markup-compatibility/2006" xmlns:a14="http://schemas.microsoft.com/office/drawing/2010/main">
        <mc:Choice Requires="a14">
          <p:sp>
            <p:nvSpPr>
              <p:cNvPr id="8" name="テキスト ボックス 7"/>
              <p:cNvSpPr txBox="1"/>
              <p:nvPr/>
            </p:nvSpPr>
            <p:spPr>
              <a:xfrm>
                <a:off x="101875" y="4279734"/>
                <a:ext cx="6730115" cy="461665"/>
              </a:xfrm>
              <a:prstGeom prst="rect">
                <a:avLst/>
              </a:prstGeom>
              <a:noFill/>
            </p:spPr>
            <p:txBody>
              <a:bodyPr wrap="square" rtlCol="0">
                <a:spAutoFit/>
              </a:bodyPr>
              <a:lstStyle/>
              <a:p>
                <a:r>
                  <a:rPr lang="ja-JP" altLang="en-US" sz="2400" dirty="0"/>
                  <a:t>１回の操作</a:t>
                </a:r>
                <a:r>
                  <a:rPr lang="ja-JP" altLang="en-US" sz="2400" dirty="0" smtClean="0"/>
                  <a:t>で考えられる色は</a:t>
                </a:r>
                <a14:m>
                  <m:oMath xmlns:m="http://schemas.openxmlformats.org/officeDocument/2006/math">
                    <m:r>
                      <a:rPr lang="en-US" altLang="ja-JP" sz="2400" i="1" dirty="0" smtClean="0">
                        <a:solidFill>
                          <a:srgbClr val="0000FF"/>
                        </a:solidFill>
                        <a:latin typeface="Cambria Math"/>
                      </a:rPr>
                      <m:t>𝑐</m:t>
                    </m:r>
                  </m:oMath>
                </a14:m>
                <a:r>
                  <a:rPr kumimoji="1" lang="ja-JP" altLang="en-US" sz="2400" dirty="0" smtClean="0"/>
                  <a:t>通りある．</a:t>
                </a:r>
                <a:endParaRPr kumimoji="1" lang="ja-JP" altLang="en-US" sz="24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101875" y="4279734"/>
                <a:ext cx="6730115" cy="461665"/>
              </a:xfrm>
              <a:prstGeom prst="rect">
                <a:avLst/>
              </a:prstGeom>
              <a:blipFill rotWithShape="0">
                <a:blip r:embed="rId9"/>
                <a:stretch>
                  <a:fillRect l="-1449" t="-7895" b="-31579"/>
                </a:stretch>
              </a:blipFill>
            </p:spPr>
            <p:txBody>
              <a:bodyPr/>
              <a:lstStyle/>
              <a:p>
                <a:r>
                  <a:rPr lang="ja-JP" altLang="en-US">
                    <a:noFill/>
                  </a:rPr>
                  <a:t> </a:t>
                </a:r>
              </a:p>
            </p:txBody>
          </p:sp>
        </mc:Fallback>
      </mc:AlternateContent>
      <p:grpSp>
        <p:nvGrpSpPr>
          <p:cNvPr id="11" name="グループ化 10"/>
          <p:cNvGrpSpPr/>
          <p:nvPr/>
        </p:nvGrpSpPr>
        <p:grpSpPr>
          <a:xfrm>
            <a:off x="181584" y="4823376"/>
            <a:ext cx="5426269" cy="517864"/>
            <a:chOff x="181584" y="5426303"/>
            <a:chExt cx="5426269" cy="517864"/>
          </a:xfrm>
        </p:grpSpPr>
        <p:sp>
          <p:nvSpPr>
            <p:cNvPr id="96" name="正方形/長方形 95"/>
            <p:cNvSpPr/>
            <p:nvPr/>
          </p:nvSpPr>
          <p:spPr>
            <a:xfrm>
              <a:off x="181584" y="5426303"/>
              <a:ext cx="517864" cy="51786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98" name="正方形/長方形 97"/>
            <p:cNvSpPr/>
            <p:nvPr/>
          </p:nvSpPr>
          <p:spPr>
            <a:xfrm>
              <a:off x="795135" y="5426303"/>
              <a:ext cx="517864" cy="51786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99" name="正方形/長方形 98"/>
            <p:cNvSpPr/>
            <p:nvPr/>
          </p:nvSpPr>
          <p:spPr>
            <a:xfrm>
              <a:off x="2022237" y="5426303"/>
              <a:ext cx="517864" cy="51786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00" name="正方形/長方形 99"/>
            <p:cNvSpPr/>
            <p:nvPr/>
          </p:nvSpPr>
          <p:spPr>
            <a:xfrm>
              <a:off x="1408686" y="5426303"/>
              <a:ext cx="517864" cy="51786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01" name="正方形/長方形 100"/>
            <p:cNvSpPr/>
            <p:nvPr/>
          </p:nvSpPr>
          <p:spPr>
            <a:xfrm>
              <a:off x="2635788" y="5426303"/>
              <a:ext cx="517864" cy="51786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02" name="正方形/長方形 101"/>
            <p:cNvSpPr/>
            <p:nvPr/>
          </p:nvSpPr>
          <p:spPr>
            <a:xfrm>
              <a:off x="3249339" y="5426303"/>
              <a:ext cx="517864" cy="51786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03" name="正方形/長方形 102"/>
            <p:cNvSpPr/>
            <p:nvPr/>
          </p:nvSpPr>
          <p:spPr>
            <a:xfrm>
              <a:off x="4476441" y="5426303"/>
              <a:ext cx="517864" cy="51786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04" name="正方形/長方形 103"/>
            <p:cNvSpPr/>
            <p:nvPr/>
          </p:nvSpPr>
          <p:spPr>
            <a:xfrm>
              <a:off x="3862890" y="5426303"/>
              <a:ext cx="517864" cy="51786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06" name="正方形/長方形 105"/>
            <p:cNvSpPr/>
            <p:nvPr/>
          </p:nvSpPr>
          <p:spPr>
            <a:xfrm>
              <a:off x="5089989" y="5426303"/>
              <a:ext cx="517864" cy="51786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22" name="グループ化 21"/>
          <p:cNvGrpSpPr/>
          <p:nvPr/>
        </p:nvGrpSpPr>
        <p:grpSpPr>
          <a:xfrm>
            <a:off x="37579" y="5349351"/>
            <a:ext cx="5809238" cy="905298"/>
            <a:chOff x="37579" y="5349351"/>
            <a:chExt cx="5809238" cy="905298"/>
          </a:xfrm>
        </p:grpSpPr>
        <p:grpSp>
          <p:nvGrpSpPr>
            <p:cNvPr id="16" name="グループ化 15"/>
            <p:cNvGrpSpPr/>
            <p:nvPr/>
          </p:nvGrpSpPr>
          <p:grpSpPr>
            <a:xfrm>
              <a:off x="37579" y="5349351"/>
              <a:ext cx="5809238" cy="369332"/>
              <a:chOff x="37579" y="5349351"/>
              <a:chExt cx="5809238" cy="369332"/>
            </a:xfrm>
          </p:grpSpPr>
          <mc:AlternateContent xmlns:mc="http://schemas.openxmlformats.org/markup-compatibility/2006" xmlns:a14="http://schemas.microsoft.com/office/drawing/2010/main">
            <mc:Choice Requires="a14">
              <p:sp>
                <p:nvSpPr>
                  <p:cNvPr id="13" name="テキスト ボックス 12"/>
                  <p:cNvSpPr txBox="1"/>
                  <p:nvPr/>
                </p:nvSpPr>
                <p:spPr>
                  <a:xfrm>
                    <a:off x="37579" y="5349351"/>
                    <a:ext cx="869725" cy="369332"/>
                  </a:xfrm>
                  <a:prstGeom prst="rect">
                    <a:avLst/>
                  </a:prstGeom>
                  <a:noFill/>
                </p:spPr>
                <p:txBody>
                  <a:bodyPr wrap="square" rtlCol="0">
                    <a:spAutoFit/>
                  </a:bodyPr>
                  <a:lstStyle/>
                  <a:p>
                    <a14:m>
                      <m:oMath xmlns:m="http://schemas.openxmlformats.org/officeDocument/2006/math">
                        <m:r>
                          <a:rPr lang="en-US" altLang="ja-JP" i="1" dirty="0" smtClean="0">
                            <a:solidFill>
                              <a:srgbClr val="0000FF"/>
                            </a:solidFill>
                            <a:latin typeface="Cambria Math"/>
                          </a:rPr>
                          <m:t>𝑐</m:t>
                        </m:r>
                      </m:oMath>
                    </a14:m>
                    <a:r>
                      <a:rPr lang="ja-JP" altLang="en-US" dirty="0"/>
                      <a:t>通り</a:t>
                    </a:r>
                    <a:endParaRPr kumimoji="1" lang="ja-JP" altLang="en-US"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37579" y="5349351"/>
                    <a:ext cx="869725" cy="369332"/>
                  </a:xfrm>
                  <a:prstGeom prst="rect">
                    <a:avLst/>
                  </a:prstGeom>
                  <a:blipFill rotWithShape="0">
                    <a:blip r:embed="rId10"/>
                    <a:stretch>
                      <a:fillRect t="-6667"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p:cNvSpPr txBox="1"/>
                  <p:nvPr/>
                </p:nvSpPr>
                <p:spPr>
                  <a:xfrm>
                    <a:off x="655018" y="5349351"/>
                    <a:ext cx="869725" cy="369332"/>
                  </a:xfrm>
                  <a:prstGeom prst="rect">
                    <a:avLst/>
                  </a:prstGeom>
                  <a:noFill/>
                </p:spPr>
                <p:txBody>
                  <a:bodyPr wrap="square" rtlCol="0">
                    <a:spAutoFit/>
                  </a:bodyPr>
                  <a:lstStyle/>
                  <a:p>
                    <a14:m>
                      <m:oMath xmlns:m="http://schemas.openxmlformats.org/officeDocument/2006/math">
                        <m:r>
                          <a:rPr lang="en-US" altLang="ja-JP" i="1" dirty="0" smtClean="0">
                            <a:solidFill>
                              <a:srgbClr val="0000FF"/>
                            </a:solidFill>
                            <a:latin typeface="Cambria Math"/>
                          </a:rPr>
                          <m:t>𝑐</m:t>
                        </m:r>
                      </m:oMath>
                    </a14:m>
                    <a:r>
                      <a:rPr lang="ja-JP" altLang="en-US" dirty="0"/>
                      <a:t>通り</a:t>
                    </a:r>
                    <a:endParaRPr kumimoji="1" lang="ja-JP" altLang="en-US" dirty="0"/>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655018" y="5349351"/>
                    <a:ext cx="869725" cy="369332"/>
                  </a:xfrm>
                  <a:prstGeom prst="rect">
                    <a:avLst/>
                  </a:prstGeom>
                  <a:blipFill rotWithShape="0">
                    <a:blip r:embed="rId11"/>
                    <a:stretch>
                      <a:fillRect t="-6667"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1272457" y="5349351"/>
                    <a:ext cx="869725" cy="369332"/>
                  </a:xfrm>
                  <a:prstGeom prst="rect">
                    <a:avLst/>
                  </a:prstGeom>
                  <a:noFill/>
                </p:spPr>
                <p:txBody>
                  <a:bodyPr wrap="square" rtlCol="0">
                    <a:spAutoFit/>
                  </a:bodyPr>
                  <a:lstStyle/>
                  <a:p>
                    <a14:m>
                      <m:oMath xmlns:m="http://schemas.openxmlformats.org/officeDocument/2006/math">
                        <m:r>
                          <a:rPr lang="en-US" altLang="ja-JP" i="1" dirty="0" smtClean="0">
                            <a:solidFill>
                              <a:srgbClr val="0000FF"/>
                            </a:solidFill>
                            <a:latin typeface="Cambria Math"/>
                          </a:rPr>
                          <m:t>𝑐</m:t>
                        </m:r>
                      </m:oMath>
                    </a14:m>
                    <a:r>
                      <a:rPr lang="ja-JP" altLang="en-US" dirty="0"/>
                      <a:t>通り</a:t>
                    </a:r>
                    <a:endParaRPr kumimoji="1" lang="ja-JP" altLang="en-US"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1272457" y="5349351"/>
                    <a:ext cx="869725" cy="369332"/>
                  </a:xfrm>
                  <a:prstGeom prst="rect">
                    <a:avLst/>
                  </a:prstGeom>
                  <a:blipFill rotWithShape="0">
                    <a:blip r:embed="rId12"/>
                    <a:stretch>
                      <a:fillRect t="-6667"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p:cNvSpPr txBox="1"/>
                  <p:nvPr/>
                </p:nvSpPr>
                <p:spPr>
                  <a:xfrm>
                    <a:off x="1889896" y="5349351"/>
                    <a:ext cx="869725" cy="369332"/>
                  </a:xfrm>
                  <a:prstGeom prst="rect">
                    <a:avLst/>
                  </a:prstGeom>
                  <a:noFill/>
                </p:spPr>
                <p:txBody>
                  <a:bodyPr wrap="square" rtlCol="0">
                    <a:spAutoFit/>
                  </a:bodyPr>
                  <a:lstStyle/>
                  <a:p>
                    <a14:m>
                      <m:oMath xmlns:m="http://schemas.openxmlformats.org/officeDocument/2006/math">
                        <m:r>
                          <a:rPr lang="en-US" altLang="ja-JP" i="1" dirty="0" smtClean="0">
                            <a:solidFill>
                              <a:srgbClr val="0000FF"/>
                            </a:solidFill>
                            <a:latin typeface="Cambria Math"/>
                          </a:rPr>
                          <m:t>𝑐</m:t>
                        </m:r>
                      </m:oMath>
                    </a14:m>
                    <a:r>
                      <a:rPr lang="ja-JP" altLang="en-US" dirty="0"/>
                      <a:t>通り</a:t>
                    </a:r>
                    <a:endParaRPr kumimoji="1" lang="ja-JP" altLang="en-US"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1889896" y="5349351"/>
                    <a:ext cx="869725" cy="369332"/>
                  </a:xfrm>
                  <a:prstGeom prst="rect">
                    <a:avLst/>
                  </a:prstGeom>
                  <a:blipFill rotWithShape="0">
                    <a:blip r:embed="rId13"/>
                    <a:stretch>
                      <a:fillRect t="-6667"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2" name="テキスト ボックス 111"/>
                  <p:cNvSpPr txBox="1"/>
                  <p:nvPr/>
                </p:nvSpPr>
                <p:spPr>
                  <a:xfrm>
                    <a:off x="2507335" y="5349351"/>
                    <a:ext cx="869725" cy="369332"/>
                  </a:xfrm>
                  <a:prstGeom prst="rect">
                    <a:avLst/>
                  </a:prstGeom>
                  <a:noFill/>
                </p:spPr>
                <p:txBody>
                  <a:bodyPr wrap="square" rtlCol="0">
                    <a:spAutoFit/>
                  </a:bodyPr>
                  <a:lstStyle/>
                  <a:p>
                    <a14:m>
                      <m:oMath xmlns:m="http://schemas.openxmlformats.org/officeDocument/2006/math">
                        <m:r>
                          <a:rPr lang="en-US" altLang="ja-JP" i="1" dirty="0" smtClean="0">
                            <a:solidFill>
                              <a:srgbClr val="0000FF"/>
                            </a:solidFill>
                            <a:latin typeface="Cambria Math"/>
                          </a:rPr>
                          <m:t>𝑐</m:t>
                        </m:r>
                      </m:oMath>
                    </a14:m>
                    <a:r>
                      <a:rPr lang="ja-JP" altLang="en-US" dirty="0"/>
                      <a:t>通り</a:t>
                    </a:r>
                    <a:endParaRPr kumimoji="1" lang="ja-JP" altLang="en-US" dirty="0"/>
                  </a:p>
                </p:txBody>
              </p:sp>
            </mc:Choice>
            <mc:Fallback xmlns="">
              <p:sp>
                <p:nvSpPr>
                  <p:cNvPr id="112" name="テキスト ボックス 111"/>
                  <p:cNvSpPr txBox="1">
                    <a:spLocks noRot="1" noChangeAspect="1" noMove="1" noResize="1" noEditPoints="1" noAdjustHandles="1" noChangeArrowheads="1" noChangeShapeType="1" noTextEdit="1"/>
                  </p:cNvSpPr>
                  <p:nvPr/>
                </p:nvSpPr>
                <p:spPr>
                  <a:xfrm>
                    <a:off x="2507335" y="5349351"/>
                    <a:ext cx="869725" cy="369332"/>
                  </a:xfrm>
                  <a:prstGeom prst="rect">
                    <a:avLst/>
                  </a:prstGeom>
                  <a:blipFill rotWithShape="0">
                    <a:blip r:embed="rId14"/>
                    <a:stretch>
                      <a:fillRect t="-6667"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p:cNvSpPr txBox="1"/>
                  <p:nvPr/>
                </p:nvSpPr>
                <p:spPr>
                  <a:xfrm>
                    <a:off x="3124774" y="5349351"/>
                    <a:ext cx="869725" cy="369332"/>
                  </a:xfrm>
                  <a:prstGeom prst="rect">
                    <a:avLst/>
                  </a:prstGeom>
                  <a:noFill/>
                </p:spPr>
                <p:txBody>
                  <a:bodyPr wrap="square" rtlCol="0">
                    <a:spAutoFit/>
                  </a:bodyPr>
                  <a:lstStyle/>
                  <a:p>
                    <a14:m>
                      <m:oMath xmlns:m="http://schemas.openxmlformats.org/officeDocument/2006/math">
                        <m:r>
                          <a:rPr lang="en-US" altLang="ja-JP" i="1" dirty="0" smtClean="0">
                            <a:solidFill>
                              <a:srgbClr val="0000FF"/>
                            </a:solidFill>
                            <a:latin typeface="Cambria Math"/>
                          </a:rPr>
                          <m:t>𝑐</m:t>
                        </m:r>
                      </m:oMath>
                    </a14:m>
                    <a:r>
                      <a:rPr lang="ja-JP" altLang="en-US" dirty="0"/>
                      <a:t>通り</a:t>
                    </a:r>
                    <a:endParaRPr kumimoji="1" lang="ja-JP" altLang="en-US" dirty="0"/>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3124774" y="5349351"/>
                    <a:ext cx="869725" cy="369332"/>
                  </a:xfrm>
                  <a:prstGeom prst="rect">
                    <a:avLst/>
                  </a:prstGeom>
                  <a:blipFill rotWithShape="0">
                    <a:blip r:embed="rId15"/>
                    <a:stretch>
                      <a:fillRect t="-6667"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テキスト ボックス 113"/>
                  <p:cNvSpPr txBox="1"/>
                  <p:nvPr/>
                </p:nvSpPr>
                <p:spPr>
                  <a:xfrm>
                    <a:off x="3742213" y="5349351"/>
                    <a:ext cx="869725" cy="369332"/>
                  </a:xfrm>
                  <a:prstGeom prst="rect">
                    <a:avLst/>
                  </a:prstGeom>
                  <a:noFill/>
                </p:spPr>
                <p:txBody>
                  <a:bodyPr wrap="square" rtlCol="0">
                    <a:spAutoFit/>
                  </a:bodyPr>
                  <a:lstStyle/>
                  <a:p>
                    <a14:m>
                      <m:oMath xmlns:m="http://schemas.openxmlformats.org/officeDocument/2006/math">
                        <m:r>
                          <a:rPr lang="en-US" altLang="ja-JP" i="1" dirty="0" smtClean="0">
                            <a:solidFill>
                              <a:srgbClr val="0000FF"/>
                            </a:solidFill>
                            <a:latin typeface="Cambria Math"/>
                          </a:rPr>
                          <m:t>𝑐</m:t>
                        </m:r>
                      </m:oMath>
                    </a14:m>
                    <a:r>
                      <a:rPr lang="ja-JP" altLang="en-US" dirty="0"/>
                      <a:t>通り</a:t>
                    </a:r>
                    <a:endParaRPr kumimoji="1" lang="ja-JP" altLang="en-US" dirty="0"/>
                  </a:p>
                </p:txBody>
              </p:sp>
            </mc:Choice>
            <mc:Fallback xmlns="">
              <p:sp>
                <p:nvSpPr>
                  <p:cNvPr id="114" name="テキスト ボックス 113"/>
                  <p:cNvSpPr txBox="1">
                    <a:spLocks noRot="1" noChangeAspect="1" noMove="1" noResize="1" noEditPoints="1" noAdjustHandles="1" noChangeArrowheads="1" noChangeShapeType="1" noTextEdit="1"/>
                  </p:cNvSpPr>
                  <p:nvPr/>
                </p:nvSpPr>
                <p:spPr>
                  <a:xfrm>
                    <a:off x="3742213" y="5349351"/>
                    <a:ext cx="869725" cy="369332"/>
                  </a:xfrm>
                  <a:prstGeom prst="rect">
                    <a:avLst/>
                  </a:prstGeom>
                  <a:blipFill rotWithShape="0">
                    <a:blip r:embed="rId16"/>
                    <a:stretch>
                      <a:fillRect t="-6667"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4359652" y="5349351"/>
                    <a:ext cx="869725" cy="369332"/>
                  </a:xfrm>
                  <a:prstGeom prst="rect">
                    <a:avLst/>
                  </a:prstGeom>
                  <a:noFill/>
                </p:spPr>
                <p:txBody>
                  <a:bodyPr wrap="square" rtlCol="0">
                    <a:spAutoFit/>
                  </a:bodyPr>
                  <a:lstStyle/>
                  <a:p>
                    <a14:m>
                      <m:oMath xmlns:m="http://schemas.openxmlformats.org/officeDocument/2006/math">
                        <m:r>
                          <a:rPr lang="en-US" altLang="ja-JP" i="1" dirty="0" smtClean="0">
                            <a:solidFill>
                              <a:srgbClr val="0000FF"/>
                            </a:solidFill>
                            <a:latin typeface="Cambria Math"/>
                          </a:rPr>
                          <m:t>𝑐</m:t>
                        </m:r>
                      </m:oMath>
                    </a14:m>
                    <a:r>
                      <a:rPr lang="ja-JP" altLang="en-US" dirty="0"/>
                      <a:t>通り</a:t>
                    </a:r>
                    <a:endParaRPr kumimoji="1" lang="ja-JP" altLang="en-US"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4359652" y="5349351"/>
                    <a:ext cx="869725" cy="369332"/>
                  </a:xfrm>
                  <a:prstGeom prst="rect">
                    <a:avLst/>
                  </a:prstGeom>
                  <a:blipFill rotWithShape="0">
                    <a:blip r:embed="rId17"/>
                    <a:stretch>
                      <a:fillRect t="-6667"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テキスト ボックス 115"/>
                  <p:cNvSpPr txBox="1"/>
                  <p:nvPr/>
                </p:nvSpPr>
                <p:spPr>
                  <a:xfrm>
                    <a:off x="4977092" y="5349351"/>
                    <a:ext cx="869725" cy="369332"/>
                  </a:xfrm>
                  <a:prstGeom prst="rect">
                    <a:avLst/>
                  </a:prstGeom>
                  <a:noFill/>
                </p:spPr>
                <p:txBody>
                  <a:bodyPr wrap="square" rtlCol="0">
                    <a:spAutoFit/>
                  </a:bodyPr>
                  <a:lstStyle/>
                  <a:p>
                    <a14:m>
                      <m:oMath xmlns:m="http://schemas.openxmlformats.org/officeDocument/2006/math">
                        <m:r>
                          <a:rPr lang="en-US" altLang="ja-JP" i="1" dirty="0" smtClean="0">
                            <a:solidFill>
                              <a:srgbClr val="0000FF"/>
                            </a:solidFill>
                            <a:latin typeface="Cambria Math"/>
                          </a:rPr>
                          <m:t>𝑐</m:t>
                        </m:r>
                      </m:oMath>
                    </a14:m>
                    <a:r>
                      <a:rPr lang="ja-JP" altLang="en-US" dirty="0"/>
                      <a:t>通り</a:t>
                    </a:r>
                    <a:endParaRPr kumimoji="1" lang="ja-JP" altLang="en-US" dirty="0"/>
                  </a:p>
                </p:txBody>
              </p:sp>
            </mc:Choice>
            <mc:Fallback xmlns="">
              <p:sp>
                <p:nvSpPr>
                  <p:cNvPr id="116" name="テキスト ボックス 115"/>
                  <p:cNvSpPr txBox="1">
                    <a:spLocks noRot="1" noChangeAspect="1" noMove="1" noResize="1" noEditPoints="1" noAdjustHandles="1" noChangeArrowheads="1" noChangeShapeType="1" noTextEdit="1"/>
                  </p:cNvSpPr>
                  <p:nvPr/>
                </p:nvSpPr>
                <p:spPr>
                  <a:xfrm>
                    <a:off x="4977092" y="5349351"/>
                    <a:ext cx="869725" cy="369332"/>
                  </a:xfrm>
                  <a:prstGeom prst="rect">
                    <a:avLst/>
                  </a:prstGeom>
                  <a:blipFill rotWithShape="0">
                    <a:blip r:embed="rId18"/>
                    <a:stretch>
                      <a:fillRect t="-6667" b="-30000"/>
                    </a:stretch>
                  </a:blipFill>
                </p:spPr>
                <p:txBody>
                  <a:bodyPr/>
                  <a:lstStyle/>
                  <a:p>
                    <a:r>
                      <a:rPr lang="ja-JP" altLang="en-US">
                        <a:noFill/>
                      </a:rPr>
                      <a:t> </a:t>
                    </a:r>
                  </a:p>
                </p:txBody>
              </p:sp>
            </mc:Fallback>
          </mc:AlternateContent>
        </p:grpSp>
        <p:cxnSp>
          <p:nvCxnSpPr>
            <p:cNvPr id="117" name="直線矢印コネクタ 116"/>
            <p:cNvCxnSpPr/>
            <p:nvPr/>
          </p:nvCxnSpPr>
          <p:spPr>
            <a:xfrm>
              <a:off x="149645" y="5742254"/>
              <a:ext cx="5430467"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5" name="グループ化 14"/>
            <p:cNvGrpSpPr/>
            <p:nvPr/>
          </p:nvGrpSpPr>
          <p:grpSpPr>
            <a:xfrm>
              <a:off x="2260918" y="5731429"/>
              <a:ext cx="1247353" cy="523220"/>
              <a:chOff x="1981735" y="5721956"/>
              <a:chExt cx="1247353" cy="523220"/>
            </a:xfrm>
          </p:grpSpPr>
          <p:sp>
            <p:nvSpPr>
              <p:cNvPr id="118" name="正方形/長方形 117"/>
              <p:cNvSpPr/>
              <p:nvPr/>
            </p:nvSpPr>
            <p:spPr>
              <a:xfrm>
                <a:off x="1981735" y="5721956"/>
                <a:ext cx="581268" cy="523220"/>
              </a:xfrm>
              <a:prstGeom prst="rect">
                <a:avLst/>
              </a:prstGeom>
            </p:spPr>
            <p:txBody>
              <a:bodyPr wrap="square">
                <a:spAutoFit/>
              </a:bodyPr>
              <a:lstStyle/>
              <a:p>
                <a:r>
                  <a:rPr lang="en-US" altLang="ja-JP" sz="2800" i="1" dirty="0" smtClean="0">
                    <a:solidFill>
                      <a:srgbClr val="0000FF"/>
                    </a:solidFill>
                  </a:rPr>
                  <a:t>c</a:t>
                </a:r>
                <a:r>
                  <a:rPr lang="en-US" altLang="ja-JP" sz="2800" i="1" baseline="30000" dirty="0" smtClean="0">
                    <a:solidFill>
                      <a:srgbClr val="0000FF"/>
                    </a:solidFill>
                  </a:rPr>
                  <a:t>d</a:t>
                </a:r>
                <a:endParaRPr lang="ja-JP" altLang="en-US" sz="2800" dirty="0">
                  <a:solidFill>
                    <a:srgbClr val="0000FF"/>
                  </a:solidFill>
                </a:endParaRPr>
              </a:p>
            </p:txBody>
          </p:sp>
          <p:sp>
            <p:nvSpPr>
              <p:cNvPr id="119" name="正方形/長方形 118"/>
              <p:cNvSpPr/>
              <p:nvPr/>
            </p:nvSpPr>
            <p:spPr>
              <a:xfrm>
                <a:off x="2330995" y="5783511"/>
                <a:ext cx="898093" cy="461665"/>
              </a:xfrm>
              <a:prstGeom prst="rect">
                <a:avLst/>
              </a:prstGeom>
            </p:spPr>
            <p:txBody>
              <a:bodyPr wrap="square">
                <a:spAutoFit/>
              </a:bodyPr>
              <a:lstStyle/>
              <a:p>
                <a:r>
                  <a:rPr lang="ja-JP" altLang="en-US" sz="2400" dirty="0" smtClean="0"/>
                  <a:t>個分</a:t>
                </a:r>
                <a:endParaRPr lang="ja-JP" altLang="en-US" sz="2400" dirty="0"/>
              </a:p>
            </p:txBody>
          </p:sp>
        </p:grpSp>
      </p:grpSp>
      <p:grpSp>
        <p:nvGrpSpPr>
          <p:cNvPr id="19" name="グループ化 18"/>
          <p:cNvGrpSpPr/>
          <p:nvPr/>
        </p:nvGrpSpPr>
        <p:grpSpPr>
          <a:xfrm>
            <a:off x="3769975" y="6111062"/>
            <a:ext cx="1738128" cy="728443"/>
            <a:chOff x="3769975" y="6111062"/>
            <a:chExt cx="1738128" cy="728443"/>
          </a:xfrm>
        </p:grpSpPr>
        <p:grpSp>
          <p:nvGrpSpPr>
            <p:cNvPr id="4" name="グループ化 3"/>
            <p:cNvGrpSpPr/>
            <p:nvPr/>
          </p:nvGrpSpPr>
          <p:grpSpPr>
            <a:xfrm>
              <a:off x="4611938" y="6111062"/>
              <a:ext cx="655583" cy="728443"/>
              <a:chOff x="1685013" y="2718016"/>
              <a:chExt cx="774842" cy="728443"/>
            </a:xfrm>
          </p:grpSpPr>
          <p:sp>
            <p:nvSpPr>
              <p:cNvPr id="72" name="Text Box 73"/>
              <p:cNvSpPr txBox="1">
                <a:spLocks noChangeArrowheads="1"/>
              </p:cNvSpPr>
              <p:nvPr/>
            </p:nvSpPr>
            <p:spPr bwMode="auto">
              <a:xfrm>
                <a:off x="1685013" y="2800128"/>
                <a:ext cx="6480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3600" i="1" dirty="0" smtClean="0">
                    <a:solidFill>
                      <a:srgbClr val="0000FF"/>
                    </a:solidFill>
                  </a:rPr>
                  <a:t>c</a:t>
                </a:r>
                <a:endParaRPr lang="en-US" altLang="ja-JP" sz="3600" dirty="0">
                  <a:solidFill>
                    <a:srgbClr val="0000FF"/>
                  </a:solidFill>
                </a:endParaRPr>
              </a:p>
            </p:txBody>
          </p:sp>
          <p:sp>
            <p:nvSpPr>
              <p:cNvPr id="74" name="正方形/長方形 73"/>
              <p:cNvSpPr/>
              <p:nvPr/>
            </p:nvSpPr>
            <p:spPr>
              <a:xfrm>
                <a:off x="1885562" y="2718016"/>
                <a:ext cx="574293" cy="523220"/>
              </a:xfrm>
              <a:prstGeom prst="rect">
                <a:avLst/>
              </a:prstGeom>
            </p:spPr>
            <p:txBody>
              <a:bodyPr wrap="square">
                <a:spAutoFit/>
              </a:bodyPr>
              <a:lstStyle/>
              <a:p>
                <a:r>
                  <a:rPr lang="en-US" altLang="ja-JP" sz="2800" i="1" dirty="0">
                    <a:solidFill>
                      <a:srgbClr val="0000FF"/>
                    </a:solidFill>
                  </a:rPr>
                  <a:t>c</a:t>
                </a:r>
                <a:r>
                  <a:rPr lang="en-US" altLang="ja-JP" sz="2800" i="1" baseline="30000" dirty="0">
                    <a:solidFill>
                      <a:srgbClr val="0000FF"/>
                    </a:solidFill>
                  </a:rPr>
                  <a:t>d</a:t>
                </a:r>
                <a:endParaRPr lang="ja-JP" altLang="en-US" sz="2800" dirty="0">
                  <a:solidFill>
                    <a:srgbClr val="0000FF"/>
                  </a:solidFill>
                </a:endParaRPr>
              </a:p>
            </p:txBody>
          </p:sp>
        </p:grpSp>
        <mc:AlternateContent xmlns:mc="http://schemas.openxmlformats.org/markup-compatibility/2006" xmlns:a14="http://schemas.microsoft.com/office/drawing/2010/main">
          <mc:Choice Requires="a14">
            <p:sp>
              <p:nvSpPr>
                <p:cNvPr id="10" name="テキスト ボックス 9"/>
                <p:cNvSpPr txBox="1"/>
                <p:nvPr/>
              </p:nvSpPr>
              <p:spPr>
                <a:xfrm>
                  <a:off x="4127576" y="6152760"/>
                  <a:ext cx="1380527" cy="645048"/>
                </a:xfrm>
                <a:prstGeom prst="rect">
                  <a:avLst/>
                </a:prstGeom>
                <a:noFill/>
              </p:spPr>
              <p:txBody>
                <a:bodyPr wrap="square" rtlCol="0">
                  <a:spAutoFit/>
                </a:bodyPr>
                <a:lstStyle/>
                <a:p>
                  <a14:m>
                    <m:oMath xmlns:m="http://schemas.openxmlformats.org/officeDocument/2006/math">
                      <m:r>
                        <a:rPr lang="el-GR" altLang="ja-JP" sz="2400" i="1" smtClean="0">
                          <a:solidFill>
                            <a:schemeClr val="tx1"/>
                          </a:solidFill>
                          <a:latin typeface="Cambria Math"/>
                          <a:ea typeface="Cambria Math"/>
                        </a:rPr>
                        <m:t>𝛰</m:t>
                      </m:r>
                      <m:d>
                        <m:dPr>
                          <m:ctrlPr>
                            <a:rPr lang="en-US" altLang="ja-JP" sz="2400" i="1" smtClean="0">
                              <a:solidFill>
                                <a:schemeClr val="tx1"/>
                              </a:solidFill>
                              <a:latin typeface="Cambria Math" panose="02040503050406030204" pitchFamily="18" charset="0"/>
                              <a:ea typeface="Cambria Math"/>
                            </a:rPr>
                          </m:ctrlPr>
                        </m:dPr>
                        <m:e>
                          <m:r>
                            <a:rPr lang="ja-JP" altLang="en-US" sz="2400" b="0" i="1" smtClean="0">
                              <a:solidFill>
                                <a:schemeClr val="tx1"/>
                              </a:solidFill>
                              <a:latin typeface="Cambria Math"/>
                              <a:ea typeface="Cambria Math"/>
                            </a:rPr>
                            <m:t>　　</m:t>
                          </m:r>
                        </m:e>
                      </m:d>
                    </m:oMath>
                  </a14:m>
                  <a:r>
                    <a:rPr kumimoji="1" lang="ja-JP" altLang="en-US" sz="2400" dirty="0" smtClean="0">
                      <a:solidFill>
                        <a:schemeClr val="tx1"/>
                      </a:solidFill>
                    </a:rPr>
                    <a:t> </a:t>
                  </a:r>
                  <a:endParaRPr kumimoji="1" lang="ja-JP" altLang="en-US" sz="2400" dirty="0">
                    <a:solidFill>
                      <a:schemeClr val="tx1"/>
                    </a:solidFill>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4127576" y="6152760"/>
                  <a:ext cx="1380527" cy="645048"/>
                </a:xfrm>
                <a:prstGeom prst="rect">
                  <a:avLst/>
                </a:prstGeom>
                <a:blipFill rotWithShape="0">
                  <a:blip r:embed="rId19"/>
                  <a:stretch>
                    <a:fillRect/>
                  </a:stretch>
                </a:blipFill>
              </p:spPr>
              <p:txBody>
                <a:bodyPr/>
                <a:lstStyle/>
                <a:p>
                  <a:r>
                    <a:rPr lang="ja-JP" altLang="en-US">
                      <a:noFill/>
                    </a:rPr>
                    <a:t> </a:t>
                  </a:r>
                </a:p>
              </p:txBody>
            </p:sp>
          </mc:Fallback>
        </mc:AlternateContent>
        <p:sp>
          <p:nvSpPr>
            <p:cNvPr id="120" name="正方形/長方形 119"/>
            <p:cNvSpPr/>
            <p:nvPr/>
          </p:nvSpPr>
          <p:spPr>
            <a:xfrm>
              <a:off x="3769975" y="6277066"/>
              <a:ext cx="449047" cy="461665"/>
            </a:xfrm>
            <a:prstGeom prst="rect">
              <a:avLst/>
            </a:prstGeom>
          </p:spPr>
          <p:txBody>
            <a:bodyPr wrap="square">
              <a:spAutoFit/>
            </a:bodyPr>
            <a:lstStyle/>
            <a:p>
              <a:r>
                <a:rPr lang="ja-JP" altLang="en-US" sz="2400" dirty="0" smtClean="0"/>
                <a:t>＝</a:t>
              </a:r>
              <a:endParaRPr lang="ja-JP" altLang="en-US" sz="2400" dirty="0"/>
            </a:p>
          </p:txBody>
        </p:sp>
      </p:grpSp>
      <p:grpSp>
        <p:nvGrpSpPr>
          <p:cNvPr id="136" name="グループ化 135"/>
          <p:cNvGrpSpPr/>
          <p:nvPr/>
        </p:nvGrpSpPr>
        <p:grpSpPr>
          <a:xfrm>
            <a:off x="6435242" y="3645024"/>
            <a:ext cx="2517397" cy="2674020"/>
            <a:chOff x="5157676" y="1273481"/>
            <a:chExt cx="3232305" cy="3433406"/>
          </a:xfrm>
        </p:grpSpPr>
        <p:cxnSp>
          <p:nvCxnSpPr>
            <p:cNvPr id="137" name="直線コネクタ 136"/>
            <p:cNvCxnSpPr>
              <a:stCxn id="144" idx="3"/>
              <a:endCxn id="143" idx="0"/>
            </p:cNvCxnSpPr>
            <p:nvPr/>
          </p:nvCxnSpPr>
          <p:spPr>
            <a:xfrm flipH="1">
              <a:off x="6037238" y="2356965"/>
              <a:ext cx="744459" cy="9121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a:stCxn id="147" idx="0"/>
              <a:endCxn id="144" idx="5"/>
            </p:cNvCxnSpPr>
            <p:nvPr/>
          </p:nvCxnSpPr>
          <p:spPr>
            <a:xfrm flipH="1" flipV="1">
              <a:off x="6949641" y="2356965"/>
              <a:ext cx="748833" cy="9121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a:stCxn id="143" idx="3"/>
              <a:endCxn id="146" idx="0"/>
            </p:cNvCxnSpPr>
            <p:nvPr/>
          </p:nvCxnSpPr>
          <p:spPr>
            <a:xfrm flipH="1">
              <a:off x="5468862" y="3471828"/>
              <a:ext cx="484404"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a:stCxn id="143" idx="5"/>
              <a:endCxn id="145" idx="0"/>
            </p:cNvCxnSpPr>
            <p:nvPr/>
          </p:nvCxnSpPr>
          <p:spPr>
            <a:xfrm>
              <a:off x="6121210" y="3471828"/>
              <a:ext cx="484405"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a:stCxn id="147" idx="3"/>
              <a:endCxn id="148" idx="0"/>
            </p:cNvCxnSpPr>
            <p:nvPr/>
          </p:nvCxnSpPr>
          <p:spPr>
            <a:xfrm flipH="1">
              <a:off x="7125722" y="3471828"/>
              <a:ext cx="488780"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a:stCxn id="147" idx="5"/>
              <a:endCxn id="149" idx="0"/>
            </p:cNvCxnSpPr>
            <p:nvPr/>
          </p:nvCxnSpPr>
          <p:spPr>
            <a:xfrm>
              <a:off x="7782446" y="3471828"/>
              <a:ext cx="488780"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3" name="円/楕円 142"/>
            <p:cNvSpPr/>
            <p:nvPr/>
          </p:nvSpPr>
          <p:spPr>
            <a:xfrm>
              <a:off x="5918483" y="3269101"/>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4" name="円/楕円 143"/>
            <p:cNvSpPr/>
            <p:nvPr/>
          </p:nvSpPr>
          <p:spPr>
            <a:xfrm>
              <a:off x="6746914" y="215423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5" name="円/楕円 144"/>
            <p:cNvSpPr/>
            <p:nvPr/>
          </p:nvSpPr>
          <p:spPr>
            <a:xfrm>
              <a:off x="6486860" y="446937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6" name="円/楕円 145"/>
            <p:cNvSpPr/>
            <p:nvPr/>
          </p:nvSpPr>
          <p:spPr>
            <a:xfrm>
              <a:off x="5350107" y="4469377"/>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7" name="円/楕円 146"/>
            <p:cNvSpPr/>
            <p:nvPr/>
          </p:nvSpPr>
          <p:spPr>
            <a:xfrm>
              <a:off x="7579719" y="326910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8" name="円/楕円 147"/>
            <p:cNvSpPr/>
            <p:nvPr/>
          </p:nvSpPr>
          <p:spPr>
            <a:xfrm>
              <a:off x="7006967" y="4469377"/>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9" name="円/楕円 148"/>
            <p:cNvSpPr/>
            <p:nvPr/>
          </p:nvSpPr>
          <p:spPr>
            <a:xfrm>
              <a:off x="8152471" y="446937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50" name="正方形/長方形 149"/>
            <p:cNvSpPr/>
            <p:nvPr/>
          </p:nvSpPr>
          <p:spPr>
            <a:xfrm>
              <a:off x="6679655" y="208697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151" name="テキスト ボックス 150"/>
                <p:cNvSpPr txBox="1"/>
                <p:nvPr/>
              </p:nvSpPr>
              <p:spPr>
                <a:xfrm>
                  <a:off x="5157676" y="1273481"/>
                  <a:ext cx="384861" cy="5927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dirty="0">
                                <a:solidFill>
                                  <a:prstClr val="black"/>
                                </a:solidFill>
                                <a:latin typeface="Cambria Math" panose="02040503050406030204" pitchFamily="18" charset="0"/>
                              </a:rPr>
                            </m:ctrlPr>
                          </m:sSupPr>
                          <m:e>
                            <m:r>
                              <a:rPr lang="en-US" altLang="ja-JP" sz="2400" i="1" dirty="0">
                                <a:solidFill>
                                  <a:prstClr val="black"/>
                                </a:solidFill>
                                <a:latin typeface="Cambria Math"/>
                              </a:rPr>
                              <m:t>𝑇</m:t>
                            </m:r>
                          </m:e>
                          <m:sup>
                            <m:r>
                              <a:rPr lang="en-US" altLang="ja-JP" sz="2400" i="1" dirty="0">
                                <a:solidFill>
                                  <a:prstClr val="black"/>
                                </a:solidFill>
                                <a:latin typeface="Cambria Math"/>
                              </a:rPr>
                              <m:t>′</m:t>
                            </m:r>
                          </m:sup>
                        </m:sSup>
                      </m:oMath>
                    </m:oMathPara>
                  </a14:m>
                  <a:endParaRPr lang="ja-JP" altLang="en-US" sz="2400" i="1" dirty="0">
                    <a:solidFill>
                      <a:prstClr val="black"/>
                    </a:solidFill>
                  </a:endParaRPr>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5157676" y="1273481"/>
                  <a:ext cx="384861" cy="592772"/>
                </a:xfrm>
                <a:prstGeom prst="rect">
                  <a:avLst/>
                </a:prstGeom>
                <a:blipFill rotWithShape="1">
                  <a:blip r:embed="rId20"/>
                  <a:stretch>
                    <a:fillRect l="-6122" r="-44898"/>
                  </a:stretch>
                </a:blipFill>
              </p:spPr>
              <p:txBody>
                <a:bodyPr/>
                <a:lstStyle/>
                <a:p>
                  <a:r>
                    <a:rPr lang="ja-JP" altLang="en-US">
                      <a:noFill/>
                    </a:rPr>
                    <a:t> </a:t>
                  </a:r>
                </a:p>
              </p:txBody>
            </p:sp>
          </mc:Fallback>
        </mc:AlternateContent>
      </p:grpSp>
      <p:cxnSp>
        <p:nvCxnSpPr>
          <p:cNvPr id="152" name="直線矢印コネクタ 151"/>
          <p:cNvCxnSpPr/>
          <p:nvPr/>
        </p:nvCxnSpPr>
        <p:spPr>
          <a:xfrm flipH="1">
            <a:off x="6486711" y="4260238"/>
            <a:ext cx="1" cy="2049805"/>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3" name="テキスト ボックス 152"/>
          <p:cNvSpPr txBox="1"/>
          <p:nvPr/>
        </p:nvSpPr>
        <p:spPr>
          <a:xfrm>
            <a:off x="6195681" y="5087911"/>
            <a:ext cx="325629" cy="369332"/>
          </a:xfrm>
          <a:prstGeom prst="rect">
            <a:avLst/>
          </a:prstGeom>
          <a:noFill/>
        </p:spPr>
        <p:txBody>
          <a:bodyPr wrap="square" rtlCol="0">
            <a:spAutoFit/>
          </a:bodyPr>
          <a:lstStyle/>
          <a:p>
            <a:r>
              <a:rPr lang="en-US" altLang="ja-JP" i="1" dirty="0" smtClean="0"/>
              <a:t>d</a:t>
            </a:r>
            <a:endParaRPr kumimoji="1" lang="ja-JP" altLang="en-US" i="1" dirty="0"/>
          </a:p>
        </p:txBody>
      </p:sp>
    </p:spTree>
    <p:extLst>
      <p:ext uri="{BB962C8B-B14F-4D97-AF65-F5344CB8AC3E}">
        <p14:creationId xmlns:p14="http://schemas.microsoft.com/office/powerpoint/2010/main" val="2679789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anim calcmode="lin" valueType="num">
                                      <p:cBhvr>
                                        <p:cTn id="8" dur="1000" fill="hold"/>
                                        <p:tgtEl>
                                          <p:spTgt spid="86"/>
                                        </p:tgtEl>
                                        <p:attrNameLst>
                                          <p:attrName>ppt_x</p:attrName>
                                        </p:attrNameLst>
                                      </p:cBhvr>
                                      <p:tavLst>
                                        <p:tav tm="0">
                                          <p:val>
                                            <p:strVal val="#ppt_x"/>
                                          </p:val>
                                        </p:tav>
                                        <p:tav tm="100000">
                                          <p:val>
                                            <p:strVal val="#ppt_x"/>
                                          </p:val>
                                        </p:tav>
                                      </p:tavLst>
                                    </p:anim>
                                    <p:anim calcmode="lin" valueType="num">
                                      <p:cBhvr>
                                        <p:cTn id="9"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1000"/>
                                        <p:tgtEl>
                                          <p:spTgt spid="61"/>
                                        </p:tgtEl>
                                      </p:cBhvr>
                                    </p:animEffect>
                                    <p:anim calcmode="lin" valueType="num">
                                      <p:cBhvr>
                                        <p:cTn id="15" dur="1000" fill="hold"/>
                                        <p:tgtEl>
                                          <p:spTgt spid="61"/>
                                        </p:tgtEl>
                                        <p:attrNameLst>
                                          <p:attrName>ppt_x</p:attrName>
                                        </p:attrNameLst>
                                      </p:cBhvr>
                                      <p:tavLst>
                                        <p:tav tm="0">
                                          <p:val>
                                            <p:strVal val="#ppt_x"/>
                                          </p:val>
                                        </p:tav>
                                        <p:tav tm="100000">
                                          <p:val>
                                            <p:strVal val="#ppt_x"/>
                                          </p:val>
                                        </p:tav>
                                      </p:tavLst>
                                    </p:anim>
                                    <p:anim calcmode="lin" valueType="num">
                                      <p:cBhvr>
                                        <p:cTn id="16"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1000"/>
                                        <p:tgtEl>
                                          <p:spTgt spid="87"/>
                                        </p:tgtEl>
                                      </p:cBhvr>
                                    </p:animEffect>
                                    <p:anim calcmode="lin" valueType="num">
                                      <p:cBhvr>
                                        <p:cTn id="29" dur="1000" fill="hold"/>
                                        <p:tgtEl>
                                          <p:spTgt spid="87"/>
                                        </p:tgtEl>
                                        <p:attrNameLst>
                                          <p:attrName>ppt_x</p:attrName>
                                        </p:attrNameLst>
                                      </p:cBhvr>
                                      <p:tavLst>
                                        <p:tav tm="0">
                                          <p:val>
                                            <p:strVal val="#ppt_x"/>
                                          </p:val>
                                        </p:tav>
                                        <p:tav tm="100000">
                                          <p:val>
                                            <p:strVal val="#ppt_x"/>
                                          </p:val>
                                        </p:tav>
                                      </p:tavLst>
                                    </p:anim>
                                    <p:anim calcmode="lin" valueType="num">
                                      <p:cBhvr>
                                        <p:cTn id="30"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7"/>
                                        </p:tgtEl>
                                        <p:attrNameLst>
                                          <p:attrName>style.visibility</p:attrName>
                                        </p:attrNameLst>
                                      </p:cBhvr>
                                      <p:to>
                                        <p:strVal val="visible"/>
                                      </p:to>
                                    </p:set>
                                    <p:animEffect transition="in" filter="fade">
                                      <p:cBhvr>
                                        <p:cTn id="35" dur="1000"/>
                                        <p:tgtEl>
                                          <p:spTgt spid="97"/>
                                        </p:tgtEl>
                                      </p:cBhvr>
                                    </p:animEffect>
                                    <p:anim calcmode="lin" valueType="num">
                                      <p:cBhvr>
                                        <p:cTn id="36" dur="1000" fill="hold"/>
                                        <p:tgtEl>
                                          <p:spTgt spid="97"/>
                                        </p:tgtEl>
                                        <p:attrNameLst>
                                          <p:attrName>ppt_x</p:attrName>
                                        </p:attrNameLst>
                                      </p:cBhvr>
                                      <p:tavLst>
                                        <p:tav tm="0">
                                          <p:val>
                                            <p:strVal val="#ppt_x"/>
                                          </p:val>
                                        </p:tav>
                                        <p:tav tm="100000">
                                          <p:val>
                                            <p:strVal val="#ppt_x"/>
                                          </p:val>
                                        </p:tav>
                                      </p:tavLst>
                                    </p:anim>
                                    <p:anim calcmode="lin" valueType="num">
                                      <p:cBhvr>
                                        <p:cTn id="37"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left)">
                                      <p:cBhvr>
                                        <p:cTn id="66" dur="500"/>
                                        <p:tgtEl>
                                          <p:spTgt spid="1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3"/>
                                        </p:tgtEl>
                                        <p:attrNameLst>
                                          <p:attrName>style.visibility</p:attrName>
                                        </p:attrNameLst>
                                      </p:cBhvr>
                                      <p:to>
                                        <p:strVal val="visible"/>
                                      </p:to>
                                    </p:set>
                                    <p:animEffect transition="in" filter="fade">
                                      <p:cBhvr>
                                        <p:cTn id="69"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97" grpId="0"/>
      <p:bldP spid="86" grpId="0"/>
      <p:bldP spid="87" grpId="0"/>
      <p:bldP spid="8" grpId="0"/>
      <p:bldP spid="153"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 name="テキスト ボックス 74"/>
          <p:cNvSpPr txBox="1"/>
          <p:nvPr/>
        </p:nvSpPr>
        <p:spPr>
          <a:xfrm>
            <a:off x="328134" y="1789787"/>
            <a:ext cx="6054229" cy="461665"/>
          </a:xfrm>
          <a:prstGeom prst="rect">
            <a:avLst/>
          </a:prstGeom>
          <a:noFill/>
        </p:spPr>
        <p:txBody>
          <a:bodyPr wrap="square" rtlCol="0">
            <a:spAutoFit/>
          </a:bodyPr>
          <a:lstStyle/>
          <a:p>
            <a:r>
              <a:rPr lang="ja-JP" altLang="en-US" sz="2400" dirty="0" smtClean="0"/>
              <a:t>最小の操作数のものはこの中に含まれる．</a:t>
            </a:r>
            <a:endParaRPr kumimoji="1" lang="ja-JP" altLang="en-US" sz="2400" dirty="0"/>
          </a:p>
        </p:txBody>
      </p:sp>
      <p:sp>
        <p:nvSpPr>
          <p:cNvPr id="6" name="正方形/長方形 5"/>
          <p:cNvSpPr/>
          <p:nvPr/>
        </p:nvSpPr>
        <p:spPr>
          <a:xfrm>
            <a:off x="5708788" y="5507993"/>
            <a:ext cx="207506" cy="2075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202BC488-264D-4CC2-AA22-7687A2C3553A}" type="slidenum">
              <a:rPr kumimoji="1" lang="ja-JP" altLang="en-US" smtClean="0"/>
              <a:t>33</a:t>
            </a:fld>
            <a:endParaRPr kumimoji="1" lang="ja-JP" altLang="en-US" dirty="0"/>
          </a:p>
        </p:txBody>
      </p:sp>
      <mc:AlternateContent xmlns:mc="http://schemas.openxmlformats.org/markup-compatibility/2006" xmlns:a14="http://schemas.microsoft.com/office/drawing/2010/main">
        <mc:Choice Requires="a14">
          <p:sp>
            <p:nvSpPr>
              <p:cNvPr id="98" name="テキスト ボックス 97"/>
              <p:cNvSpPr txBox="1"/>
              <p:nvPr/>
            </p:nvSpPr>
            <p:spPr>
              <a:xfrm>
                <a:off x="328134" y="2665311"/>
                <a:ext cx="6054229" cy="1015663"/>
              </a:xfrm>
              <a:prstGeom prst="rect">
                <a:avLst/>
              </a:prstGeom>
              <a:noFill/>
            </p:spPr>
            <p:txBody>
              <a:bodyPr wrap="square" rtlCol="0">
                <a:spAutoFit/>
              </a:bodyPr>
              <a:lstStyle/>
              <a:p>
                <a:r>
                  <a:rPr kumimoji="1" lang="ja-JP" altLang="en-US" sz="2400" dirty="0" smtClean="0"/>
                  <a:t>縮約木</a:t>
                </a:r>
                <a14:m>
                  <m:oMath xmlns:m="http://schemas.openxmlformats.org/officeDocument/2006/math">
                    <m:sSup>
                      <m:sSupPr>
                        <m:ctrlPr>
                          <a:rPr lang="en-US" altLang="ja-JP" sz="2400" i="1" dirty="0">
                            <a:latin typeface="Cambria Math" panose="02040503050406030204" pitchFamily="18" charset="0"/>
                          </a:rPr>
                        </m:ctrlPr>
                      </m:sSupPr>
                      <m:e>
                        <m:r>
                          <a:rPr lang="en-US" altLang="ja-JP" sz="2400" i="1" dirty="0">
                            <a:latin typeface="Cambria Math"/>
                          </a:rPr>
                          <m:t>𝑇</m:t>
                        </m:r>
                      </m:e>
                      <m:sup>
                        <m:r>
                          <a:rPr lang="en-US" altLang="ja-JP" sz="2400" i="1" dirty="0">
                            <a:latin typeface="Cambria Math"/>
                          </a:rPr>
                          <m:t>′</m:t>
                        </m:r>
                      </m:sup>
                    </m:sSup>
                    <m:r>
                      <a:rPr lang="en-US" altLang="ja-JP" sz="2400" i="1" dirty="0">
                        <a:latin typeface="Cambria Math"/>
                      </a:rPr>
                      <m:t> </m:t>
                    </m:r>
                  </m:oMath>
                </a14:m>
                <a:r>
                  <a:rPr kumimoji="1" lang="ja-JP" altLang="en-US" sz="2400" dirty="0" smtClean="0"/>
                  <a:t>を作成するために</a:t>
                </a:r>
                <a:endParaRPr kumimoji="1" lang="en-US" altLang="ja-JP" sz="2400" dirty="0" smtClean="0"/>
              </a:p>
              <a:p>
                <a:r>
                  <a:rPr kumimoji="1" lang="ja-JP" altLang="en-US" sz="2400" dirty="0" smtClean="0"/>
                  <a:t>元の</a:t>
                </a:r>
                <a14:m>
                  <m:oMath xmlns:m="http://schemas.openxmlformats.org/officeDocument/2006/math">
                    <m:r>
                      <a:rPr lang="en-US" altLang="ja-JP" sz="2400" i="1" dirty="0">
                        <a:latin typeface="Cambria Math"/>
                      </a:rPr>
                      <m:t>𝑇</m:t>
                    </m:r>
                  </m:oMath>
                </a14:m>
                <a:r>
                  <a:rPr kumimoji="1" lang="ja-JP" altLang="en-US" sz="2400" dirty="0" smtClean="0"/>
                  <a:t>の頂点数</a:t>
                </a:r>
                <a:r>
                  <a:rPr lang="en-US" altLang="ja-JP" sz="3600" i="1" dirty="0" smtClean="0">
                    <a:solidFill>
                      <a:srgbClr val="FF0000"/>
                    </a:solidFill>
                  </a:rPr>
                  <a:t>n</a:t>
                </a:r>
                <a:r>
                  <a:rPr lang="ja-JP" altLang="en-US" sz="2400" dirty="0" err="1" smtClean="0"/>
                  <a:t>だけ</a:t>
                </a:r>
                <a:r>
                  <a:rPr lang="ja-JP" altLang="en-US" sz="2400" dirty="0" smtClean="0"/>
                  <a:t>時間がかかるので，</a:t>
                </a:r>
                <a:endParaRPr kumimoji="1" lang="ja-JP" altLang="en-US" sz="2400" dirty="0"/>
              </a:p>
            </p:txBody>
          </p:sp>
        </mc:Choice>
        <mc:Fallback xmlns="">
          <p:sp>
            <p:nvSpPr>
              <p:cNvPr id="98" name="テキスト ボックス 97"/>
              <p:cNvSpPr txBox="1">
                <a:spLocks noRot="1" noChangeAspect="1" noMove="1" noResize="1" noEditPoints="1" noAdjustHandles="1" noChangeArrowheads="1" noChangeShapeType="1" noTextEdit="1"/>
              </p:cNvSpPr>
              <p:nvPr/>
            </p:nvSpPr>
            <p:spPr>
              <a:xfrm>
                <a:off x="328134" y="2665311"/>
                <a:ext cx="6054229" cy="1015663"/>
              </a:xfrm>
              <a:prstGeom prst="rect">
                <a:avLst/>
              </a:prstGeom>
              <a:blipFill rotWithShape="0">
                <a:blip r:embed="rId2"/>
                <a:stretch>
                  <a:fillRect l="-1611" t="-3593" b="-20958"/>
                </a:stretch>
              </a:blipFill>
            </p:spPr>
            <p:txBody>
              <a:bodyPr/>
              <a:lstStyle/>
              <a:p>
                <a:r>
                  <a:rPr lang="ja-JP" altLang="en-US">
                    <a:noFill/>
                  </a:rPr>
                  <a:t> </a:t>
                </a:r>
              </a:p>
            </p:txBody>
          </p:sp>
        </mc:Fallback>
      </mc:AlternateContent>
      <p:grpSp>
        <p:nvGrpSpPr>
          <p:cNvPr id="8" name="グループ化 7"/>
          <p:cNvGrpSpPr/>
          <p:nvPr/>
        </p:nvGrpSpPr>
        <p:grpSpPr>
          <a:xfrm>
            <a:off x="328134" y="1116767"/>
            <a:ext cx="6889118" cy="728443"/>
            <a:chOff x="166138" y="1717738"/>
            <a:chExt cx="6889118" cy="728443"/>
          </a:xfrm>
        </p:grpSpPr>
        <mc:AlternateContent xmlns:mc="http://schemas.openxmlformats.org/markup-compatibility/2006" xmlns:a14="http://schemas.microsoft.com/office/drawing/2010/main">
          <mc:Choice Requires="a14">
            <p:sp>
              <p:nvSpPr>
                <p:cNvPr id="83" name="テキスト ボックス 82"/>
                <p:cNvSpPr txBox="1"/>
                <p:nvPr/>
              </p:nvSpPr>
              <p:spPr>
                <a:xfrm>
                  <a:off x="166138" y="1745710"/>
                  <a:ext cx="6889118" cy="645048"/>
                </a:xfrm>
                <a:prstGeom prst="rect">
                  <a:avLst/>
                </a:prstGeom>
                <a:noFill/>
              </p:spPr>
              <p:txBody>
                <a:bodyPr wrap="square" rtlCol="0">
                  <a:spAutoFit/>
                </a:bodyPr>
                <a:lstStyle/>
                <a:p>
                  <a:r>
                    <a:rPr lang="ja-JP" altLang="en-US" sz="2400" dirty="0" smtClean="0"/>
                    <a:t>考えられる操作 </a:t>
                  </a:r>
                  <a14:m>
                    <m:oMath xmlns:m="http://schemas.openxmlformats.org/officeDocument/2006/math">
                      <m:r>
                        <a:rPr lang="el-GR" altLang="ja-JP" sz="2400" i="1" smtClean="0">
                          <a:solidFill>
                            <a:schemeClr val="tx1"/>
                          </a:solidFill>
                          <a:latin typeface="Cambria Math"/>
                          <a:ea typeface="Cambria Math"/>
                        </a:rPr>
                        <m:t>𝛰</m:t>
                      </m:r>
                      <m:d>
                        <m:dPr>
                          <m:ctrlPr>
                            <a:rPr lang="en-US" altLang="ja-JP" sz="2400" i="1">
                              <a:solidFill>
                                <a:schemeClr val="tx1"/>
                              </a:solidFill>
                              <a:latin typeface="Cambria Math" panose="02040503050406030204" pitchFamily="18" charset="0"/>
                              <a:ea typeface="Cambria Math"/>
                            </a:rPr>
                          </m:ctrlPr>
                        </m:dPr>
                        <m:e>
                          <m:r>
                            <a:rPr lang="ja-JP" altLang="en-US" sz="2400" i="1">
                              <a:solidFill>
                                <a:schemeClr val="tx1"/>
                              </a:solidFill>
                              <a:latin typeface="Cambria Math"/>
                              <a:ea typeface="Cambria Math"/>
                            </a:rPr>
                            <m:t>　</m:t>
                          </m:r>
                          <m:r>
                            <a:rPr lang="en-US" altLang="ja-JP" sz="2400" b="0" i="1" smtClean="0">
                              <a:solidFill>
                                <a:schemeClr val="tx1"/>
                              </a:solidFill>
                              <a:latin typeface="Cambria Math"/>
                              <a:ea typeface="Cambria Math"/>
                            </a:rPr>
                            <m:t>   </m:t>
                          </m:r>
                        </m:e>
                      </m:d>
                      <m:r>
                        <a:rPr lang="en-US" altLang="ja-JP" sz="2400" i="1">
                          <a:solidFill>
                            <a:srgbClr val="FF0000"/>
                          </a:solidFill>
                          <a:latin typeface="Cambria Math"/>
                          <a:ea typeface="Cambria Math"/>
                        </a:rPr>
                        <m:t> </m:t>
                      </m:r>
                    </m:oMath>
                  </a14:m>
                  <a:r>
                    <a:rPr lang="ja-JP" altLang="en-US" sz="2400" dirty="0" smtClean="0"/>
                    <a:t> 通り中，</a:t>
                  </a:r>
                  <a:endParaRPr kumimoji="1" lang="ja-JP" altLang="en-US" sz="2400" dirty="0"/>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166138" y="1745710"/>
                  <a:ext cx="6889118" cy="645048"/>
                </a:xfrm>
                <a:prstGeom prst="rect">
                  <a:avLst/>
                </a:prstGeom>
                <a:blipFill rotWithShape="0">
                  <a:blip r:embed="rId3"/>
                  <a:stretch>
                    <a:fillRect l="-1416" b="-12264"/>
                  </a:stretch>
                </a:blipFill>
              </p:spPr>
              <p:txBody>
                <a:bodyPr/>
                <a:lstStyle/>
                <a:p>
                  <a:r>
                    <a:rPr lang="ja-JP" altLang="en-US">
                      <a:noFill/>
                    </a:rPr>
                    <a:t> </a:t>
                  </a:r>
                </a:p>
              </p:txBody>
            </p:sp>
          </mc:Fallback>
        </mc:AlternateContent>
        <p:grpSp>
          <p:nvGrpSpPr>
            <p:cNvPr id="87" name="グループ化 86"/>
            <p:cNvGrpSpPr/>
            <p:nvPr/>
          </p:nvGrpSpPr>
          <p:grpSpPr>
            <a:xfrm>
              <a:off x="2819945" y="1717738"/>
              <a:ext cx="655583" cy="728443"/>
              <a:chOff x="1250373" y="5903628"/>
              <a:chExt cx="655583" cy="728443"/>
            </a:xfrm>
          </p:grpSpPr>
          <p:sp>
            <p:nvSpPr>
              <p:cNvPr id="88" name="Text Box 73"/>
              <p:cNvSpPr txBox="1">
                <a:spLocks noChangeArrowheads="1"/>
              </p:cNvSpPr>
              <p:nvPr/>
            </p:nvSpPr>
            <p:spPr bwMode="auto">
              <a:xfrm>
                <a:off x="1250373" y="5985740"/>
                <a:ext cx="548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3600" i="1" dirty="0" smtClean="0">
                    <a:solidFill>
                      <a:srgbClr val="FF0000"/>
                    </a:solidFill>
                  </a:rPr>
                  <a:t>c</a:t>
                </a:r>
                <a:endParaRPr lang="en-US" altLang="ja-JP" sz="3600" dirty="0">
                  <a:solidFill>
                    <a:schemeClr val="accent2"/>
                  </a:solidFill>
                </a:endParaRPr>
              </a:p>
            </p:txBody>
          </p:sp>
          <p:sp>
            <p:nvSpPr>
              <p:cNvPr id="89" name="正方形/長方形 88"/>
              <p:cNvSpPr/>
              <p:nvPr/>
            </p:nvSpPr>
            <p:spPr>
              <a:xfrm>
                <a:off x="1420055" y="5903628"/>
                <a:ext cx="485901" cy="523220"/>
              </a:xfrm>
              <a:prstGeom prst="rect">
                <a:avLst/>
              </a:prstGeom>
            </p:spPr>
            <p:txBody>
              <a:bodyPr wrap="square">
                <a:spAutoFit/>
              </a:bodyPr>
              <a:lstStyle/>
              <a:p>
                <a:r>
                  <a:rPr lang="en-US" altLang="ja-JP" sz="2800" i="1" dirty="0">
                    <a:solidFill>
                      <a:srgbClr val="FF0000"/>
                    </a:solidFill>
                  </a:rPr>
                  <a:t>c</a:t>
                </a:r>
                <a:r>
                  <a:rPr lang="en-US" altLang="ja-JP" sz="2800" i="1" baseline="30000" dirty="0">
                    <a:solidFill>
                      <a:srgbClr val="FF0000"/>
                    </a:solidFill>
                  </a:rPr>
                  <a:t>d</a:t>
                </a:r>
                <a:endParaRPr lang="ja-JP" altLang="en-US" sz="2800" dirty="0"/>
              </a:p>
            </p:txBody>
          </p:sp>
        </p:grpSp>
      </p:grpSp>
      <p:grpSp>
        <p:nvGrpSpPr>
          <p:cNvPr id="11" name="グループ化 10"/>
          <p:cNvGrpSpPr/>
          <p:nvPr/>
        </p:nvGrpSpPr>
        <p:grpSpPr>
          <a:xfrm>
            <a:off x="328134" y="3882873"/>
            <a:ext cx="6054229" cy="1107690"/>
            <a:chOff x="15813" y="3880464"/>
            <a:chExt cx="6054229" cy="1107690"/>
          </a:xfrm>
        </p:grpSpPr>
        <p:grpSp>
          <p:nvGrpSpPr>
            <p:cNvPr id="7" name="グループ化 6"/>
            <p:cNvGrpSpPr/>
            <p:nvPr/>
          </p:nvGrpSpPr>
          <p:grpSpPr>
            <a:xfrm>
              <a:off x="3390034" y="3880464"/>
              <a:ext cx="655583" cy="728443"/>
              <a:chOff x="1538118" y="5889902"/>
              <a:chExt cx="655583" cy="728443"/>
            </a:xfrm>
          </p:grpSpPr>
          <p:sp>
            <p:nvSpPr>
              <p:cNvPr id="102" name="Text Box 73"/>
              <p:cNvSpPr txBox="1">
                <a:spLocks noChangeArrowheads="1"/>
              </p:cNvSpPr>
              <p:nvPr/>
            </p:nvSpPr>
            <p:spPr bwMode="auto">
              <a:xfrm>
                <a:off x="1538118" y="5972014"/>
                <a:ext cx="548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3600" i="1" dirty="0" smtClean="0">
                    <a:solidFill>
                      <a:srgbClr val="0000FF"/>
                    </a:solidFill>
                  </a:rPr>
                  <a:t>c</a:t>
                </a:r>
                <a:endParaRPr lang="en-US" altLang="ja-JP" sz="3600" dirty="0">
                  <a:solidFill>
                    <a:srgbClr val="0000FF"/>
                  </a:solidFill>
                </a:endParaRPr>
              </a:p>
            </p:txBody>
          </p:sp>
          <p:sp>
            <p:nvSpPr>
              <p:cNvPr id="103" name="正方形/長方形 102"/>
              <p:cNvSpPr/>
              <p:nvPr/>
            </p:nvSpPr>
            <p:spPr>
              <a:xfrm>
                <a:off x="1707800" y="5889902"/>
                <a:ext cx="485901" cy="523220"/>
              </a:xfrm>
              <a:prstGeom prst="rect">
                <a:avLst/>
              </a:prstGeom>
            </p:spPr>
            <p:txBody>
              <a:bodyPr wrap="square">
                <a:spAutoFit/>
              </a:bodyPr>
              <a:lstStyle/>
              <a:p>
                <a:r>
                  <a:rPr lang="en-US" altLang="ja-JP" sz="2800" i="1" dirty="0">
                    <a:solidFill>
                      <a:srgbClr val="0000FF"/>
                    </a:solidFill>
                  </a:rPr>
                  <a:t>c</a:t>
                </a:r>
                <a:r>
                  <a:rPr lang="en-US" altLang="ja-JP" sz="2800" i="1" baseline="30000" dirty="0">
                    <a:solidFill>
                      <a:srgbClr val="0000FF"/>
                    </a:solidFill>
                  </a:rPr>
                  <a:t>d</a:t>
                </a:r>
                <a:endParaRPr lang="ja-JP" altLang="en-US" sz="2800" dirty="0">
                  <a:solidFill>
                    <a:srgbClr val="0000FF"/>
                  </a:solidFill>
                </a:endParaRPr>
              </a:p>
            </p:txBody>
          </p:sp>
        </p:grpSp>
        <p:sp>
          <p:nvSpPr>
            <p:cNvPr id="104" name="正方形/長方形 103"/>
            <p:cNvSpPr/>
            <p:nvPr/>
          </p:nvSpPr>
          <p:spPr>
            <a:xfrm>
              <a:off x="4389305" y="3894842"/>
              <a:ext cx="415498" cy="646331"/>
            </a:xfrm>
            <a:prstGeom prst="rect">
              <a:avLst/>
            </a:prstGeom>
          </p:spPr>
          <p:txBody>
            <a:bodyPr wrap="none">
              <a:spAutoFit/>
            </a:bodyPr>
            <a:lstStyle/>
            <a:p>
              <a:r>
                <a:rPr lang="en-US" altLang="ja-JP" sz="3600" i="1" dirty="0" smtClean="0">
                  <a:solidFill>
                    <a:srgbClr val="FF0000"/>
                  </a:solidFill>
                </a:rPr>
                <a:t>n</a:t>
              </a:r>
              <a:endParaRPr lang="ja-JP" altLang="en-US" sz="3600" dirty="0">
                <a:solidFill>
                  <a:srgbClr val="FF0000"/>
                </a:solidFill>
              </a:endParaRPr>
            </a:p>
          </p:txBody>
        </p:sp>
        <mc:AlternateContent xmlns:mc="http://schemas.openxmlformats.org/markup-compatibility/2006" xmlns:a14="http://schemas.microsoft.com/office/drawing/2010/main">
          <mc:Choice Requires="a14">
            <p:sp>
              <p:nvSpPr>
                <p:cNvPr id="90" name="テキスト ボックス 89"/>
                <p:cNvSpPr txBox="1"/>
                <p:nvPr/>
              </p:nvSpPr>
              <p:spPr>
                <a:xfrm>
                  <a:off x="15813" y="3881633"/>
                  <a:ext cx="6054229" cy="1106521"/>
                </a:xfrm>
                <a:prstGeom prst="rect">
                  <a:avLst/>
                </a:prstGeom>
                <a:noFill/>
              </p:spPr>
              <p:txBody>
                <a:bodyPr wrap="square" rtlCol="0">
                  <a:spAutoFit/>
                </a:bodyPr>
                <a:lstStyle/>
                <a:p>
                  <a:r>
                    <a:rPr kumimoji="1" lang="ja-JP" altLang="en-US" sz="2400" dirty="0" smtClean="0"/>
                    <a:t>このアルゴリズムは </a:t>
                  </a:r>
                  <a14:m>
                    <m:oMath xmlns:m="http://schemas.openxmlformats.org/officeDocument/2006/math">
                      <m:r>
                        <a:rPr lang="el-GR" altLang="ja-JP" sz="2800" i="1" smtClean="0">
                          <a:solidFill>
                            <a:schemeClr val="tx1"/>
                          </a:solidFill>
                          <a:latin typeface="Cambria Math"/>
                          <a:ea typeface="Cambria Math"/>
                        </a:rPr>
                        <m:t>𝛰</m:t>
                      </m:r>
                      <m:d>
                        <m:dPr>
                          <m:ctrlPr>
                            <a:rPr lang="en-US" altLang="ja-JP" sz="2800" i="1">
                              <a:solidFill>
                                <a:schemeClr val="tx1"/>
                              </a:solidFill>
                              <a:latin typeface="Cambria Math" panose="02040503050406030204" pitchFamily="18" charset="0"/>
                              <a:ea typeface="Cambria Math"/>
                            </a:rPr>
                          </m:ctrlPr>
                        </m:dPr>
                        <m:e>
                          <m:r>
                            <a:rPr lang="ja-JP" altLang="en-US" sz="2800" i="1">
                              <a:solidFill>
                                <a:schemeClr val="tx1"/>
                              </a:solidFill>
                              <a:latin typeface="Cambria Math"/>
                              <a:ea typeface="Cambria Math"/>
                            </a:rPr>
                            <m:t>　</m:t>
                          </m:r>
                          <m:r>
                            <a:rPr lang="en-US" altLang="ja-JP" sz="2800" i="1">
                              <a:solidFill>
                                <a:schemeClr val="tx1"/>
                              </a:solidFill>
                              <a:latin typeface="Cambria Math"/>
                              <a:ea typeface="Cambria Math"/>
                            </a:rPr>
                            <m:t>  </m:t>
                          </m:r>
                          <m:r>
                            <a:rPr lang="ja-JP" altLang="en-US" sz="2800" b="1" i="1" smtClean="0">
                              <a:solidFill>
                                <a:schemeClr val="tx1"/>
                              </a:solidFill>
                              <a:latin typeface="Cambria Math"/>
                              <a:ea typeface="Cambria Math"/>
                            </a:rPr>
                            <m:t>＋</m:t>
                          </m:r>
                          <m:r>
                            <a:rPr lang="ja-JP" altLang="en-US" sz="2800" b="0" i="1" smtClean="0">
                              <a:solidFill>
                                <a:schemeClr val="tx1"/>
                              </a:solidFill>
                              <a:latin typeface="Cambria Math"/>
                              <a:ea typeface="Cambria Math"/>
                            </a:rPr>
                            <m:t>　　</m:t>
                          </m:r>
                        </m:e>
                      </m:d>
                    </m:oMath>
                  </a14:m>
                  <a:r>
                    <a:rPr kumimoji="1" lang="ja-JP" altLang="en-US" sz="2400" dirty="0" smtClean="0"/>
                    <a:t>で</a:t>
                  </a:r>
                  <a:endParaRPr kumimoji="1" lang="en-US" altLang="ja-JP" sz="2400" dirty="0" smtClean="0"/>
                </a:p>
                <a:p>
                  <a:r>
                    <a:rPr kumimoji="1" lang="ja-JP" altLang="en-US" sz="2400" dirty="0" smtClean="0"/>
                    <a:t>動く</a:t>
                  </a:r>
                  <a:r>
                    <a:rPr kumimoji="1" lang="en-US" altLang="ja-JP" sz="2400" dirty="0" smtClean="0"/>
                    <a:t>FPT</a:t>
                  </a:r>
                  <a:r>
                    <a:rPr lang="ja-JP" altLang="en-US" sz="2400" dirty="0" smtClean="0"/>
                    <a:t>アルゴリズム</a:t>
                  </a:r>
                  <a:r>
                    <a:rPr lang="ja-JP" altLang="en-US" sz="2400" dirty="0"/>
                    <a:t>で</a:t>
                  </a:r>
                  <a:r>
                    <a:rPr kumimoji="1" lang="ja-JP" altLang="en-US" sz="2400" dirty="0" smtClean="0"/>
                    <a:t>ある．</a:t>
                  </a:r>
                  <a:endParaRPr kumimoji="1" lang="ja-JP" altLang="en-US" sz="2400" dirty="0"/>
                </a:p>
              </p:txBody>
            </p:sp>
          </mc:Choice>
          <mc:Fallback xmlns="">
            <p:sp>
              <p:nvSpPr>
                <p:cNvPr id="90" name="テキスト ボックス 89"/>
                <p:cNvSpPr txBox="1">
                  <a:spLocks noRot="1" noChangeAspect="1" noMove="1" noResize="1" noEditPoints="1" noAdjustHandles="1" noChangeArrowheads="1" noChangeShapeType="1" noTextEdit="1"/>
                </p:cNvSpPr>
                <p:nvPr/>
              </p:nvSpPr>
              <p:spPr>
                <a:xfrm>
                  <a:off x="15813" y="3881633"/>
                  <a:ext cx="6054229" cy="1106521"/>
                </a:xfrm>
                <a:prstGeom prst="rect">
                  <a:avLst/>
                </a:prstGeom>
                <a:blipFill rotWithShape="0">
                  <a:blip r:embed="rId4"/>
                  <a:stretch>
                    <a:fillRect l="-1611" b="-12637"/>
                  </a:stretch>
                </a:blipFill>
              </p:spPr>
              <p:txBody>
                <a:bodyPr/>
                <a:lstStyle/>
                <a:p>
                  <a:r>
                    <a:rPr lang="ja-JP" altLang="en-US">
                      <a:noFill/>
                    </a:rPr>
                    <a:t> </a:t>
                  </a:r>
                </a:p>
              </p:txBody>
            </p:sp>
          </mc:Fallback>
        </mc:AlternateContent>
      </p:grpSp>
      <p:sp>
        <p:nvSpPr>
          <p:cNvPr id="39" name="正方形/長方形 38"/>
          <p:cNvSpPr/>
          <p:nvPr/>
        </p:nvSpPr>
        <p:spPr>
          <a:xfrm>
            <a:off x="2504768" y="116632"/>
            <a:ext cx="4134465" cy="769441"/>
          </a:xfrm>
          <a:prstGeom prst="rect">
            <a:avLst/>
          </a:prstGeom>
        </p:spPr>
        <p:txBody>
          <a:bodyPr wrap="none">
            <a:spAutoFit/>
          </a:bodyPr>
          <a:lstStyle/>
          <a:p>
            <a:r>
              <a:rPr lang="ja-JP" altLang="en-US" sz="4400" dirty="0" smtClean="0"/>
              <a:t>計算時間の解析</a:t>
            </a:r>
            <a:endParaRPr lang="ja-JP" altLang="en-US" sz="4400" dirty="0"/>
          </a:p>
        </p:txBody>
      </p:sp>
      <p:sp>
        <p:nvSpPr>
          <p:cNvPr id="40" name="テキスト ボックス 39"/>
          <p:cNvSpPr txBox="1"/>
          <p:nvPr/>
        </p:nvSpPr>
        <p:spPr>
          <a:xfrm>
            <a:off x="129645" y="840574"/>
            <a:ext cx="1778060" cy="461665"/>
          </a:xfrm>
          <a:prstGeom prst="rect">
            <a:avLst/>
          </a:prstGeom>
          <a:noFill/>
        </p:spPr>
        <p:txBody>
          <a:bodyPr wrap="square" rtlCol="0">
            <a:spAutoFit/>
          </a:bodyPr>
          <a:lstStyle/>
          <a:p>
            <a:r>
              <a:rPr kumimoji="1" lang="ja-JP" altLang="en-US" sz="2400" dirty="0" smtClean="0"/>
              <a:t>・計算時間</a:t>
            </a:r>
            <a:endParaRPr kumimoji="1" lang="ja-JP" altLang="en-US" sz="2400" dirty="0"/>
          </a:p>
        </p:txBody>
      </p:sp>
      <p:grpSp>
        <p:nvGrpSpPr>
          <p:cNvPr id="41" name="グループ化 40"/>
          <p:cNvGrpSpPr/>
          <p:nvPr/>
        </p:nvGrpSpPr>
        <p:grpSpPr>
          <a:xfrm>
            <a:off x="6435242" y="3645024"/>
            <a:ext cx="2517397" cy="2674020"/>
            <a:chOff x="5157676" y="1273481"/>
            <a:chExt cx="3232305" cy="3433406"/>
          </a:xfrm>
        </p:grpSpPr>
        <p:cxnSp>
          <p:nvCxnSpPr>
            <p:cNvPr id="42" name="直線コネクタ 41"/>
            <p:cNvCxnSpPr>
              <a:stCxn id="49" idx="3"/>
              <a:endCxn id="48" idx="0"/>
            </p:cNvCxnSpPr>
            <p:nvPr/>
          </p:nvCxnSpPr>
          <p:spPr>
            <a:xfrm flipH="1">
              <a:off x="6037238" y="2356965"/>
              <a:ext cx="744459" cy="9121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52" idx="0"/>
              <a:endCxn id="49" idx="5"/>
            </p:cNvCxnSpPr>
            <p:nvPr/>
          </p:nvCxnSpPr>
          <p:spPr>
            <a:xfrm flipH="1" flipV="1">
              <a:off x="6949641" y="2356965"/>
              <a:ext cx="748833" cy="9121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48" idx="3"/>
              <a:endCxn id="51" idx="0"/>
            </p:cNvCxnSpPr>
            <p:nvPr/>
          </p:nvCxnSpPr>
          <p:spPr>
            <a:xfrm flipH="1">
              <a:off x="5468862" y="3471828"/>
              <a:ext cx="484404"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8" idx="5"/>
              <a:endCxn id="50" idx="0"/>
            </p:cNvCxnSpPr>
            <p:nvPr/>
          </p:nvCxnSpPr>
          <p:spPr>
            <a:xfrm>
              <a:off x="6121210" y="3471828"/>
              <a:ext cx="484405"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2" idx="3"/>
              <a:endCxn id="53" idx="0"/>
            </p:cNvCxnSpPr>
            <p:nvPr/>
          </p:nvCxnSpPr>
          <p:spPr>
            <a:xfrm flipH="1">
              <a:off x="7125722" y="3471828"/>
              <a:ext cx="488780"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52" idx="5"/>
              <a:endCxn id="54" idx="0"/>
            </p:cNvCxnSpPr>
            <p:nvPr/>
          </p:nvCxnSpPr>
          <p:spPr>
            <a:xfrm>
              <a:off x="7782446" y="3471828"/>
              <a:ext cx="488780" cy="99754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円/楕円 47"/>
            <p:cNvSpPr/>
            <p:nvPr/>
          </p:nvSpPr>
          <p:spPr>
            <a:xfrm>
              <a:off x="5918483" y="3269101"/>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9" name="円/楕円 48"/>
            <p:cNvSpPr/>
            <p:nvPr/>
          </p:nvSpPr>
          <p:spPr>
            <a:xfrm>
              <a:off x="6746914" y="2154238"/>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0" name="円/楕円 49"/>
            <p:cNvSpPr/>
            <p:nvPr/>
          </p:nvSpPr>
          <p:spPr>
            <a:xfrm>
              <a:off x="6486860" y="446937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1" name="円/楕円 50"/>
            <p:cNvSpPr/>
            <p:nvPr/>
          </p:nvSpPr>
          <p:spPr>
            <a:xfrm>
              <a:off x="5350107" y="4469377"/>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2" name="円/楕円 51"/>
            <p:cNvSpPr/>
            <p:nvPr/>
          </p:nvSpPr>
          <p:spPr>
            <a:xfrm>
              <a:off x="7579719" y="326910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3" name="円/楕円 52"/>
            <p:cNvSpPr/>
            <p:nvPr/>
          </p:nvSpPr>
          <p:spPr>
            <a:xfrm>
              <a:off x="7006967" y="4469377"/>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4" name="円/楕円 53"/>
            <p:cNvSpPr/>
            <p:nvPr/>
          </p:nvSpPr>
          <p:spPr>
            <a:xfrm>
              <a:off x="8152471" y="446937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正方形/長方形 54"/>
            <p:cNvSpPr/>
            <p:nvPr/>
          </p:nvSpPr>
          <p:spPr>
            <a:xfrm>
              <a:off x="6679655" y="2086979"/>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mc:AlternateContent xmlns:mc="http://schemas.openxmlformats.org/markup-compatibility/2006" xmlns:a14="http://schemas.microsoft.com/office/drawing/2010/main">
          <mc:Choice Requires="a14">
            <p:sp>
              <p:nvSpPr>
                <p:cNvPr id="56" name="テキスト ボックス 55"/>
                <p:cNvSpPr txBox="1"/>
                <p:nvPr/>
              </p:nvSpPr>
              <p:spPr>
                <a:xfrm>
                  <a:off x="5157676" y="1273481"/>
                  <a:ext cx="384861" cy="5927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dirty="0">
                                <a:solidFill>
                                  <a:prstClr val="black"/>
                                </a:solidFill>
                                <a:latin typeface="Cambria Math" panose="02040503050406030204" pitchFamily="18" charset="0"/>
                              </a:rPr>
                            </m:ctrlPr>
                          </m:sSupPr>
                          <m:e>
                            <m:r>
                              <a:rPr lang="en-US" altLang="ja-JP" sz="2400" i="1" dirty="0">
                                <a:solidFill>
                                  <a:prstClr val="black"/>
                                </a:solidFill>
                                <a:latin typeface="Cambria Math"/>
                              </a:rPr>
                              <m:t>𝑇</m:t>
                            </m:r>
                          </m:e>
                          <m:sup>
                            <m:r>
                              <a:rPr lang="en-US" altLang="ja-JP" sz="2400" i="1" dirty="0">
                                <a:solidFill>
                                  <a:prstClr val="black"/>
                                </a:solidFill>
                                <a:latin typeface="Cambria Math"/>
                              </a:rPr>
                              <m:t>′</m:t>
                            </m:r>
                          </m:sup>
                        </m:sSup>
                      </m:oMath>
                    </m:oMathPara>
                  </a14:m>
                  <a:endParaRPr lang="ja-JP" altLang="en-US" sz="2400" i="1" dirty="0">
                    <a:solidFill>
                      <a:prstClr val="black"/>
                    </a:solidFill>
                  </a:endParaRPr>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5157676" y="1273481"/>
                  <a:ext cx="384861" cy="592772"/>
                </a:xfrm>
                <a:prstGeom prst="rect">
                  <a:avLst/>
                </a:prstGeom>
                <a:blipFill rotWithShape="1">
                  <a:blip r:embed="rId20"/>
                  <a:stretch>
                    <a:fillRect l="-6122" r="-44898"/>
                  </a:stretch>
                </a:blipFill>
              </p:spPr>
              <p:txBody>
                <a:bodyPr/>
                <a:lstStyle/>
                <a:p>
                  <a:r>
                    <a:rPr lang="ja-JP" altLang="en-US">
                      <a:noFill/>
                    </a:rPr>
                    <a:t> </a:t>
                  </a:r>
                </a:p>
              </p:txBody>
            </p:sp>
          </mc:Fallback>
        </mc:AlternateContent>
      </p:grpSp>
      <p:cxnSp>
        <p:nvCxnSpPr>
          <p:cNvPr id="57" name="直線矢印コネクタ 56"/>
          <p:cNvCxnSpPr/>
          <p:nvPr/>
        </p:nvCxnSpPr>
        <p:spPr>
          <a:xfrm flipH="1">
            <a:off x="6486711" y="4260238"/>
            <a:ext cx="1" cy="2049805"/>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6195681" y="5087911"/>
            <a:ext cx="325629" cy="369332"/>
          </a:xfrm>
          <a:prstGeom prst="rect">
            <a:avLst/>
          </a:prstGeom>
          <a:noFill/>
        </p:spPr>
        <p:txBody>
          <a:bodyPr wrap="square" rtlCol="0">
            <a:spAutoFit/>
          </a:bodyPr>
          <a:lstStyle/>
          <a:p>
            <a:r>
              <a:rPr lang="en-US" altLang="ja-JP" i="1" dirty="0" smtClean="0"/>
              <a:t>d</a:t>
            </a:r>
            <a:endParaRPr kumimoji="1" lang="ja-JP" altLang="en-US" i="1" dirty="0"/>
          </a:p>
        </p:txBody>
      </p:sp>
    </p:spTree>
    <p:extLst>
      <p:ext uri="{BB962C8B-B14F-4D97-AF65-F5344CB8AC3E}">
        <p14:creationId xmlns:p14="http://schemas.microsoft.com/office/powerpoint/2010/main" val="3426089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1000"/>
                                        <p:tgtEl>
                                          <p:spTgt spid="75"/>
                                        </p:tgtEl>
                                      </p:cBhvr>
                                    </p:animEffect>
                                    <p:anim calcmode="lin" valueType="num">
                                      <p:cBhvr>
                                        <p:cTn id="20" dur="1000" fill="hold"/>
                                        <p:tgtEl>
                                          <p:spTgt spid="75"/>
                                        </p:tgtEl>
                                        <p:attrNameLst>
                                          <p:attrName>ppt_x</p:attrName>
                                        </p:attrNameLst>
                                      </p:cBhvr>
                                      <p:tavLst>
                                        <p:tav tm="0">
                                          <p:val>
                                            <p:strVal val="#ppt_x"/>
                                          </p:val>
                                        </p:tav>
                                        <p:tav tm="100000">
                                          <p:val>
                                            <p:strVal val="#ppt_x"/>
                                          </p:val>
                                        </p:tav>
                                      </p:tavLst>
                                    </p:anim>
                                    <p:anim calcmode="lin" valueType="num">
                                      <p:cBhvr>
                                        <p:cTn id="21"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fade">
                                      <p:cBhvr>
                                        <p:cTn id="26" dur="1000"/>
                                        <p:tgtEl>
                                          <p:spTgt spid="98"/>
                                        </p:tgtEl>
                                      </p:cBhvr>
                                    </p:animEffect>
                                    <p:anim calcmode="lin" valueType="num">
                                      <p:cBhvr>
                                        <p:cTn id="27" dur="1000" fill="hold"/>
                                        <p:tgtEl>
                                          <p:spTgt spid="98"/>
                                        </p:tgtEl>
                                        <p:attrNameLst>
                                          <p:attrName>ppt_x</p:attrName>
                                        </p:attrNameLst>
                                      </p:cBhvr>
                                      <p:tavLst>
                                        <p:tav tm="0">
                                          <p:val>
                                            <p:strVal val="#ppt_x"/>
                                          </p:val>
                                        </p:tav>
                                        <p:tav tm="100000">
                                          <p:val>
                                            <p:strVal val="#ppt_x"/>
                                          </p:val>
                                        </p:tav>
                                      </p:tavLst>
                                    </p:anim>
                                    <p:anim calcmode="lin" valueType="num">
                                      <p:cBhvr>
                                        <p:cTn id="28"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P spid="98" grpId="0"/>
      <p:bldP spid="40" grpId="0"/>
      <p:bldP spid="5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633282" y="116632"/>
            <a:ext cx="1877437" cy="769441"/>
          </a:xfrm>
          <a:prstGeom prst="rect">
            <a:avLst/>
          </a:prstGeom>
        </p:spPr>
        <p:txBody>
          <a:bodyPr wrap="none">
            <a:spAutoFit/>
          </a:bodyPr>
          <a:lstStyle/>
          <a:p>
            <a:r>
              <a:rPr lang="ja-JP" altLang="en-US" sz="4400" dirty="0" smtClean="0"/>
              <a:t>まとめ</a:t>
            </a:r>
            <a:endParaRPr lang="ja-JP" altLang="en-US" sz="4400" dirty="0"/>
          </a:p>
        </p:txBody>
      </p:sp>
      <p:sp>
        <p:nvSpPr>
          <p:cNvPr id="6" name="スライド番号プレースホルダー 5"/>
          <p:cNvSpPr>
            <a:spLocks noGrp="1"/>
          </p:cNvSpPr>
          <p:nvPr>
            <p:ph type="sldNum" sz="quarter" idx="12"/>
          </p:nvPr>
        </p:nvSpPr>
        <p:spPr/>
        <p:txBody>
          <a:bodyPr/>
          <a:lstStyle/>
          <a:p>
            <a:fld id="{202BC488-264D-4CC2-AA22-7687A2C3553A}" type="slidenum">
              <a:rPr kumimoji="1" lang="ja-JP" altLang="en-US" smtClean="0"/>
              <a:t>34</a:t>
            </a:fld>
            <a:endParaRPr kumimoji="1" lang="ja-JP" altLang="en-US" dirty="0"/>
          </a:p>
        </p:txBody>
      </p:sp>
      <p:graphicFrame>
        <p:nvGraphicFramePr>
          <p:cNvPr id="20" name="表 19"/>
          <p:cNvGraphicFramePr>
            <a:graphicFrameLocks noGrp="1"/>
          </p:cNvGraphicFramePr>
          <p:nvPr>
            <p:extLst>
              <p:ext uri="{D42A27DB-BD31-4B8C-83A1-F6EECF244321}">
                <p14:modId xmlns:p14="http://schemas.microsoft.com/office/powerpoint/2010/main" val="3817552461"/>
              </p:ext>
            </p:extLst>
          </p:nvPr>
        </p:nvGraphicFramePr>
        <p:xfrm>
          <a:off x="225405" y="804673"/>
          <a:ext cx="8678948" cy="1737360"/>
        </p:xfrm>
        <a:graphic>
          <a:graphicData uri="http://schemas.openxmlformats.org/drawingml/2006/table">
            <a:tbl>
              <a:tblPr firstRow="1" bandRow="1">
                <a:tableStyleId>{5C22544A-7EE6-4342-B048-85BDC9FD1C3A}</a:tableStyleId>
              </a:tblPr>
              <a:tblGrid>
                <a:gridCol w="2414251"/>
                <a:gridCol w="3168352"/>
                <a:gridCol w="3096345"/>
              </a:tblGrid>
              <a:tr h="370840">
                <a:tc>
                  <a:txBody>
                    <a:bodyPr/>
                    <a:lstStyle/>
                    <a:p>
                      <a:pPr algn="ctr"/>
                      <a:r>
                        <a:rPr kumimoji="1" lang="ja-JP" altLang="en-US" sz="2400" dirty="0" smtClean="0"/>
                        <a:t>グラフの種類</a:t>
                      </a:r>
                      <a:endParaRPr kumimoji="1" lang="ja-JP" altLang="en-US" sz="2400" dirty="0"/>
                    </a:p>
                  </a:txBody>
                  <a:tcPr anchor="ctr"/>
                </a:tc>
                <a:tc>
                  <a:txBody>
                    <a:bodyPr/>
                    <a:lstStyle/>
                    <a:p>
                      <a:pPr algn="ctr"/>
                      <a:r>
                        <a:rPr kumimoji="1" lang="ja-JP" altLang="en-US" sz="2400" dirty="0" smtClean="0"/>
                        <a:t>ピボットからの距離</a:t>
                      </a:r>
                      <a:endParaRPr kumimoji="1" lang="ja-JP" altLang="en-US" sz="2400" dirty="0"/>
                    </a:p>
                  </a:txBody>
                  <a:tcPr anchor="ctr"/>
                </a:tc>
                <a:tc>
                  <a:txBody>
                    <a:bodyPr/>
                    <a:lstStyle/>
                    <a:p>
                      <a:pPr algn="ctr"/>
                      <a:r>
                        <a:rPr kumimoji="1" lang="en-US" altLang="ja-JP" sz="2400" dirty="0" smtClean="0"/>
                        <a:t>Flood-It</a:t>
                      </a:r>
                      <a:endParaRPr kumimoji="1" lang="ja-JP" altLang="en-US" sz="2400" dirty="0"/>
                    </a:p>
                  </a:txBody>
                  <a:tcPr anchor="ctr"/>
                </a:tc>
              </a:tr>
              <a:tr h="370840">
                <a:tc>
                  <a:txBody>
                    <a:bodyPr/>
                    <a:lstStyle/>
                    <a:p>
                      <a:pPr algn="ctr"/>
                      <a:endParaRPr kumimoji="1" lang="ja-JP" altLang="en-US" sz="2400" dirty="0"/>
                    </a:p>
                  </a:txBody>
                  <a:tcPr anchor="ctr"/>
                </a:tc>
                <a:tc>
                  <a:txBody>
                    <a:bodyPr/>
                    <a:lstStyle/>
                    <a:p>
                      <a:pPr algn="ctr"/>
                      <a:endParaRPr kumimoji="1" lang="ja-JP" altLang="en-US" sz="2400" dirty="0"/>
                    </a:p>
                  </a:txBody>
                  <a:tcPr anchor="ctr"/>
                </a:tc>
                <a:tc>
                  <a:txBody>
                    <a:bodyPr/>
                    <a:lstStyle/>
                    <a:p>
                      <a:pPr algn="ctr"/>
                      <a:endParaRPr kumimoji="1" lang="en-US" altLang="ja-JP" sz="2400" dirty="0" smtClean="0"/>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dirty="0"/>
                    </a:p>
                  </a:txBody>
                  <a:tcPr anchor="ctr"/>
                </a:tc>
                <a:tc>
                  <a:txBody>
                    <a:bodyPr/>
                    <a:lstStyle/>
                    <a:p>
                      <a:pPr algn="ctr"/>
                      <a:endParaRPr kumimoji="1" lang="en-US" altLang="ja-JP" sz="2400" dirty="0" smtClean="0"/>
                    </a:p>
                    <a:p>
                      <a:pPr algn="ctr"/>
                      <a:endParaRPr kumimoji="1" lang="en-US" altLang="ja-JP" sz="2400" dirty="0" smtClean="0"/>
                    </a:p>
                  </a:txBody>
                  <a:tcPr anchor="ctr"/>
                </a:tc>
              </a:tr>
            </a:tbl>
          </a:graphicData>
        </a:graphic>
      </p:graphicFrame>
      <p:grpSp>
        <p:nvGrpSpPr>
          <p:cNvPr id="21" name="グループ化 20"/>
          <p:cNvGrpSpPr/>
          <p:nvPr/>
        </p:nvGrpSpPr>
        <p:grpSpPr>
          <a:xfrm>
            <a:off x="1151476" y="1258955"/>
            <a:ext cx="7374672" cy="461822"/>
            <a:chOff x="1198017" y="3266720"/>
            <a:chExt cx="7374672" cy="461822"/>
          </a:xfrm>
        </p:grpSpPr>
        <p:sp>
          <p:nvSpPr>
            <p:cNvPr id="22" name="テキスト ボックス 21"/>
            <p:cNvSpPr txBox="1"/>
            <p:nvPr/>
          </p:nvSpPr>
          <p:spPr>
            <a:xfrm>
              <a:off x="1198017" y="3266721"/>
              <a:ext cx="498678" cy="461665"/>
            </a:xfrm>
            <a:prstGeom prst="rect">
              <a:avLst/>
            </a:prstGeom>
            <a:noFill/>
          </p:spPr>
          <p:txBody>
            <a:bodyPr wrap="square" rtlCol="0">
              <a:spAutoFit/>
            </a:bodyPr>
            <a:lstStyle/>
            <a:p>
              <a:r>
                <a:rPr lang="ja-JP" altLang="en-US" sz="2400" b="1" dirty="0" smtClean="0"/>
                <a:t>木</a:t>
              </a:r>
              <a:endParaRPr lang="ja-JP" altLang="en-US" sz="2400" b="1" dirty="0"/>
            </a:p>
          </p:txBody>
        </p:sp>
        <mc:AlternateContent xmlns:mc="http://schemas.openxmlformats.org/markup-compatibility/2006" xmlns:a14="http://schemas.microsoft.com/office/drawing/2010/main">
          <mc:Choice Requires="a14">
            <p:sp>
              <p:nvSpPr>
                <p:cNvPr id="23" name="テキスト ボックス 22"/>
                <p:cNvSpPr txBox="1"/>
                <p:nvPr/>
              </p:nvSpPr>
              <p:spPr>
                <a:xfrm>
                  <a:off x="3538421" y="3266877"/>
                  <a:ext cx="1229414" cy="461665"/>
                </a:xfrm>
                <a:prstGeom prst="rect">
                  <a:avLst/>
                </a:prstGeom>
                <a:noFill/>
              </p:spPr>
              <p:txBody>
                <a:bodyPr wrap="square" rtlCol="0">
                  <a:spAutoFit/>
                </a:bodyPr>
                <a:lstStyle/>
                <a:p>
                  <a:r>
                    <a:rPr lang="ja-JP" altLang="en-US" sz="2400" b="1" dirty="0"/>
                    <a:t>高々</a:t>
                  </a:r>
                  <a14:m>
                    <m:oMath xmlns:m="http://schemas.openxmlformats.org/officeDocument/2006/math">
                      <m:r>
                        <a:rPr lang="en-US" altLang="ja-JP" sz="2400" b="1" i="1">
                          <a:latin typeface="Cambria Math"/>
                        </a:rPr>
                        <m:t>𝟐</m:t>
                      </m:r>
                    </m:oMath>
                  </a14:m>
                  <a:endParaRPr lang="ja-JP" altLang="en-US" sz="2400" b="1"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3538421" y="3266877"/>
                  <a:ext cx="1229414" cy="461665"/>
                </a:xfrm>
                <a:prstGeom prst="rect">
                  <a:avLst/>
                </a:prstGeom>
                <a:blipFill rotWithShape="1">
                  <a:blip r:embed="rId3"/>
                  <a:stretch>
                    <a:fillRect l="-7960" t="-8000" b="-33333"/>
                  </a:stretch>
                </a:blipFill>
              </p:spPr>
              <p:txBody>
                <a:bodyPr/>
                <a:lstStyle/>
                <a:p>
                  <a:r>
                    <a:rPr lang="ja-JP" altLang="en-US">
                      <a:noFill/>
                    </a:rPr>
                    <a:t> </a:t>
                  </a:r>
                </a:p>
              </p:txBody>
            </p:sp>
          </mc:Fallback>
        </mc:AlternateContent>
        <p:sp>
          <p:nvSpPr>
            <p:cNvPr id="24" name="テキスト ボックス 23"/>
            <p:cNvSpPr txBox="1"/>
            <p:nvPr/>
          </p:nvSpPr>
          <p:spPr>
            <a:xfrm>
              <a:off x="6052517" y="3266720"/>
              <a:ext cx="2520172" cy="461665"/>
            </a:xfrm>
            <a:prstGeom prst="rect">
              <a:avLst/>
            </a:prstGeom>
            <a:noFill/>
          </p:spPr>
          <p:txBody>
            <a:bodyPr wrap="square" rtlCol="0">
              <a:spAutoFit/>
            </a:bodyPr>
            <a:lstStyle/>
            <a:p>
              <a:pPr algn="ctr"/>
              <a:r>
                <a:rPr lang="en-US" altLang="ja-JP" sz="2400" b="1" dirty="0">
                  <a:solidFill>
                    <a:srgbClr val="FF0000"/>
                  </a:solidFill>
                </a:rPr>
                <a:t>NP</a:t>
              </a:r>
              <a:r>
                <a:rPr lang="ja-JP" altLang="en-US" sz="2400" b="1" dirty="0" smtClean="0">
                  <a:solidFill>
                    <a:srgbClr val="FF0000"/>
                  </a:solidFill>
                </a:rPr>
                <a:t>困難</a:t>
              </a:r>
              <a:r>
                <a:rPr lang="en-US" altLang="ja-JP" sz="2400" b="1" dirty="0" smtClean="0"/>
                <a:t>[</a:t>
              </a:r>
              <a:r>
                <a:rPr lang="ja-JP" altLang="en-US" sz="2400" b="1" dirty="0"/>
                <a:t>本論文</a:t>
              </a:r>
              <a:r>
                <a:rPr lang="en-US" altLang="ja-JP" sz="2400" b="1" dirty="0" smtClean="0"/>
                <a:t>]</a:t>
              </a:r>
              <a:endParaRPr lang="ja-JP" altLang="en-US" sz="2400" b="1" dirty="0"/>
            </a:p>
          </p:txBody>
        </p:sp>
      </p:grpSp>
      <p:grpSp>
        <p:nvGrpSpPr>
          <p:cNvPr id="25" name="グループ化 24"/>
          <p:cNvGrpSpPr/>
          <p:nvPr/>
        </p:nvGrpSpPr>
        <p:grpSpPr>
          <a:xfrm>
            <a:off x="1151476" y="1722472"/>
            <a:ext cx="7786050" cy="830997"/>
            <a:chOff x="1193825" y="3893798"/>
            <a:chExt cx="7786050" cy="830997"/>
          </a:xfrm>
        </p:grpSpPr>
        <p:sp>
          <p:nvSpPr>
            <p:cNvPr id="26" name="テキスト ボックス 25"/>
            <p:cNvSpPr txBox="1"/>
            <p:nvPr/>
          </p:nvSpPr>
          <p:spPr>
            <a:xfrm>
              <a:off x="1193825" y="4097873"/>
              <a:ext cx="498678" cy="461665"/>
            </a:xfrm>
            <a:prstGeom prst="rect">
              <a:avLst/>
            </a:prstGeom>
            <a:noFill/>
          </p:spPr>
          <p:txBody>
            <a:bodyPr wrap="square" rtlCol="0">
              <a:spAutoFit/>
            </a:bodyPr>
            <a:lstStyle/>
            <a:p>
              <a:r>
                <a:rPr lang="ja-JP" altLang="en-US" sz="2400" b="1" dirty="0" smtClean="0"/>
                <a:t>木</a:t>
              </a:r>
              <a:endParaRPr lang="ja-JP" altLang="en-US" sz="2400" b="1" dirty="0"/>
            </a:p>
          </p:txBody>
        </p:sp>
        <p:sp>
          <p:nvSpPr>
            <p:cNvPr id="27" name="テキスト ボックス 26"/>
            <p:cNvSpPr txBox="1"/>
            <p:nvPr/>
          </p:nvSpPr>
          <p:spPr>
            <a:xfrm>
              <a:off x="3534229" y="4093070"/>
              <a:ext cx="1151383" cy="461665"/>
            </a:xfrm>
            <a:prstGeom prst="rect">
              <a:avLst/>
            </a:prstGeom>
            <a:noFill/>
          </p:spPr>
          <p:txBody>
            <a:bodyPr wrap="square" rtlCol="0">
              <a:spAutoFit/>
            </a:bodyPr>
            <a:lstStyle/>
            <a:p>
              <a:r>
                <a:rPr lang="ja-JP" altLang="en-US" sz="2400" b="1" dirty="0" smtClean="0"/>
                <a:t>定数</a:t>
              </a:r>
              <a:r>
                <a:rPr lang="en-US" altLang="ja-JP" sz="2400" b="1" i="1" dirty="0"/>
                <a:t>d</a:t>
              </a:r>
              <a:endParaRPr lang="ja-JP" altLang="en-US" sz="2400" i="1" dirty="0"/>
            </a:p>
          </p:txBody>
        </p:sp>
        <p:sp>
          <p:nvSpPr>
            <p:cNvPr id="28" name="テキスト ボックス 27"/>
            <p:cNvSpPr txBox="1"/>
            <p:nvPr/>
          </p:nvSpPr>
          <p:spPr>
            <a:xfrm>
              <a:off x="5766477" y="3893798"/>
              <a:ext cx="3213398" cy="830997"/>
            </a:xfrm>
            <a:prstGeom prst="rect">
              <a:avLst/>
            </a:prstGeom>
            <a:noFill/>
          </p:spPr>
          <p:txBody>
            <a:bodyPr wrap="square" rtlCol="0">
              <a:spAutoFit/>
            </a:bodyPr>
            <a:lstStyle/>
            <a:p>
              <a:pPr algn="ctr">
                <a:defRPr/>
              </a:pPr>
              <a:r>
                <a:rPr lang="ja-JP" altLang="en-US" sz="2400" b="1" dirty="0">
                  <a:solidFill>
                    <a:srgbClr val="0000FF"/>
                  </a:solidFill>
                </a:rPr>
                <a:t>色の</a:t>
              </a:r>
              <a:r>
                <a:rPr lang="ja-JP" altLang="en-US" sz="2400" b="1" dirty="0" smtClean="0">
                  <a:solidFill>
                    <a:srgbClr val="0000FF"/>
                  </a:solidFill>
                </a:rPr>
                <a:t>数</a:t>
              </a:r>
              <a:r>
                <a:rPr lang="en-US" altLang="ja-JP" sz="2400" b="1" i="1" dirty="0">
                  <a:solidFill>
                    <a:srgbClr val="0000FF"/>
                  </a:solidFill>
                </a:rPr>
                <a:t>c</a:t>
              </a:r>
              <a:r>
                <a:rPr lang="ja-JP" altLang="en-US" sz="2400" b="1" dirty="0" smtClean="0">
                  <a:solidFill>
                    <a:srgbClr val="0000FF"/>
                  </a:solidFill>
                </a:rPr>
                <a:t>に対する</a:t>
              </a:r>
              <a:r>
                <a:rPr lang="en-US" altLang="ja-JP" sz="2400" b="1" dirty="0">
                  <a:solidFill>
                    <a:srgbClr val="0000FF"/>
                  </a:solidFill>
                </a:rPr>
                <a:t>FPT</a:t>
              </a:r>
            </a:p>
            <a:p>
              <a:pPr algn="ctr">
                <a:defRPr/>
              </a:pPr>
              <a:r>
                <a:rPr lang="en-US" altLang="ja-JP" sz="2400" b="1" dirty="0"/>
                <a:t>[</a:t>
              </a:r>
              <a:r>
                <a:rPr lang="ja-JP" altLang="en-US" sz="2400" b="1" dirty="0"/>
                <a:t>本論文</a:t>
              </a:r>
              <a:r>
                <a:rPr lang="en-US" altLang="ja-JP" sz="2400" b="1" dirty="0" smtClean="0"/>
                <a:t>]</a:t>
              </a:r>
              <a:endParaRPr lang="ja-JP" altLang="en-US" sz="2400" b="1" dirty="0"/>
            </a:p>
          </p:txBody>
        </p:sp>
      </p:grpSp>
      <p:grpSp>
        <p:nvGrpSpPr>
          <p:cNvPr id="5" name="グループ化 4"/>
          <p:cNvGrpSpPr/>
          <p:nvPr/>
        </p:nvGrpSpPr>
        <p:grpSpPr>
          <a:xfrm>
            <a:off x="323528" y="3012921"/>
            <a:ext cx="8400589" cy="3545719"/>
            <a:chOff x="323528" y="3212976"/>
            <a:chExt cx="8400589" cy="3545719"/>
          </a:xfrm>
        </p:grpSpPr>
        <p:sp>
          <p:nvSpPr>
            <p:cNvPr id="2" name="円/楕円 1"/>
            <p:cNvSpPr/>
            <p:nvPr/>
          </p:nvSpPr>
          <p:spPr>
            <a:xfrm>
              <a:off x="323528" y="3212976"/>
              <a:ext cx="8400589" cy="31683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solidFill>
                    <a:sysClr val="windowText" lastClr="000000"/>
                  </a:solidFill>
                  <a:latin typeface="HGP創英角ﾎﾟｯﾌﾟ体" panose="040B0A00000000000000" pitchFamily="50" charset="-128"/>
                  <a:ea typeface="HGP創英角ﾎﾟｯﾌﾟ体" panose="040B0A00000000000000" pitchFamily="50" charset="-128"/>
                </a:rPr>
                <a:t>ご清聴</a:t>
              </a:r>
              <a:endParaRPr kumimoji="1" lang="en-US" altLang="ja-JP" sz="4400" dirty="0" smtClean="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kumimoji="1" lang="ja-JP" altLang="en-US" sz="4400" dirty="0" smtClean="0">
                  <a:solidFill>
                    <a:sysClr val="windowText" lastClr="000000"/>
                  </a:solidFill>
                  <a:latin typeface="HGP創英角ﾎﾟｯﾌﾟ体" panose="040B0A00000000000000" pitchFamily="50" charset="-128"/>
                  <a:ea typeface="HGP創英角ﾎﾟｯﾌﾟ体" panose="040B0A00000000000000" pitchFamily="50" charset="-128"/>
                </a:rPr>
                <a:t>ありがとうございました</a:t>
              </a:r>
              <a:endParaRPr kumimoji="1"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4" name="テキスト ボックス 3"/>
            <p:cNvSpPr txBox="1"/>
            <p:nvPr/>
          </p:nvSpPr>
          <p:spPr>
            <a:xfrm>
              <a:off x="5478836" y="6358585"/>
              <a:ext cx="3005951" cy="400110"/>
            </a:xfrm>
            <a:prstGeom prst="rect">
              <a:avLst/>
            </a:prstGeom>
            <a:noFill/>
          </p:spPr>
          <p:txBody>
            <a:bodyPr wrap="none" rtlCol="0">
              <a:spAutoFit/>
            </a:bodyPr>
            <a:lstStyle/>
            <a:p>
              <a:r>
                <a:rPr kumimoji="1" lang="ja-JP" altLang="en-US" sz="2000" dirty="0" smtClean="0"/>
                <a:t>以上で発表を終わります</a:t>
              </a:r>
              <a:endParaRPr kumimoji="1" lang="ja-JP" altLang="en-US" sz="2000" dirty="0"/>
            </a:p>
          </p:txBody>
        </p:sp>
      </p:grpSp>
    </p:spTree>
    <p:extLst>
      <p:ext uri="{BB962C8B-B14F-4D97-AF65-F5344CB8AC3E}">
        <p14:creationId xmlns:p14="http://schemas.microsoft.com/office/powerpoint/2010/main" val="3457470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正方形/長方形 7"/>
          <p:cNvSpPr/>
          <p:nvPr/>
        </p:nvSpPr>
        <p:spPr>
          <a:xfrm>
            <a:off x="3915410" y="116632"/>
            <a:ext cx="1313180" cy="769441"/>
          </a:xfrm>
          <a:prstGeom prst="rect">
            <a:avLst/>
          </a:prstGeom>
        </p:spPr>
        <p:txBody>
          <a:bodyPr wrap="none">
            <a:spAutoFit/>
          </a:bodyPr>
          <a:lstStyle/>
          <a:p>
            <a:r>
              <a:rPr lang="ja-JP" altLang="en-US" sz="4400" dirty="0" smtClean="0"/>
              <a:t>証明</a:t>
            </a:r>
            <a:endParaRPr lang="ja-JP" altLang="en-US" sz="4400" dirty="0"/>
          </a:p>
        </p:txBody>
      </p:sp>
      <p:cxnSp>
        <p:nvCxnSpPr>
          <p:cNvPr id="40" name="直線コネクタ 39"/>
          <p:cNvCxnSpPr>
            <a:stCxn id="46" idx="2"/>
            <a:endCxn id="44" idx="0"/>
          </p:cNvCxnSpPr>
          <p:nvPr/>
        </p:nvCxnSpPr>
        <p:spPr>
          <a:xfrm flipH="1">
            <a:off x="1162363" y="1040674"/>
            <a:ext cx="3290882" cy="117005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46" idx="3"/>
            <a:endCxn id="45" idx="7"/>
          </p:cNvCxnSpPr>
          <p:nvPr/>
        </p:nvCxnSpPr>
        <p:spPr>
          <a:xfrm flipH="1">
            <a:off x="2147287" y="1124646"/>
            <a:ext cx="2340741" cy="112086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46" idx="5"/>
            <a:endCxn id="47" idx="1"/>
          </p:cNvCxnSpPr>
          <p:nvPr/>
        </p:nvCxnSpPr>
        <p:spPr>
          <a:xfrm>
            <a:off x="4655972" y="1124646"/>
            <a:ext cx="2506241" cy="112086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54" idx="4"/>
            <a:endCxn id="46" idx="3"/>
          </p:cNvCxnSpPr>
          <p:nvPr/>
        </p:nvCxnSpPr>
        <p:spPr>
          <a:xfrm flipV="1">
            <a:off x="2964267" y="1124646"/>
            <a:ext cx="1523761" cy="132359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1043608" y="2210730"/>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45" name="円/楕円 44"/>
          <p:cNvSpPr/>
          <p:nvPr/>
        </p:nvSpPr>
        <p:spPr>
          <a:xfrm>
            <a:off x="1944560" y="2210730"/>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6" name="円/楕円 45"/>
          <p:cNvSpPr/>
          <p:nvPr/>
        </p:nvSpPr>
        <p:spPr>
          <a:xfrm>
            <a:off x="4453245" y="92191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7" name="円/楕円 46"/>
          <p:cNvSpPr/>
          <p:nvPr/>
        </p:nvSpPr>
        <p:spPr>
          <a:xfrm>
            <a:off x="7127430" y="2210730"/>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4" name="円/楕円 53"/>
          <p:cNvSpPr/>
          <p:nvPr/>
        </p:nvSpPr>
        <p:spPr>
          <a:xfrm>
            <a:off x="2845512" y="2210730"/>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9" name="直線コネクタ 58"/>
          <p:cNvCxnSpPr>
            <a:stCxn id="46" idx="6"/>
            <a:endCxn id="60" idx="1"/>
          </p:cNvCxnSpPr>
          <p:nvPr/>
        </p:nvCxnSpPr>
        <p:spPr>
          <a:xfrm>
            <a:off x="4690755" y="1040674"/>
            <a:ext cx="3372412" cy="120483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a:off x="8028384" y="2210730"/>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8" name="円/楕円 67"/>
          <p:cNvSpPr/>
          <p:nvPr/>
        </p:nvSpPr>
        <p:spPr>
          <a:xfrm>
            <a:off x="4647416" y="2210730"/>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70" name="円/楕円 69"/>
          <p:cNvSpPr/>
          <p:nvPr/>
        </p:nvSpPr>
        <p:spPr>
          <a:xfrm>
            <a:off x="3746464" y="2210730"/>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6" name="テキスト ボックス 85"/>
          <p:cNvSpPr txBox="1"/>
          <p:nvPr/>
        </p:nvSpPr>
        <p:spPr>
          <a:xfrm>
            <a:off x="5548368" y="2210730"/>
            <a:ext cx="915620"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89" name="円/楕円 88"/>
          <p:cNvSpPr/>
          <p:nvPr/>
        </p:nvSpPr>
        <p:spPr>
          <a:xfrm>
            <a:off x="451803" y="3680334"/>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91" name="円/楕円 90"/>
          <p:cNvSpPr/>
          <p:nvPr/>
        </p:nvSpPr>
        <p:spPr>
          <a:xfrm>
            <a:off x="3181741" y="3680334"/>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4" name="円/楕円 93"/>
          <p:cNvSpPr/>
          <p:nvPr/>
        </p:nvSpPr>
        <p:spPr>
          <a:xfrm>
            <a:off x="2668784" y="3680334"/>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95" name="円/楕円 94"/>
          <p:cNvSpPr/>
          <p:nvPr/>
        </p:nvSpPr>
        <p:spPr>
          <a:xfrm>
            <a:off x="2155827" y="3680334"/>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7" name="テキスト ボックス 96"/>
          <p:cNvSpPr txBox="1"/>
          <p:nvPr/>
        </p:nvSpPr>
        <p:spPr>
          <a:xfrm>
            <a:off x="964760" y="3680334"/>
            <a:ext cx="915620"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98" name="円/楕円 97"/>
          <p:cNvSpPr/>
          <p:nvPr/>
        </p:nvSpPr>
        <p:spPr>
          <a:xfrm>
            <a:off x="3694698" y="3680334"/>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01" name="テキスト ボックス 100"/>
          <p:cNvSpPr txBox="1"/>
          <p:nvPr/>
        </p:nvSpPr>
        <p:spPr>
          <a:xfrm>
            <a:off x="4207655" y="3680334"/>
            <a:ext cx="915620"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107" name="円/楕円 106"/>
          <p:cNvSpPr/>
          <p:nvPr/>
        </p:nvSpPr>
        <p:spPr>
          <a:xfrm>
            <a:off x="8641621" y="3680334"/>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99" name="円/楕円 98"/>
          <p:cNvSpPr/>
          <p:nvPr/>
        </p:nvSpPr>
        <p:spPr>
          <a:xfrm>
            <a:off x="6424636" y="3680334"/>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00" name="円/楕円 99"/>
          <p:cNvSpPr/>
          <p:nvPr/>
        </p:nvSpPr>
        <p:spPr>
          <a:xfrm>
            <a:off x="6937593" y="3680334"/>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6" name="円/楕円 105"/>
          <p:cNvSpPr/>
          <p:nvPr/>
        </p:nvSpPr>
        <p:spPr>
          <a:xfrm>
            <a:off x="5911679" y="3680334"/>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8" name="円/楕円 107"/>
          <p:cNvSpPr/>
          <p:nvPr/>
        </p:nvSpPr>
        <p:spPr>
          <a:xfrm>
            <a:off x="5398722" y="3680334"/>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10" name="テキスト ボックス 109"/>
          <p:cNvSpPr txBox="1"/>
          <p:nvPr/>
        </p:nvSpPr>
        <p:spPr>
          <a:xfrm>
            <a:off x="7450550" y="3680334"/>
            <a:ext cx="915620"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112" name="円/楕円 111"/>
          <p:cNvSpPr/>
          <p:nvPr/>
        </p:nvSpPr>
        <p:spPr>
          <a:xfrm>
            <a:off x="79460" y="5270184"/>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13" name="円/楕円 112"/>
          <p:cNvSpPr/>
          <p:nvPr/>
        </p:nvSpPr>
        <p:spPr>
          <a:xfrm>
            <a:off x="599871" y="5270184"/>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4" name="円/楕円 113"/>
          <p:cNvSpPr/>
          <p:nvPr/>
        </p:nvSpPr>
        <p:spPr>
          <a:xfrm>
            <a:off x="2318803" y="5270184"/>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15" name="円/楕円 114"/>
          <p:cNvSpPr/>
          <p:nvPr/>
        </p:nvSpPr>
        <p:spPr>
          <a:xfrm>
            <a:off x="3359625" y="5270184"/>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6" name="テキスト ボックス 115"/>
          <p:cNvSpPr txBox="1"/>
          <p:nvPr/>
        </p:nvSpPr>
        <p:spPr>
          <a:xfrm>
            <a:off x="1120282" y="5270184"/>
            <a:ext cx="915620"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117" name="円/楕円 116"/>
          <p:cNvSpPr/>
          <p:nvPr/>
        </p:nvSpPr>
        <p:spPr>
          <a:xfrm>
            <a:off x="2839214" y="5270184"/>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18" name="テキスト ボックス 117"/>
          <p:cNvSpPr txBox="1"/>
          <p:nvPr/>
        </p:nvSpPr>
        <p:spPr>
          <a:xfrm>
            <a:off x="3880036" y="5270184"/>
            <a:ext cx="915620"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119" name="円/楕円 118"/>
          <p:cNvSpPr/>
          <p:nvPr/>
        </p:nvSpPr>
        <p:spPr>
          <a:xfrm>
            <a:off x="8358722" y="5270184"/>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21" name="円/楕円 120"/>
          <p:cNvSpPr/>
          <p:nvPr/>
        </p:nvSpPr>
        <p:spPr>
          <a:xfrm>
            <a:off x="5598968" y="5270184"/>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22" name="円/楕円 121"/>
          <p:cNvSpPr/>
          <p:nvPr/>
        </p:nvSpPr>
        <p:spPr>
          <a:xfrm>
            <a:off x="8879131" y="5270184"/>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3" name="円/楕円 122"/>
          <p:cNvSpPr/>
          <p:nvPr/>
        </p:nvSpPr>
        <p:spPr>
          <a:xfrm>
            <a:off x="6639790" y="5270184"/>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4" name="円/楕円 123"/>
          <p:cNvSpPr/>
          <p:nvPr/>
        </p:nvSpPr>
        <p:spPr>
          <a:xfrm>
            <a:off x="5078557" y="5270184"/>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25" name="テキスト ボックス 124"/>
          <p:cNvSpPr txBox="1"/>
          <p:nvPr/>
        </p:nvSpPr>
        <p:spPr>
          <a:xfrm>
            <a:off x="7160201" y="5270184"/>
            <a:ext cx="915620"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126" name="円/楕円 125"/>
          <p:cNvSpPr/>
          <p:nvPr/>
        </p:nvSpPr>
        <p:spPr>
          <a:xfrm>
            <a:off x="6119379" y="5270184"/>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9" name="直線コネクタ 128"/>
          <p:cNvCxnSpPr>
            <a:stCxn id="46" idx="4"/>
            <a:endCxn id="68" idx="0"/>
          </p:cNvCxnSpPr>
          <p:nvPr/>
        </p:nvCxnSpPr>
        <p:spPr>
          <a:xfrm>
            <a:off x="4572000" y="1159429"/>
            <a:ext cx="194171" cy="105130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46" idx="3"/>
            <a:endCxn id="70" idx="0"/>
          </p:cNvCxnSpPr>
          <p:nvPr/>
        </p:nvCxnSpPr>
        <p:spPr>
          <a:xfrm flipH="1">
            <a:off x="3865219" y="1124646"/>
            <a:ext cx="622809" cy="108608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46" idx="5"/>
            <a:endCxn id="86" idx="0"/>
          </p:cNvCxnSpPr>
          <p:nvPr/>
        </p:nvCxnSpPr>
        <p:spPr>
          <a:xfrm>
            <a:off x="4655972" y="1124646"/>
            <a:ext cx="1350206" cy="108608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a:stCxn id="44" idx="4"/>
            <a:endCxn id="89" idx="0"/>
          </p:cNvCxnSpPr>
          <p:nvPr/>
        </p:nvCxnSpPr>
        <p:spPr>
          <a:xfrm flipH="1">
            <a:off x="570558" y="2448240"/>
            <a:ext cx="591805" cy="123209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a:stCxn id="44" idx="4"/>
          </p:cNvCxnSpPr>
          <p:nvPr/>
        </p:nvCxnSpPr>
        <p:spPr>
          <a:xfrm>
            <a:off x="1162363" y="2448240"/>
            <a:ext cx="0" cy="123209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a:stCxn id="45" idx="4"/>
          </p:cNvCxnSpPr>
          <p:nvPr/>
        </p:nvCxnSpPr>
        <p:spPr>
          <a:xfrm flipH="1">
            <a:off x="1691680" y="2448240"/>
            <a:ext cx="371635" cy="123209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a:stCxn id="45" idx="4"/>
            <a:endCxn id="95" idx="0"/>
          </p:cNvCxnSpPr>
          <p:nvPr/>
        </p:nvCxnSpPr>
        <p:spPr>
          <a:xfrm>
            <a:off x="2063315" y="2448240"/>
            <a:ext cx="211267" cy="123209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a:stCxn id="54" idx="4"/>
            <a:endCxn id="91" idx="0"/>
          </p:cNvCxnSpPr>
          <p:nvPr/>
        </p:nvCxnSpPr>
        <p:spPr>
          <a:xfrm>
            <a:off x="2964267" y="2448240"/>
            <a:ext cx="336229" cy="123209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a:stCxn id="54" idx="4"/>
            <a:endCxn id="94" idx="0"/>
          </p:cNvCxnSpPr>
          <p:nvPr/>
        </p:nvCxnSpPr>
        <p:spPr>
          <a:xfrm flipH="1">
            <a:off x="2787539" y="2448240"/>
            <a:ext cx="176728" cy="123209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a:stCxn id="70" idx="4"/>
            <a:endCxn id="98" idx="0"/>
          </p:cNvCxnSpPr>
          <p:nvPr/>
        </p:nvCxnSpPr>
        <p:spPr>
          <a:xfrm flipH="1">
            <a:off x="3813453" y="2448240"/>
            <a:ext cx="51766" cy="123209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a:stCxn id="70" idx="4"/>
          </p:cNvCxnSpPr>
          <p:nvPr/>
        </p:nvCxnSpPr>
        <p:spPr>
          <a:xfrm>
            <a:off x="3865219" y="2448240"/>
            <a:ext cx="472627" cy="123209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a:stCxn id="70" idx="5"/>
            <a:endCxn id="101" idx="0"/>
          </p:cNvCxnSpPr>
          <p:nvPr/>
        </p:nvCxnSpPr>
        <p:spPr>
          <a:xfrm>
            <a:off x="3949191" y="2413457"/>
            <a:ext cx="716274" cy="126687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a:stCxn id="68" idx="4"/>
            <a:endCxn id="108" idx="0"/>
          </p:cNvCxnSpPr>
          <p:nvPr/>
        </p:nvCxnSpPr>
        <p:spPr>
          <a:xfrm>
            <a:off x="4766171" y="2448240"/>
            <a:ext cx="751306" cy="123209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a:endCxn id="106" idx="0"/>
          </p:cNvCxnSpPr>
          <p:nvPr/>
        </p:nvCxnSpPr>
        <p:spPr>
          <a:xfrm>
            <a:off x="5717724" y="2580062"/>
            <a:ext cx="312710" cy="110027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a:endCxn id="99" idx="0"/>
          </p:cNvCxnSpPr>
          <p:nvPr/>
        </p:nvCxnSpPr>
        <p:spPr>
          <a:xfrm>
            <a:off x="6309048" y="2580062"/>
            <a:ext cx="234343" cy="110027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a:endCxn id="100" idx="0"/>
          </p:cNvCxnSpPr>
          <p:nvPr/>
        </p:nvCxnSpPr>
        <p:spPr>
          <a:xfrm>
            <a:off x="6463988" y="2577593"/>
            <a:ext cx="592360" cy="110274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a:stCxn id="47" idx="4"/>
          </p:cNvCxnSpPr>
          <p:nvPr/>
        </p:nvCxnSpPr>
        <p:spPr>
          <a:xfrm>
            <a:off x="7246185" y="2448240"/>
            <a:ext cx="371826" cy="123209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a:stCxn id="47" idx="5"/>
            <a:endCxn id="110" idx="0"/>
          </p:cNvCxnSpPr>
          <p:nvPr/>
        </p:nvCxnSpPr>
        <p:spPr>
          <a:xfrm>
            <a:off x="7330157" y="2413457"/>
            <a:ext cx="578203" cy="126687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a:stCxn id="60" idx="5"/>
            <a:endCxn id="107" idx="0"/>
          </p:cNvCxnSpPr>
          <p:nvPr/>
        </p:nvCxnSpPr>
        <p:spPr>
          <a:xfrm>
            <a:off x="8231111" y="2413457"/>
            <a:ext cx="529265" cy="126687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a:stCxn id="89" idx="4"/>
            <a:endCxn id="112" idx="0"/>
          </p:cNvCxnSpPr>
          <p:nvPr/>
        </p:nvCxnSpPr>
        <p:spPr>
          <a:xfrm flipH="1">
            <a:off x="198215" y="3917844"/>
            <a:ext cx="372343" cy="13523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a:stCxn id="89" idx="4"/>
            <a:endCxn id="113" idx="0"/>
          </p:cNvCxnSpPr>
          <p:nvPr/>
        </p:nvCxnSpPr>
        <p:spPr>
          <a:xfrm>
            <a:off x="570558" y="3917844"/>
            <a:ext cx="148068" cy="13523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a:xfrm>
            <a:off x="1162363" y="4049666"/>
            <a:ext cx="260207" cy="121531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1637469" y="4049666"/>
            <a:ext cx="0" cy="121531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a:stCxn id="95" idx="4"/>
            <a:endCxn id="114" idx="0"/>
          </p:cNvCxnSpPr>
          <p:nvPr/>
        </p:nvCxnSpPr>
        <p:spPr>
          <a:xfrm>
            <a:off x="2274582" y="3917844"/>
            <a:ext cx="162976" cy="13523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a:stCxn id="94" idx="4"/>
            <a:endCxn id="117" idx="0"/>
          </p:cNvCxnSpPr>
          <p:nvPr/>
        </p:nvCxnSpPr>
        <p:spPr>
          <a:xfrm>
            <a:off x="2787539" y="3917844"/>
            <a:ext cx="170430" cy="13523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a:endCxn id="115" idx="0"/>
          </p:cNvCxnSpPr>
          <p:nvPr/>
        </p:nvCxnSpPr>
        <p:spPr>
          <a:xfrm>
            <a:off x="2787538" y="3917844"/>
            <a:ext cx="690842" cy="13523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a:stCxn id="91" idx="4"/>
          </p:cNvCxnSpPr>
          <p:nvPr/>
        </p:nvCxnSpPr>
        <p:spPr>
          <a:xfrm>
            <a:off x="3300496" y="3917844"/>
            <a:ext cx="699787" cy="139454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a:stCxn id="98" idx="4"/>
            <a:endCxn id="118" idx="0"/>
          </p:cNvCxnSpPr>
          <p:nvPr/>
        </p:nvCxnSpPr>
        <p:spPr>
          <a:xfrm>
            <a:off x="3813453" y="3917844"/>
            <a:ext cx="524393" cy="13523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a:stCxn id="101" idx="2"/>
          </p:cNvCxnSpPr>
          <p:nvPr/>
        </p:nvCxnSpPr>
        <p:spPr>
          <a:xfrm flipH="1">
            <a:off x="4647416" y="4049666"/>
            <a:ext cx="18049" cy="122051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a:endCxn id="124" idx="0"/>
          </p:cNvCxnSpPr>
          <p:nvPr/>
        </p:nvCxnSpPr>
        <p:spPr>
          <a:xfrm>
            <a:off x="4884926" y="3983755"/>
            <a:ext cx="312386" cy="128642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a:stCxn id="108" idx="4"/>
            <a:endCxn id="121" idx="0"/>
          </p:cNvCxnSpPr>
          <p:nvPr/>
        </p:nvCxnSpPr>
        <p:spPr>
          <a:xfrm>
            <a:off x="5517477" y="3917844"/>
            <a:ext cx="200246" cy="13523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a:stCxn id="106" idx="4"/>
            <a:endCxn id="126" idx="0"/>
          </p:cNvCxnSpPr>
          <p:nvPr/>
        </p:nvCxnSpPr>
        <p:spPr>
          <a:xfrm>
            <a:off x="6030434" y="3917844"/>
            <a:ext cx="207700" cy="13523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a:stCxn id="106" idx="4"/>
            <a:endCxn id="123" idx="0"/>
          </p:cNvCxnSpPr>
          <p:nvPr/>
        </p:nvCxnSpPr>
        <p:spPr>
          <a:xfrm>
            <a:off x="6030434" y="3917844"/>
            <a:ext cx="728111" cy="13523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a:stCxn id="99" idx="4"/>
          </p:cNvCxnSpPr>
          <p:nvPr/>
        </p:nvCxnSpPr>
        <p:spPr>
          <a:xfrm>
            <a:off x="6543391" y="3917844"/>
            <a:ext cx="758257" cy="137344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a:stCxn id="100" idx="4"/>
            <a:endCxn id="125" idx="0"/>
          </p:cNvCxnSpPr>
          <p:nvPr/>
        </p:nvCxnSpPr>
        <p:spPr>
          <a:xfrm>
            <a:off x="7056348" y="3917844"/>
            <a:ext cx="561663" cy="13523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6" name="直線コネクタ 235"/>
          <p:cNvCxnSpPr/>
          <p:nvPr/>
        </p:nvCxnSpPr>
        <p:spPr>
          <a:xfrm>
            <a:off x="7740352" y="3983755"/>
            <a:ext cx="72008" cy="128122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a:stCxn id="107" idx="4"/>
            <a:endCxn id="122" idx="0"/>
          </p:cNvCxnSpPr>
          <p:nvPr/>
        </p:nvCxnSpPr>
        <p:spPr>
          <a:xfrm>
            <a:off x="8760376" y="3917844"/>
            <a:ext cx="237510" cy="13523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a:stCxn id="107" idx="4"/>
            <a:endCxn id="119" idx="0"/>
          </p:cNvCxnSpPr>
          <p:nvPr/>
        </p:nvCxnSpPr>
        <p:spPr>
          <a:xfrm flipH="1">
            <a:off x="8477477" y="3917844"/>
            <a:ext cx="282899" cy="13523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5" name="正方形/長方形 64"/>
          <p:cNvSpPr/>
          <p:nvPr/>
        </p:nvSpPr>
        <p:spPr>
          <a:xfrm>
            <a:off x="4385986" y="854660"/>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202BC488-264D-4CC2-AA22-7687A2C3553A}" type="slidenum">
              <a:rPr kumimoji="1" lang="ja-JP" altLang="en-US" smtClean="0"/>
              <a:t>35</a:t>
            </a:fld>
            <a:endParaRPr kumimoji="1" lang="ja-JP" altLang="en-US" dirty="0"/>
          </a:p>
        </p:txBody>
      </p:sp>
    </p:spTree>
    <p:extLst>
      <p:ext uri="{BB962C8B-B14F-4D97-AF65-F5344CB8AC3E}">
        <p14:creationId xmlns:p14="http://schemas.microsoft.com/office/powerpoint/2010/main" val="1382633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正方形/長方形 7"/>
          <p:cNvSpPr/>
          <p:nvPr/>
        </p:nvSpPr>
        <p:spPr>
          <a:xfrm>
            <a:off x="3915410" y="116632"/>
            <a:ext cx="1313180" cy="769441"/>
          </a:xfrm>
          <a:prstGeom prst="rect">
            <a:avLst/>
          </a:prstGeom>
        </p:spPr>
        <p:txBody>
          <a:bodyPr wrap="none">
            <a:spAutoFit/>
          </a:bodyPr>
          <a:lstStyle/>
          <a:p>
            <a:r>
              <a:rPr lang="ja-JP" altLang="en-US" sz="4400" dirty="0" smtClean="0"/>
              <a:t>証明</a:t>
            </a:r>
            <a:endParaRPr lang="ja-JP" altLang="en-US" sz="4400" dirty="0"/>
          </a:p>
        </p:txBody>
      </p:sp>
      <p:cxnSp>
        <p:nvCxnSpPr>
          <p:cNvPr id="40" name="直線コネクタ 39"/>
          <p:cNvCxnSpPr>
            <a:stCxn id="46" idx="2"/>
            <a:endCxn id="44" idx="0"/>
          </p:cNvCxnSpPr>
          <p:nvPr/>
        </p:nvCxnSpPr>
        <p:spPr>
          <a:xfrm flipH="1">
            <a:off x="1644409" y="1040674"/>
            <a:ext cx="2808836" cy="110255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46" idx="4"/>
            <a:endCxn id="45" idx="0"/>
          </p:cNvCxnSpPr>
          <p:nvPr/>
        </p:nvCxnSpPr>
        <p:spPr>
          <a:xfrm>
            <a:off x="4572000" y="1159429"/>
            <a:ext cx="0" cy="98380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54" idx="0"/>
            <a:endCxn id="46" idx="6"/>
          </p:cNvCxnSpPr>
          <p:nvPr/>
        </p:nvCxnSpPr>
        <p:spPr>
          <a:xfrm flipH="1" flipV="1">
            <a:off x="4690755" y="1040674"/>
            <a:ext cx="2865201" cy="110255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1525654" y="214323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45" name="円/楕円 44"/>
          <p:cNvSpPr/>
          <p:nvPr/>
        </p:nvSpPr>
        <p:spPr>
          <a:xfrm>
            <a:off x="4453245" y="214323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6" name="円/楕円 45"/>
          <p:cNvSpPr/>
          <p:nvPr/>
        </p:nvSpPr>
        <p:spPr>
          <a:xfrm>
            <a:off x="4453245" y="92191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4" name="円/楕円 53"/>
          <p:cNvSpPr/>
          <p:nvPr/>
        </p:nvSpPr>
        <p:spPr>
          <a:xfrm>
            <a:off x="7437201" y="214323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5" name="正方形/長方形 64"/>
          <p:cNvSpPr/>
          <p:nvPr/>
        </p:nvSpPr>
        <p:spPr>
          <a:xfrm>
            <a:off x="4385986" y="854660"/>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p:nvSpPr>
        <p:spPr>
          <a:xfrm>
            <a:off x="484927" y="367268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91" name="円/楕円 90"/>
          <p:cNvSpPr/>
          <p:nvPr/>
        </p:nvSpPr>
        <p:spPr>
          <a:xfrm>
            <a:off x="1525654" y="367268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4" name="円/楕円 93"/>
          <p:cNvSpPr/>
          <p:nvPr/>
        </p:nvSpPr>
        <p:spPr>
          <a:xfrm>
            <a:off x="753636" y="526152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95" name="円/楕円 94"/>
          <p:cNvSpPr/>
          <p:nvPr/>
        </p:nvSpPr>
        <p:spPr>
          <a:xfrm>
            <a:off x="2471291" y="367268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8" name="円/楕円 97"/>
          <p:cNvSpPr/>
          <p:nvPr/>
        </p:nvSpPr>
        <p:spPr>
          <a:xfrm>
            <a:off x="3464473" y="367268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00" name="円/楕円 99"/>
          <p:cNvSpPr/>
          <p:nvPr/>
        </p:nvSpPr>
        <p:spPr>
          <a:xfrm>
            <a:off x="5450837" y="367268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6" name="円/楕円 105"/>
          <p:cNvSpPr/>
          <p:nvPr/>
        </p:nvSpPr>
        <p:spPr>
          <a:xfrm>
            <a:off x="4453245" y="367268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8" name="円/楕円 107"/>
          <p:cNvSpPr/>
          <p:nvPr/>
        </p:nvSpPr>
        <p:spPr>
          <a:xfrm>
            <a:off x="6444019" y="367268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12" name="円/楕円 111"/>
          <p:cNvSpPr/>
          <p:nvPr/>
        </p:nvSpPr>
        <p:spPr>
          <a:xfrm>
            <a:off x="79460" y="526152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13" name="円/楕円 112"/>
          <p:cNvSpPr/>
          <p:nvPr/>
        </p:nvSpPr>
        <p:spPr>
          <a:xfrm>
            <a:off x="416548" y="526152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2" name="円/楕円 121"/>
          <p:cNvSpPr/>
          <p:nvPr/>
        </p:nvSpPr>
        <p:spPr>
          <a:xfrm>
            <a:off x="8430383" y="367268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3" name="円/楕円 122"/>
          <p:cNvSpPr/>
          <p:nvPr/>
        </p:nvSpPr>
        <p:spPr>
          <a:xfrm>
            <a:off x="7437201" y="367268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8" name="直線コネクタ 137"/>
          <p:cNvCxnSpPr>
            <a:stCxn id="44" idx="4"/>
            <a:endCxn id="89" idx="0"/>
          </p:cNvCxnSpPr>
          <p:nvPr/>
        </p:nvCxnSpPr>
        <p:spPr>
          <a:xfrm flipH="1">
            <a:off x="603682" y="2380742"/>
            <a:ext cx="1040727" cy="12919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a:stCxn id="44" idx="4"/>
            <a:endCxn id="91" idx="0"/>
          </p:cNvCxnSpPr>
          <p:nvPr/>
        </p:nvCxnSpPr>
        <p:spPr>
          <a:xfrm>
            <a:off x="1644409" y="2380742"/>
            <a:ext cx="0" cy="12919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a:stCxn id="45" idx="4"/>
            <a:endCxn id="98" idx="0"/>
          </p:cNvCxnSpPr>
          <p:nvPr/>
        </p:nvCxnSpPr>
        <p:spPr>
          <a:xfrm flipH="1">
            <a:off x="3583228" y="2380742"/>
            <a:ext cx="988772" cy="12919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a:stCxn id="89" idx="4"/>
            <a:endCxn id="112" idx="0"/>
          </p:cNvCxnSpPr>
          <p:nvPr/>
        </p:nvCxnSpPr>
        <p:spPr>
          <a:xfrm flipH="1">
            <a:off x="198215" y="3910192"/>
            <a:ext cx="405467"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a:stCxn id="89" idx="4"/>
            <a:endCxn id="113" idx="0"/>
          </p:cNvCxnSpPr>
          <p:nvPr/>
        </p:nvCxnSpPr>
        <p:spPr>
          <a:xfrm flipH="1">
            <a:off x="535303" y="3910192"/>
            <a:ext cx="68379"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a:stCxn id="89" idx="4"/>
            <a:endCxn id="94" idx="0"/>
          </p:cNvCxnSpPr>
          <p:nvPr/>
        </p:nvCxnSpPr>
        <p:spPr>
          <a:xfrm>
            <a:off x="603682" y="3910192"/>
            <a:ext cx="268709"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a:stCxn id="108" idx="0"/>
            <a:endCxn id="54" idx="4"/>
          </p:cNvCxnSpPr>
          <p:nvPr/>
        </p:nvCxnSpPr>
        <p:spPr>
          <a:xfrm flipV="1">
            <a:off x="6562774" y="2380742"/>
            <a:ext cx="993182" cy="12919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a:stCxn id="106" idx="0"/>
            <a:endCxn id="45" idx="4"/>
          </p:cNvCxnSpPr>
          <p:nvPr/>
        </p:nvCxnSpPr>
        <p:spPr>
          <a:xfrm flipV="1">
            <a:off x="4572000" y="2380742"/>
            <a:ext cx="0" cy="12919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a:stCxn id="45" idx="4"/>
            <a:endCxn id="100" idx="0"/>
          </p:cNvCxnSpPr>
          <p:nvPr/>
        </p:nvCxnSpPr>
        <p:spPr>
          <a:xfrm>
            <a:off x="4572000" y="2380742"/>
            <a:ext cx="997592" cy="12919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a:stCxn id="54" idx="4"/>
            <a:endCxn id="122" idx="0"/>
          </p:cNvCxnSpPr>
          <p:nvPr/>
        </p:nvCxnSpPr>
        <p:spPr>
          <a:xfrm>
            <a:off x="7555956" y="2380742"/>
            <a:ext cx="993182" cy="12919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6" name="直線コネクタ 235"/>
          <p:cNvCxnSpPr>
            <a:stCxn id="54" idx="4"/>
            <a:endCxn id="123" idx="0"/>
          </p:cNvCxnSpPr>
          <p:nvPr/>
        </p:nvCxnSpPr>
        <p:spPr>
          <a:xfrm>
            <a:off x="7555956" y="2380742"/>
            <a:ext cx="0" cy="12919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stCxn id="44" idx="4"/>
            <a:endCxn id="95" idx="0"/>
          </p:cNvCxnSpPr>
          <p:nvPr/>
        </p:nvCxnSpPr>
        <p:spPr>
          <a:xfrm>
            <a:off x="1644409" y="2380742"/>
            <a:ext cx="945637" cy="12919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4" name="円/楕円 153"/>
          <p:cNvSpPr/>
          <p:nvPr/>
        </p:nvSpPr>
        <p:spPr>
          <a:xfrm>
            <a:off x="1764900" y="526152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55" name="円/楕円 154"/>
          <p:cNvSpPr/>
          <p:nvPr/>
        </p:nvSpPr>
        <p:spPr>
          <a:xfrm>
            <a:off x="1090724" y="526152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57" name="円/楕円 156"/>
          <p:cNvSpPr/>
          <p:nvPr/>
        </p:nvSpPr>
        <p:spPr>
          <a:xfrm>
            <a:off x="1427812" y="526152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8" name="直線コネクタ 157"/>
          <p:cNvCxnSpPr>
            <a:stCxn id="91" idx="4"/>
            <a:endCxn id="155" idx="0"/>
          </p:cNvCxnSpPr>
          <p:nvPr/>
        </p:nvCxnSpPr>
        <p:spPr>
          <a:xfrm flipH="1">
            <a:off x="1209479" y="3910192"/>
            <a:ext cx="434930"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a:stCxn id="91" idx="4"/>
            <a:endCxn id="157" idx="0"/>
          </p:cNvCxnSpPr>
          <p:nvPr/>
        </p:nvCxnSpPr>
        <p:spPr>
          <a:xfrm flipH="1">
            <a:off x="1546567" y="3910192"/>
            <a:ext cx="97842"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a:stCxn id="91" idx="4"/>
            <a:endCxn id="154" idx="0"/>
          </p:cNvCxnSpPr>
          <p:nvPr/>
        </p:nvCxnSpPr>
        <p:spPr>
          <a:xfrm>
            <a:off x="1644409" y="3910192"/>
            <a:ext cx="239246"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2" name="円/楕円 161"/>
          <p:cNvSpPr/>
          <p:nvPr/>
        </p:nvSpPr>
        <p:spPr>
          <a:xfrm>
            <a:off x="2776164" y="526152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63" name="円/楕円 162"/>
          <p:cNvSpPr/>
          <p:nvPr/>
        </p:nvSpPr>
        <p:spPr>
          <a:xfrm>
            <a:off x="2101988" y="526152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65" name="円/楕円 164"/>
          <p:cNvSpPr/>
          <p:nvPr/>
        </p:nvSpPr>
        <p:spPr>
          <a:xfrm>
            <a:off x="2439076" y="526152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6" name="直線コネクタ 165"/>
          <p:cNvCxnSpPr>
            <a:stCxn id="95" idx="4"/>
            <a:endCxn id="163" idx="0"/>
          </p:cNvCxnSpPr>
          <p:nvPr/>
        </p:nvCxnSpPr>
        <p:spPr>
          <a:xfrm flipH="1">
            <a:off x="2220743" y="3910192"/>
            <a:ext cx="369303"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a:stCxn id="95" idx="4"/>
            <a:endCxn id="165" idx="0"/>
          </p:cNvCxnSpPr>
          <p:nvPr/>
        </p:nvCxnSpPr>
        <p:spPr>
          <a:xfrm flipH="1">
            <a:off x="2557831" y="3910192"/>
            <a:ext cx="32215"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stCxn id="95" idx="4"/>
            <a:endCxn id="162" idx="0"/>
          </p:cNvCxnSpPr>
          <p:nvPr/>
        </p:nvCxnSpPr>
        <p:spPr>
          <a:xfrm>
            <a:off x="2590046" y="3910192"/>
            <a:ext cx="304873"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0" name="円/楕円 169"/>
          <p:cNvSpPr/>
          <p:nvPr/>
        </p:nvSpPr>
        <p:spPr>
          <a:xfrm>
            <a:off x="3787428" y="526152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71" name="円/楕円 170"/>
          <p:cNvSpPr/>
          <p:nvPr/>
        </p:nvSpPr>
        <p:spPr>
          <a:xfrm>
            <a:off x="3113252" y="526152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73" name="円/楕円 172"/>
          <p:cNvSpPr/>
          <p:nvPr/>
        </p:nvSpPr>
        <p:spPr>
          <a:xfrm>
            <a:off x="3450340" y="526152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74" name="直線コネクタ 173"/>
          <p:cNvCxnSpPr>
            <a:stCxn id="98" idx="4"/>
            <a:endCxn id="171" idx="0"/>
          </p:cNvCxnSpPr>
          <p:nvPr/>
        </p:nvCxnSpPr>
        <p:spPr>
          <a:xfrm flipH="1">
            <a:off x="3232007" y="3910192"/>
            <a:ext cx="351221"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a:stCxn id="98" idx="4"/>
            <a:endCxn id="173" idx="0"/>
          </p:cNvCxnSpPr>
          <p:nvPr/>
        </p:nvCxnSpPr>
        <p:spPr>
          <a:xfrm flipH="1">
            <a:off x="3569095" y="3910192"/>
            <a:ext cx="14133"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a:stCxn id="98" idx="4"/>
            <a:endCxn id="170" idx="0"/>
          </p:cNvCxnSpPr>
          <p:nvPr/>
        </p:nvCxnSpPr>
        <p:spPr>
          <a:xfrm>
            <a:off x="3583228" y="3910192"/>
            <a:ext cx="322955"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9" name="円/楕円 178"/>
          <p:cNvSpPr/>
          <p:nvPr/>
        </p:nvSpPr>
        <p:spPr>
          <a:xfrm>
            <a:off x="4798692" y="526152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80" name="円/楕円 179"/>
          <p:cNvSpPr/>
          <p:nvPr/>
        </p:nvSpPr>
        <p:spPr>
          <a:xfrm>
            <a:off x="4124516" y="526152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82" name="円/楕円 181"/>
          <p:cNvSpPr/>
          <p:nvPr/>
        </p:nvSpPr>
        <p:spPr>
          <a:xfrm>
            <a:off x="4461604" y="526152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3" name="直線コネクタ 182"/>
          <p:cNvCxnSpPr>
            <a:stCxn id="106" idx="4"/>
            <a:endCxn id="180" idx="0"/>
          </p:cNvCxnSpPr>
          <p:nvPr/>
        </p:nvCxnSpPr>
        <p:spPr>
          <a:xfrm flipH="1">
            <a:off x="4243271" y="3910192"/>
            <a:ext cx="328729"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a:stCxn id="106" idx="4"/>
            <a:endCxn id="182" idx="0"/>
          </p:cNvCxnSpPr>
          <p:nvPr/>
        </p:nvCxnSpPr>
        <p:spPr>
          <a:xfrm>
            <a:off x="4572000" y="3910192"/>
            <a:ext cx="8359"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a:stCxn id="106" idx="4"/>
            <a:endCxn id="179" idx="0"/>
          </p:cNvCxnSpPr>
          <p:nvPr/>
        </p:nvCxnSpPr>
        <p:spPr>
          <a:xfrm>
            <a:off x="4572000" y="3910192"/>
            <a:ext cx="345447"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8" name="円/楕円 187"/>
          <p:cNvSpPr/>
          <p:nvPr/>
        </p:nvSpPr>
        <p:spPr>
          <a:xfrm>
            <a:off x="5809956" y="526152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89" name="円/楕円 188"/>
          <p:cNvSpPr/>
          <p:nvPr/>
        </p:nvSpPr>
        <p:spPr>
          <a:xfrm>
            <a:off x="5135780" y="526152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91" name="円/楕円 190"/>
          <p:cNvSpPr/>
          <p:nvPr/>
        </p:nvSpPr>
        <p:spPr>
          <a:xfrm>
            <a:off x="5472868" y="526152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92" name="直線コネクタ 191"/>
          <p:cNvCxnSpPr>
            <a:stCxn id="100" idx="4"/>
            <a:endCxn id="189" idx="0"/>
          </p:cNvCxnSpPr>
          <p:nvPr/>
        </p:nvCxnSpPr>
        <p:spPr>
          <a:xfrm flipH="1">
            <a:off x="5254535" y="3910192"/>
            <a:ext cx="315057"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a:stCxn id="100" idx="4"/>
            <a:endCxn id="191" idx="0"/>
          </p:cNvCxnSpPr>
          <p:nvPr/>
        </p:nvCxnSpPr>
        <p:spPr>
          <a:xfrm>
            <a:off x="5569592" y="3910192"/>
            <a:ext cx="22031"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a:stCxn id="100" idx="4"/>
            <a:endCxn id="188" idx="0"/>
          </p:cNvCxnSpPr>
          <p:nvPr/>
        </p:nvCxnSpPr>
        <p:spPr>
          <a:xfrm>
            <a:off x="5569592" y="3910192"/>
            <a:ext cx="359119"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6" name="円/楕円 195"/>
          <p:cNvSpPr/>
          <p:nvPr/>
        </p:nvSpPr>
        <p:spPr>
          <a:xfrm>
            <a:off x="6821220" y="526152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98" name="円/楕円 197"/>
          <p:cNvSpPr/>
          <p:nvPr/>
        </p:nvSpPr>
        <p:spPr>
          <a:xfrm>
            <a:off x="6147044" y="526152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199" name="円/楕円 198"/>
          <p:cNvSpPr/>
          <p:nvPr/>
        </p:nvSpPr>
        <p:spPr>
          <a:xfrm>
            <a:off x="6484132" y="526152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1" name="直線コネクタ 200"/>
          <p:cNvCxnSpPr>
            <a:stCxn id="108" idx="4"/>
            <a:endCxn id="198" idx="0"/>
          </p:cNvCxnSpPr>
          <p:nvPr/>
        </p:nvCxnSpPr>
        <p:spPr>
          <a:xfrm flipH="1">
            <a:off x="6265799" y="3910192"/>
            <a:ext cx="296975"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a:stCxn id="108" idx="4"/>
            <a:endCxn id="199" idx="0"/>
          </p:cNvCxnSpPr>
          <p:nvPr/>
        </p:nvCxnSpPr>
        <p:spPr>
          <a:xfrm>
            <a:off x="6562774" y="3910192"/>
            <a:ext cx="40113"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a:stCxn id="108" idx="4"/>
            <a:endCxn id="196" idx="0"/>
          </p:cNvCxnSpPr>
          <p:nvPr/>
        </p:nvCxnSpPr>
        <p:spPr>
          <a:xfrm>
            <a:off x="6562774" y="3910192"/>
            <a:ext cx="377201"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6" name="円/楕円 205"/>
          <p:cNvSpPr/>
          <p:nvPr/>
        </p:nvSpPr>
        <p:spPr>
          <a:xfrm>
            <a:off x="7832484" y="526152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207" name="円/楕円 206"/>
          <p:cNvSpPr/>
          <p:nvPr/>
        </p:nvSpPr>
        <p:spPr>
          <a:xfrm>
            <a:off x="7158308" y="526152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209" name="円/楕円 208"/>
          <p:cNvSpPr/>
          <p:nvPr/>
        </p:nvSpPr>
        <p:spPr>
          <a:xfrm>
            <a:off x="7495396" y="526152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10" name="直線コネクタ 209"/>
          <p:cNvCxnSpPr>
            <a:stCxn id="123" idx="4"/>
            <a:endCxn id="207" idx="0"/>
          </p:cNvCxnSpPr>
          <p:nvPr/>
        </p:nvCxnSpPr>
        <p:spPr>
          <a:xfrm flipH="1">
            <a:off x="7277063" y="3910192"/>
            <a:ext cx="278893"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a:stCxn id="123" idx="4"/>
            <a:endCxn id="209" idx="0"/>
          </p:cNvCxnSpPr>
          <p:nvPr/>
        </p:nvCxnSpPr>
        <p:spPr>
          <a:xfrm>
            <a:off x="7555956" y="3910192"/>
            <a:ext cx="58195"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a:stCxn id="123" idx="4"/>
            <a:endCxn id="206" idx="0"/>
          </p:cNvCxnSpPr>
          <p:nvPr/>
        </p:nvCxnSpPr>
        <p:spPr>
          <a:xfrm>
            <a:off x="7555956" y="3910192"/>
            <a:ext cx="395283"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5" name="円/楕円 214"/>
          <p:cNvSpPr/>
          <p:nvPr/>
        </p:nvSpPr>
        <p:spPr>
          <a:xfrm>
            <a:off x="8843743" y="5261529"/>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217" name="円/楕円 216"/>
          <p:cNvSpPr/>
          <p:nvPr/>
        </p:nvSpPr>
        <p:spPr>
          <a:xfrm>
            <a:off x="8169572" y="5261529"/>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endParaRPr>
          </a:p>
        </p:txBody>
      </p:sp>
      <p:sp>
        <p:nvSpPr>
          <p:cNvPr id="218" name="円/楕円 217"/>
          <p:cNvSpPr/>
          <p:nvPr/>
        </p:nvSpPr>
        <p:spPr>
          <a:xfrm>
            <a:off x="8506660" y="5261529"/>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0" name="直線コネクタ 219"/>
          <p:cNvCxnSpPr>
            <a:stCxn id="122" idx="4"/>
            <a:endCxn id="217" idx="0"/>
          </p:cNvCxnSpPr>
          <p:nvPr/>
        </p:nvCxnSpPr>
        <p:spPr>
          <a:xfrm flipH="1">
            <a:off x="8288327" y="3910192"/>
            <a:ext cx="260811"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a:stCxn id="122" idx="4"/>
            <a:endCxn id="218" idx="0"/>
          </p:cNvCxnSpPr>
          <p:nvPr/>
        </p:nvCxnSpPr>
        <p:spPr>
          <a:xfrm>
            <a:off x="8549138" y="3910192"/>
            <a:ext cx="76277"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a:stCxn id="122" idx="4"/>
            <a:endCxn id="215" idx="0"/>
          </p:cNvCxnSpPr>
          <p:nvPr/>
        </p:nvCxnSpPr>
        <p:spPr>
          <a:xfrm>
            <a:off x="8549138" y="3910192"/>
            <a:ext cx="413360" cy="13513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202BC488-264D-4CC2-AA22-7687A2C3553A}" type="slidenum">
              <a:rPr kumimoji="1" lang="ja-JP" altLang="en-US" smtClean="0"/>
              <a:t>36</a:t>
            </a:fld>
            <a:endParaRPr kumimoji="1" lang="ja-JP" altLang="en-US" dirty="0"/>
          </a:p>
        </p:txBody>
      </p:sp>
    </p:spTree>
    <p:extLst>
      <p:ext uri="{BB962C8B-B14F-4D97-AF65-F5344CB8AC3E}">
        <p14:creationId xmlns:p14="http://schemas.microsoft.com/office/powerpoint/2010/main" val="1268273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202BC488-264D-4CC2-AA22-7687A2C3553A}" type="slidenum">
              <a:rPr kumimoji="1" lang="ja-JP" altLang="en-US" smtClean="0"/>
              <a:t>37</a:t>
            </a:fld>
            <a:endParaRPr kumimoji="1" lang="ja-JP" altLang="en-US" dirty="0"/>
          </a:p>
        </p:txBody>
      </p:sp>
      <p:grpSp>
        <p:nvGrpSpPr>
          <p:cNvPr id="2" name="グループ化 1"/>
          <p:cNvGrpSpPr/>
          <p:nvPr/>
        </p:nvGrpSpPr>
        <p:grpSpPr>
          <a:xfrm>
            <a:off x="683568" y="1444709"/>
            <a:ext cx="7633739" cy="2940941"/>
            <a:chOff x="683568" y="1444709"/>
            <a:chExt cx="7633739" cy="2940941"/>
          </a:xfrm>
        </p:grpSpPr>
        <p:sp>
          <p:nvSpPr>
            <p:cNvPr id="5" name="右矢印 4"/>
            <p:cNvSpPr/>
            <p:nvPr/>
          </p:nvSpPr>
          <p:spPr>
            <a:xfrm>
              <a:off x="4139952" y="2717544"/>
              <a:ext cx="648072" cy="5040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p:nvSpPr>
          <p:spPr>
            <a:xfrm>
              <a:off x="755576" y="1565416"/>
              <a:ext cx="936104"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ysClr val="windowText" lastClr="000000"/>
                  </a:solidFill>
                </a:rPr>
                <a:t>1</a:t>
              </a:r>
              <a:endParaRPr kumimoji="1" lang="ja-JP" altLang="en-US" sz="3200" dirty="0">
                <a:solidFill>
                  <a:sysClr val="windowText" lastClr="000000"/>
                </a:solidFill>
              </a:endParaRPr>
            </a:p>
          </p:txBody>
        </p:sp>
        <p:sp>
          <p:nvSpPr>
            <p:cNvPr id="10" name="正方形/長方形 9"/>
            <p:cNvSpPr/>
            <p:nvPr/>
          </p:nvSpPr>
          <p:spPr>
            <a:xfrm>
              <a:off x="755576" y="2501520"/>
              <a:ext cx="936104"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ysClr val="windowText" lastClr="000000"/>
                  </a:solidFill>
                </a:rPr>
                <a:t>3</a:t>
              </a:r>
              <a:endParaRPr kumimoji="1" lang="ja-JP" altLang="en-US" sz="3200" dirty="0">
                <a:solidFill>
                  <a:sysClr val="windowText" lastClr="000000"/>
                </a:solidFill>
              </a:endParaRPr>
            </a:p>
          </p:txBody>
        </p:sp>
        <p:sp>
          <p:nvSpPr>
            <p:cNvPr id="11" name="正方形/長方形 10"/>
            <p:cNvSpPr/>
            <p:nvPr/>
          </p:nvSpPr>
          <p:spPr>
            <a:xfrm>
              <a:off x="755576" y="3437624"/>
              <a:ext cx="936104"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ysClr val="windowText" lastClr="000000"/>
                  </a:solidFill>
                </a:rPr>
                <a:t>2</a:t>
              </a:r>
              <a:endParaRPr kumimoji="1" lang="ja-JP" altLang="en-US" sz="3200" dirty="0">
                <a:solidFill>
                  <a:sysClr val="windowText" lastClr="000000"/>
                </a:solidFill>
              </a:endParaRPr>
            </a:p>
          </p:txBody>
        </p:sp>
        <p:sp>
          <p:nvSpPr>
            <p:cNvPr id="12" name="正方形/長方形 11"/>
            <p:cNvSpPr/>
            <p:nvPr/>
          </p:nvSpPr>
          <p:spPr>
            <a:xfrm>
              <a:off x="1691680" y="1565416"/>
              <a:ext cx="936104"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ysClr val="windowText" lastClr="000000"/>
                  </a:solidFill>
                </a:rPr>
                <a:t>2</a:t>
              </a:r>
              <a:endParaRPr kumimoji="1" lang="ja-JP" altLang="en-US" sz="3200" dirty="0">
                <a:solidFill>
                  <a:sysClr val="windowText" lastClr="000000"/>
                </a:solidFill>
              </a:endParaRPr>
            </a:p>
          </p:txBody>
        </p:sp>
        <p:sp>
          <p:nvSpPr>
            <p:cNvPr id="13" name="正方形/長方形 12"/>
            <p:cNvSpPr/>
            <p:nvPr/>
          </p:nvSpPr>
          <p:spPr>
            <a:xfrm>
              <a:off x="1691680" y="2501520"/>
              <a:ext cx="936104"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a:solidFill>
                    <a:sysClr val="windowText" lastClr="000000"/>
                  </a:solidFill>
                </a:rPr>
                <a:t>1</a:t>
              </a:r>
              <a:endParaRPr kumimoji="1" lang="ja-JP" altLang="en-US" sz="3200" dirty="0">
                <a:solidFill>
                  <a:sysClr val="windowText" lastClr="000000"/>
                </a:solidFill>
              </a:endParaRPr>
            </a:p>
          </p:txBody>
        </p:sp>
        <p:sp>
          <p:nvSpPr>
            <p:cNvPr id="14" name="正方形/長方形 13"/>
            <p:cNvSpPr/>
            <p:nvPr/>
          </p:nvSpPr>
          <p:spPr>
            <a:xfrm>
              <a:off x="1691680" y="3437624"/>
              <a:ext cx="936104"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ysClr val="windowText" lastClr="000000"/>
                  </a:solidFill>
                </a:rPr>
                <a:t>2</a:t>
              </a:r>
              <a:endParaRPr kumimoji="1" lang="ja-JP" altLang="en-US" sz="3200" dirty="0">
                <a:solidFill>
                  <a:sysClr val="windowText" lastClr="000000"/>
                </a:solidFill>
              </a:endParaRPr>
            </a:p>
          </p:txBody>
        </p:sp>
        <p:sp>
          <p:nvSpPr>
            <p:cNvPr id="15" name="正方形/長方形 14"/>
            <p:cNvSpPr/>
            <p:nvPr/>
          </p:nvSpPr>
          <p:spPr>
            <a:xfrm>
              <a:off x="2627784" y="1565416"/>
              <a:ext cx="936104"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ysClr val="windowText" lastClr="000000"/>
                  </a:solidFill>
                </a:rPr>
                <a:t>3</a:t>
              </a:r>
              <a:endParaRPr kumimoji="1" lang="ja-JP" altLang="en-US" sz="3200" dirty="0">
                <a:solidFill>
                  <a:sysClr val="windowText" lastClr="000000"/>
                </a:solidFill>
              </a:endParaRPr>
            </a:p>
          </p:txBody>
        </p:sp>
        <p:sp>
          <p:nvSpPr>
            <p:cNvPr id="16" name="正方形/長方形 15"/>
            <p:cNvSpPr/>
            <p:nvPr/>
          </p:nvSpPr>
          <p:spPr>
            <a:xfrm>
              <a:off x="2627784" y="2501520"/>
              <a:ext cx="936104"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ysClr val="windowText" lastClr="000000"/>
                  </a:solidFill>
                </a:rPr>
                <a:t>3</a:t>
              </a:r>
              <a:endParaRPr kumimoji="1" lang="ja-JP" altLang="en-US" sz="3200" dirty="0">
                <a:solidFill>
                  <a:sysClr val="windowText" lastClr="000000"/>
                </a:solidFill>
              </a:endParaRPr>
            </a:p>
          </p:txBody>
        </p:sp>
        <p:sp>
          <p:nvSpPr>
            <p:cNvPr id="17" name="正方形/長方形 16"/>
            <p:cNvSpPr/>
            <p:nvPr/>
          </p:nvSpPr>
          <p:spPr>
            <a:xfrm>
              <a:off x="2627784" y="3437624"/>
              <a:ext cx="936104"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ysClr val="windowText" lastClr="000000"/>
                  </a:solidFill>
                </a:rPr>
                <a:t>1</a:t>
              </a:r>
              <a:endParaRPr kumimoji="1" lang="ja-JP" altLang="en-US" sz="3200" dirty="0">
                <a:solidFill>
                  <a:sysClr val="windowText" lastClr="000000"/>
                </a:solidFill>
              </a:endParaRPr>
            </a:p>
          </p:txBody>
        </p:sp>
        <p:sp>
          <p:nvSpPr>
            <p:cNvPr id="8" name="正方形/長方形 7"/>
            <p:cNvSpPr/>
            <p:nvPr/>
          </p:nvSpPr>
          <p:spPr>
            <a:xfrm>
              <a:off x="683568" y="1493408"/>
              <a:ext cx="1080120" cy="108012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ysClr val="windowText" lastClr="000000"/>
                </a:solidFill>
              </a:endParaRPr>
            </a:p>
          </p:txBody>
        </p:sp>
        <p:cxnSp>
          <p:nvCxnSpPr>
            <p:cNvPr id="32" name="直線コネクタ 31"/>
            <p:cNvCxnSpPr>
              <a:stCxn id="23" idx="6"/>
              <a:endCxn id="24" idx="2"/>
            </p:cNvCxnSpPr>
            <p:nvPr/>
          </p:nvCxnSpPr>
          <p:spPr>
            <a:xfrm>
              <a:off x="5758908" y="1741909"/>
              <a:ext cx="8843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4" idx="6"/>
              <a:endCxn id="25" idx="2"/>
            </p:cNvCxnSpPr>
            <p:nvPr/>
          </p:nvCxnSpPr>
          <p:spPr>
            <a:xfrm>
              <a:off x="7038107" y="1741909"/>
              <a:ext cx="88438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30" idx="6"/>
              <a:endCxn id="27" idx="2"/>
            </p:cNvCxnSpPr>
            <p:nvPr/>
          </p:nvCxnSpPr>
          <p:spPr>
            <a:xfrm>
              <a:off x="5758908" y="2969572"/>
              <a:ext cx="8843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27" idx="6"/>
              <a:endCxn id="26" idx="2"/>
            </p:cNvCxnSpPr>
            <p:nvPr/>
          </p:nvCxnSpPr>
          <p:spPr>
            <a:xfrm>
              <a:off x="7038107" y="2969572"/>
              <a:ext cx="8843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28" idx="6"/>
              <a:endCxn id="29" idx="2"/>
            </p:cNvCxnSpPr>
            <p:nvPr/>
          </p:nvCxnSpPr>
          <p:spPr>
            <a:xfrm flipV="1">
              <a:off x="5758908" y="4197234"/>
              <a:ext cx="884379"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29" idx="6"/>
              <a:endCxn id="31" idx="2"/>
            </p:cNvCxnSpPr>
            <p:nvPr/>
          </p:nvCxnSpPr>
          <p:spPr>
            <a:xfrm flipV="1">
              <a:off x="7038107" y="4197232"/>
              <a:ext cx="884377" cy="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23" idx="4"/>
              <a:endCxn id="30" idx="0"/>
            </p:cNvCxnSpPr>
            <p:nvPr/>
          </p:nvCxnSpPr>
          <p:spPr>
            <a:xfrm>
              <a:off x="5561498" y="1930324"/>
              <a:ext cx="0" cy="85083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24" idx="4"/>
              <a:endCxn id="27" idx="0"/>
            </p:cNvCxnSpPr>
            <p:nvPr/>
          </p:nvCxnSpPr>
          <p:spPr>
            <a:xfrm>
              <a:off x="6840697" y="1930324"/>
              <a:ext cx="0" cy="85083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25" idx="4"/>
              <a:endCxn id="26" idx="0"/>
            </p:cNvCxnSpPr>
            <p:nvPr/>
          </p:nvCxnSpPr>
          <p:spPr>
            <a:xfrm flipH="1">
              <a:off x="8119896" y="1930324"/>
              <a:ext cx="1" cy="85083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0" idx="4"/>
              <a:endCxn id="28" idx="0"/>
            </p:cNvCxnSpPr>
            <p:nvPr/>
          </p:nvCxnSpPr>
          <p:spPr>
            <a:xfrm>
              <a:off x="5561498" y="3157987"/>
              <a:ext cx="0" cy="85083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7" idx="4"/>
              <a:endCxn id="29" idx="0"/>
            </p:cNvCxnSpPr>
            <p:nvPr/>
          </p:nvCxnSpPr>
          <p:spPr>
            <a:xfrm>
              <a:off x="6840697" y="3157987"/>
              <a:ext cx="0" cy="85083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26" idx="4"/>
              <a:endCxn id="31" idx="0"/>
            </p:cNvCxnSpPr>
            <p:nvPr/>
          </p:nvCxnSpPr>
          <p:spPr>
            <a:xfrm flipH="1">
              <a:off x="8119894" y="3157987"/>
              <a:ext cx="2" cy="8508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9"/>
            <p:cNvSpPr>
              <a:spLocks noChangeArrowheads="1"/>
            </p:cNvSpPr>
            <p:nvPr/>
          </p:nvSpPr>
          <p:spPr bwMode="auto">
            <a:xfrm>
              <a:off x="5364088" y="1553493"/>
              <a:ext cx="394820" cy="376831"/>
            </a:xfrm>
            <a:prstGeom prst="ellipse">
              <a:avLst/>
            </a:prstGeom>
            <a:solidFill>
              <a:schemeClr val="bg1"/>
            </a:solidFill>
            <a:ln w="38100">
              <a:solidFill>
                <a:schemeClr val="tx1"/>
              </a:solidFill>
              <a:round/>
              <a:headEnd/>
              <a:tailEnd/>
            </a:ln>
            <a:effectLst/>
            <a:extLst/>
          </p:spPr>
          <p:txBody>
            <a:bodyPr wrap="none" anchor="ctr"/>
            <a:lstStyle/>
            <a:p>
              <a:r>
                <a:rPr lang="en-US" altLang="ja-JP" sz="2000" dirty="0" smtClean="0">
                  <a:solidFill>
                    <a:sysClr val="windowText" lastClr="000000"/>
                  </a:solidFill>
                </a:rPr>
                <a:t>1</a:t>
              </a:r>
              <a:endParaRPr lang="ja-JP" altLang="en-US" sz="2000" dirty="0">
                <a:solidFill>
                  <a:sysClr val="windowText" lastClr="000000"/>
                </a:solidFill>
              </a:endParaRPr>
            </a:p>
          </p:txBody>
        </p:sp>
        <p:sp>
          <p:nvSpPr>
            <p:cNvPr id="24" name="Oval 9"/>
            <p:cNvSpPr>
              <a:spLocks noChangeArrowheads="1"/>
            </p:cNvSpPr>
            <p:nvPr/>
          </p:nvSpPr>
          <p:spPr bwMode="auto">
            <a:xfrm>
              <a:off x="6643287" y="1553493"/>
              <a:ext cx="394820" cy="376831"/>
            </a:xfrm>
            <a:prstGeom prst="ellipse">
              <a:avLst/>
            </a:prstGeom>
            <a:solidFill>
              <a:schemeClr val="bg1"/>
            </a:solidFill>
            <a:ln w="38100">
              <a:solidFill>
                <a:schemeClr val="tx1"/>
              </a:solidFill>
              <a:round/>
              <a:headEnd/>
              <a:tailEnd/>
            </a:ln>
            <a:effectLst/>
            <a:extLst/>
          </p:spPr>
          <p:txBody>
            <a:bodyPr wrap="none" anchor="ctr"/>
            <a:lstStyle/>
            <a:p>
              <a:r>
                <a:rPr lang="en-US" altLang="ja-JP" sz="2000" dirty="0" smtClean="0">
                  <a:solidFill>
                    <a:sysClr val="windowText" lastClr="000000"/>
                  </a:solidFill>
                </a:rPr>
                <a:t>2</a:t>
              </a:r>
              <a:endParaRPr lang="ja-JP" altLang="en-US" sz="2000" dirty="0">
                <a:solidFill>
                  <a:sysClr val="windowText" lastClr="000000"/>
                </a:solidFill>
              </a:endParaRPr>
            </a:p>
          </p:txBody>
        </p:sp>
        <p:sp>
          <p:nvSpPr>
            <p:cNvPr id="25" name="Oval 9"/>
            <p:cNvSpPr>
              <a:spLocks noChangeArrowheads="1"/>
            </p:cNvSpPr>
            <p:nvPr/>
          </p:nvSpPr>
          <p:spPr bwMode="auto">
            <a:xfrm>
              <a:off x="7922487" y="1553493"/>
              <a:ext cx="394820" cy="376831"/>
            </a:xfrm>
            <a:prstGeom prst="ellipse">
              <a:avLst/>
            </a:prstGeom>
            <a:solidFill>
              <a:schemeClr val="bg1"/>
            </a:solidFill>
            <a:ln w="38100">
              <a:solidFill>
                <a:schemeClr val="tx1"/>
              </a:solidFill>
              <a:round/>
              <a:headEnd/>
              <a:tailEnd/>
            </a:ln>
            <a:effectLst/>
            <a:extLst/>
          </p:spPr>
          <p:txBody>
            <a:bodyPr wrap="none" anchor="ctr"/>
            <a:lstStyle/>
            <a:p>
              <a:r>
                <a:rPr lang="en-US" altLang="ja-JP" sz="2000" dirty="0" smtClean="0">
                  <a:solidFill>
                    <a:sysClr val="windowText" lastClr="000000"/>
                  </a:solidFill>
                </a:rPr>
                <a:t>3</a:t>
              </a:r>
              <a:endParaRPr lang="ja-JP" altLang="en-US" sz="2000" dirty="0">
                <a:solidFill>
                  <a:sysClr val="windowText" lastClr="000000"/>
                </a:solidFill>
              </a:endParaRPr>
            </a:p>
          </p:txBody>
        </p:sp>
        <p:sp>
          <p:nvSpPr>
            <p:cNvPr id="26" name="Oval 9"/>
            <p:cNvSpPr>
              <a:spLocks noChangeArrowheads="1"/>
            </p:cNvSpPr>
            <p:nvPr/>
          </p:nvSpPr>
          <p:spPr bwMode="auto">
            <a:xfrm>
              <a:off x="7922486" y="2781156"/>
              <a:ext cx="394820" cy="376831"/>
            </a:xfrm>
            <a:prstGeom prst="ellipse">
              <a:avLst/>
            </a:prstGeom>
            <a:solidFill>
              <a:schemeClr val="bg1"/>
            </a:solidFill>
            <a:ln w="38100">
              <a:solidFill>
                <a:schemeClr val="tx1"/>
              </a:solidFill>
              <a:round/>
              <a:headEnd/>
              <a:tailEnd/>
            </a:ln>
            <a:effectLst/>
            <a:extLst/>
          </p:spPr>
          <p:txBody>
            <a:bodyPr wrap="none" anchor="ctr"/>
            <a:lstStyle/>
            <a:p>
              <a:r>
                <a:rPr lang="en-US" altLang="ja-JP" sz="2000" dirty="0" smtClean="0">
                  <a:solidFill>
                    <a:sysClr val="windowText" lastClr="000000"/>
                  </a:solidFill>
                </a:rPr>
                <a:t>3</a:t>
              </a:r>
              <a:endParaRPr lang="ja-JP" altLang="en-US" sz="2000" dirty="0">
                <a:solidFill>
                  <a:sysClr val="windowText" lastClr="000000"/>
                </a:solidFill>
              </a:endParaRPr>
            </a:p>
          </p:txBody>
        </p:sp>
        <p:sp>
          <p:nvSpPr>
            <p:cNvPr id="27" name="Oval 9"/>
            <p:cNvSpPr>
              <a:spLocks noChangeArrowheads="1"/>
            </p:cNvSpPr>
            <p:nvPr/>
          </p:nvSpPr>
          <p:spPr bwMode="auto">
            <a:xfrm>
              <a:off x="6643287" y="2781156"/>
              <a:ext cx="394820" cy="376831"/>
            </a:xfrm>
            <a:prstGeom prst="ellipse">
              <a:avLst/>
            </a:prstGeom>
            <a:solidFill>
              <a:schemeClr val="bg1"/>
            </a:solidFill>
            <a:ln w="38100">
              <a:solidFill>
                <a:schemeClr val="tx1"/>
              </a:solidFill>
              <a:round/>
              <a:headEnd/>
              <a:tailEnd/>
            </a:ln>
            <a:effectLst/>
            <a:extLst/>
          </p:spPr>
          <p:txBody>
            <a:bodyPr wrap="none" anchor="ctr"/>
            <a:lstStyle/>
            <a:p>
              <a:r>
                <a:rPr lang="en-US" altLang="ja-JP" sz="2000" dirty="0" smtClean="0">
                  <a:solidFill>
                    <a:sysClr val="windowText" lastClr="000000"/>
                  </a:solidFill>
                </a:rPr>
                <a:t>1</a:t>
              </a:r>
              <a:endParaRPr lang="ja-JP" altLang="en-US" sz="2000" dirty="0">
                <a:solidFill>
                  <a:sysClr val="windowText" lastClr="000000"/>
                </a:solidFill>
              </a:endParaRPr>
            </a:p>
          </p:txBody>
        </p:sp>
        <p:sp>
          <p:nvSpPr>
            <p:cNvPr id="28" name="Oval 9"/>
            <p:cNvSpPr>
              <a:spLocks noChangeArrowheads="1"/>
            </p:cNvSpPr>
            <p:nvPr/>
          </p:nvSpPr>
          <p:spPr bwMode="auto">
            <a:xfrm>
              <a:off x="5364088" y="4008819"/>
              <a:ext cx="394820" cy="376831"/>
            </a:xfrm>
            <a:prstGeom prst="ellipse">
              <a:avLst/>
            </a:prstGeom>
            <a:solidFill>
              <a:schemeClr val="bg1"/>
            </a:solidFill>
            <a:ln w="38100">
              <a:solidFill>
                <a:schemeClr val="tx1"/>
              </a:solidFill>
              <a:round/>
              <a:headEnd/>
              <a:tailEnd/>
            </a:ln>
            <a:effectLst/>
            <a:extLst/>
          </p:spPr>
          <p:txBody>
            <a:bodyPr wrap="none" anchor="ctr"/>
            <a:lstStyle/>
            <a:p>
              <a:r>
                <a:rPr lang="en-US" altLang="ja-JP" sz="2000" dirty="0" smtClean="0">
                  <a:solidFill>
                    <a:sysClr val="windowText" lastClr="000000"/>
                  </a:solidFill>
                </a:rPr>
                <a:t>2</a:t>
              </a:r>
              <a:endParaRPr lang="ja-JP" altLang="en-US" sz="2000" dirty="0">
                <a:solidFill>
                  <a:sysClr val="windowText" lastClr="000000"/>
                </a:solidFill>
              </a:endParaRPr>
            </a:p>
          </p:txBody>
        </p:sp>
        <p:sp>
          <p:nvSpPr>
            <p:cNvPr id="29" name="Oval 9"/>
            <p:cNvSpPr>
              <a:spLocks noChangeArrowheads="1"/>
            </p:cNvSpPr>
            <p:nvPr/>
          </p:nvSpPr>
          <p:spPr bwMode="auto">
            <a:xfrm>
              <a:off x="6643287" y="4008818"/>
              <a:ext cx="394820" cy="376831"/>
            </a:xfrm>
            <a:prstGeom prst="ellipse">
              <a:avLst/>
            </a:prstGeom>
            <a:solidFill>
              <a:schemeClr val="bg1"/>
            </a:solidFill>
            <a:ln w="38100">
              <a:solidFill>
                <a:schemeClr val="tx1"/>
              </a:solidFill>
              <a:round/>
              <a:headEnd/>
              <a:tailEnd/>
            </a:ln>
            <a:effectLst/>
            <a:extLst/>
          </p:spPr>
          <p:txBody>
            <a:bodyPr wrap="none" anchor="ctr"/>
            <a:lstStyle/>
            <a:p>
              <a:r>
                <a:rPr lang="en-US" altLang="ja-JP" sz="2000" dirty="0" smtClean="0">
                  <a:solidFill>
                    <a:sysClr val="windowText" lastClr="000000"/>
                  </a:solidFill>
                </a:rPr>
                <a:t>2</a:t>
              </a:r>
              <a:endParaRPr lang="ja-JP" altLang="en-US" sz="2000" dirty="0">
                <a:solidFill>
                  <a:sysClr val="windowText" lastClr="000000"/>
                </a:solidFill>
              </a:endParaRPr>
            </a:p>
          </p:txBody>
        </p:sp>
        <p:sp>
          <p:nvSpPr>
            <p:cNvPr id="30" name="Oval 9"/>
            <p:cNvSpPr>
              <a:spLocks noChangeArrowheads="1"/>
            </p:cNvSpPr>
            <p:nvPr/>
          </p:nvSpPr>
          <p:spPr bwMode="auto">
            <a:xfrm>
              <a:off x="5364088" y="2781156"/>
              <a:ext cx="394820" cy="376831"/>
            </a:xfrm>
            <a:prstGeom prst="ellipse">
              <a:avLst/>
            </a:prstGeom>
            <a:solidFill>
              <a:schemeClr val="bg1"/>
            </a:solidFill>
            <a:ln w="38100">
              <a:solidFill>
                <a:schemeClr val="tx1"/>
              </a:solidFill>
              <a:round/>
              <a:headEnd/>
              <a:tailEnd/>
            </a:ln>
            <a:effectLst/>
            <a:extLst/>
          </p:spPr>
          <p:txBody>
            <a:bodyPr wrap="none" anchor="ctr"/>
            <a:lstStyle/>
            <a:p>
              <a:r>
                <a:rPr lang="en-US" altLang="ja-JP" sz="2000" dirty="0" smtClean="0">
                  <a:solidFill>
                    <a:sysClr val="windowText" lastClr="000000"/>
                  </a:solidFill>
                </a:rPr>
                <a:t>3</a:t>
              </a:r>
              <a:endParaRPr lang="ja-JP" altLang="en-US" sz="2000" dirty="0">
                <a:solidFill>
                  <a:sysClr val="windowText" lastClr="000000"/>
                </a:solidFill>
              </a:endParaRPr>
            </a:p>
          </p:txBody>
        </p:sp>
        <p:sp>
          <p:nvSpPr>
            <p:cNvPr id="31" name="Oval 9"/>
            <p:cNvSpPr>
              <a:spLocks noChangeArrowheads="1"/>
            </p:cNvSpPr>
            <p:nvPr/>
          </p:nvSpPr>
          <p:spPr bwMode="auto">
            <a:xfrm>
              <a:off x="7922484" y="4008816"/>
              <a:ext cx="394820" cy="376831"/>
            </a:xfrm>
            <a:prstGeom prst="ellipse">
              <a:avLst/>
            </a:prstGeom>
            <a:solidFill>
              <a:schemeClr val="bg1"/>
            </a:solidFill>
            <a:ln w="38100">
              <a:solidFill>
                <a:schemeClr val="tx1"/>
              </a:solidFill>
              <a:round/>
              <a:headEnd/>
              <a:tailEnd/>
            </a:ln>
            <a:effectLst/>
            <a:extLst/>
          </p:spPr>
          <p:txBody>
            <a:bodyPr wrap="none" anchor="ctr"/>
            <a:lstStyle/>
            <a:p>
              <a:r>
                <a:rPr lang="en-US" altLang="ja-JP" sz="2000" dirty="0" smtClean="0">
                  <a:solidFill>
                    <a:sysClr val="windowText" lastClr="000000"/>
                  </a:solidFill>
                </a:rPr>
                <a:t>1</a:t>
              </a:r>
              <a:endParaRPr lang="ja-JP" altLang="en-US" sz="2000" dirty="0">
                <a:solidFill>
                  <a:sysClr val="windowText" lastClr="000000"/>
                </a:solidFill>
              </a:endParaRPr>
            </a:p>
          </p:txBody>
        </p:sp>
        <p:sp>
          <p:nvSpPr>
            <p:cNvPr id="20" name="正方形/長方形 19"/>
            <p:cNvSpPr/>
            <p:nvPr/>
          </p:nvSpPr>
          <p:spPr>
            <a:xfrm>
              <a:off x="5275871" y="1444709"/>
              <a:ext cx="571254" cy="5944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ysClr val="windowText" lastClr="000000"/>
                </a:solidFill>
              </a:endParaRPr>
            </a:p>
          </p:txBody>
        </p:sp>
      </p:grpSp>
    </p:spTree>
    <p:extLst>
      <p:ext uri="{BB962C8B-B14F-4D97-AF65-F5344CB8AC3E}">
        <p14:creationId xmlns:p14="http://schemas.microsoft.com/office/powerpoint/2010/main" val="584281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202BC488-264D-4CC2-AA22-7687A2C3553A}" type="slidenum">
              <a:rPr kumimoji="1" lang="ja-JP" altLang="en-US" smtClean="0"/>
              <a:t>38</a:t>
            </a:fld>
            <a:endParaRPr kumimoji="1" lang="ja-JP" altLang="en-US" dirty="0"/>
          </a:p>
        </p:txBody>
      </p:sp>
      <p:grpSp>
        <p:nvGrpSpPr>
          <p:cNvPr id="2" name="グループ化 1"/>
          <p:cNvGrpSpPr/>
          <p:nvPr/>
        </p:nvGrpSpPr>
        <p:grpSpPr>
          <a:xfrm>
            <a:off x="1146265" y="1367176"/>
            <a:ext cx="7765463" cy="3764695"/>
            <a:chOff x="1146265" y="1367176"/>
            <a:chExt cx="7765463" cy="3764695"/>
          </a:xfrm>
        </p:grpSpPr>
        <p:cxnSp>
          <p:nvCxnSpPr>
            <p:cNvPr id="13" name="直線コネクタ 12"/>
            <p:cNvCxnSpPr>
              <a:stCxn id="9" idx="3"/>
              <a:endCxn id="6" idx="7"/>
            </p:cNvCxnSpPr>
            <p:nvPr/>
          </p:nvCxnSpPr>
          <p:spPr>
            <a:xfrm flipH="1">
              <a:off x="2126455" y="2037271"/>
              <a:ext cx="546518" cy="6708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6" idx="3"/>
              <a:endCxn id="7" idx="7"/>
            </p:cNvCxnSpPr>
            <p:nvPr/>
          </p:nvCxnSpPr>
          <p:spPr>
            <a:xfrm flipH="1">
              <a:off x="1438477" y="2876106"/>
              <a:ext cx="520034" cy="6124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6" idx="5"/>
              <a:endCxn id="8" idx="1"/>
            </p:cNvCxnSpPr>
            <p:nvPr/>
          </p:nvCxnSpPr>
          <p:spPr>
            <a:xfrm>
              <a:off x="2126455" y="2876106"/>
              <a:ext cx="546518" cy="6121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2"/>
              <a:endCxn id="28" idx="0"/>
            </p:cNvCxnSpPr>
            <p:nvPr/>
          </p:nvCxnSpPr>
          <p:spPr>
            <a:xfrm flipH="1">
              <a:off x="3898667" y="1963579"/>
              <a:ext cx="1966066"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4" idx="2"/>
              <a:endCxn id="29" idx="0"/>
            </p:cNvCxnSpPr>
            <p:nvPr/>
          </p:nvCxnSpPr>
          <p:spPr>
            <a:xfrm flipH="1">
              <a:off x="4322571" y="1963579"/>
              <a:ext cx="1542162"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44" idx="3"/>
              <a:endCxn id="32" idx="0"/>
            </p:cNvCxnSpPr>
            <p:nvPr/>
          </p:nvCxnSpPr>
          <p:spPr>
            <a:xfrm flipH="1">
              <a:off x="5224441" y="2047551"/>
              <a:ext cx="675075"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4" idx="3"/>
              <a:endCxn id="33" idx="0"/>
            </p:cNvCxnSpPr>
            <p:nvPr/>
          </p:nvCxnSpPr>
          <p:spPr>
            <a:xfrm flipH="1">
              <a:off x="5648345" y="2047551"/>
              <a:ext cx="251171"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44" idx="5"/>
              <a:endCxn id="36" idx="0"/>
            </p:cNvCxnSpPr>
            <p:nvPr/>
          </p:nvCxnSpPr>
          <p:spPr>
            <a:xfrm>
              <a:off x="6067460" y="2047551"/>
              <a:ext cx="423495"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a:stCxn id="44" idx="5"/>
              <a:endCxn id="37" idx="0"/>
            </p:cNvCxnSpPr>
            <p:nvPr/>
          </p:nvCxnSpPr>
          <p:spPr>
            <a:xfrm>
              <a:off x="6067460" y="2047551"/>
              <a:ext cx="847399"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44" idx="6"/>
              <a:endCxn id="40" idx="0"/>
            </p:cNvCxnSpPr>
            <p:nvPr/>
          </p:nvCxnSpPr>
          <p:spPr>
            <a:xfrm>
              <a:off x="6102243" y="1963579"/>
              <a:ext cx="1714791"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44" idx="6"/>
              <a:endCxn id="41" idx="0"/>
            </p:cNvCxnSpPr>
            <p:nvPr/>
          </p:nvCxnSpPr>
          <p:spPr>
            <a:xfrm>
              <a:off x="6102243" y="1963579"/>
              <a:ext cx="2138695"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28" idx="4"/>
              <a:endCxn id="31" idx="0"/>
            </p:cNvCxnSpPr>
            <p:nvPr/>
          </p:nvCxnSpPr>
          <p:spPr>
            <a:xfrm>
              <a:off x="3898667" y="3701535"/>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29" idx="4"/>
              <a:endCxn id="30" idx="0"/>
            </p:cNvCxnSpPr>
            <p:nvPr/>
          </p:nvCxnSpPr>
          <p:spPr>
            <a:xfrm>
              <a:off x="4322571" y="3701535"/>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a:stCxn id="32" idx="4"/>
              <a:endCxn id="35" idx="0"/>
            </p:cNvCxnSpPr>
            <p:nvPr/>
          </p:nvCxnSpPr>
          <p:spPr>
            <a:xfrm>
              <a:off x="5224441" y="3701535"/>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a:stCxn id="33" idx="4"/>
              <a:endCxn id="34" idx="0"/>
            </p:cNvCxnSpPr>
            <p:nvPr/>
          </p:nvCxnSpPr>
          <p:spPr>
            <a:xfrm>
              <a:off x="5648345" y="3701535"/>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a:stCxn id="36" idx="4"/>
              <a:endCxn id="39" idx="0"/>
            </p:cNvCxnSpPr>
            <p:nvPr/>
          </p:nvCxnSpPr>
          <p:spPr>
            <a:xfrm>
              <a:off x="6490955" y="3701535"/>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a:stCxn id="37" idx="4"/>
              <a:endCxn id="38" idx="0"/>
            </p:cNvCxnSpPr>
            <p:nvPr/>
          </p:nvCxnSpPr>
          <p:spPr>
            <a:xfrm>
              <a:off x="6914859" y="3701535"/>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stCxn id="40" idx="4"/>
              <a:endCxn id="43" idx="0"/>
            </p:cNvCxnSpPr>
            <p:nvPr/>
          </p:nvCxnSpPr>
          <p:spPr>
            <a:xfrm>
              <a:off x="7817034" y="3701535"/>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41" idx="4"/>
              <a:endCxn id="42" idx="0"/>
            </p:cNvCxnSpPr>
            <p:nvPr/>
          </p:nvCxnSpPr>
          <p:spPr>
            <a:xfrm>
              <a:off x="8240938" y="3701535"/>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2042483" y="1957694"/>
              <a:ext cx="552229" cy="523220"/>
            </a:xfrm>
            <a:prstGeom prst="rect">
              <a:avLst/>
            </a:prstGeom>
            <a:noFill/>
          </p:spPr>
          <p:txBody>
            <a:bodyPr wrap="square" rtlCol="0">
              <a:spAutoFit/>
            </a:bodyPr>
            <a:lstStyle/>
            <a:p>
              <a:r>
                <a:rPr kumimoji="1" lang="en-US" altLang="ja-JP" sz="2800" i="1" dirty="0" smtClean="0"/>
                <a:t>e</a:t>
              </a:r>
              <a:r>
                <a:rPr kumimoji="1" lang="en-US" altLang="ja-JP" sz="1600" dirty="0" smtClean="0"/>
                <a:t>1</a:t>
              </a:r>
              <a:endParaRPr kumimoji="1" lang="ja-JP" altLang="en-US" sz="2800" dirty="0"/>
            </a:p>
          </p:txBody>
        </p:sp>
        <p:sp>
          <p:nvSpPr>
            <p:cNvPr id="96" name="テキスト ボックス 95"/>
            <p:cNvSpPr txBox="1"/>
            <p:nvPr/>
          </p:nvSpPr>
          <p:spPr>
            <a:xfrm>
              <a:off x="1371499" y="2697948"/>
              <a:ext cx="552229" cy="523220"/>
            </a:xfrm>
            <a:prstGeom prst="rect">
              <a:avLst/>
            </a:prstGeom>
            <a:noFill/>
          </p:spPr>
          <p:txBody>
            <a:bodyPr wrap="square" rtlCol="0">
              <a:spAutoFit/>
            </a:bodyPr>
            <a:lstStyle/>
            <a:p>
              <a:r>
                <a:rPr kumimoji="1" lang="en-US" altLang="ja-JP" sz="2800" i="1" dirty="0" smtClean="0"/>
                <a:t>e</a:t>
              </a:r>
              <a:r>
                <a:rPr lang="en-US" altLang="ja-JP" sz="1600" dirty="0"/>
                <a:t>4</a:t>
              </a:r>
              <a:endParaRPr kumimoji="1" lang="ja-JP" altLang="en-US" sz="2800" dirty="0"/>
            </a:p>
          </p:txBody>
        </p:sp>
        <p:cxnSp>
          <p:nvCxnSpPr>
            <p:cNvPr id="97" name="直線コネクタ 96"/>
            <p:cNvCxnSpPr>
              <a:stCxn id="9" idx="4"/>
              <a:endCxn id="8" idx="0"/>
            </p:cNvCxnSpPr>
            <p:nvPr/>
          </p:nvCxnSpPr>
          <p:spPr>
            <a:xfrm>
              <a:off x="2756945" y="2072054"/>
              <a:ext cx="0" cy="13814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テキスト ボックス 99"/>
            <p:cNvSpPr txBox="1"/>
            <p:nvPr/>
          </p:nvSpPr>
          <p:spPr>
            <a:xfrm>
              <a:off x="2042482" y="2930283"/>
              <a:ext cx="552229" cy="523220"/>
            </a:xfrm>
            <a:prstGeom prst="rect">
              <a:avLst/>
            </a:prstGeom>
            <a:noFill/>
          </p:spPr>
          <p:txBody>
            <a:bodyPr wrap="square" rtlCol="0">
              <a:spAutoFit/>
            </a:bodyPr>
            <a:lstStyle/>
            <a:p>
              <a:r>
                <a:rPr kumimoji="1" lang="en-US" altLang="ja-JP" sz="2800" i="1" dirty="0" smtClean="0"/>
                <a:t>e</a:t>
              </a:r>
              <a:r>
                <a:rPr lang="en-US" altLang="ja-JP" sz="1600" dirty="0" smtClean="0"/>
                <a:t>3</a:t>
              </a:r>
              <a:endParaRPr kumimoji="1" lang="ja-JP" altLang="en-US" sz="2800" dirty="0"/>
            </a:p>
          </p:txBody>
        </p:sp>
        <p:sp>
          <p:nvSpPr>
            <p:cNvPr id="101" name="テキスト ボックス 100"/>
            <p:cNvSpPr txBox="1"/>
            <p:nvPr/>
          </p:nvSpPr>
          <p:spPr>
            <a:xfrm>
              <a:off x="2774933" y="2530524"/>
              <a:ext cx="552229" cy="523220"/>
            </a:xfrm>
            <a:prstGeom prst="rect">
              <a:avLst/>
            </a:prstGeom>
            <a:noFill/>
          </p:spPr>
          <p:txBody>
            <a:bodyPr wrap="square" rtlCol="0">
              <a:spAutoFit/>
            </a:bodyPr>
            <a:lstStyle/>
            <a:p>
              <a:r>
                <a:rPr kumimoji="1" lang="en-US" altLang="ja-JP" sz="2800" i="1" dirty="0" smtClean="0"/>
                <a:t>e</a:t>
              </a:r>
              <a:r>
                <a:rPr lang="en-US" altLang="ja-JP" sz="1600" dirty="0"/>
                <a:t>2</a:t>
              </a:r>
              <a:endParaRPr kumimoji="1" lang="ja-JP" altLang="en-US" sz="2800" dirty="0"/>
            </a:p>
          </p:txBody>
        </p:sp>
        <p:sp>
          <p:nvSpPr>
            <p:cNvPr id="102" name="テキスト ボックス 101"/>
            <p:cNvSpPr txBox="1"/>
            <p:nvPr/>
          </p:nvSpPr>
          <p:spPr>
            <a:xfrm>
              <a:off x="2638190" y="1367176"/>
              <a:ext cx="552229" cy="523220"/>
            </a:xfrm>
            <a:prstGeom prst="rect">
              <a:avLst/>
            </a:prstGeom>
            <a:noFill/>
          </p:spPr>
          <p:txBody>
            <a:bodyPr wrap="square" rtlCol="0">
              <a:spAutoFit/>
            </a:bodyPr>
            <a:lstStyle/>
            <a:p>
              <a:r>
                <a:rPr kumimoji="1" lang="en-US" altLang="ja-JP" sz="2800" i="1" dirty="0" smtClean="0"/>
                <a:t>z</a:t>
              </a:r>
              <a:endParaRPr kumimoji="1" lang="ja-JP" altLang="en-US" sz="2800" i="1" dirty="0"/>
            </a:p>
          </p:txBody>
        </p:sp>
        <p:sp>
          <p:nvSpPr>
            <p:cNvPr id="103" name="テキスト ボックス 102"/>
            <p:cNvSpPr txBox="1"/>
            <p:nvPr/>
          </p:nvSpPr>
          <p:spPr>
            <a:xfrm>
              <a:off x="1766368" y="2256990"/>
              <a:ext cx="552229" cy="523220"/>
            </a:xfrm>
            <a:prstGeom prst="rect">
              <a:avLst/>
            </a:prstGeom>
            <a:noFill/>
          </p:spPr>
          <p:txBody>
            <a:bodyPr wrap="square" rtlCol="0">
              <a:spAutoFit/>
            </a:bodyPr>
            <a:lstStyle/>
            <a:p>
              <a:r>
                <a:rPr lang="en-US" altLang="ja-JP" sz="2800" i="1" dirty="0"/>
                <a:t>u</a:t>
              </a:r>
              <a:endParaRPr kumimoji="1" lang="ja-JP" altLang="en-US" sz="2800" i="1" dirty="0"/>
            </a:p>
          </p:txBody>
        </p:sp>
        <p:sp>
          <p:nvSpPr>
            <p:cNvPr id="104" name="テキスト ボックス 103"/>
            <p:cNvSpPr txBox="1"/>
            <p:nvPr/>
          </p:nvSpPr>
          <p:spPr>
            <a:xfrm>
              <a:off x="1146265" y="3572258"/>
              <a:ext cx="552229" cy="523220"/>
            </a:xfrm>
            <a:prstGeom prst="rect">
              <a:avLst/>
            </a:prstGeom>
            <a:noFill/>
          </p:spPr>
          <p:txBody>
            <a:bodyPr wrap="square" rtlCol="0">
              <a:spAutoFit/>
            </a:bodyPr>
            <a:lstStyle/>
            <a:p>
              <a:r>
                <a:rPr lang="en-US" altLang="ja-JP" sz="2800" i="1" dirty="0" smtClean="0"/>
                <a:t>v</a:t>
              </a:r>
              <a:endParaRPr kumimoji="1" lang="ja-JP" altLang="en-US" sz="2800" i="1" dirty="0"/>
            </a:p>
          </p:txBody>
        </p:sp>
        <p:sp>
          <p:nvSpPr>
            <p:cNvPr id="105" name="テキスト ボックス 104"/>
            <p:cNvSpPr txBox="1"/>
            <p:nvPr/>
          </p:nvSpPr>
          <p:spPr>
            <a:xfrm>
              <a:off x="2552694" y="3572258"/>
              <a:ext cx="552229" cy="523220"/>
            </a:xfrm>
            <a:prstGeom prst="rect">
              <a:avLst/>
            </a:prstGeom>
            <a:noFill/>
          </p:spPr>
          <p:txBody>
            <a:bodyPr wrap="square" rtlCol="0">
              <a:spAutoFit/>
            </a:bodyPr>
            <a:lstStyle/>
            <a:p>
              <a:r>
                <a:rPr lang="en-US" altLang="ja-JP" sz="2800" i="1" dirty="0"/>
                <a:t>w</a:t>
              </a:r>
              <a:endParaRPr kumimoji="1" lang="ja-JP" altLang="en-US" sz="2800" i="1" dirty="0"/>
            </a:p>
          </p:txBody>
        </p:sp>
        <p:sp>
          <p:nvSpPr>
            <p:cNvPr id="106" name="テキスト ボックス 105"/>
            <p:cNvSpPr txBox="1"/>
            <p:nvPr/>
          </p:nvSpPr>
          <p:spPr>
            <a:xfrm>
              <a:off x="3386241" y="3168944"/>
              <a:ext cx="552229" cy="523220"/>
            </a:xfrm>
            <a:prstGeom prst="rect">
              <a:avLst/>
            </a:prstGeom>
            <a:noFill/>
          </p:spPr>
          <p:txBody>
            <a:bodyPr wrap="square" rtlCol="0">
              <a:spAutoFit/>
            </a:bodyPr>
            <a:lstStyle/>
            <a:p>
              <a:r>
                <a:rPr lang="en-US" altLang="ja-JP" sz="2800" i="1" dirty="0" smtClean="0"/>
                <a:t>u</a:t>
              </a:r>
              <a:r>
                <a:rPr lang="en-US" altLang="ja-JP" sz="1600" dirty="0" smtClean="0"/>
                <a:t>1</a:t>
              </a:r>
              <a:r>
                <a:rPr lang="ja-JP" altLang="en-US" sz="1600" dirty="0" smtClean="0"/>
                <a:t>‘</a:t>
              </a:r>
              <a:endParaRPr kumimoji="1" lang="ja-JP" altLang="en-US" sz="2800" i="1" dirty="0"/>
            </a:p>
          </p:txBody>
        </p:sp>
        <p:sp>
          <p:nvSpPr>
            <p:cNvPr id="107" name="テキスト ボックス 106"/>
            <p:cNvSpPr txBox="1"/>
            <p:nvPr/>
          </p:nvSpPr>
          <p:spPr>
            <a:xfrm>
              <a:off x="4428297" y="3157041"/>
              <a:ext cx="552229" cy="523220"/>
            </a:xfrm>
            <a:prstGeom prst="rect">
              <a:avLst/>
            </a:prstGeom>
            <a:noFill/>
          </p:spPr>
          <p:txBody>
            <a:bodyPr wrap="square" rtlCol="0">
              <a:spAutoFit/>
            </a:bodyPr>
            <a:lstStyle/>
            <a:p>
              <a:r>
                <a:rPr lang="en-US" altLang="ja-JP" sz="2800" i="1" dirty="0" smtClean="0"/>
                <a:t>z</a:t>
              </a:r>
              <a:r>
                <a:rPr lang="en-US" altLang="ja-JP" sz="1600" dirty="0" smtClean="0"/>
                <a:t>1</a:t>
              </a:r>
              <a:r>
                <a:rPr lang="ja-JP" altLang="en-US" sz="1600" dirty="0" smtClean="0"/>
                <a:t>‘</a:t>
              </a:r>
              <a:endParaRPr kumimoji="1" lang="ja-JP" altLang="en-US" sz="2800" i="1" dirty="0"/>
            </a:p>
          </p:txBody>
        </p:sp>
        <p:sp>
          <p:nvSpPr>
            <p:cNvPr id="122" name="テキスト ボックス 121"/>
            <p:cNvSpPr txBox="1"/>
            <p:nvPr/>
          </p:nvSpPr>
          <p:spPr>
            <a:xfrm>
              <a:off x="3671010" y="4075151"/>
              <a:ext cx="552229" cy="523220"/>
            </a:xfrm>
            <a:prstGeom prst="rect">
              <a:avLst/>
            </a:prstGeom>
            <a:noFill/>
          </p:spPr>
          <p:txBody>
            <a:bodyPr wrap="square" rtlCol="0">
              <a:spAutoFit/>
            </a:bodyPr>
            <a:lstStyle/>
            <a:p>
              <a:r>
                <a:rPr lang="en-US" altLang="ja-JP" sz="2800" i="1" dirty="0" smtClean="0"/>
                <a:t>z</a:t>
              </a:r>
              <a:r>
                <a:rPr lang="en-US" altLang="ja-JP" sz="1600" dirty="0" smtClean="0"/>
                <a:t>1</a:t>
              </a:r>
              <a:r>
                <a:rPr lang="ja-JP" altLang="en-US" sz="1600" dirty="0" smtClean="0"/>
                <a:t>‘</a:t>
              </a:r>
              <a:r>
                <a:rPr lang="ja-JP" altLang="en-US" sz="1600" dirty="0"/>
                <a:t>’</a:t>
              </a:r>
              <a:endParaRPr kumimoji="1" lang="ja-JP" altLang="en-US" sz="2800" i="1" dirty="0"/>
            </a:p>
          </p:txBody>
        </p:sp>
        <p:sp>
          <p:nvSpPr>
            <p:cNvPr id="123" name="テキスト ボックス 122"/>
            <p:cNvSpPr txBox="1"/>
            <p:nvPr/>
          </p:nvSpPr>
          <p:spPr>
            <a:xfrm>
              <a:off x="4125513" y="4103497"/>
              <a:ext cx="605568" cy="523220"/>
            </a:xfrm>
            <a:prstGeom prst="rect">
              <a:avLst/>
            </a:prstGeom>
            <a:noFill/>
          </p:spPr>
          <p:txBody>
            <a:bodyPr wrap="square" rtlCol="0">
              <a:spAutoFit/>
            </a:bodyPr>
            <a:lstStyle/>
            <a:p>
              <a:r>
                <a:rPr lang="en-US" altLang="ja-JP" sz="2800" i="1" dirty="0" smtClean="0"/>
                <a:t>u</a:t>
              </a:r>
              <a:r>
                <a:rPr lang="en-US" altLang="ja-JP" sz="1600" dirty="0" smtClean="0"/>
                <a:t>1</a:t>
              </a:r>
              <a:r>
                <a:rPr lang="ja-JP" altLang="en-US" sz="1600" dirty="0" smtClean="0"/>
                <a:t>‘’</a:t>
              </a:r>
              <a:endParaRPr kumimoji="1" lang="ja-JP" altLang="en-US" sz="2800" i="1" dirty="0"/>
            </a:p>
          </p:txBody>
        </p:sp>
        <p:sp>
          <p:nvSpPr>
            <p:cNvPr id="124" name="テキスト ボックス 123"/>
            <p:cNvSpPr txBox="1"/>
            <p:nvPr/>
          </p:nvSpPr>
          <p:spPr>
            <a:xfrm>
              <a:off x="4790967" y="3157041"/>
              <a:ext cx="552229" cy="523220"/>
            </a:xfrm>
            <a:prstGeom prst="rect">
              <a:avLst/>
            </a:prstGeom>
            <a:noFill/>
          </p:spPr>
          <p:txBody>
            <a:bodyPr wrap="square" rtlCol="0">
              <a:spAutoFit/>
            </a:bodyPr>
            <a:lstStyle/>
            <a:p>
              <a:r>
                <a:rPr lang="en-US" altLang="ja-JP" sz="2800" i="1" dirty="0" smtClean="0"/>
                <a:t>z</a:t>
              </a:r>
              <a:r>
                <a:rPr lang="en-US" altLang="ja-JP" sz="1600" dirty="0" smtClean="0"/>
                <a:t>2</a:t>
              </a:r>
              <a:r>
                <a:rPr lang="ja-JP" altLang="en-US" sz="1600" dirty="0" smtClean="0"/>
                <a:t>‘</a:t>
              </a:r>
              <a:endParaRPr kumimoji="1" lang="ja-JP" altLang="en-US" sz="2800" i="1" dirty="0"/>
            </a:p>
          </p:txBody>
        </p:sp>
        <p:sp>
          <p:nvSpPr>
            <p:cNvPr id="125" name="テキスト ボックス 124"/>
            <p:cNvSpPr txBox="1"/>
            <p:nvPr/>
          </p:nvSpPr>
          <p:spPr>
            <a:xfrm>
              <a:off x="5648345" y="3168944"/>
              <a:ext cx="605100" cy="523220"/>
            </a:xfrm>
            <a:prstGeom prst="rect">
              <a:avLst/>
            </a:prstGeom>
            <a:noFill/>
          </p:spPr>
          <p:txBody>
            <a:bodyPr wrap="square" rtlCol="0">
              <a:spAutoFit/>
            </a:bodyPr>
            <a:lstStyle/>
            <a:p>
              <a:r>
                <a:rPr lang="en-US" altLang="ja-JP" sz="2800" i="1" dirty="0" smtClean="0"/>
                <a:t>w</a:t>
              </a:r>
              <a:r>
                <a:rPr lang="en-US" altLang="ja-JP" sz="1600" dirty="0" smtClean="0"/>
                <a:t>2</a:t>
              </a:r>
              <a:r>
                <a:rPr lang="ja-JP" altLang="en-US" sz="1600" dirty="0" smtClean="0"/>
                <a:t>‘</a:t>
              </a:r>
              <a:endParaRPr kumimoji="1" lang="ja-JP" altLang="en-US" sz="2800" i="1" dirty="0"/>
            </a:p>
          </p:txBody>
        </p:sp>
        <p:sp>
          <p:nvSpPr>
            <p:cNvPr id="128" name="テキスト ボックス 127"/>
            <p:cNvSpPr txBox="1"/>
            <p:nvPr/>
          </p:nvSpPr>
          <p:spPr>
            <a:xfrm>
              <a:off x="4937663" y="4130736"/>
              <a:ext cx="710682" cy="523220"/>
            </a:xfrm>
            <a:prstGeom prst="rect">
              <a:avLst/>
            </a:prstGeom>
            <a:noFill/>
          </p:spPr>
          <p:txBody>
            <a:bodyPr wrap="square" rtlCol="0">
              <a:spAutoFit/>
            </a:bodyPr>
            <a:lstStyle/>
            <a:p>
              <a:r>
                <a:rPr lang="en-US" altLang="ja-JP" sz="2800" i="1" dirty="0" smtClean="0"/>
                <a:t>w</a:t>
              </a:r>
              <a:r>
                <a:rPr lang="en-US" altLang="ja-JP" sz="1600" dirty="0" smtClean="0"/>
                <a:t>2</a:t>
              </a:r>
              <a:r>
                <a:rPr lang="ja-JP" altLang="en-US" sz="1600" dirty="0" smtClean="0"/>
                <a:t>‘</a:t>
              </a:r>
              <a:r>
                <a:rPr lang="ja-JP" altLang="en-US" sz="1600" dirty="0"/>
                <a:t>’</a:t>
              </a:r>
              <a:endParaRPr kumimoji="1" lang="ja-JP" altLang="en-US" sz="2800" i="1" dirty="0"/>
            </a:p>
          </p:txBody>
        </p:sp>
        <p:sp>
          <p:nvSpPr>
            <p:cNvPr id="129" name="テキスト ボックス 128"/>
            <p:cNvSpPr txBox="1"/>
            <p:nvPr/>
          </p:nvSpPr>
          <p:spPr>
            <a:xfrm>
              <a:off x="5454690" y="4130736"/>
              <a:ext cx="552229" cy="523220"/>
            </a:xfrm>
            <a:prstGeom prst="rect">
              <a:avLst/>
            </a:prstGeom>
            <a:noFill/>
          </p:spPr>
          <p:txBody>
            <a:bodyPr wrap="square" rtlCol="0">
              <a:spAutoFit/>
            </a:bodyPr>
            <a:lstStyle/>
            <a:p>
              <a:r>
                <a:rPr lang="en-US" altLang="ja-JP" sz="2800" i="1" dirty="0" smtClean="0"/>
                <a:t>z</a:t>
              </a:r>
              <a:r>
                <a:rPr lang="en-US" altLang="ja-JP" sz="1600" dirty="0" smtClean="0"/>
                <a:t>2</a:t>
              </a:r>
              <a:r>
                <a:rPr lang="ja-JP" altLang="en-US" sz="1600" dirty="0" smtClean="0"/>
                <a:t>‘’</a:t>
              </a:r>
              <a:endParaRPr kumimoji="1" lang="ja-JP" altLang="en-US" sz="2800" i="1" dirty="0"/>
            </a:p>
          </p:txBody>
        </p:sp>
        <p:sp>
          <p:nvSpPr>
            <p:cNvPr id="130" name="テキスト ボックス 129"/>
            <p:cNvSpPr txBox="1"/>
            <p:nvPr/>
          </p:nvSpPr>
          <p:spPr>
            <a:xfrm>
              <a:off x="6040166" y="3065612"/>
              <a:ext cx="701330" cy="523220"/>
            </a:xfrm>
            <a:prstGeom prst="rect">
              <a:avLst/>
            </a:prstGeom>
            <a:noFill/>
          </p:spPr>
          <p:txBody>
            <a:bodyPr wrap="square" rtlCol="0">
              <a:spAutoFit/>
            </a:bodyPr>
            <a:lstStyle/>
            <a:p>
              <a:r>
                <a:rPr lang="en-US" altLang="ja-JP" sz="2800" i="1" dirty="0" smtClean="0"/>
                <a:t>w</a:t>
              </a:r>
              <a:r>
                <a:rPr lang="en-US" altLang="ja-JP" sz="1600" dirty="0" smtClean="0"/>
                <a:t>3</a:t>
              </a:r>
              <a:r>
                <a:rPr lang="ja-JP" altLang="en-US" sz="1600" dirty="0" smtClean="0"/>
                <a:t>‘</a:t>
              </a:r>
              <a:endParaRPr kumimoji="1" lang="ja-JP" altLang="en-US" sz="2800" i="1" dirty="0"/>
            </a:p>
          </p:txBody>
        </p:sp>
        <p:sp>
          <p:nvSpPr>
            <p:cNvPr id="131" name="テキスト ボックス 130"/>
            <p:cNvSpPr txBox="1"/>
            <p:nvPr/>
          </p:nvSpPr>
          <p:spPr>
            <a:xfrm>
              <a:off x="6869040" y="3059318"/>
              <a:ext cx="605100" cy="523220"/>
            </a:xfrm>
            <a:prstGeom prst="rect">
              <a:avLst/>
            </a:prstGeom>
            <a:noFill/>
          </p:spPr>
          <p:txBody>
            <a:bodyPr wrap="square" rtlCol="0">
              <a:spAutoFit/>
            </a:bodyPr>
            <a:lstStyle/>
            <a:p>
              <a:r>
                <a:rPr lang="en-US" altLang="ja-JP" sz="2800" i="1" dirty="0" smtClean="0"/>
                <a:t>u</a:t>
              </a:r>
              <a:r>
                <a:rPr lang="en-US" altLang="ja-JP" sz="1600" dirty="0"/>
                <a:t>3</a:t>
              </a:r>
              <a:r>
                <a:rPr lang="ja-JP" altLang="en-US" sz="1600" dirty="0" smtClean="0"/>
                <a:t>‘</a:t>
              </a:r>
              <a:endParaRPr kumimoji="1" lang="ja-JP" altLang="en-US" sz="2800" i="1" dirty="0"/>
            </a:p>
          </p:txBody>
        </p:sp>
        <p:sp>
          <p:nvSpPr>
            <p:cNvPr id="134" name="テキスト ボックス 133"/>
            <p:cNvSpPr txBox="1"/>
            <p:nvPr/>
          </p:nvSpPr>
          <p:spPr>
            <a:xfrm>
              <a:off x="6253445" y="4094157"/>
              <a:ext cx="605100" cy="523220"/>
            </a:xfrm>
            <a:prstGeom prst="rect">
              <a:avLst/>
            </a:prstGeom>
            <a:noFill/>
          </p:spPr>
          <p:txBody>
            <a:bodyPr wrap="square" rtlCol="0">
              <a:spAutoFit/>
            </a:bodyPr>
            <a:lstStyle/>
            <a:p>
              <a:r>
                <a:rPr lang="en-US" altLang="ja-JP" sz="2800" i="1" dirty="0" smtClean="0"/>
                <a:t>u</a:t>
              </a:r>
              <a:r>
                <a:rPr lang="en-US" altLang="ja-JP" sz="1600" dirty="0"/>
                <a:t>3</a:t>
              </a:r>
              <a:r>
                <a:rPr lang="ja-JP" altLang="en-US" sz="1600" dirty="0" smtClean="0"/>
                <a:t>‘</a:t>
              </a:r>
              <a:r>
                <a:rPr lang="ja-JP" altLang="en-US" sz="1600" dirty="0"/>
                <a:t>’</a:t>
              </a:r>
              <a:endParaRPr kumimoji="1" lang="ja-JP" altLang="en-US" sz="2800" i="1" dirty="0"/>
            </a:p>
          </p:txBody>
        </p:sp>
        <p:sp>
          <p:nvSpPr>
            <p:cNvPr id="135" name="テキスト ボックス 134"/>
            <p:cNvSpPr txBox="1"/>
            <p:nvPr/>
          </p:nvSpPr>
          <p:spPr>
            <a:xfrm>
              <a:off x="6737947" y="4101068"/>
              <a:ext cx="701330" cy="523220"/>
            </a:xfrm>
            <a:prstGeom prst="rect">
              <a:avLst/>
            </a:prstGeom>
            <a:noFill/>
          </p:spPr>
          <p:txBody>
            <a:bodyPr wrap="square" rtlCol="0">
              <a:spAutoFit/>
            </a:bodyPr>
            <a:lstStyle/>
            <a:p>
              <a:r>
                <a:rPr lang="en-US" altLang="ja-JP" sz="2800" i="1" dirty="0" smtClean="0"/>
                <a:t>w</a:t>
              </a:r>
              <a:r>
                <a:rPr lang="en-US" altLang="ja-JP" sz="1600" dirty="0" smtClean="0"/>
                <a:t>3</a:t>
              </a:r>
              <a:r>
                <a:rPr lang="ja-JP" altLang="en-US" sz="1600" dirty="0" smtClean="0"/>
                <a:t>‘’</a:t>
              </a:r>
              <a:endParaRPr kumimoji="1" lang="ja-JP" altLang="en-US" sz="2800" i="1" dirty="0"/>
            </a:p>
          </p:txBody>
        </p:sp>
        <p:sp>
          <p:nvSpPr>
            <p:cNvPr id="136" name="テキスト ボックス 135"/>
            <p:cNvSpPr txBox="1"/>
            <p:nvPr/>
          </p:nvSpPr>
          <p:spPr>
            <a:xfrm>
              <a:off x="7294162" y="3237198"/>
              <a:ext cx="552229" cy="523220"/>
            </a:xfrm>
            <a:prstGeom prst="rect">
              <a:avLst/>
            </a:prstGeom>
            <a:noFill/>
          </p:spPr>
          <p:txBody>
            <a:bodyPr wrap="square" rtlCol="0">
              <a:spAutoFit/>
            </a:bodyPr>
            <a:lstStyle/>
            <a:p>
              <a:r>
                <a:rPr lang="en-US" altLang="ja-JP" sz="2800" i="1" dirty="0" smtClean="0"/>
                <a:t>v</a:t>
              </a:r>
              <a:r>
                <a:rPr lang="en-US" altLang="ja-JP" sz="1600" dirty="0"/>
                <a:t>4</a:t>
              </a:r>
              <a:r>
                <a:rPr lang="ja-JP" altLang="en-US" sz="1600" dirty="0" smtClean="0"/>
                <a:t>‘</a:t>
              </a:r>
              <a:endParaRPr kumimoji="1" lang="ja-JP" altLang="en-US" sz="2800" i="1" dirty="0"/>
            </a:p>
          </p:txBody>
        </p:sp>
        <p:sp>
          <p:nvSpPr>
            <p:cNvPr id="137" name="テキスト ボックス 136"/>
            <p:cNvSpPr txBox="1"/>
            <p:nvPr/>
          </p:nvSpPr>
          <p:spPr>
            <a:xfrm>
              <a:off x="8306628" y="3237198"/>
              <a:ext cx="605100" cy="523220"/>
            </a:xfrm>
            <a:prstGeom prst="rect">
              <a:avLst/>
            </a:prstGeom>
            <a:noFill/>
          </p:spPr>
          <p:txBody>
            <a:bodyPr wrap="square" rtlCol="0">
              <a:spAutoFit/>
            </a:bodyPr>
            <a:lstStyle/>
            <a:p>
              <a:r>
                <a:rPr lang="en-US" altLang="ja-JP" sz="2800" i="1" dirty="0" smtClean="0"/>
                <a:t>u</a:t>
              </a:r>
              <a:r>
                <a:rPr lang="en-US" altLang="ja-JP" sz="1600" dirty="0"/>
                <a:t>4</a:t>
              </a:r>
              <a:r>
                <a:rPr lang="ja-JP" altLang="en-US" sz="1600" dirty="0" smtClean="0"/>
                <a:t>‘</a:t>
              </a:r>
              <a:endParaRPr kumimoji="1" lang="ja-JP" altLang="en-US" sz="2800" i="1" dirty="0"/>
            </a:p>
          </p:txBody>
        </p:sp>
        <p:sp>
          <p:nvSpPr>
            <p:cNvPr id="140" name="テキスト ボックス 139"/>
            <p:cNvSpPr txBox="1"/>
            <p:nvPr/>
          </p:nvSpPr>
          <p:spPr>
            <a:xfrm>
              <a:off x="7570277" y="4105758"/>
              <a:ext cx="605100" cy="523220"/>
            </a:xfrm>
            <a:prstGeom prst="rect">
              <a:avLst/>
            </a:prstGeom>
            <a:noFill/>
          </p:spPr>
          <p:txBody>
            <a:bodyPr wrap="square" rtlCol="0">
              <a:spAutoFit/>
            </a:bodyPr>
            <a:lstStyle/>
            <a:p>
              <a:r>
                <a:rPr lang="en-US" altLang="ja-JP" sz="2800" i="1" dirty="0" smtClean="0"/>
                <a:t>u</a:t>
              </a:r>
              <a:r>
                <a:rPr lang="en-US" altLang="ja-JP" sz="1600" dirty="0"/>
                <a:t>4</a:t>
              </a:r>
              <a:r>
                <a:rPr lang="ja-JP" altLang="en-US" sz="1600" dirty="0" smtClean="0"/>
                <a:t>‘</a:t>
              </a:r>
              <a:r>
                <a:rPr lang="ja-JP" altLang="en-US" sz="1600" dirty="0"/>
                <a:t>’</a:t>
              </a:r>
              <a:endParaRPr kumimoji="1" lang="ja-JP" altLang="en-US" sz="2800" i="1" dirty="0"/>
            </a:p>
          </p:txBody>
        </p:sp>
        <p:sp>
          <p:nvSpPr>
            <p:cNvPr id="141" name="テキスト ボックス 140"/>
            <p:cNvSpPr txBox="1"/>
            <p:nvPr/>
          </p:nvSpPr>
          <p:spPr>
            <a:xfrm>
              <a:off x="8030514" y="4093530"/>
              <a:ext cx="552229" cy="523220"/>
            </a:xfrm>
            <a:prstGeom prst="rect">
              <a:avLst/>
            </a:prstGeom>
            <a:noFill/>
          </p:spPr>
          <p:txBody>
            <a:bodyPr wrap="square" rtlCol="0">
              <a:spAutoFit/>
            </a:bodyPr>
            <a:lstStyle/>
            <a:p>
              <a:r>
                <a:rPr lang="en-US" altLang="ja-JP" sz="2800" i="1" dirty="0" smtClean="0"/>
                <a:t>v</a:t>
              </a:r>
              <a:r>
                <a:rPr lang="en-US" altLang="ja-JP" sz="1600" dirty="0"/>
                <a:t>4</a:t>
              </a:r>
              <a:r>
                <a:rPr lang="ja-JP" altLang="en-US" sz="1600" dirty="0" smtClean="0"/>
                <a:t>‘’</a:t>
              </a:r>
              <a:endParaRPr kumimoji="1" lang="ja-JP" altLang="en-US" sz="2800" i="1" dirty="0"/>
            </a:p>
          </p:txBody>
        </p:sp>
        <p:sp>
          <p:nvSpPr>
            <p:cNvPr id="143" name="テキスト ボックス 142"/>
            <p:cNvSpPr txBox="1"/>
            <p:nvPr/>
          </p:nvSpPr>
          <p:spPr>
            <a:xfrm>
              <a:off x="5838602" y="1367176"/>
              <a:ext cx="552229" cy="523220"/>
            </a:xfrm>
            <a:prstGeom prst="rect">
              <a:avLst/>
            </a:prstGeom>
            <a:noFill/>
          </p:spPr>
          <p:txBody>
            <a:bodyPr wrap="square" rtlCol="0">
              <a:spAutoFit/>
            </a:bodyPr>
            <a:lstStyle/>
            <a:p>
              <a:r>
                <a:rPr kumimoji="1" lang="en-US" altLang="ja-JP" sz="2800" i="1" dirty="0" smtClean="0"/>
                <a:t>s</a:t>
              </a:r>
              <a:endParaRPr kumimoji="1" lang="ja-JP" altLang="en-US" sz="2800" i="1" dirty="0"/>
            </a:p>
          </p:txBody>
        </p:sp>
        <p:sp>
          <p:nvSpPr>
            <p:cNvPr id="28" name="円/楕円 27"/>
            <p:cNvSpPr/>
            <p:nvPr/>
          </p:nvSpPr>
          <p:spPr>
            <a:xfrm>
              <a:off x="3779912" y="3464025"/>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1</a:t>
              </a:r>
              <a:endParaRPr lang="ja-JP" altLang="en-US" dirty="0">
                <a:solidFill>
                  <a:schemeClr val="tx1"/>
                </a:solidFill>
              </a:endParaRPr>
            </a:p>
          </p:txBody>
        </p:sp>
        <p:sp>
          <p:nvSpPr>
            <p:cNvPr id="29" name="円/楕円 28"/>
            <p:cNvSpPr/>
            <p:nvPr/>
          </p:nvSpPr>
          <p:spPr>
            <a:xfrm>
              <a:off x="4203816" y="3464025"/>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2</a:t>
              </a:r>
              <a:endParaRPr lang="ja-JP" altLang="en-US" dirty="0">
                <a:solidFill>
                  <a:schemeClr val="tx1"/>
                </a:solidFill>
              </a:endParaRPr>
            </a:p>
          </p:txBody>
        </p:sp>
        <p:sp>
          <p:nvSpPr>
            <p:cNvPr id="30" name="円/楕円 29"/>
            <p:cNvSpPr/>
            <p:nvPr/>
          </p:nvSpPr>
          <p:spPr>
            <a:xfrm>
              <a:off x="4203816" y="4005064"/>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1</a:t>
              </a:r>
              <a:endParaRPr lang="ja-JP" altLang="en-US" dirty="0">
                <a:solidFill>
                  <a:schemeClr val="tx1"/>
                </a:solidFill>
              </a:endParaRPr>
            </a:p>
          </p:txBody>
        </p:sp>
        <p:sp>
          <p:nvSpPr>
            <p:cNvPr id="31" name="円/楕円 30"/>
            <p:cNvSpPr/>
            <p:nvPr/>
          </p:nvSpPr>
          <p:spPr>
            <a:xfrm>
              <a:off x="3779912" y="4005064"/>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2</a:t>
              </a:r>
              <a:endParaRPr lang="ja-JP" altLang="en-US" dirty="0">
                <a:solidFill>
                  <a:schemeClr val="tx1"/>
                </a:solidFill>
              </a:endParaRPr>
            </a:p>
          </p:txBody>
        </p:sp>
        <p:sp>
          <p:nvSpPr>
            <p:cNvPr id="32" name="円/楕円 31"/>
            <p:cNvSpPr/>
            <p:nvPr/>
          </p:nvSpPr>
          <p:spPr>
            <a:xfrm>
              <a:off x="5105686" y="3464025"/>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2</a:t>
              </a:r>
              <a:endParaRPr lang="ja-JP" altLang="en-US" dirty="0">
                <a:solidFill>
                  <a:schemeClr val="tx1"/>
                </a:solidFill>
              </a:endParaRPr>
            </a:p>
          </p:txBody>
        </p:sp>
        <p:sp>
          <p:nvSpPr>
            <p:cNvPr id="33" name="円/楕円 32"/>
            <p:cNvSpPr/>
            <p:nvPr/>
          </p:nvSpPr>
          <p:spPr>
            <a:xfrm>
              <a:off x="5529590" y="3464025"/>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3</a:t>
              </a:r>
              <a:endParaRPr lang="ja-JP" altLang="en-US" dirty="0">
                <a:solidFill>
                  <a:schemeClr val="tx1"/>
                </a:solidFill>
              </a:endParaRPr>
            </a:p>
          </p:txBody>
        </p:sp>
        <p:sp>
          <p:nvSpPr>
            <p:cNvPr id="34" name="円/楕円 33"/>
            <p:cNvSpPr/>
            <p:nvPr/>
          </p:nvSpPr>
          <p:spPr>
            <a:xfrm>
              <a:off x="5529590" y="4005064"/>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2</a:t>
              </a:r>
              <a:endParaRPr lang="ja-JP" altLang="en-US" dirty="0">
                <a:solidFill>
                  <a:schemeClr val="tx1"/>
                </a:solidFill>
              </a:endParaRPr>
            </a:p>
          </p:txBody>
        </p:sp>
        <p:sp>
          <p:nvSpPr>
            <p:cNvPr id="35" name="円/楕円 34"/>
            <p:cNvSpPr/>
            <p:nvPr/>
          </p:nvSpPr>
          <p:spPr>
            <a:xfrm>
              <a:off x="5105686" y="4005064"/>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3</a:t>
              </a:r>
              <a:endParaRPr lang="ja-JP" altLang="en-US" dirty="0">
                <a:solidFill>
                  <a:schemeClr val="tx1"/>
                </a:solidFill>
              </a:endParaRPr>
            </a:p>
          </p:txBody>
        </p:sp>
        <p:sp>
          <p:nvSpPr>
            <p:cNvPr id="36" name="円/楕円 35"/>
            <p:cNvSpPr/>
            <p:nvPr/>
          </p:nvSpPr>
          <p:spPr>
            <a:xfrm>
              <a:off x="6372200" y="3464025"/>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3</a:t>
              </a:r>
              <a:endParaRPr lang="ja-JP" altLang="en-US" dirty="0">
                <a:solidFill>
                  <a:schemeClr val="tx1"/>
                </a:solidFill>
              </a:endParaRPr>
            </a:p>
          </p:txBody>
        </p:sp>
        <p:sp>
          <p:nvSpPr>
            <p:cNvPr id="37" name="円/楕円 36"/>
            <p:cNvSpPr/>
            <p:nvPr/>
          </p:nvSpPr>
          <p:spPr>
            <a:xfrm>
              <a:off x="6796104" y="3464025"/>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1</a:t>
              </a:r>
              <a:endParaRPr lang="ja-JP" altLang="en-US" dirty="0">
                <a:solidFill>
                  <a:schemeClr val="tx1"/>
                </a:solidFill>
              </a:endParaRPr>
            </a:p>
          </p:txBody>
        </p:sp>
        <p:sp>
          <p:nvSpPr>
            <p:cNvPr id="38" name="円/楕円 37"/>
            <p:cNvSpPr/>
            <p:nvPr/>
          </p:nvSpPr>
          <p:spPr>
            <a:xfrm>
              <a:off x="6796104" y="4005064"/>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3</a:t>
              </a:r>
              <a:endParaRPr lang="ja-JP" altLang="en-US" dirty="0">
                <a:solidFill>
                  <a:schemeClr val="tx1"/>
                </a:solidFill>
              </a:endParaRPr>
            </a:p>
          </p:txBody>
        </p:sp>
        <p:sp>
          <p:nvSpPr>
            <p:cNvPr id="39" name="円/楕円 38"/>
            <p:cNvSpPr/>
            <p:nvPr/>
          </p:nvSpPr>
          <p:spPr>
            <a:xfrm>
              <a:off x="6372200" y="4005064"/>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1</a:t>
              </a:r>
              <a:endParaRPr lang="ja-JP" altLang="en-US" dirty="0">
                <a:solidFill>
                  <a:schemeClr val="tx1"/>
                </a:solidFill>
              </a:endParaRPr>
            </a:p>
          </p:txBody>
        </p:sp>
        <p:sp>
          <p:nvSpPr>
            <p:cNvPr id="40" name="円/楕円 39"/>
            <p:cNvSpPr/>
            <p:nvPr/>
          </p:nvSpPr>
          <p:spPr>
            <a:xfrm>
              <a:off x="7698279" y="3464025"/>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4</a:t>
              </a:r>
              <a:endParaRPr lang="ja-JP" altLang="en-US" dirty="0">
                <a:solidFill>
                  <a:schemeClr val="tx1"/>
                </a:solidFill>
              </a:endParaRPr>
            </a:p>
          </p:txBody>
        </p:sp>
        <p:sp>
          <p:nvSpPr>
            <p:cNvPr id="41" name="円/楕円 40"/>
            <p:cNvSpPr/>
            <p:nvPr/>
          </p:nvSpPr>
          <p:spPr>
            <a:xfrm>
              <a:off x="8122183" y="3464025"/>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1</a:t>
              </a:r>
              <a:endParaRPr lang="ja-JP" altLang="en-US" dirty="0">
                <a:solidFill>
                  <a:schemeClr val="tx1"/>
                </a:solidFill>
              </a:endParaRPr>
            </a:p>
          </p:txBody>
        </p:sp>
        <p:sp>
          <p:nvSpPr>
            <p:cNvPr id="42" name="円/楕円 41"/>
            <p:cNvSpPr/>
            <p:nvPr/>
          </p:nvSpPr>
          <p:spPr>
            <a:xfrm>
              <a:off x="8122183" y="4005064"/>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4</a:t>
              </a:r>
              <a:endParaRPr lang="ja-JP" altLang="en-US" dirty="0">
                <a:solidFill>
                  <a:schemeClr val="tx1"/>
                </a:solidFill>
              </a:endParaRPr>
            </a:p>
          </p:txBody>
        </p:sp>
        <p:sp>
          <p:nvSpPr>
            <p:cNvPr id="43" name="円/楕円 42"/>
            <p:cNvSpPr/>
            <p:nvPr/>
          </p:nvSpPr>
          <p:spPr>
            <a:xfrm>
              <a:off x="7698279" y="4005064"/>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1</a:t>
              </a:r>
              <a:endParaRPr lang="ja-JP" altLang="en-US" dirty="0">
                <a:solidFill>
                  <a:schemeClr val="tx1"/>
                </a:solidFill>
              </a:endParaRPr>
            </a:p>
          </p:txBody>
        </p:sp>
        <p:sp>
          <p:nvSpPr>
            <p:cNvPr id="44" name="円/楕円 43"/>
            <p:cNvSpPr/>
            <p:nvPr/>
          </p:nvSpPr>
          <p:spPr>
            <a:xfrm>
              <a:off x="5864733" y="1844824"/>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0</a:t>
              </a:r>
              <a:endParaRPr lang="ja-JP" altLang="en-US" dirty="0">
                <a:solidFill>
                  <a:schemeClr val="tx1"/>
                </a:solidFill>
              </a:endParaRPr>
            </a:p>
          </p:txBody>
        </p:sp>
        <p:sp>
          <p:nvSpPr>
            <p:cNvPr id="6" name="円/楕円 5"/>
            <p:cNvSpPr/>
            <p:nvPr/>
          </p:nvSpPr>
          <p:spPr>
            <a:xfrm>
              <a:off x="1923728" y="2673379"/>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1</a:t>
              </a:r>
              <a:endParaRPr lang="ja-JP" altLang="en-US" dirty="0">
                <a:solidFill>
                  <a:schemeClr val="tx1"/>
                </a:solidFill>
              </a:endParaRPr>
            </a:p>
          </p:txBody>
        </p:sp>
        <p:sp>
          <p:nvSpPr>
            <p:cNvPr id="7" name="円/楕円 6"/>
            <p:cNvSpPr/>
            <p:nvPr/>
          </p:nvSpPr>
          <p:spPr>
            <a:xfrm>
              <a:off x="1235750" y="3453745"/>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4</a:t>
              </a:r>
              <a:endParaRPr lang="ja-JP" altLang="en-US" dirty="0">
                <a:solidFill>
                  <a:schemeClr val="tx1"/>
                </a:solidFill>
              </a:endParaRPr>
            </a:p>
          </p:txBody>
        </p:sp>
        <p:sp>
          <p:nvSpPr>
            <p:cNvPr id="8" name="円/楕円 7"/>
            <p:cNvSpPr/>
            <p:nvPr/>
          </p:nvSpPr>
          <p:spPr>
            <a:xfrm>
              <a:off x="2638190" y="3453503"/>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3</a:t>
              </a:r>
              <a:endParaRPr lang="ja-JP" altLang="en-US" dirty="0">
                <a:solidFill>
                  <a:schemeClr val="tx1"/>
                </a:solidFill>
              </a:endParaRPr>
            </a:p>
          </p:txBody>
        </p:sp>
        <p:sp>
          <p:nvSpPr>
            <p:cNvPr id="9" name="円/楕円 8"/>
            <p:cNvSpPr/>
            <p:nvPr/>
          </p:nvSpPr>
          <p:spPr>
            <a:xfrm>
              <a:off x="2638190" y="1834544"/>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2</a:t>
              </a:r>
              <a:endParaRPr lang="ja-JP" altLang="en-US" dirty="0">
                <a:solidFill>
                  <a:schemeClr val="tx1"/>
                </a:solidFill>
              </a:endParaRPr>
            </a:p>
          </p:txBody>
        </p:sp>
        <p:sp>
          <p:nvSpPr>
            <p:cNvPr id="145" name="テキスト ボックス 144"/>
            <p:cNvSpPr txBox="1"/>
            <p:nvPr/>
          </p:nvSpPr>
          <p:spPr>
            <a:xfrm>
              <a:off x="1766368" y="4653956"/>
              <a:ext cx="633346" cy="461665"/>
            </a:xfrm>
            <a:prstGeom prst="rect">
              <a:avLst/>
            </a:prstGeom>
            <a:noFill/>
          </p:spPr>
          <p:txBody>
            <a:bodyPr wrap="square" rtlCol="0">
              <a:spAutoFit/>
            </a:bodyPr>
            <a:lstStyle/>
            <a:p>
              <a:r>
                <a:rPr lang="en-US" altLang="ja-JP" sz="2400" dirty="0" smtClean="0"/>
                <a:t>(a)</a:t>
              </a:r>
              <a:endParaRPr kumimoji="1" lang="ja-JP" altLang="en-US" sz="2400" dirty="0"/>
            </a:p>
          </p:txBody>
        </p:sp>
        <p:sp>
          <p:nvSpPr>
            <p:cNvPr id="146" name="テキスト ボックス 145"/>
            <p:cNvSpPr txBox="1"/>
            <p:nvPr/>
          </p:nvSpPr>
          <p:spPr>
            <a:xfrm>
              <a:off x="5666815" y="4670206"/>
              <a:ext cx="633346" cy="461665"/>
            </a:xfrm>
            <a:prstGeom prst="rect">
              <a:avLst/>
            </a:prstGeom>
            <a:noFill/>
          </p:spPr>
          <p:txBody>
            <a:bodyPr wrap="square" rtlCol="0">
              <a:spAutoFit/>
            </a:bodyPr>
            <a:lstStyle/>
            <a:p>
              <a:r>
                <a:rPr lang="en-US" altLang="ja-JP" sz="2400" dirty="0" smtClean="0"/>
                <a:t>(b)</a:t>
              </a:r>
              <a:endParaRPr kumimoji="1" lang="ja-JP" altLang="en-US" sz="2400" dirty="0"/>
            </a:p>
          </p:txBody>
        </p:sp>
      </p:grpSp>
    </p:spTree>
    <p:extLst>
      <p:ext uri="{BB962C8B-B14F-4D97-AF65-F5344CB8AC3E}">
        <p14:creationId xmlns:p14="http://schemas.microsoft.com/office/powerpoint/2010/main" val="1368900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202BC488-264D-4CC2-AA22-7687A2C3553A}" type="slidenum">
              <a:rPr kumimoji="1" lang="ja-JP" altLang="en-US" smtClean="0"/>
              <a:t>39</a:t>
            </a:fld>
            <a:endParaRPr kumimoji="1" lang="ja-JP" altLang="en-US" dirty="0"/>
          </a:p>
        </p:txBody>
      </p:sp>
      <p:grpSp>
        <p:nvGrpSpPr>
          <p:cNvPr id="2" name="グループ化 1"/>
          <p:cNvGrpSpPr/>
          <p:nvPr/>
        </p:nvGrpSpPr>
        <p:grpSpPr>
          <a:xfrm>
            <a:off x="467545" y="1026437"/>
            <a:ext cx="7721185" cy="2700613"/>
            <a:chOff x="467545" y="1026437"/>
            <a:chExt cx="7721185" cy="2700613"/>
          </a:xfrm>
        </p:grpSpPr>
        <p:cxnSp>
          <p:nvCxnSpPr>
            <p:cNvPr id="8" name="直線コネクタ 7"/>
            <p:cNvCxnSpPr>
              <a:stCxn id="14" idx="2"/>
              <a:endCxn id="12" idx="0"/>
            </p:cNvCxnSpPr>
            <p:nvPr/>
          </p:nvCxnSpPr>
          <p:spPr>
            <a:xfrm flipH="1">
              <a:off x="748185" y="1212451"/>
              <a:ext cx="936507" cy="10291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a:stCxn id="14" idx="3"/>
              <a:endCxn id="13" idx="0"/>
            </p:cNvCxnSpPr>
            <p:nvPr/>
          </p:nvCxnSpPr>
          <p:spPr>
            <a:xfrm flipH="1">
              <a:off x="1402015" y="1296423"/>
              <a:ext cx="317460" cy="9452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14" idx="5"/>
              <a:endCxn id="15" idx="0"/>
            </p:cNvCxnSpPr>
            <p:nvPr/>
          </p:nvCxnSpPr>
          <p:spPr>
            <a:xfrm>
              <a:off x="1887419" y="1296423"/>
              <a:ext cx="76694" cy="9452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22" idx="1"/>
              <a:endCxn id="14" idx="0"/>
            </p:cNvCxnSpPr>
            <p:nvPr/>
          </p:nvCxnSpPr>
          <p:spPr>
            <a:xfrm flipH="1" flipV="1">
              <a:off x="1803447" y="1093696"/>
              <a:ext cx="764328" cy="11827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629430" y="2241637"/>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ysClr val="windowText" lastClr="000000"/>
                  </a:solidFill>
                </a:rPr>
                <a:t>2</a:t>
              </a:r>
              <a:endParaRPr lang="ja-JP" altLang="en-US" dirty="0">
                <a:solidFill>
                  <a:sysClr val="windowText" lastClr="000000"/>
                </a:solidFill>
              </a:endParaRPr>
            </a:p>
          </p:txBody>
        </p:sp>
        <p:sp>
          <p:nvSpPr>
            <p:cNvPr id="13" name="円/楕円 12"/>
            <p:cNvSpPr/>
            <p:nvPr/>
          </p:nvSpPr>
          <p:spPr>
            <a:xfrm>
              <a:off x="1283260" y="2241637"/>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ysClr val="windowText" lastClr="000000"/>
                  </a:solidFill>
                </a:rPr>
                <a:t>2</a:t>
              </a:r>
              <a:endParaRPr lang="ja-JP" altLang="en-US" dirty="0">
                <a:solidFill>
                  <a:sysClr val="windowText" lastClr="000000"/>
                </a:solidFill>
              </a:endParaRPr>
            </a:p>
          </p:txBody>
        </p:sp>
        <p:sp>
          <p:nvSpPr>
            <p:cNvPr id="14" name="円/楕円 13"/>
            <p:cNvSpPr/>
            <p:nvPr/>
          </p:nvSpPr>
          <p:spPr>
            <a:xfrm>
              <a:off x="1684692" y="1093696"/>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ysClr val="windowText" lastClr="000000"/>
                  </a:solidFill>
                </a:rPr>
                <a:t>1</a:t>
              </a:r>
              <a:endParaRPr lang="ja-JP" altLang="en-US" dirty="0">
                <a:solidFill>
                  <a:sysClr val="windowText" lastClr="000000"/>
                </a:solidFill>
              </a:endParaRPr>
            </a:p>
          </p:txBody>
        </p:sp>
        <p:sp>
          <p:nvSpPr>
            <p:cNvPr id="15" name="円/楕円 14"/>
            <p:cNvSpPr/>
            <p:nvPr/>
          </p:nvSpPr>
          <p:spPr>
            <a:xfrm>
              <a:off x="1845358" y="2241637"/>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ysClr val="windowText" lastClr="000000"/>
                  </a:solidFill>
                </a:rPr>
                <a:t>2</a:t>
              </a:r>
              <a:endParaRPr lang="ja-JP" altLang="en-US" dirty="0">
                <a:solidFill>
                  <a:sysClr val="windowText" lastClr="000000"/>
                </a:solidFill>
              </a:endParaRPr>
            </a:p>
          </p:txBody>
        </p:sp>
        <p:sp>
          <p:nvSpPr>
            <p:cNvPr id="16" name="円/楕円 15"/>
            <p:cNvSpPr/>
            <p:nvPr/>
          </p:nvSpPr>
          <p:spPr>
            <a:xfrm>
              <a:off x="2082868" y="3489540"/>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rPr>
                <a:t>1</a:t>
              </a:r>
              <a:endParaRPr lang="ja-JP" altLang="en-US">
                <a:solidFill>
                  <a:sysClr val="windowText" lastClr="000000"/>
                </a:solidFill>
              </a:endParaRPr>
            </a:p>
          </p:txBody>
        </p:sp>
        <p:sp>
          <p:nvSpPr>
            <p:cNvPr id="17" name="円/楕円 16"/>
            <p:cNvSpPr/>
            <p:nvPr/>
          </p:nvSpPr>
          <p:spPr>
            <a:xfrm>
              <a:off x="1481965" y="3489540"/>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rPr>
                <a:t>1</a:t>
              </a:r>
              <a:endParaRPr lang="ja-JP" altLang="en-US">
                <a:solidFill>
                  <a:sysClr val="windowText" lastClr="000000"/>
                </a:solidFill>
              </a:endParaRPr>
            </a:p>
          </p:txBody>
        </p:sp>
        <p:sp>
          <p:nvSpPr>
            <p:cNvPr id="18" name="円/楕円 17"/>
            <p:cNvSpPr/>
            <p:nvPr/>
          </p:nvSpPr>
          <p:spPr>
            <a:xfrm>
              <a:off x="861226" y="3489540"/>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rPr>
                <a:t>3</a:t>
              </a:r>
              <a:endParaRPr lang="ja-JP" altLang="en-US">
                <a:solidFill>
                  <a:sysClr val="windowText" lastClr="000000"/>
                </a:solidFill>
              </a:endParaRPr>
            </a:p>
          </p:txBody>
        </p:sp>
        <p:cxnSp>
          <p:nvCxnSpPr>
            <p:cNvPr id="19" name="直線コネクタ 18"/>
            <p:cNvCxnSpPr>
              <a:stCxn id="13" idx="3"/>
              <a:endCxn id="18" idx="0"/>
            </p:cNvCxnSpPr>
            <p:nvPr/>
          </p:nvCxnSpPr>
          <p:spPr>
            <a:xfrm flipH="1">
              <a:off x="979981" y="2444364"/>
              <a:ext cx="338062" cy="10451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13" idx="5"/>
              <a:endCxn id="17" idx="0"/>
            </p:cNvCxnSpPr>
            <p:nvPr/>
          </p:nvCxnSpPr>
          <p:spPr>
            <a:xfrm>
              <a:off x="1485987" y="2444364"/>
              <a:ext cx="114733" cy="10451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5" idx="4"/>
              <a:endCxn id="16" idx="0"/>
            </p:cNvCxnSpPr>
            <p:nvPr/>
          </p:nvCxnSpPr>
          <p:spPr>
            <a:xfrm>
              <a:off x="1964113" y="2479147"/>
              <a:ext cx="237510" cy="10103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円/楕円 21"/>
            <p:cNvSpPr/>
            <p:nvPr/>
          </p:nvSpPr>
          <p:spPr>
            <a:xfrm>
              <a:off x="2532992" y="2241637"/>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ysClr val="windowText" lastClr="000000"/>
                  </a:solidFill>
                </a:rPr>
                <a:t>3</a:t>
              </a:r>
              <a:endParaRPr lang="ja-JP" altLang="en-US" dirty="0">
                <a:solidFill>
                  <a:sysClr val="windowText" lastClr="000000"/>
                </a:solidFill>
              </a:endParaRPr>
            </a:p>
          </p:txBody>
        </p:sp>
        <p:sp>
          <p:nvSpPr>
            <p:cNvPr id="23" name="円/楕円 22"/>
            <p:cNvSpPr/>
            <p:nvPr/>
          </p:nvSpPr>
          <p:spPr>
            <a:xfrm>
              <a:off x="2684233" y="3489540"/>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rPr>
                <a:t>2</a:t>
              </a:r>
              <a:endParaRPr lang="ja-JP" altLang="en-US">
                <a:solidFill>
                  <a:sysClr val="windowText" lastClr="000000"/>
                </a:solidFill>
              </a:endParaRPr>
            </a:p>
          </p:txBody>
        </p:sp>
        <p:cxnSp>
          <p:nvCxnSpPr>
            <p:cNvPr id="24" name="直線コネクタ 23"/>
            <p:cNvCxnSpPr>
              <a:stCxn id="22" idx="4"/>
              <a:endCxn id="23" idx="0"/>
            </p:cNvCxnSpPr>
            <p:nvPr/>
          </p:nvCxnSpPr>
          <p:spPr>
            <a:xfrm>
              <a:off x="2651747" y="2479147"/>
              <a:ext cx="151241" cy="10103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28" idx="4"/>
              <a:endCxn id="26" idx="0"/>
            </p:cNvCxnSpPr>
            <p:nvPr/>
          </p:nvCxnSpPr>
          <p:spPr>
            <a:xfrm>
              <a:off x="3265563" y="2479147"/>
              <a:ext cx="395280" cy="10103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円/楕円 25"/>
            <p:cNvSpPr/>
            <p:nvPr/>
          </p:nvSpPr>
          <p:spPr>
            <a:xfrm>
              <a:off x="3542088" y="3489540"/>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rPr>
                <a:t>1</a:t>
              </a:r>
              <a:endParaRPr lang="ja-JP" altLang="en-US">
                <a:solidFill>
                  <a:sysClr val="windowText" lastClr="000000"/>
                </a:solidFill>
              </a:endParaRPr>
            </a:p>
          </p:txBody>
        </p:sp>
        <p:cxnSp>
          <p:nvCxnSpPr>
            <p:cNvPr id="27" name="直線コネクタ 26"/>
            <p:cNvCxnSpPr>
              <a:stCxn id="14" idx="6"/>
              <a:endCxn id="28" idx="1"/>
            </p:cNvCxnSpPr>
            <p:nvPr/>
          </p:nvCxnSpPr>
          <p:spPr>
            <a:xfrm>
              <a:off x="1922202" y="1212451"/>
              <a:ext cx="1259389" cy="10639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a:off x="3146808" y="2241637"/>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rPr>
                <a:t>3</a:t>
              </a:r>
              <a:endParaRPr lang="ja-JP" altLang="en-US">
                <a:solidFill>
                  <a:sysClr val="windowText" lastClr="000000"/>
                </a:solidFill>
              </a:endParaRPr>
            </a:p>
          </p:txBody>
        </p:sp>
        <p:sp>
          <p:nvSpPr>
            <p:cNvPr id="29" name="正方形/長方形 28"/>
            <p:cNvSpPr/>
            <p:nvPr/>
          </p:nvSpPr>
          <p:spPr>
            <a:xfrm>
              <a:off x="1617433" y="1026437"/>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76" name="直線コネクタ 75"/>
            <p:cNvCxnSpPr>
              <a:stCxn id="80" idx="4"/>
              <a:endCxn id="79" idx="0"/>
            </p:cNvCxnSpPr>
            <p:nvPr/>
          </p:nvCxnSpPr>
          <p:spPr>
            <a:xfrm flipH="1">
              <a:off x="5765534" y="1390169"/>
              <a:ext cx="447045" cy="878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a:stCxn id="87" idx="0"/>
              <a:endCxn id="80" idx="0"/>
            </p:cNvCxnSpPr>
            <p:nvPr/>
          </p:nvCxnSpPr>
          <p:spPr>
            <a:xfrm flipH="1" flipV="1">
              <a:off x="6212579" y="1152659"/>
              <a:ext cx="881227" cy="11235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円/楕円 78"/>
            <p:cNvSpPr/>
            <p:nvPr/>
          </p:nvSpPr>
          <p:spPr>
            <a:xfrm>
              <a:off x="5646779" y="2268403"/>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ysClr val="windowText" lastClr="000000"/>
                  </a:solidFill>
                </a:rPr>
                <a:t>2</a:t>
              </a:r>
              <a:endParaRPr lang="ja-JP" altLang="en-US" dirty="0">
                <a:solidFill>
                  <a:sysClr val="windowText" lastClr="000000"/>
                </a:solidFill>
              </a:endParaRPr>
            </a:p>
          </p:txBody>
        </p:sp>
        <p:sp>
          <p:nvSpPr>
            <p:cNvPr id="80" name="円/楕円 79"/>
            <p:cNvSpPr/>
            <p:nvPr/>
          </p:nvSpPr>
          <p:spPr>
            <a:xfrm>
              <a:off x="6093824" y="1152659"/>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rPr>
                <a:t>1</a:t>
              </a:r>
              <a:endParaRPr lang="ja-JP" altLang="en-US">
                <a:solidFill>
                  <a:sysClr val="windowText" lastClr="000000"/>
                </a:solidFill>
              </a:endParaRPr>
            </a:p>
          </p:txBody>
        </p:sp>
        <p:sp>
          <p:nvSpPr>
            <p:cNvPr id="81" name="円/楕円 80"/>
            <p:cNvSpPr/>
            <p:nvPr/>
          </p:nvSpPr>
          <p:spPr>
            <a:xfrm>
              <a:off x="6243197" y="3489540"/>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rPr>
                <a:t>1</a:t>
              </a:r>
              <a:endParaRPr lang="ja-JP" altLang="en-US">
                <a:solidFill>
                  <a:sysClr val="windowText" lastClr="000000"/>
                </a:solidFill>
              </a:endParaRPr>
            </a:p>
          </p:txBody>
        </p:sp>
        <p:sp>
          <p:nvSpPr>
            <p:cNvPr id="82" name="円/楕円 81"/>
            <p:cNvSpPr/>
            <p:nvPr/>
          </p:nvSpPr>
          <p:spPr>
            <a:xfrm>
              <a:off x="5558798" y="3489540"/>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rPr>
                <a:t>1</a:t>
              </a:r>
              <a:endParaRPr lang="ja-JP" altLang="en-US">
                <a:solidFill>
                  <a:sysClr val="windowText" lastClr="000000"/>
                </a:solidFill>
              </a:endParaRPr>
            </a:p>
          </p:txBody>
        </p:sp>
        <p:sp>
          <p:nvSpPr>
            <p:cNvPr id="83" name="円/楕円 82"/>
            <p:cNvSpPr/>
            <p:nvPr/>
          </p:nvSpPr>
          <p:spPr>
            <a:xfrm>
              <a:off x="4987255" y="3489540"/>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rPr>
                <a:t>3</a:t>
              </a:r>
              <a:endParaRPr lang="ja-JP" altLang="en-US">
                <a:solidFill>
                  <a:sysClr val="windowText" lastClr="000000"/>
                </a:solidFill>
              </a:endParaRPr>
            </a:p>
          </p:txBody>
        </p:sp>
        <p:cxnSp>
          <p:nvCxnSpPr>
            <p:cNvPr id="84" name="直線コネクタ 83"/>
            <p:cNvCxnSpPr>
              <a:stCxn id="79" idx="3"/>
              <a:endCxn id="83" idx="0"/>
            </p:cNvCxnSpPr>
            <p:nvPr/>
          </p:nvCxnSpPr>
          <p:spPr>
            <a:xfrm flipH="1">
              <a:off x="5106010" y="2471130"/>
              <a:ext cx="575552" cy="10184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79" idx="4"/>
              <a:endCxn id="82" idx="0"/>
            </p:cNvCxnSpPr>
            <p:nvPr/>
          </p:nvCxnSpPr>
          <p:spPr>
            <a:xfrm flipH="1">
              <a:off x="5677553" y="2505913"/>
              <a:ext cx="87981" cy="9836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a:stCxn id="79" idx="5"/>
              <a:endCxn id="81" idx="0"/>
            </p:cNvCxnSpPr>
            <p:nvPr/>
          </p:nvCxnSpPr>
          <p:spPr>
            <a:xfrm>
              <a:off x="5849506" y="2471130"/>
              <a:ext cx="512446" cy="10184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円/楕円 86"/>
            <p:cNvSpPr/>
            <p:nvPr/>
          </p:nvSpPr>
          <p:spPr>
            <a:xfrm>
              <a:off x="6975051" y="2276178"/>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rPr>
                <a:t>3</a:t>
              </a:r>
              <a:endParaRPr lang="ja-JP" altLang="en-US">
                <a:solidFill>
                  <a:sysClr val="windowText" lastClr="000000"/>
                </a:solidFill>
              </a:endParaRPr>
            </a:p>
          </p:txBody>
        </p:sp>
        <p:sp>
          <p:nvSpPr>
            <p:cNvPr id="88" name="円/楕円 87"/>
            <p:cNvSpPr/>
            <p:nvPr/>
          </p:nvSpPr>
          <p:spPr>
            <a:xfrm>
              <a:off x="6922497" y="3489540"/>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rPr>
                <a:t>2</a:t>
              </a:r>
              <a:endParaRPr lang="ja-JP" altLang="en-US">
                <a:solidFill>
                  <a:sysClr val="windowText" lastClr="000000"/>
                </a:solidFill>
              </a:endParaRPr>
            </a:p>
          </p:txBody>
        </p:sp>
        <p:cxnSp>
          <p:nvCxnSpPr>
            <p:cNvPr id="89" name="直線コネクタ 88"/>
            <p:cNvCxnSpPr>
              <a:stCxn id="87" idx="4"/>
              <a:endCxn id="88" idx="0"/>
            </p:cNvCxnSpPr>
            <p:nvPr/>
          </p:nvCxnSpPr>
          <p:spPr>
            <a:xfrm flipH="1">
              <a:off x="7041252" y="2513688"/>
              <a:ext cx="52554" cy="9758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a:stCxn id="93" idx="4"/>
              <a:endCxn id="91" idx="0"/>
            </p:cNvCxnSpPr>
            <p:nvPr/>
          </p:nvCxnSpPr>
          <p:spPr>
            <a:xfrm>
              <a:off x="7709478" y="2505913"/>
              <a:ext cx="360497" cy="9836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円/楕円 90"/>
            <p:cNvSpPr/>
            <p:nvPr/>
          </p:nvSpPr>
          <p:spPr>
            <a:xfrm>
              <a:off x="7951220" y="3489540"/>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rPr>
                <a:t>1</a:t>
              </a:r>
              <a:endParaRPr lang="ja-JP" altLang="en-US">
                <a:solidFill>
                  <a:sysClr val="windowText" lastClr="000000"/>
                </a:solidFill>
              </a:endParaRPr>
            </a:p>
          </p:txBody>
        </p:sp>
        <p:cxnSp>
          <p:nvCxnSpPr>
            <p:cNvPr id="92" name="直線コネクタ 91"/>
            <p:cNvCxnSpPr>
              <a:stCxn id="80" idx="6"/>
              <a:endCxn id="93" idx="1"/>
            </p:cNvCxnSpPr>
            <p:nvPr/>
          </p:nvCxnSpPr>
          <p:spPr>
            <a:xfrm>
              <a:off x="6331334" y="1271414"/>
              <a:ext cx="1294172" cy="10317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円/楕円 92"/>
            <p:cNvSpPr/>
            <p:nvPr/>
          </p:nvSpPr>
          <p:spPr>
            <a:xfrm>
              <a:off x="7590723" y="2268403"/>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rPr>
                <a:t>3</a:t>
              </a:r>
              <a:endParaRPr lang="ja-JP" altLang="en-US">
                <a:solidFill>
                  <a:sysClr val="windowText" lastClr="000000"/>
                </a:solidFill>
              </a:endParaRPr>
            </a:p>
          </p:txBody>
        </p:sp>
        <p:sp>
          <p:nvSpPr>
            <p:cNvPr id="94" name="正方形/長方形 93"/>
            <p:cNvSpPr/>
            <p:nvPr/>
          </p:nvSpPr>
          <p:spPr>
            <a:xfrm>
              <a:off x="6026565" y="1085400"/>
              <a:ext cx="372027" cy="3720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96" name="円/楕円 95"/>
            <p:cNvSpPr/>
            <p:nvPr/>
          </p:nvSpPr>
          <p:spPr>
            <a:xfrm>
              <a:off x="467545" y="2060848"/>
              <a:ext cx="1793504" cy="57606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97" name="円/楕円 96"/>
            <p:cNvSpPr/>
            <p:nvPr/>
          </p:nvSpPr>
          <p:spPr>
            <a:xfrm>
              <a:off x="4987255" y="2072360"/>
              <a:ext cx="1556559" cy="576064"/>
            </a:xfrm>
            <a:prstGeom prst="ellipse">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99" name="右矢印 98"/>
            <p:cNvSpPr/>
            <p:nvPr/>
          </p:nvSpPr>
          <p:spPr>
            <a:xfrm>
              <a:off x="3868657" y="1989627"/>
              <a:ext cx="926135" cy="7185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ysClr val="windowText" lastClr="000000"/>
                  </a:solidFill>
                </a:rPr>
                <a:t>縮約</a:t>
              </a:r>
              <a:endParaRPr kumimoji="1" lang="ja-JP" altLang="en-US" dirty="0">
                <a:solidFill>
                  <a:sysClr val="windowText" lastClr="000000"/>
                </a:solidFill>
              </a:endParaRPr>
            </a:p>
          </p:txBody>
        </p:sp>
      </p:grpSp>
    </p:spTree>
    <p:extLst>
      <p:ext uri="{BB962C8B-B14F-4D97-AF65-F5344CB8AC3E}">
        <p14:creationId xmlns:p14="http://schemas.microsoft.com/office/powerpoint/2010/main" val="3019958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713500" y="1196752"/>
                <a:ext cx="7787208" cy="584775"/>
              </a:xfrm>
            </p:spPr>
            <p:txBody>
              <a:bodyPr wrap="none">
                <a:spAutoFit/>
              </a:bodyPr>
              <a:lstStyle/>
              <a:p>
                <a:pPr marL="0" indent="0">
                  <a:buNone/>
                </a:pPr>
                <a14:m>
                  <m:oMath xmlns:m="http://schemas.openxmlformats.org/officeDocument/2006/math">
                    <m:r>
                      <a:rPr kumimoji="1" lang="en-US" altLang="ja-JP" b="0" i="1" smtClean="0">
                        <a:latin typeface="Cambria Math"/>
                      </a:rPr>
                      <m:t>𝑛</m:t>
                    </m:r>
                    <m:r>
                      <a:rPr kumimoji="1" lang="en-US" altLang="ja-JP" b="0" i="1" smtClean="0">
                        <a:latin typeface="Cambria Math"/>
                      </a:rPr>
                      <m:t>×</m:t>
                    </m:r>
                    <m:r>
                      <a:rPr kumimoji="1" lang="en-US" altLang="ja-JP" b="0" i="1" smtClean="0">
                        <a:latin typeface="Cambria Math"/>
                      </a:rPr>
                      <m:t>𝑚</m:t>
                    </m:r>
                  </m:oMath>
                </a14:m>
                <a:r>
                  <a:rPr kumimoji="1" lang="ja-JP" altLang="en-US" dirty="0" smtClean="0"/>
                  <a:t>のグリッド上で行う一人用のゲーム</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713500" y="1196752"/>
                <a:ext cx="7787208" cy="584775"/>
              </a:xfrm>
              <a:blipFill rotWithShape="1">
                <a:blip r:embed="rId4"/>
                <a:stretch>
                  <a:fillRect t="-11458" r="-1801" b="-35417"/>
                </a:stretch>
              </a:blipFill>
            </p:spPr>
            <p:txBody>
              <a:bodyPr/>
              <a:lstStyle/>
              <a:p>
                <a:r>
                  <a:rPr lang="ja-JP" altLang="en-US">
                    <a:noFill/>
                  </a:rPr>
                  <a:t> </a:t>
                </a:r>
              </a:p>
            </p:txBody>
          </p:sp>
        </mc:Fallback>
      </mc:AlternateContent>
      <p:grpSp>
        <p:nvGrpSpPr>
          <p:cNvPr id="6" name="グループ化 5"/>
          <p:cNvGrpSpPr/>
          <p:nvPr/>
        </p:nvGrpSpPr>
        <p:grpSpPr>
          <a:xfrm>
            <a:off x="1155680" y="1900096"/>
            <a:ext cx="7191712" cy="1040285"/>
            <a:chOff x="755576" y="1900096"/>
            <a:chExt cx="7191712" cy="1040285"/>
          </a:xfrm>
        </p:grpSpPr>
        <p:sp>
          <p:nvSpPr>
            <p:cNvPr id="4" name="コンテンツ プレースホルダー 2"/>
            <p:cNvSpPr txBox="1">
              <a:spLocks/>
            </p:cNvSpPr>
            <p:nvPr/>
          </p:nvSpPr>
          <p:spPr>
            <a:xfrm>
              <a:off x="755576" y="1900096"/>
              <a:ext cx="1261884" cy="523220"/>
            </a:xfrm>
            <a:prstGeom prst="rect">
              <a:avLst/>
            </a:prstGeom>
          </p:spPr>
          <p:txBody>
            <a:bodyPr vert="horz" wrap="non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smtClean="0"/>
                <a:t>目的：</a:t>
              </a:r>
              <a:endParaRPr lang="ja-JP" altLang="en-US" sz="2800" dirty="0"/>
            </a:p>
          </p:txBody>
        </p:sp>
        <p:sp>
          <p:nvSpPr>
            <p:cNvPr id="5" name="コンテンツ プレースホルダー 2"/>
            <p:cNvSpPr txBox="1">
              <a:spLocks/>
            </p:cNvSpPr>
            <p:nvPr/>
          </p:nvSpPr>
          <p:spPr>
            <a:xfrm>
              <a:off x="2017460" y="1900096"/>
              <a:ext cx="5929828" cy="1040285"/>
            </a:xfrm>
            <a:prstGeom prst="rect">
              <a:avLst/>
            </a:prstGeom>
          </p:spPr>
          <p:txBody>
            <a:bodyPr vert="horz" wrap="non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smtClean="0"/>
                <a:t>　　　　　の色を変えていくことで</a:t>
              </a:r>
              <a:endParaRPr lang="en-US" altLang="ja-JP" sz="2800" dirty="0" smtClean="0"/>
            </a:p>
            <a:p>
              <a:pPr marL="0" indent="0">
                <a:buFont typeface="Arial" panose="020B0604020202020204" pitchFamily="34" charset="0"/>
                <a:buNone/>
              </a:pPr>
              <a:r>
                <a:rPr lang="ja-JP" altLang="en-US" sz="2800" dirty="0" smtClean="0"/>
                <a:t>グリッドを一色に塗りつぶす．</a:t>
              </a:r>
              <a:endParaRPr lang="en-US" altLang="ja-JP" sz="2800" dirty="0" smtClean="0"/>
            </a:p>
          </p:txBody>
        </p:sp>
      </p:grpSp>
      <p:sp>
        <p:nvSpPr>
          <p:cNvPr id="7" name="正方形/長方形 6"/>
          <p:cNvSpPr/>
          <p:nvPr/>
        </p:nvSpPr>
        <p:spPr>
          <a:xfrm>
            <a:off x="755576" y="3573016"/>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55576" y="4509120"/>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55576" y="5445224"/>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691680" y="3573016"/>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691680" y="4509120"/>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691680" y="5445224"/>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627784" y="3573016"/>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627784" y="4509120"/>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627784" y="5445224"/>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683568" y="3501008"/>
            <a:ext cx="1080120" cy="108012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吹き出し 21"/>
          <p:cNvSpPr/>
          <p:nvPr/>
        </p:nvSpPr>
        <p:spPr>
          <a:xfrm>
            <a:off x="395536" y="2420237"/>
            <a:ext cx="1656184" cy="933677"/>
          </a:xfrm>
          <a:custGeom>
            <a:avLst/>
            <a:gdLst>
              <a:gd name="connsiteX0" fmla="*/ 0 w 1656184"/>
              <a:gd name="connsiteY0" fmla="*/ 107609 h 645644"/>
              <a:gd name="connsiteX1" fmla="*/ 107609 w 1656184"/>
              <a:gd name="connsiteY1" fmla="*/ 0 h 645644"/>
              <a:gd name="connsiteX2" fmla="*/ 276031 w 1656184"/>
              <a:gd name="connsiteY2" fmla="*/ 0 h 645644"/>
              <a:gd name="connsiteX3" fmla="*/ 276031 w 1656184"/>
              <a:gd name="connsiteY3" fmla="*/ 0 h 645644"/>
              <a:gd name="connsiteX4" fmla="*/ 690077 w 1656184"/>
              <a:gd name="connsiteY4" fmla="*/ 0 h 645644"/>
              <a:gd name="connsiteX5" fmla="*/ 1548575 w 1656184"/>
              <a:gd name="connsiteY5" fmla="*/ 0 h 645644"/>
              <a:gd name="connsiteX6" fmla="*/ 1656184 w 1656184"/>
              <a:gd name="connsiteY6" fmla="*/ 107609 h 645644"/>
              <a:gd name="connsiteX7" fmla="*/ 1656184 w 1656184"/>
              <a:gd name="connsiteY7" fmla="*/ 376626 h 645644"/>
              <a:gd name="connsiteX8" fmla="*/ 1656184 w 1656184"/>
              <a:gd name="connsiteY8" fmla="*/ 376626 h 645644"/>
              <a:gd name="connsiteX9" fmla="*/ 1656184 w 1656184"/>
              <a:gd name="connsiteY9" fmla="*/ 538037 h 645644"/>
              <a:gd name="connsiteX10" fmla="*/ 1656184 w 1656184"/>
              <a:gd name="connsiteY10" fmla="*/ 538035 h 645644"/>
              <a:gd name="connsiteX11" fmla="*/ 1548575 w 1656184"/>
              <a:gd name="connsiteY11" fmla="*/ 645644 h 645644"/>
              <a:gd name="connsiteX12" fmla="*/ 690077 w 1656184"/>
              <a:gd name="connsiteY12" fmla="*/ 645644 h 645644"/>
              <a:gd name="connsiteX13" fmla="*/ 740331 w 1656184"/>
              <a:gd name="connsiteY13" fmla="*/ 1075191 h 645644"/>
              <a:gd name="connsiteX14" fmla="*/ 276031 w 1656184"/>
              <a:gd name="connsiteY14" fmla="*/ 645644 h 645644"/>
              <a:gd name="connsiteX15" fmla="*/ 107609 w 1656184"/>
              <a:gd name="connsiteY15" fmla="*/ 645644 h 645644"/>
              <a:gd name="connsiteX16" fmla="*/ 0 w 1656184"/>
              <a:gd name="connsiteY16" fmla="*/ 538035 h 645644"/>
              <a:gd name="connsiteX17" fmla="*/ 0 w 1656184"/>
              <a:gd name="connsiteY17" fmla="*/ 538037 h 645644"/>
              <a:gd name="connsiteX18" fmla="*/ 0 w 1656184"/>
              <a:gd name="connsiteY18" fmla="*/ 376626 h 645644"/>
              <a:gd name="connsiteX19" fmla="*/ 0 w 1656184"/>
              <a:gd name="connsiteY19" fmla="*/ 376626 h 645644"/>
              <a:gd name="connsiteX20" fmla="*/ 0 w 1656184"/>
              <a:gd name="connsiteY20" fmla="*/ 107609 h 645644"/>
              <a:gd name="connsiteX0" fmla="*/ 0 w 1656184"/>
              <a:gd name="connsiteY0" fmla="*/ 107609 h 1075191"/>
              <a:gd name="connsiteX1" fmla="*/ 107609 w 1656184"/>
              <a:gd name="connsiteY1" fmla="*/ 0 h 1075191"/>
              <a:gd name="connsiteX2" fmla="*/ 276031 w 1656184"/>
              <a:gd name="connsiteY2" fmla="*/ 0 h 1075191"/>
              <a:gd name="connsiteX3" fmla="*/ 276031 w 1656184"/>
              <a:gd name="connsiteY3" fmla="*/ 0 h 1075191"/>
              <a:gd name="connsiteX4" fmla="*/ 690077 w 1656184"/>
              <a:gd name="connsiteY4" fmla="*/ 0 h 1075191"/>
              <a:gd name="connsiteX5" fmla="*/ 1548575 w 1656184"/>
              <a:gd name="connsiteY5" fmla="*/ 0 h 1075191"/>
              <a:gd name="connsiteX6" fmla="*/ 1656184 w 1656184"/>
              <a:gd name="connsiteY6" fmla="*/ 107609 h 1075191"/>
              <a:gd name="connsiteX7" fmla="*/ 1656184 w 1656184"/>
              <a:gd name="connsiteY7" fmla="*/ 376626 h 1075191"/>
              <a:gd name="connsiteX8" fmla="*/ 1656184 w 1656184"/>
              <a:gd name="connsiteY8" fmla="*/ 376626 h 1075191"/>
              <a:gd name="connsiteX9" fmla="*/ 1656184 w 1656184"/>
              <a:gd name="connsiteY9" fmla="*/ 538037 h 1075191"/>
              <a:gd name="connsiteX10" fmla="*/ 1656184 w 1656184"/>
              <a:gd name="connsiteY10" fmla="*/ 538035 h 1075191"/>
              <a:gd name="connsiteX11" fmla="*/ 1548575 w 1656184"/>
              <a:gd name="connsiteY11" fmla="*/ 645644 h 1075191"/>
              <a:gd name="connsiteX12" fmla="*/ 690077 w 1656184"/>
              <a:gd name="connsiteY12" fmla="*/ 645644 h 1075191"/>
              <a:gd name="connsiteX13" fmla="*/ 740331 w 1656184"/>
              <a:gd name="connsiteY13" fmla="*/ 1075191 h 1075191"/>
              <a:gd name="connsiteX14" fmla="*/ 421309 w 1656184"/>
              <a:gd name="connsiteY14" fmla="*/ 645644 h 1075191"/>
              <a:gd name="connsiteX15" fmla="*/ 107609 w 1656184"/>
              <a:gd name="connsiteY15" fmla="*/ 645644 h 1075191"/>
              <a:gd name="connsiteX16" fmla="*/ 0 w 1656184"/>
              <a:gd name="connsiteY16" fmla="*/ 538035 h 1075191"/>
              <a:gd name="connsiteX17" fmla="*/ 0 w 1656184"/>
              <a:gd name="connsiteY17" fmla="*/ 538037 h 1075191"/>
              <a:gd name="connsiteX18" fmla="*/ 0 w 1656184"/>
              <a:gd name="connsiteY18" fmla="*/ 376626 h 1075191"/>
              <a:gd name="connsiteX19" fmla="*/ 0 w 1656184"/>
              <a:gd name="connsiteY19" fmla="*/ 376626 h 1075191"/>
              <a:gd name="connsiteX20" fmla="*/ 0 w 1656184"/>
              <a:gd name="connsiteY20" fmla="*/ 107609 h 1075191"/>
              <a:gd name="connsiteX0" fmla="*/ 0 w 1656184"/>
              <a:gd name="connsiteY0" fmla="*/ 107609 h 1075191"/>
              <a:gd name="connsiteX1" fmla="*/ 107609 w 1656184"/>
              <a:gd name="connsiteY1" fmla="*/ 0 h 1075191"/>
              <a:gd name="connsiteX2" fmla="*/ 276031 w 1656184"/>
              <a:gd name="connsiteY2" fmla="*/ 0 h 1075191"/>
              <a:gd name="connsiteX3" fmla="*/ 276031 w 1656184"/>
              <a:gd name="connsiteY3" fmla="*/ 0 h 1075191"/>
              <a:gd name="connsiteX4" fmla="*/ 690077 w 1656184"/>
              <a:gd name="connsiteY4" fmla="*/ 0 h 1075191"/>
              <a:gd name="connsiteX5" fmla="*/ 1548575 w 1656184"/>
              <a:gd name="connsiteY5" fmla="*/ 0 h 1075191"/>
              <a:gd name="connsiteX6" fmla="*/ 1656184 w 1656184"/>
              <a:gd name="connsiteY6" fmla="*/ 107609 h 1075191"/>
              <a:gd name="connsiteX7" fmla="*/ 1656184 w 1656184"/>
              <a:gd name="connsiteY7" fmla="*/ 376626 h 1075191"/>
              <a:gd name="connsiteX8" fmla="*/ 1656184 w 1656184"/>
              <a:gd name="connsiteY8" fmla="*/ 376626 h 1075191"/>
              <a:gd name="connsiteX9" fmla="*/ 1656184 w 1656184"/>
              <a:gd name="connsiteY9" fmla="*/ 538037 h 1075191"/>
              <a:gd name="connsiteX10" fmla="*/ 1656184 w 1656184"/>
              <a:gd name="connsiteY10" fmla="*/ 538035 h 1075191"/>
              <a:gd name="connsiteX11" fmla="*/ 1548575 w 1656184"/>
              <a:gd name="connsiteY11" fmla="*/ 645644 h 1075191"/>
              <a:gd name="connsiteX12" fmla="*/ 937905 w 1656184"/>
              <a:gd name="connsiteY12" fmla="*/ 645644 h 1075191"/>
              <a:gd name="connsiteX13" fmla="*/ 740331 w 1656184"/>
              <a:gd name="connsiteY13" fmla="*/ 1075191 h 1075191"/>
              <a:gd name="connsiteX14" fmla="*/ 421309 w 1656184"/>
              <a:gd name="connsiteY14" fmla="*/ 645644 h 1075191"/>
              <a:gd name="connsiteX15" fmla="*/ 107609 w 1656184"/>
              <a:gd name="connsiteY15" fmla="*/ 645644 h 1075191"/>
              <a:gd name="connsiteX16" fmla="*/ 0 w 1656184"/>
              <a:gd name="connsiteY16" fmla="*/ 538035 h 1075191"/>
              <a:gd name="connsiteX17" fmla="*/ 0 w 1656184"/>
              <a:gd name="connsiteY17" fmla="*/ 538037 h 1075191"/>
              <a:gd name="connsiteX18" fmla="*/ 0 w 1656184"/>
              <a:gd name="connsiteY18" fmla="*/ 376626 h 1075191"/>
              <a:gd name="connsiteX19" fmla="*/ 0 w 1656184"/>
              <a:gd name="connsiteY19" fmla="*/ 376626 h 1075191"/>
              <a:gd name="connsiteX20" fmla="*/ 0 w 1656184"/>
              <a:gd name="connsiteY20" fmla="*/ 107609 h 1075191"/>
              <a:gd name="connsiteX0" fmla="*/ 0 w 1656184"/>
              <a:gd name="connsiteY0" fmla="*/ 107609 h 1075191"/>
              <a:gd name="connsiteX1" fmla="*/ 107609 w 1656184"/>
              <a:gd name="connsiteY1" fmla="*/ 0 h 1075191"/>
              <a:gd name="connsiteX2" fmla="*/ 276031 w 1656184"/>
              <a:gd name="connsiteY2" fmla="*/ 0 h 1075191"/>
              <a:gd name="connsiteX3" fmla="*/ 276031 w 1656184"/>
              <a:gd name="connsiteY3" fmla="*/ 0 h 1075191"/>
              <a:gd name="connsiteX4" fmla="*/ 690077 w 1656184"/>
              <a:gd name="connsiteY4" fmla="*/ 0 h 1075191"/>
              <a:gd name="connsiteX5" fmla="*/ 1548575 w 1656184"/>
              <a:gd name="connsiteY5" fmla="*/ 0 h 1075191"/>
              <a:gd name="connsiteX6" fmla="*/ 1656184 w 1656184"/>
              <a:gd name="connsiteY6" fmla="*/ 107609 h 1075191"/>
              <a:gd name="connsiteX7" fmla="*/ 1656184 w 1656184"/>
              <a:gd name="connsiteY7" fmla="*/ 376626 h 1075191"/>
              <a:gd name="connsiteX8" fmla="*/ 1656184 w 1656184"/>
              <a:gd name="connsiteY8" fmla="*/ 376626 h 1075191"/>
              <a:gd name="connsiteX9" fmla="*/ 1656184 w 1656184"/>
              <a:gd name="connsiteY9" fmla="*/ 538037 h 1075191"/>
              <a:gd name="connsiteX10" fmla="*/ 1656184 w 1656184"/>
              <a:gd name="connsiteY10" fmla="*/ 538035 h 1075191"/>
              <a:gd name="connsiteX11" fmla="*/ 1548575 w 1656184"/>
              <a:gd name="connsiteY11" fmla="*/ 645644 h 1075191"/>
              <a:gd name="connsiteX12" fmla="*/ 937905 w 1656184"/>
              <a:gd name="connsiteY12" fmla="*/ 645644 h 1075191"/>
              <a:gd name="connsiteX13" fmla="*/ 740331 w 1656184"/>
              <a:gd name="connsiteY13" fmla="*/ 1075191 h 1075191"/>
              <a:gd name="connsiteX14" fmla="*/ 652045 w 1656184"/>
              <a:gd name="connsiteY14" fmla="*/ 645644 h 1075191"/>
              <a:gd name="connsiteX15" fmla="*/ 107609 w 1656184"/>
              <a:gd name="connsiteY15" fmla="*/ 645644 h 1075191"/>
              <a:gd name="connsiteX16" fmla="*/ 0 w 1656184"/>
              <a:gd name="connsiteY16" fmla="*/ 538035 h 1075191"/>
              <a:gd name="connsiteX17" fmla="*/ 0 w 1656184"/>
              <a:gd name="connsiteY17" fmla="*/ 538037 h 1075191"/>
              <a:gd name="connsiteX18" fmla="*/ 0 w 1656184"/>
              <a:gd name="connsiteY18" fmla="*/ 376626 h 1075191"/>
              <a:gd name="connsiteX19" fmla="*/ 0 w 1656184"/>
              <a:gd name="connsiteY19" fmla="*/ 376626 h 1075191"/>
              <a:gd name="connsiteX20" fmla="*/ 0 w 1656184"/>
              <a:gd name="connsiteY20" fmla="*/ 107609 h 1075191"/>
              <a:gd name="connsiteX0" fmla="*/ 0 w 1656184"/>
              <a:gd name="connsiteY0" fmla="*/ 107609 h 1075191"/>
              <a:gd name="connsiteX1" fmla="*/ 107609 w 1656184"/>
              <a:gd name="connsiteY1" fmla="*/ 0 h 1075191"/>
              <a:gd name="connsiteX2" fmla="*/ 276031 w 1656184"/>
              <a:gd name="connsiteY2" fmla="*/ 0 h 1075191"/>
              <a:gd name="connsiteX3" fmla="*/ 276031 w 1656184"/>
              <a:gd name="connsiteY3" fmla="*/ 0 h 1075191"/>
              <a:gd name="connsiteX4" fmla="*/ 690077 w 1656184"/>
              <a:gd name="connsiteY4" fmla="*/ 0 h 1075191"/>
              <a:gd name="connsiteX5" fmla="*/ 1548575 w 1656184"/>
              <a:gd name="connsiteY5" fmla="*/ 0 h 1075191"/>
              <a:gd name="connsiteX6" fmla="*/ 1656184 w 1656184"/>
              <a:gd name="connsiteY6" fmla="*/ 107609 h 1075191"/>
              <a:gd name="connsiteX7" fmla="*/ 1656184 w 1656184"/>
              <a:gd name="connsiteY7" fmla="*/ 376626 h 1075191"/>
              <a:gd name="connsiteX8" fmla="*/ 1656184 w 1656184"/>
              <a:gd name="connsiteY8" fmla="*/ 376626 h 1075191"/>
              <a:gd name="connsiteX9" fmla="*/ 1656184 w 1656184"/>
              <a:gd name="connsiteY9" fmla="*/ 538037 h 1075191"/>
              <a:gd name="connsiteX10" fmla="*/ 1656184 w 1656184"/>
              <a:gd name="connsiteY10" fmla="*/ 538035 h 1075191"/>
              <a:gd name="connsiteX11" fmla="*/ 1548575 w 1656184"/>
              <a:gd name="connsiteY11" fmla="*/ 645644 h 1075191"/>
              <a:gd name="connsiteX12" fmla="*/ 1014817 w 1656184"/>
              <a:gd name="connsiteY12" fmla="*/ 645644 h 1075191"/>
              <a:gd name="connsiteX13" fmla="*/ 740331 w 1656184"/>
              <a:gd name="connsiteY13" fmla="*/ 1075191 h 1075191"/>
              <a:gd name="connsiteX14" fmla="*/ 652045 w 1656184"/>
              <a:gd name="connsiteY14" fmla="*/ 645644 h 1075191"/>
              <a:gd name="connsiteX15" fmla="*/ 107609 w 1656184"/>
              <a:gd name="connsiteY15" fmla="*/ 645644 h 1075191"/>
              <a:gd name="connsiteX16" fmla="*/ 0 w 1656184"/>
              <a:gd name="connsiteY16" fmla="*/ 538035 h 1075191"/>
              <a:gd name="connsiteX17" fmla="*/ 0 w 1656184"/>
              <a:gd name="connsiteY17" fmla="*/ 538037 h 1075191"/>
              <a:gd name="connsiteX18" fmla="*/ 0 w 1656184"/>
              <a:gd name="connsiteY18" fmla="*/ 376626 h 1075191"/>
              <a:gd name="connsiteX19" fmla="*/ 0 w 1656184"/>
              <a:gd name="connsiteY19" fmla="*/ 376626 h 1075191"/>
              <a:gd name="connsiteX20" fmla="*/ 0 w 1656184"/>
              <a:gd name="connsiteY20" fmla="*/ 107609 h 1075191"/>
              <a:gd name="connsiteX0" fmla="*/ 0 w 1656184"/>
              <a:gd name="connsiteY0" fmla="*/ 107609 h 1066645"/>
              <a:gd name="connsiteX1" fmla="*/ 107609 w 1656184"/>
              <a:gd name="connsiteY1" fmla="*/ 0 h 1066645"/>
              <a:gd name="connsiteX2" fmla="*/ 276031 w 1656184"/>
              <a:gd name="connsiteY2" fmla="*/ 0 h 1066645"/>
              <a:gd name="connsiteX3" fmla="*/ 276031 w 1656184"/>
              <a:gd name="connsiteY3" fmla="*/ 0 h 1066645"/>
              <a:gd name="connsiteX4" fmla="*/ 690077 w 1656184"/>
              <a:gd name="connsiteY4" fmla="*/ 0 h 1066645"/>
              <a:gd name="connsiteX5" fmla="*/ 1548575 w 1656184"/>
              <a:gd name="connsiteY5" fmla="*/ 0 h 1066645"/>
              <a:gd name="connsiteX6" fmla="*/ 1656184 w 1656184"/>
              <a:gd name="connsiteY6" fmla="*/ 107609 h 1066645"/>
              <a:gd name="connsiteX7" fmla="*/ 1656184 w 1656184"/>
              <a:gd name="connsiteY7" fmla="*/ 376626 h 1066645"/>
              <a:gd name="connsiteX8" fmla="*/ 1656184 w 1656184"/>
              <a:gd name="connsiteY8" fmla="*/ 376626 h 1066645"/>
              <a:gd name="connsiteX9" fmla="*/ 1656184 w 1656184"/>
              <a:gd name="connsiteY9" fmla="*/ 538037 h 1066645"/>
              <a:gd name="connsiteX10" fmla="*/ 1656184 w 1656184"/>
              <a:gd name="connsiteY10" fmla="*/ 538035 h 1066645"/>
              <a:gd name="connsiteX11" fmla="*/ 1548575 w 1656184"/>
              <a:gd name="connsiteY11" fmla="*/ 645644 h 1066645"/>
              <a:gd name="connsiteX12" fmla="*/ 1014817 w 1656184"/>
              <a:gd name="connsiteY12" fmla="*/ 645644 h 1066645"/>
              <a:gd name="connsiteX13" fmla="*/ 834334 w 1656184"/>
              <a:gd name="connsiteY13" fmla="*/ 1066645 h 1066645"/>
              <a:gd name="connsiteX14" fmla="*/ 652045 w 1656184"/>
              <a:gd name="connsiteY14" fmla="*/ 645644 h 1066645"/>
              <a:gd name="connsiteX15" fmla="*/ 107609 w 1656184"/>
              <a:gd name="connsiteY15" fmla="*/ 645644 h 1066645"/>
              <a:gd name="connsiteX16" fmla="*/ 0 w 1656184"/>
              <a:gd name="connsiteY16" fmla="*/ 538035 h 1066645"/>
              <a:gd name="connsiteX17" fmla="*/ 0 w 1656184"/>
              <a:gd name="connsiteY17" fmla="*/ 538037 h 1066645"/>
              <a:gd name="connsiteX18" fmla="*/ 0 w 1656184"/>
              <a:gd name="connsiteY18" fmla="*/ 376626 h 1066645"/>
              <a:gd name="connsiteX19" fmla="*/ 0 w 1656184"/>
              <a:gd name="connsiteY19" fmla="*/ 376626 h 1066645"/>
              <a:gd name="connsiteX20" fmla="*/ 0 w 1656184"/>
              <a:gd name="connsiteY20" fmla="*/ 107609 h 106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56184" h="1066645">
                <a:moveTo>
                  <a:pt x="0" y="107609"/>
                </a:moveTo>
                <a:cubicBezTo>
                  <a:pt x="0" y="48178"/>
                  <a:pt x="48178" y="0"/>
                  <a:pt x="107609" y="0"/>
                </a:cubicBezTo>
                <a:lnTo>
                  <a:pt x="276031" y="0"/>
                </a:lnTo>
                <a:lnTo>
                  <a:pt x="276031" y="0"/>
                </a:lnTo>
                <a:lnTo>
                  <a:pt x="690077" y="0"/>
                </a:lnTo>
                <a:lnTo>
                  <a:pt x="1548575" y="0"/>
                </a:lnTo>
                <a:cubicBezTo>
                  <a:pt x="1608006" y="0"/>
                  <a:pt x="1656184" y="48178"/>
                  <a:pt x="1656184" y="107609"/>
                </a:cubicBezTo>
                <a:lnTo>
                  <a:pt x="1656184" y="376626"/>
                </a:lnTo>
                <a:lnTo>
                  <a:pt x="1656184" y="376626"/>
                </a:lnTo>
                <a:lnTo>
                  <a:pt x="1656184" y="538037"/>
                </a:lnTo>
                <a:lnTo>
                  <a:pt x="1656184" y="538035"/>
                </a:lnTo>
                <a:cubicBezTo>
                  <a:pt x="1656184" y="597466"/>
                  <a:pt x="1608006" y="645644"/>
                  <a:pt x="1548575" y="645644"/>
                </a:cubicBezTo>
                <a:lnTo>
                  <a:pt x="1014817" y="645644"/>
                </a:lnTo>
                <a:lnTo>
                  <a:pt x="834334" y="1066645"/>
                </a:lnTo>
                <a:lnTo>
                  <a:pt x="652045" y="645644"/>
                </a:lnTo>
                <a:lnTo>
                  <a:pt x="107609" y="645644"/>
                </a:lnTo>
                <a:cubicBezTo>
                  <a:pt x="48178" y="645644"/>
                  <a:pt x="0" y="597466"/>
                  <a:pt x="0" y="538035"/>
                </a:cubicBezTo>
                <a:lnTo>
                  <a:pt x="0" y="538037"/>
                </a:lnTo>
                <a:lnTo>
                  <a:pt x="0" y="376626"/>
                </a:lnTo>
                <a:lnTo>
                  <a:pt x="0" y="376626"/>
                </a:lnTo>
                <a:lnTo>
                  <a:pt x="0" y="107609"/>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0000" rtlCol="0" anchor="t" anchorCtr="1">
            <a:noAutofit/>
          </a:bodyPr>
          <a:lstStyle/>
          <a:p>
            <a:pPr algn="ctr"/>
            <a:r>
              <a:rPr kumimoji="1" lang="ja-JP" altLang="en-US" sz="2400" dirty="0" smtClean="0">
                <a:solidFill>
                  <a:srgbClr val="FF0000"/>
                </a:solidFill>
              </a:rPr>
              <a:t>ピボット</a:t>
            </a:r>
            <a:endParaRPr kumimoji="1" lang="ja-JP" altLang="en-US" sz="2400" dirty="0">
              <a:solidFill>
                <a:srgbClr val="FF0000"/>
              </a:solidFill>
            </a:endParaRPr>
          </a:p>
        </p:txBody>
      </p:sp>
      <p:sp>
        <p:nvSpPr>
          <p:cNvPr id="23" name="正方形/長方形 22"/>
          <p:cNvSpPr/>
          <p:nvPr/>
        </p:nvSpPr>
        <p:spPr>
          <a:xfrm>
            <a:off x="4225768" y="5465700"/>
            <a:ext cx="648072" cy="648072"/>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4957523" y="5460941"/>
            <a:ext cx="648072" cy="648072"/>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5689278" y="5465700"/>
            <a:ext cx="648072" cy="648072"/>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6421033" y="5465700"/>
            <a:ext cx="648072" cy="648072"/>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7152787" y="5465700"/>
            <a:ext cx="648072" cy="648072"/>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2924568" y="247832"/>
            <a:ext cx="3294864" cy="769441"/>
          </a:xfrm>
          <a:prstGeom prst="rect">
            <a:avLst/>
          </a:prstGeom>
          <a:noFill/>
        </p:spPr>
        <p:txBody>
          <a:bodyPr wrap="square" rtlCol="0">
            <a:spAutoFit/>
          </a:bodyPr>
          <a:lstStyle/>
          <a:p>
            <a:r>
              <a:rPr lang="en-US" altLang="ja-JP" sz="4400" dirty="0" smtClean="0">
                <a:solidFill>
                  <a:srgbClr val="FF0000"/>
                </a:solidFill>
              </a:rPr>
              <a:t>Flood-It</a:t>
            </a:r>
            <a:r>
              <a:rPr lang="ja-JP" altLang="en-US" sz="4400" dirty="0" smtClean="0"/>
              <a:t>とは</a:t>
            </a:r>
            <a:endParaRPr kumimoji="1" lang="ja-JP" altLang="en-US" sz="4400" dirty="0"/>
          </a:p>
        </p:txBody>
      </p:sp>
      <p:cxnSp>
        <p:nvCxnSpPr>
          <p:cNvPr id="31" name="直線矢印コネクタ 30"/>
          <p:cNvCxnSpPr/>
          <p:nvPr/>
        </p:nvCxnSpPr>
        <p:spPr>
          <a:xfrm>
            <a:off x="518586" y="3609020"/>
            <a:ext cx="0" cy="2736304"/>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755576" y="6525344"/>
            <a:ext cx="2808312"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p:cNvSpPr txBox="1"/>
              <p:nvPr/>
            </p:nvSpPr>
            <p:spPr>
              <a:xfrm>
                <a:off x="77639" y="4581128"/>
                <a:ext cx="3600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a:latin typeface="Cambria Math"/>
                        </a:rPr>
                        <m:t>𝑛</m:t>
                      </m:r>
                    </m:oMath>
                  </m:oMathPara>
                </a14:m>
                <a:endParaRPr kumimoji="1" lang="ja-JP" altLang="en-US" sz="28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77639" y="4581128"/>
                <a:ext cx="360040" cy="584775"/>
              </a:xfrm>
              <a:prstGeom prst="rect">
                <a:avLst/>
              </a:prstGeom>
              <a:blipFill rotWithShape="1">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p:cNvSpPr txBox="1"/>
              <p:nvPr/>
            </p:nvSpPr>
            <p:spPr>
              <a:xfrm>
                <a:off x="1835236" y="6345324"/>
                <a:ext cx="6489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a:latin typeface="Cambria Math"/>
                        </a:rPr>
                        <m:t>𝑚</m:t>
                      </m:r>
                    </m:oMath>
                  </m:oMathPara>
                </a14:m>
                <a:endParaRPr kumimoji="1" lang="ja-JP" altLang="en-US" sz="32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1835236" y="6345324"/>
                <a:ext cx="648991" cy="584775"/>
              </a:xfrm>
              <a:prstGeom prst="rect">
                <a:avLst/>
              </a:prstGeom>
              <a:blipFill rotWithShape="1">
                <a:blip r:embed="rId6"/>
                <a:stretch>
                  <a:fillRect/>
                </a:stretch>
              </a:blipFill>
            </p:spPr>
            <p:txBody>
              <a:bodyPr/>
              <a:lstStyle/>
              <a:p>
                <a:r>
                  <a:rPr lang="ja-JP" altLang="en-US">
                    <a:noFill/>
                  </a:rPr>
                  <a:t> </a:t>
                </a:r>
              </a:p>
            </p:txBody>
          </p:sp>
        </mc:Fallback>
      </mc:AlternateContent>
      <p:sp>
        <p:nvSpPr>
          <p:cNvPr id="42" name="テキスト ボックス 41"/>
          <p:cNvSpPr txBox="1"/>
          <p:nvPr/>
        </p:nvSpPr>
        <p:spPr>
          <a:xfrm>
            <a:off x="2417564" y="1900096"/>
            <a:ext cx="2154436" cy="523220"/>
          </a:xfrm>
          <a:prstGeom prst="rect">
            <a:avLst/>
          </a:prstGeom>
          <a:noFill/>
        </p:spPr>
        <p:txBody>
          <a:bodyPr wrap="square" rtlCol="0">
            <a:spAutoFit/>
          </a:bodyPr>
          <a:lstStyle/>
          <a:p>
            <a:r>
              <a:rPr lang="ja-JP" altLang="en-US" sz="2800" dirty="0" smtClean="0"/>
              <a:t>左上のマス</a:t>
            </a:r>
            <a:endParaRPr kumimoji="1" lang="ja-JP" altLang="en-US" sz="2800" dirty="0"/>
          </a:p>
        </p:txBody>
      </p:sp>
      <p:sp>
        <p:nvSpPr>
          <p:cNvPr id="2" name="スライド番号プレースホルダー 1"/>
          <p:cNvSpPr>
            <a:spLocks noGrp="1"/>
          </p:cNvSpPr>
          <p:nvPr>
            <p:ph type="sldNum" sz="quarter" idx="12"/>
          </p:nvPr>
        </p:nvSpPr>
        <p:spPr/>
        <p:txBody>
          <a:bodyPr/>
          <a:lstStyle/>
          <a:p>
            <a:fld id="{202BC488-264D-4CC2-AA22-7687A2C3553A}" type="slidenum">
              <a:rPr kumimoji="1" lang="ja-JP" altLang="en-US" smtClean="0"/>
              <a:t>4</a:t>
            </a:fld>
            <a:endParaRPr kumimoji="1" lang="ja-JP" altLang="en-US" dirty="0"/>
          </a:p>
        </p:txBody>
      </p:sp>
      <p:sp>
        <p:nvSpPr>
          <p:cNvPr id="16" name="テキスト ボックス 15"/>
          <p:cNvSpPr txBox="1"/>
          <p:nvPr/>
        </p:nvSpPr>
        <p:spPr>
          <a:xfrm>
            <a:off x="4184208" y="6156012"/>
            <a:ext cx="823140" cy="369332"/>
          </a:xfrm>
          <a:prstGeom prst="rect">
            <a:avLst/>
          </a:prstGeom>
          <a:noFill/>
        </p:spPr>
        <p:txBody>
          <a:bodyPr wrap="square" rtlCol="0">
            <a:spAutoFit/>
          </a:bodyPr>
          <a:lstStyle/>
          <a:p>
            <a:r>
              <a:rPr kumimoji="1" lang="en-US" altLang="ja-JP" dirty="0" smtClean="0"/>
              <a:t>1</a:t>
            </a:r>
            <a:r>
              <a:rPr kumimoji="1" lang="ja-JP" altLang="en-US" dirty="0" smtClean="0"/>
              <a:t>回目</a:t>
            </a:r>
            <a:endParaRPr kumimoji="1" lang="ja-JP" altLang="en-US" dirty="0"/>
          </a:p>
        </p:txBody>
      </p:sp>
      <p:sp>
        <p:nvSpPr>
          <p:cNvPr id="40" name="テキスト ボックス 39"/>
          <p:cNvSpPr txBox="1"/>
          <p:nvPr/>
        </p:nvSpPr>
        <p:spPr>
          <a:xfrm>
            <a:off x="4921796" y="6156012"/>
            <a:ext cx="823140" cy="369332"/>
          </a:xfrm>
          <a:prstGeom prst="rect">
            <a:avLst/>
          </a:prstGeom>
          <a:noFill/>
        </p:spPr>
        <p:txBody>
          <a:bodyPr wrap="square" rtlCol="0">
            <a:spAutoFit/>
          </a:bodyPr>
          <a:lstStyle/>
          <a:p>
            <a:r>
              <a:rPr lang="en-US" altLang="ja-JP" dirty="0"/>
              <a:t>2</a:t>
            </a:r>
            <a:r>
              <a:rPr kumimoji="1" lang="ja-JP" altLang="en-US" dirty="0" smtClean="0"/>
              <a:t>回目</a:t>
            </a:r>
            <a:endParaRPr kumimoji="1" lang="ja-JP" altLang="en-US" dirty="0"/>
          </a:p>
        </p:txBody>
      </p:sp>
      <p:sp>
        <p:nvSpPr>
          <p:cNvPr id="41" name="テキスト ボックス 40"/>
          <p:cNvSpPr txBox="1"/>
          <p:nvPr/>
        </p:nvSpPr>
        <p:spPr>
          <a:xfrm>
            <a:off x="5659384" y="6156012"/>
            <a:ext cx="822444" cy="369332"/>
          </a:xfrm>
          <a:prstGeom prst="rect">
            <a:avLst/>
          </a:prstGeom>
          <a:noFill/>
        </p:spPr>
        <p:txBody>
          <a:bodyPr wrap="square" rtlCol="0">
            <a:spAutoFit/>
          </a:bodyPr>
          <a:lstStyle/>
          <a:p>
            <a:r>
              <a:rPr lang="en-US" altLang="ja-JP" dirty="0" smtClean="0"/>
              <a:t>3</a:t>
            </a:r>
            <a:r>
              <a:rPr kumimoji="1" lang="ja-JP" altLang="en-US" dirty="0" smtClean="0"/>
              <a:t>回目</a:t>
            </a:r>
            <a:endParaRPr kumimoji="1" lang="ja-JP" altLang="en-US" dirty="0"/>
          </a:p>
        </p:txBody>
      </p:sp>
      <p:sp>
        <p:nvSpPr>
          <p:cNvPr id="43" name="テキスト ボックス 42"/>
          <p:cNvSpPr txBox="1"/>
          <p:nvPr/>
        </p:nvSpPr>
        <p:spPr>
          <a:xfrm>
            <a:off x="6396276" y="6156012"/>
            <a:ext cx="822444" cy="369332"/>
          </a:xfrm>
          <a:prstGeom prst="rect">
            <a:avLst/>
          </a:prstGeom>
          <a:noFill/>
        </p:spPr>
        <p:txBody>
          <a:bodyPr wrap="square" rtlCol="0">
            <a:spAutoFit/>
          </a:bodyPr>
          <a:lstStyle/>
          <a:p>
            <a:r>
              <a:rPr lang="en-US" altLang="ja-JP" dirty="0"/>
              <a:t>4</a:t>
            </a:r>
            <a:r>
              <a:rPr kumimoji="1" lang="ja-JP" altLang="en-US" dirty="0" smtClean="0"/>
              <a:t>回目</a:t>
            </a:r>
            <a:endParaRPr kumimoji="1" lang="ja-JP" altLang="en-US" dirty="0"/>
          </a:p>
        </p:txBody>
      </p:sp>
      <p:sp>
        <p:nvSpPr>
          <p:cNvPr id="44" name="テキスト ボックス 43"/>
          <p:cNvSpPr txBox="1"/>
          <p:nvPr/>
        </p:nvSpPr>
        <p:spPr>
          <a:xfrm>
            <a:off x="7133167" y="6156012"/>
            <a:ext cx="822444" cy="369332"/>
          </a:xfrm>
          <a:prstGeom prst="rect">
            <a:avLst/>
          </a:prstGeom>
          <a:noFill/>
        </p:spPr>
        <p:txBody>
          <a:bodyPr wrap="square" rtlCol="0">
            <a:spAutoFit/>
          </a:bodyPr>
          <a:lstStyle/>
          <a:p>
            <a:r>
              <a:rPr lang="en-US" altLang="ja-JP" dirty="0" smtClean="0"/>
              <a:t>5</a:t>
            </a:r>
            <a:r>
              <a:rPr kumimoji="1" lang="ja-JP" altLang="en-US" dirty="0" smtClean="0"/>
              <a:t>回目</a:t>
            </a:r>
            <a:endParaRPr kumimoji="1" lang="ja-JP" altLang="en-US" dirty="0"/>
          </a:p>
        </p:txBody>
      </p:sp>
      <p:grpSp>
        <p:nvGrpSpPr>
          <p:cNvPr id="58" name="グループ化 57"/>
          <p:cNvGrpSpPr/>
          <p:nvPr/>
        </p:nvGrpSpPr>
        <p:grpSpPr>
          <a:xfrm>
            <a:off x="812831" y="3638295"/>
            <a:ext cx="805543" cy="805545"/>
            <a:chOff x="257659" y="290639"/>
            <a:chExt cx="805543" cy="805545"/>
          </a:xfrm>
        </p:grpSpPr>
        <p:cxnSp>
          <p:nvCxnSpPr>
            <p:cNvPr id="59" name="直線コネクタ 58"/>
            <p:cNvCxnSpPr>
              <a:stCxn id="66" idx="1"/>
              <a:endCxn id="66" idx="0"/>
            </p:cNvCxnSpPr>
            <p:nvPr/>
          </p:nvCxnSpPr>
          <p:spPr>
            <a:xfrm flipV="1">
              <a:off x="257659" y="290640"/>
              <a:ext cx="402772" cy="4027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a:stCxn id="66" idx="2"/>
              <a:endCxn id="66" idx="3"/>
            </p:cNvCxnSpPr>
            <p:nvPr/>
          </p:nvCxnSpPr>
          <p:spPr>
            <a:xfrm flipV="1">
              <a:off x="660431" y="693412"/>
              <a:ext cx="402771" cy="402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V="1">
              <a:off x="275397" y="290640"/>
              <a:ext cx="787805" cy="8055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V="1">
              <a:off x="469214" y="492026"/>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V="1">
              <a:off x="257659" y="290639"/>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V="1">
              <a:off x="848593" y="894797"/>
              <a:ext cx="214609"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V="1">
              <a:off x="257659" y="290640"/>
              <a:ext cx="211555"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正方形/長方形 65"/>
            <p:cNvSpPr/>
            <p:nvPr/>
          </p:nvSpPr>
          <p:spPr>
            <a:xfrm>
              <a:off x="257659" y="290640"/>
              <a:ext cx="805543" cy="805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812064" y="3638296"/>
            <a:ext cx="1705974" cy="809487"/>
            <a:chOff x="257659" y="286697"/>
            <a:chExt cx="1705974" cy="809487"/>
          </a:xfrm>
        </p:grpSpPr>
        <p:cxnSp>
          <p:nvCxnSpPr>
            <p:cNvPr id="28" name="直線コネクタ 27"/>
            <p:cNvCxnSpPr/>
            <p:nvPr/>
          </p:nvCxnSpPr>
          <p:spPr>
            <a:xfrm flipV="1">
              <a:off x="257659" y="290640"/>
              <a:ext cx="402772" cy="4027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V="1">
              <a:off x="622335" y="301530"/>
              <a:ext cx="794653" cy="7946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275397" y="290640"/>
              <a:ext cx="787805" cy="8055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V="1">
              <a:off x="469214" y="290640"/>
              <a:ext cx="791984" cy="8055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V="1">
              <a:off x="257659" y="290639"/>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flipV="1">
              <a:off x="257659" y="290640"/>
              <a:ext cx="211555"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V="1">
              <a:off x="1560862" y="693412"/>
              <a:ext cx="402771" cy="402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V="1">
              <a:off x="1175828" y="290640"/>
              <a:ext cx="787805" cy="8055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flipV="1">
              <a:off x="1369645" y="492026"/>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995638" y="290639"/>
              <a:ext cx="788107" cy="8016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flipV="1">
              <a:off x="1749024" y="894797"/>
              <a:ext cx="214609"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正方形/長方形 103"/>
            <p:cNvSpPr/>
            <p:nvPr/>
          </p:nvSpPr>
          <p:spPr>
            <a:xfrm>
              <a:off x="266527" y="286697"/>
              <a:ext cx="1697106" cy="805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コネクタ 107"/>
            <p:cNvCxnSpPr/>
            <p:nvPr/>
          </p:nvCxnSpPr>
          <p:spPr>
            <a:xfrm flipV="1">
              <a:off x="812064" y="301530"/>
              <a:ext cx="794653" cy="7946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グループ化 109"/>
          <p:cNvGrpSpPr/>
          <p:nvPr/>
        </p:nvGrpSpPr>
        <p:grpSpPr>
          <a:xfrm>
            <a:off x="824768" y="3638295"/>
            <a:ext cx="1732006" cy="1730188"/>
            <a:chOff x="329876" y="-367553"/>
            <a:chExt cx="1732006" cy="1730188"/>
          </a:xfrm>
        </p:grpSpPr>
        <p:sp>
          <p:nvSpPr>
            <p:cNvPr id="122" name="フリーフォーム 121"/>
            <p:cNvSpPr/>
            <p:nvPr/>
          </p:nvSpPr>
          <p:spPr>
            <a:xfrm>
              <a:off x="329876" y="-367553"/>
              <a:ext cx="1732006" cy="1730188"/>
            </a:xfrm>
            <a:custGeom>
              <a:avLst/>
              <a:gdLst>
                <a:gd name="connsiteX0" fmla="*/ 17930 w 1730188"/>
                <a:gd name="connsiteY0" fmla="*/ 806824 h 1730188"/>
                <a:gd name="connsiteX1" fmla="*/ 17930 w 1730188"/>
                <a:gd name="connsiteY1" fmla="*/ 806824 h 1730188"/>
                <a:gd name="connsiteX2" fmla="*/ 98612 w 1730188"/>
                <a:gd name="connsiteY2" fmla="*/ 797859 h 1730188"/>
                <a:gd name="connsiteX3" fmla="*/ 923365 w 1730188"/>
                <a:gd name="connsiteY3" fmla="*/ 806824 h 1730188"/>
                <a:gd name="connsiteX4" fmla="*/ 923365 w 1730188"/>
                <a:gd name="connsiteY4" fmla="*/ 1730188 h 1730188"/>
                <a:gd name="connsiteX5" fmla="*/ 1730188 w 1730188"/>
                <a:gd name="connsiteY5" fmla="*/ 1730188 h 1730188"/>
                <a:gd name="connsiteX6" fmla="*/ 1730188 w 1730188"/>
                <a:gd name="connsiteY6" fmla="*/ 0 h 1730188"/>
                <a:gd name="connsiteX7" fmla="*/ 0 w 1730188"/>
                <a:gd name="connsiteY7" fmla="*/ 0 h 1730188"/>
                <a:gd name="connsiteX8" fmla="*/ 17930 w 1730188"/>
                <a:gd name="connsiteY8" fmla="*/ 806824 h 1730188"/>
                <a:gd name="connsiteX0" fmla="*/ 8405 w 1730188"/>
                <a:gd name="connsiteY0" fmla="*/ 784599 h 1730188"/>
                <a:gd name="connsiteX1" fmla="*/ 17930 w 1730188"/>
                <a:gd name="connsiteY1" fmla="*/ 806824 h 1730188"/>
                <a:gd name="connsiteX2" fmla="*/ 98612 w 1730188"/>
                <a:gd name="connsiteY2" fmla="*/ 797859 h 1730188"/>
                <a:gd name="connsiteX3" fmla="*/ 923365 w 1730188"/>
                <a:gd name="connsiteY3" fmla="*/ 806824 h 1730188"/>
                <a:gd name="connsiteX4" fmla="*/ 923365 w 1730188"/>
                <a:gd name="connsiteY4" fmla="*/ 1730188 h 1730188"/>
                <a:gd name="connsiteX5" fmla="*/ 1730188 w 1730188"/>
                <a:gd name="connsiteY5" fmla="*/ 1730188 h 1730188"/>
                <a:gd name="connsiteX6" fmla="*/ 1730188 w 1730188"/>
                <a:gd name="connsiteY6" fmla="*/ 0 h 1730188"/>
                <a:gd name="connsiteX7" fmla="*/ 0 w 1730188"/>
                <a:gd name="connsiteY7" fmla="*/ 0 h 1730188"/>
                <a:gd name="connsiteX8" fmla="*/ 8405 w 1730188"/>
                <a:gd name="connsiteY8" fmla="*/ 784599 h 1730188"/>
                <a:gd name="connsiteX0" fmla="*/ 5230 w 1730188"/>
                <a:gd name="connsiteY0" fmla="*/ 797299 h 1730188"/>
                <a:gd name="connsiteX1" fmla="*/ 17930 w 1730188"/>
                <a:gd name="connsiteY1" fmla="*/ 806824 h 1730188"/>
                <a:gd name="connsiteX2" fmla="*/ 98612 w 1730188"/>
                <a:gd name="connsiteY2" fmla="*/ 797859 h 1730188"/>
                <a:gd name="connsiteX3" fmla="*/ 923365 w 1730188"/>
                <a:gd name="connsiteY3" fmla="*/ 806824 h 1730188"/>
                <a:gd name="connsiteX4" fmla="*/ 923365 w 1730188"/>
                <a:gd name="connsiteY4" fmla="*/ 1730188 h 1730188"/>
                <a:gd name="connsiteX5" fmla="*/ 1730188 w 1730188"/>
                <a:gd name="connsiteY5" fmla="*/ 1730188 h 1730188"/>
                <a:gd name="connsiteX6" fmla="*/ 1730188 w 1730188"/>
                <a:gd name="connsiteY6" fmla="*/ 0 h 1730188"/>
                <a:gd name="connsiteX7" fmla="*/ 0 w 1730188"/>
                <a:gd name="connsiteY7" fmla="*/ 0 h 1730188"/>
                <a:gd name="connsiteX8" fmla="*/ 5230 w 1730188"/>
                <a:gd name="connsiteY8" fmla="*/ 797299 h 1730188"/>
                <a:gd name="connsiteX0" fmla="*/ 698 w 1732006"/>
                <a:gd name="connsiteY0" fmla="*/ 797299 h 1730188"/>
                <a:gd name="connsiteX1" fmla="*/ 19748 w 1732006"/>
                <a:gd name="connsiteY1" fmla="*/ 806824 h 1730188"/>
                <a:gd name="connsiteX2" fmla="*/ 100430 w 1732006"/>
                <a:gd name="connsiteY2" fmla="*/ 797859 h 1730188"/>
                <a:gd name="connsiteX3" fmla="*/ 925183 w 1732006"/>
                <a:gd name="connsiteY3" fmla="*/ 806824 h 1730188"/>
                <a:gd name="connsiteX4" fmla="*/ 925183 w 1732006"/>
                <a:gd name="connsiteY4" fmla="*/ 1730188 h 1730188"/>
                <a:gd name="connsiteX5" fmla="*/ 1732006 w 1732006"/>
                <a:gd name="connsiteY5" fmla="*/ 1730188 h 1730188"/>
                <a:gd name="connsiteX6" fmla="*/ 1732006 w 1732006"/>
                <a:gd name="connsiteY6" fmla="*/ 0 h 1730188"/>
                <a:gd name="connsiteX7" fmla="*/ 1818 w 1732006"/>
                <a:gd name="connsiteY7" fmla="*/ 0 h 1730188"/>
                <a:gd name="connsiteX8" fmla="*/ 698 w 1732006"/>
                <a:gd name="connsiteY8" fmla="*/ 797299 h 1730188"/>
                <a:gd name="connsiteX0" fmla="*/ 8405 w 1730188"/>
                <a:gd name="connsiteY0" fmla="*/ 794124 h 1730188"/>
                <a:gd name="connsiteX1" fmla="*/ 17930 w 1730188"/>
                <a:gd name="connsiteY1" fmla="*/ 806824 h 1730188"/>
                <a:gd name="connsiteX2" fmla="*/ 98612 w 1730188"/>
                <a:gd name="connsiteY2" fmla="*/ 797859 h 1730188"/>
                <a:gd name="connsiteX3" fmla="*/ 923365 w 1730188"/>
                <a:gd name="connsiteY3" fmla="*/ 806824 h 1730188"/>
                <a:gd name="connsiteX4" fmla="*/ 923365 w 1730188"/>
                <a:gd name="connsiteY4" fmla="*/ 1730188 h 1730188"/>
                <a:gd name="connsiteX5" fmla="*/ 1730188 w 1730188"/>
                <a:gd name="connsiteY5" fmla="*/ 1730188 h 1730188"/>
                <a:gd name="connsiteX6" fmla="*/ 1730188 w 1730188"/>
                <a:gd name="connsiteY6" fmla="*/ 0 h 1730188"/>
                <a:gd name="connsiteX7" fmla="*/ 0 w 1730188"/>
                <a:gd name="connsiteY7" fmla="*/ 0 h 1730188"/>
                <a:gd name="connsiteX8" fmla="*/ 8405 w 1730188"/>
                <a:gd name="connsiteY8" fmla="*/ 794124 h 1730188"/>
                <a:gd name="connsiteX0" fmla="*/ 698 w 1732006"/>
                <a:gd name="connsiteY0" fmla="*/ 790949 h 1730188"/>
                <a:gd name="connsiteX1" fmla="*/ 19748 w 1732006"/>
                <a:gd name="connsiteY1" fmla="*/ 806824 h 1730188"/>
                <a:gd name="connsiteX2" fmla="*/ 100430 w 1732006"/>
                <a:gd name="connsiteY2" fmla="*/ 797859 h 1730188"/>
                <a:gd name="connsiteX3" fmla="*/ 925183 w 1732006"/>
                <a:gd name="connsiteY3" fmla="*/ 806824 h 1730188"/>
                <a:gd name="connsiteX4" fmla="*/ 925183 w 1732006"/>
                <a:gd name="connsiteY4" fmla="*/ 1730188 h 1730188"/>
                <a:gd name="connsiteX5" fmla="*/ 1732006 w 1732006"/>
                <a:gd name="connsiteY5" fmla="*/ 1730188 h 1730188"/>
                <a:gd name="connsiteX6" fmla="*/ 1732006 w 1732006"/>
                <a:gd name="connsiteY6" fmla="*/ 0 h 1730188"/>
                <a:gd name="connsiteX7" fmla="*/ 1818 w 1732006"/>
                <a:gd name="connsiteY7" fmla="*/ 0 h 1730188"/>
                <a:gd name="connsiteX8" fmla="*/ 698 w 1732006"/>
                <a:gd name="connsiteY8" fmla="*/ 790949 h 17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2006" h="1730188">
                  <a:moveTo>
                    <a:pt x="698" y="790949"/>
                  </a:moveTo>
                  <a:cubicBezTo>
                    <a:pt x="3873" y="798357"/>
                    <a:pt x="3126" y="805672"/>
                    <a:pt x="19748" y="806824"/>
                  </a:cubicBezTo>
                  <a:cubicBezTo>
                    <a:pt x="36370" y="807976"/>
                    <a:pt x="73370" y="797859"/>
                    <a:pt x="100430" y="797859"/>
                  </a:cubicBezTo>
                  <a:cubicBezTo>
                    <a:pt x="375364" y="797859"/>
                    <a:pt x="650249" y="806824"/>
                    <a:pt x="925183" y="806824"/>
                  </a:cubicBezTo>
                  <a:lnTo>
                    <a:pt x="925183" y="1730188"/>
                  </a:lnTo>
                  <a:lnTo>
                    <a:pt x="1732006" y="1730188"/>
                  </a:lnTo>
                  <a:lnTo>
                    <a:pt x="1732006" y="0"/>
                  </a:lnTo>
                  <a:lnTo>
                    <a:pt x="1818" y="0"/>
                  </a:lnTo>
                  <a:cubicBezTo>
                    <a:pt x="4620" y="261533"/>
                    <a:pt x="-2104" y="529416"/>
                    <a:pt x="698" y="790949"/>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4" name="直線コネクタ 123"/>
            <p:cNvCxnSpPr/>
            <p:nvPr/>
          </p:nvCxnSpPr>
          <p:spPr>
            <a:xfrm flipV="1">
              <a:off x="1255740" y="342346"/>
              <a:ext cx="786141" cy="7500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flipV="1">
              <a:off x="1643971" y="946503"/>
              <a:ext cx="402771" cy="402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V="1">
              <a:off x="1258937" y="543731"/>
              <a:ext cx="787805" cy="8055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V="1">
              <a:off x="1452754" y="745117"/>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V="1">
              <a:off x="1832133" y="1147888"/>
              <a:ext cx="214609"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263650" y="102054"/>
              <a:ext cx="798232" cy="7678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349638" y="-356325"/>
              <a:ext cx="385034" cy="400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V="1">
              <a:off x="734672" y="-345435"/>
              <a:ext cx="756557" cy="7884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V="1">
              <a:off x="349638" y="-356325"/>
              <a:ext cx="787805" cy="8055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543455" y="-356325"/>
              <a:ext cx="791984" cy="7993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349638" y="-356326"/>
              <a:ext cx="576250" cy="5979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349638" y="-356325"/>
              <a:ext cx="193817"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V="1">
              <a:off x="1250069" y="-356325"/>
              <a:ext cx="787805" cy="8055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V="1">
              <a:off x="1263639" y="-147937"/>
              <a:ext cx="774235" cy="7874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flipV="1">
              <a:off x="1069879" y="-356326"/>
              <a:ext cx="788107" cy="8016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V="1">
              <a:off x="925888" y="-345435"/>
              <a:ext cx="755070" cy="7884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グループ化 110"/>
          <p:cNvGrpSpPr/>
          <p:nvPr/>
        </p:nvGrpSpPr>
        <p:grpSpPr>
          <a:xfrm>
            <a:off x="831147" y="3685386"/>
            <a:ext cx="2694735" cy="1669737"/>
            <a:chOff x="213118" y="-413426"/>
            <a:chExt cx="2694735" cy="1669737"/>
          </a:xfrm>
        </p:grpSpPr>
        <p:sp>
          <p:nvSpPr>
            <p:cNvPr id="89" name="正方形/長方形 88"/>
            <p:cNvSpPr/>
            <p:nvPr/>
          </p:nvSpPr>
          <p:spPr>
            <a:xfrm>
              <a:off x="213118" y="-413426"/>
              <a:ext cx="2673850" cy="1661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1" name="直線コネクタ 90"/>
            <p:cNvCxnSpPr/>
            <p:nvPr/>
          </p:nvCxnSpPr>
          <p:spPr>
            <a:xfrm flipV="1">
              <a:off x="230058" y="-387981"/>
              <a:ext cx="402772" cy="4027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V="1">
              <a:off x="230058" y="-377091"/>
              <a:ext cx="1159329" cy="11593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V="1">
              <a:off x="247796" y="-387981"/>
              <a:ext cx="787805" cy="8055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V="1">
              <a:off x="240890" y="-387981"/>
              <a:ext cx="992707" cy="10097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V="1">
              <a:off x="230058" y="-387982"/>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flipV="1">
              <a:off x="230058" y="-387981"/>
              <a:ext cx="211555"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V="1">
              <a:off x="247796" y="-377091"/>
              <a:ext cx="1331320" cy="13313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V="1">
              <a:off x="737243" y="-387982"/>
              <a:ext cx="1606322" cy="16344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V="1">
              <a:off x="335835" y="-387980"/>
              <a:ext cx="1600197" cy="16362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V="1">
              <a:off x="527052" y="-387980"/>
              <a:ext cx="1606975" cy="1634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flipV="1">
              <a:off x="213118" y="-387981"/>
              <a:ext cx="1543026" cy="15694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flipV="1">
              <a:off x="1511069" y="-171400"/>
              <a:ext cx="1375899" cy="1404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V="1">
              <a:off x="1109661" y="-401300"/>
              <a:ext cx="1600197" cy="16362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flipV="1">
              <a:off x="1300878" y="-401300"/>
              <a:ext cx="1606975" cy="1634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flipV="1">
              <a:off x="918608" y="-401300"/>
              <a:ext cx="1611362" cy="16362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flipV="1">
              <a:off x="1720364" y="44624"/>
              <a:ext cx="1166604" cy="12039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p:nvPr/>
          </p:nvCxnSpPr>
          <p:spPr>
            <a:xfrm flipV="1">
              <a:off x="1936032" y="288570"/>
              <a:ext cx="950936" cy="946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flipV="1">
              <a:off x="2113675" y="495300"/>
              <a:ext cx="769225" cy="7529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V="1">
              <a:off x="2338150" y="711200"/>
              <a:ext cx="551100" cy="5451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V="1">
              <a:off x="2536773" y="920750"/>
              <a:ext cx="339777" cy="3355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グループ化 214"/>
          <p:cNvGrpSpPr/>
          <p:nvPr/>
        </p:nvGrpSpPr>
        <p:grpSpPr>
          <a:xfrm>
            <a:off x="835085" y="3634321"/>
            <a:ext cx="2702817" cy="2729567"/>
            <a:chOff x="-2531367" y="3635710"/>
            <a:chExt cx="2702817" cy="2729567"/>
          </a:xfrm>
        </p:grpSpPr>
        <p:sp>
          <p:nvSpPr>
            <p:cNvPr id="216" name="正方形/長方形 215"/>
            <p:cNvSpPr/>
            <p:nvPr/>
          </p:nvSpPr>
          <p:spPr>
            <a:xfrm>
              <a:off x="-2531367" y="3635710"/>
              <a:ext cx="2673850" cy="27049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7" name="直線コネクタ 216"/>
            <p:cNvCxnSpPr/>
            <p:nvPr/>
          </p:nvCxnSpPr>
          <p:spPr>
            <a:xfrm flipV="1">
              <a:off x="-2514427" y="3661156"/>
              <a:ext cx="402772" cy="4027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flipV="1">
              <a:off x="-2514427" y="3672046"/>
              <a:ext cx="1159329" cy="11593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flipV="1">
              <a:off x="-2496689" y="3661156"/>
              <a:ext cx="787805" cy="8055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flipV="1">
              <a:off x="-2503595" y="3661156"/>
              <a:ext cx="992707" cy="10097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flipV="1">
              <a:off x="-2514427" y="3661155"/>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flipV="1">
              <a:off x="-2514427" y="3661156"/>
              <a:ext cx="211555"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V="1">
              <a:off x="-2496689" y="3672046"/>
              <a:ext cx="1331320" cy="13313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V="1">
              <a:off x="-2492817" y="3661156"/>
              <a:ext cx="2091897" cy="2128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2514427" y="3661157"/>
              <a:ext cx="1705974" cy="17443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2506085" y="3661158"/>
              <a:ext cx="1895627" cy="1928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2531367" y="3661156"/>
              <a:ext cx="1543026" cy="15694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2274700" y="3877737"/>
              <a:ext cx="2417183" cy="2467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2487573" y="3647837"/>
              <a:ext cx="2452946" cy="2508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flipV="1">
              <a:off x="-2487573" y="3647838"/>
              <a:ext cx="2650941" cy="26963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flipV="1">
              <a:off x="-2496689" y="3647837"/>
              <a:ext cx="2282174" cy="23173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p:nvPr/>
          </p:nvCxnSpPr>
          <p:spPr>
            <a:xfrm flipV="1">
              <a:off x="-2057400" y="4093762"/>
              <a:ext cx="2199883" cy="2259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flipV="1">
              <a:off x="-1831029" y="4337707"/>
              <a:ext cx="1973512" cy="2007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線コネクタ 233"/>
            <p:cNvCxnSpPr/>
            <p:nvPr/>
          </p:nvCxnSpPr>
          <p:spPr>
            <a:xfrm flipV="1">
              <a:off x="-1609725" y="4544438"/>
              <a:ext cx="1748140" cy="17896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線コネクタ 234"/>
            <p:cNvCxnSpPr/>
            <p:nvPr/>
          </p:nvCxnSpPr>
          <p:spPr>
            <a:xfrm flipV="1">
              <a:off x="-1381125" y="4760337"/>
              <a:ext cx="1525890" cy="15833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線コネクタ 235"/>
            <p:cNvCxnSpPr>
              <a:stCxn id="216" idx="2"/>
              <a:endCxn id="216" idx="3"/>
            </p:cNvCxnSpPr>
            <p:nvPr/>
          </p:nvCxnSpPr>
          <p:spPr>
            <a:xfrm flipV="1">
              <a:off x="-1194442" y="4988194"/>
              <a:ext cx="1336925" cy="13524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線コネクタ 236"/>
            <p:cNvCxnSpPr/>
            <p:nvPr/>
          </p:nvCxnSpPr>
          <p:spPr>
            <a:xfrm flipV="1">
              <a:off x="-941389" y="5244192"/>
              <a:ext cx="1083872" cy="10964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p:cNvCxnSpPr/>
            <p:nvPr/>
          </p:nvCxnSpPr>
          <p:spPr>
            <a:xfrm flipV="1">
              <a:off x="-702826" y="5498028"/>
              <a:ext cx="845309" cy="8551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flipV="1">
              <a:off x="-457282" y="5743575"/>
              <a:ext cx="628732" cy="621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p:cNvCxnSpPr/>
            <p:nvPr/>
          </p:nvCxnSpPr>
          <p:spPr>
            <a:xfrm flipV="1">
              <a:off x="-214515" y="6010275"/>
              <a:ext cx="357390" cy="3429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7" name="グループ化 256"/>
          <p:cNvGrpSpPr/>
          <p:nvPr/>
        </p:nvGrpSpPr>
        <p:grpSpPr>
          <a:xfrm>
            <a:off x="817230" y="3616130"/>
            <a:ext cx="2694735" cy="2714625"/>
            <a:chOff x="827490" y="6873106"/>
            <a:chExt cx="2694735" cy="2714625"/>
          </a:xfrm>
        </p:grpSpPr>
        <p:cxnSp>
          <p:nvCxnSpPr>
            <p:cNvPr id="175" name="直線コネクタ 174"/>
            <p:cNvCxnSpPr/>
            <p:nvPr/>
          </p:nvCxnSpPr>
          <p:spPr>
            <a:xfrm flipV="1">
              <a:off x="844430" y="6895573"/>
              <a:ext cx="402772" cy="4027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flipV="1">
              <a:off x="844430" y="6906463"/>
              <a:ext cx="1159329" cy="11593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V="1">
              <a:off x="862168" y="6895573"/>
              <a:ext cx="787805" cy="8055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V="1">
              <a:off x="855262" y="6895573"/>
              <a:ext cx="992707" cy="10097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844430" y="6895572"/>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V="1">
              <a:off x="844430" y="6895573"/>
              <a:ext cx="211555"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V="1">
              <a:off x="862168" y="6906463"/>
              <a:ext cx="1331320" cy="13313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866040" y="6895573"/>
              <a:ext cx="2091897" cy="2128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V="1">
              <a:off x="844430" y="6895574"/>
              <a:ext cx="1705974" cy="17443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flipV="1">
              <a:off x="852772" y="6895575"/>
              <a:ext cx="1895627" cy="1928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flipV="1">
              <a:off x="827490" y="6895573"/>
              <a:ext cx="1543026" cy="15694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p:nvPr/>
          </p:nvCxnSpPr>
          <p:spPr>
            <a:xfrm flipV="1">
              <a:off x="1084157" y="7112154"/>
              <a:ext cx="2417183" cy="2467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flipV="1">
              <a:off x="871284" y="6882254"/>
              <a:ext cx="2452946" cy="2508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V="1">
              <a:off x="871284" y="6882255"/>
              <a:ext cx="2650941" cy="26963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V="1">
              <a:off x="862168" y="6882254"/>
              <a:ext cx="2282174" cy="23173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flipV="1">
              <a:off x="1301457" y="7328179"/>
              <a:ext cx="2199883" cy="2259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1527828" y="7572124"/>
              <a:ext cx="1973512" cy="2007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flipV="1">
              <a:off x="1749132" y="7778855"/>
              <a:ext cx="1748140" cy="17896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V="1">
              <a:off x="1977732" y="8908307"/>
              <a:ext cx="645470" cy="6697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flipV="1">
              <a:off x="2164415" y="9160018"/>
              <a:ext cx="410301" cy="4150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V="1">
              <a:off x="2417468" y="9390429"/>
              <a:ext cx="182541" cy="1846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フリーフォーム 241"/>
            <p:cNvSpPr/>
            <p:nvPr/>
          </p:nvSpPr>
          <p:spPr>
            <a:xfrm>
              <a:off x="832016" y="6873106"/>
              <a:ext cx="2686050" cy="2714625"/>
            </a:xfrm>
            <a:custGeom>
              <a:avLst/>
              <a:gdLst>
                <a:gd name="connsiteX0" fmla="*/ 0 w 2676525"/>
                <a:gd name="connsiteY0" fmla="*/ 0 h 2714625"/>
                <a:gd name="connsiteX1" fmla="*/ 0 w 2676525"/>
                <a:gd name="connsiteY1" fmla="*/ 2714625 h 2714625"/>
                <a:gd name="connsiteX2" fmla="*/ 1762125 w 2676525"/>
                <a:gd name="connsiteY2" fmla="*/ 2714625 h 2714625"/>
                <a:gd name="connsiteX3" fmla="*/ 1762125 w 2676525"/>
                <a:gd name="connsiteY3" fmla="*/ 1857375 h 2714625"/>
                <a:gd name="connsiteX4" fmla="*/ 2676525 w 2676525"/>
                <a:gd name="connsiteY4" fmla="*/ 1857375 h 2714625"/>
                <a:gd name="connsiteX5" fmla="*/ 2676525 w 2676525"/>
                <a:gd name="connsiteY5" fmla="*/ 9525 h 2714625"/>
                <a:gd name="connsiteX6" fmla="*/ 0 w 2676525"/>
                <a:gd name="connsiteY6" fmla="*/ 0 h 2714625"/>
                <a:gd name="connsiteX0" fmla="*/ 0 w 2686050"/>
                <a:gd name="connsiteY0" fmla="*/ 0 h 2714625"/>
                <a:gd name="connsiteX1" fmla="*/ 0 w 2686050"/>
                <a:gd name="connsiteY1" fmla="*/ 2714625 h 2714625"/>
                <a:gd name="connsiteX2" fmla="*/ 1762125 w 2686050"/>
                <a:gd name="connsiteY2" fmla="*/ 2714625 h 2714625"/>
                <a:gd name="connsiteX3" fmla="*/ 1762125 w 2686050"/>
                <a:gd name="connsiteY3" fmla="*/ 1857375 h 2714625"/>
                <a:gd name="connsiteX4" fmla="*/ 2686050 w 2686050"/>
                <a:gd name="connsiteY4" fmla="*/ 1762125 h 2714625"/>
                <a:gd name="connsiteX5" fmla="*/ 2676525 w 2686050"/>
                <a:gd name="connsiteY5" fmla="*/ 9525 h 2714625"/>
                <a:gd name="connsiteX6" fmla="*/ 0 w 2686050"/>
                <a:gd name="connsiteY6" fmla="*/ 0 h 2714625"/>
                <a:gd name="connsiteX0" fmla="*/ 0 w 2686050"/>
                <a:gd name="connsiteY0" fmla="*/ 0 h 2714625"/>
                <a:gd name="connsiteX1" fmla="*/ 0 w 2686050"/>
                <a:gd name="connsiteY1" fmla="*/ 2714625 h 2714625"/>
                <a:gd name="connsiteX2" fmla="*/ 1762125 w 2686050"/>
                <a:gd name="connsiteY2" fmla="*/ 2714625 h 2714625"/>
                <a:gd name="connsiteX3" fmla="*/ 1762125 w 2686050"/>
                <a:gd name="connsiteY3" fmla="*/ 1771650 h 2714625"/>
                <a:gd name="connsiteX4" fmla="*/ 2686050 w 2686050"/>
                <a:gd name="connsiteY4" fmla="*/ 1762125 h 2714625"/>
                <a:gd name="connsiteX5" fmla="*/ 2676525 w 2686050"/>
                <a:gd name="connsiteY5" fmla="*/ 9525 h 2714625"/>
                <a:gd name="connsiteX6" fmla="*/ 0 w 2686050"/>
                <a:gd name="connsiteY6" fmla="*/ 0 h 271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2714625">
                  <a:moveTo>
                    <a:pt x="0" y="0"/>
                  </a:moveTo>
                  <a:lnTo>
                    <a:pt x="0" y="2714625"/>
                  </a:lnTo>
                  <a:lnTo>
                    <a:pt x="1762125" y="2714625"/>
                  </a:lnTo>
                  <a:lnTo>
                    <a:pt x="1762125" y="1771650"/>
                  </a:lnTo>
                  <a:lnTo>
                    <a:pt x="2686050" y="1762125"/>
                  </a:lnTo>
                  <a:lnTo>
                    <a:pt x="2676525" y="952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5" name="直線コネクタ 244"/>
            <p:cNvCxnSpPr/>
            <p:nvPr/>
          </p:nvCxnSpPr>
          <p:spPr>
            <a:xfrm flipV="1">
              <a:off x="2901575" y="7994755"/>
              <a:ext cx="602047" cy="624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flipV="1">
              <a:off x="3095836" y="8222612"/>
              <a:ext cx="405504" cy="410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flipV="1">
              <a:off x="3341846" y="8478609"/>
              <a:ext cx="159494" cy="1613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077419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1"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500" fill="hold"/>
                                        <p:tgtEl>
                                          <p:spTgt spid="7"/>
                                        </p:tgtEl>
                                        <p:attrNameLst>
                                          <p:attrName>fillcolor</p:attrName>
                                        </p:attrNameLst>
                                      </p:cBhvr>
                                      <p:to>
                                        <a:srgbClr val="00DA00"/>
                                      </p:to>
                                    </p:animClr>
                                    <p:set>
                                      <p:cBhvr>
                                        <p:cTn id="27" dur="500" fill="hold"/>
                                        <p:tgtEl>
                                          <p:spTgt spid="7"/>
                                        </p:tgtEl>
                                        <p:attrNameLst>
                                          <p:attrName>fill.type</p:attrName>
                                        </p:attrNameLst>
                                      </p:cBhvr>
                                      <p:to>
                                        <p:strVal val="solid"/>
                                      </p:to>
                                    </p:set>
                                    <p:set>
                                      <p:cBhvr>
                                        <p:cTn id="28" dur="500" fill="hold"/>
                                        <p:tgtEl>
                                          <p:spTgt spid="7"/>
                                        </p:tgtEl>
                                        <p:attrNameLst>
                                          <p:attrName>fill.on</p:attrName>
                                        </p:attrNameLst>
                                      </p:cBhvr>
                                      <p:to>
                                        <p:strVal val="true"/>
                                      </p:to>
                                    </p:se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xit" presetSubtype="0" fill="hold" nodeType="withEffect">
                                  <p:stCondLst>
                                    <p:cond delay="1000"/>
                                  </p:stCondLst>
                                  <p:childTnLst>
                                    <p:animEffect transition="out" filter="fade">
                                      <p:cBhvr>
                                        <p:cTn id="36" dur="500"/>
                                        <p:tgtEl>
                                          <p:spTgt spid="58"/>
                                        </p:tgtEl>
                                      </p:cBhvr>
                                    </p:animEffect>
                                    <p:set>
                                      <p:cBhvr>
                                        <p:cTn id="37" dur="1" fill="hold">
                                          <p:stCondLst>
                                            <p:cond delay="499"/>
                                          </p:stCondLst>
                                        </p:cTn>
                                        <p:tgtEl>
                                          <p:spTgt spid="58"/>
                                        </p:tgtEl>
                                        <p:attrNameLst>
                                          <p:attrName>style.visibility</p:attrName>
                                        </p:attrNameLst>
                                      </p:cBhvr>
                                      <p:to>
                                        <p:strVal val="hidden"/>
                                      </p:to>
                                    </p:set>
                                  </p:childTnLst>
                                </p:cTn>
                              </p:par>
                              <p:par>
                                <p:cTn id="38" presetID="10" presetClass="entr" presetSubtype="0" fill="hold" nodeType="withEffect">
                                  <p:stCondLst>
                                    <p:cond delay="1000"/>
                                  </p:stCondLst>
                                  <p:childTnLst>
                                    <p:set>
                                      <p:cBhvr>
                                        <p:cTn id="39" dur="1" fill="hold">
                                          <p:stCondLst>
                                            <p:cond delay="0"/>
                                          </p:stCondLst>
                                        </p:cTn>
                                        <p:tgtEl>
                                          <p:spTgt spid="109"/>
                                        </p:tgtEl>
                                        <p:attrNameLst>
                                          <p:attrName>style.visibility</p:attrName>
                                        </p:attrNameLst>
                                      </p:cBhvr>
                                      <p:to>
                                        <p:strVal val="visible"/>
                                      </p:to>
                                    </p:set>
                                    <p:animEffect transition="in" filter="fade">
                                      <p:cBhvr>
                                        <p:cTn id="40" dur="500"/>
                                        <p:tgtEl>
                                          <p:spTgt spid="10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500" fill="hold"/>
                                        <p:tgtEl>
                                          <p:spTgt spid="7"/>
                                        </p:tgtEl>
                                        <p:attrNameLst>
                                          <p:attrName>fillcolor</p:attrName>
                                        </p:attrNameLst>
                                      </p:cBhvr>
                                      <p:to>
                                        <a:srgbClr val="FF5D5D"/>
                                      </p:to>
                                    </p:animClr>
                                    <p:set>
                                      <p:cBhvr>
                                        <p:cTn id="45" dur="500" fill="hold"/>
                                        <p:tgtEl>
                                          <p:spTgt spid="7"/>
                                        </p:tgtEl>
                                        <p:attrNameLst>
                                          <p:attrName>fill.type</p:attrName>
                                        </p:attrNameLst>
                                      </p:cBhvr>
                                      <p:to>
                                        <p:strVal val="solid"/>
                                      </p:to>
                                    </p:set>
                                    <p:set>
                                      <p:cBhvr>
                                        <p:cTn id="46" dur="500" fill="hold"/>
                                        <p:tgtEl>
                                          <p:spTgt spid="7"/>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10"/>
                                        </p:tgtEl>
                                        <p:attrNameLst>
                                          <p:attrName>fillcolor</p:attrName>
                                        </p:attrNameLst>
                                      </p:cBhvr>
                                      <p:to>
                                        <a:srgbClr val="FF5D5D"/>
                                      </p:to>
                                    </p:animClr>
                                    <p:set>
                                      <p:cBhvr>
                                        <p:cTn id="49" dur="500" fill="hold"/>
                                        <p:tgtEl>
                                          <p:spTgt spid="10"/>
                                        </p:tgtEl>
                                        <p:attrNameLst>
                                          <p:attrName>fill.type</p:attrName>
                                        </p:attrNameLst>
                                      </p:cBhvr>
                                      <p:to>
                                        <p:strVal val="solid"/>
                                      </p:to>
                                    </p:set>
                                    <p:set>
                                      <p:cBhvr>
                                        <p:cTn id="50" dur="500" fill="hold"/>
                                        <p:tgtEl>
                                          <p:spTgt spid="10"/>
                                        </p:tgtEl>
                                        <p:attrNameLst>
                                          <p:attrName>fill.on</p:attrName>
                                        </p:attrNameLst>
                                      </p:cBhvr>
                                      <p:to>
                                        <p:strVal val="true"/>
                                      </p:to>
                                    </p:set>
                                  </p:childTnLst>
                                </p:cTn>
                              </p:par>
                              <p:par>
                                <p:cTn id="51" presetID="10"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par>
                                <p:cTn id="57" presetID="10" presetClass="entr" presetSubtype="0" fill="hold" nodeType="withEffect">
                                  <p:stCondLst>
                                    <p:cond delay="1000"/>
                                  </p:stCondLst>
                                  <p:childTnLst>
                                    <p:set>
                                      <p:cBhvr>
                                        <p:cTn id="58" dur="1" fill="hold">
                                          <p:stCondLst>
                                            <p:cond delay="0"/>
                                          </p:stCondLst>
                                        </p:cTn>
                                        <p:tgtEl>
                                          <p:spTgt spid="110"/>
                                        </p:tgtEl>
                                        <p:attrNameLst>
                                          <p:attrName>style.visibility</p:attrName>
                                        </p:attrNameLst>
                                      </p:cBhvr>
                                      <p:to>
                                        <p:strVal val="visible"/>
                                      </p:to>
                                    </p:set>
                                    <p:animEffect transition="in" filter="fade">
                                      <p:cBhvr>
                                        <p:cTn id="59" dur="500"/>
                                        <p:tgtEl>
                                          <p:spTgt spid="110"/>
                                        </p:tgtEl>
                                      </p:cBhvr>
                                    </p:animEffect>
                                  </p:childTnLst>
                                </p:cTn>
                              </p:par>
                              <p:par>
                                <p:cTn id="60" presetID="10" presetClass="exit" presetSubtype="0" fill="hold" nodeType="withEffect">
                                  <p:stCondLst>
                                    <p:cond delay="1000"/>
                                  </p:stCondLst>
                                  <p:childTnLst>
                                    <p:animEffect transition="out" filter="fade">
                                      <p:cBhvr>
                                        <p:cTn id="61" dur="500"/>
                                        <p:tgtEl>
                                          <p:spTgt spid="109"/>
                                        </p:tgtEl>
                                      </p:cBhvr>
                                    </p:animEffect>
                                    <p:set>
                                      <p:cBhvr>
                                        <p:cTn id="62" dur="1" fill="hold">
                                          <p:stCondLst>
                                            <p:cond delay="499"/>
                                          </p:stCondLst>
                                        </p:cTn>
                                        <p:tgtEl>
                                          <p:spTgt spid="10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500" fill="hold"/>
                                        <p:tgtEl>
                                          <p:spTgt spid="7"/>
                                        </p:tgtEl>
                                        <p:attrNameLst>
                                          <p:attrName>fillcolor</p:attrName>
                                        </p:attrNameLst>
                                      </p:cBhvr>
                                      <p:to>
                                        <a:srgbClr val="7171FF"/>
                                      </p:to>
                                    </p:animClr>
                                    <p:set>
                                      <p:cBhvr>
                                        <p:cTn id="67" dur="500" fill="hold"/>
                                        <p:tgtEl>
                                          <p:spTgt spid="7"/>
                                        </p:tgtEl>
                                        <p:attrNameLst>
                                          <p:attrName>fill.type</p:attrName>
                                        </p:attrNameLst>
                                      </p:cBhvr>
                                      <p:to>
                                        <p:strVal val="solid"/>
                                      </p:to>
                                    </p:set>
                                    <p:set>
                                      <p:cBhvr>
                                        <p:cTn id="68" dur="500" fill="hold"/>
                                        <p:tgtEl>
                                          <p:spTgt spid="7"/>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500" fill="hold"/>
                                        <p:tgtEl>
                                          <p:spTgt spid="10"/>
                                        </p:tgtEl>
                                        <p:attrNameLst>
                                          <p:attrName>fillcolor</p:attrName>
                                        </p:attrNameLst>
                                      </p:cBhvr>
                                      <p:to>
                                        <a:srgbClr val="7171FF"/>
                                      </p:to>
                                    </p:animClr>
                                    <p:set>
                                      <p:cBhvr>
                                        <p:cTn id="71" dur="500" fill="hold"/>
                                        <p:tgtEl>
                                          <p:spTgt spid="10"/>
                                        </p:tgtEl>
                                        <p:attrNameLst>
                                          <p:attrName>fill.type</p:attrName>
                                        </p:attrNameLst>
                                      </p:cBhvr>
                                      <p:to>
                                        <p:strVal val="solid"/>
                                      </p:to>
                                    </p:set>
                                    <p:set>
                                      <p:cBhvr>
                                        <p:cTn id="72" dur="500" fill="hold"/>
                                        <p:tgtEl>
                                          <p:spTgt spid="10"/>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500" fill="hold"/>
                                        <p:tgtEl>
                                          <p:spTgt spid="11"/>
                                        </p:tgtEl>
                                        <p:attrNameLst>
                                          <p:attrName>fillcolor</p:attrName>
                                        </p:attrNameLst>
                                      </p:cBhvr>
                                      <p:to>
                                        <a:srgbClr val="7171FF"/>
                                      </p:to>
                                    </p:animClr>
                                    <p:set>
                                      <p:cBhvr>
                                        <p:cTn id="75" dur="500" fill="hold"/>
                                        <p:tgtEl>
                                          <p:spTgt spid="11"/>
                                        </p:tgtEl>
                                        <p:attrNameLst>
                                          <p:attrName>fill.type</p:attrName>
                                        </p:attrNameLst>
                                      </p:cBhvr>
                                      <p:to>
                                        <p:strVal val="solid"/>
                                      </p:to>
                                    </p:set>
                                    <p:set>
                                      <p:cBhvr>
                                        <p:cTn id="76" dur="500" fill="hold"/>
                                        <p:tgtEl>
                                          <p:spTgt spid="11"/>
                                        </p:tgtEl>
                                        <p:attrNameLst>
                                          <p:attrName>fill.on</p:attrName>
                                        </p:attrNameLst>
                                      </p:cBhvr>
                                      <p:to>
                                        <p:strVal val="true"/>
                                      </p:to>
                                    </p:set>
                                  </p:childTnLst>
                                </p:cTn>
                              </p:par>
                              <p:par>
                                <p:cTn id="77" presetID="10"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500"/>
                                        <p:tgtEl>
                                          <p:spTgt spid="41"/>
                                        </p:tgtEl>
                                      </p:cBhvr>
                                    </p:animEffect>
                                  </p:childTnLst>
                                </p:cTn>
                              </p:par>
                              <p:par>
                                <p:cTn id="83" presetID="10" presetClass="exit" presetSubtype="0" fill="hold" nodeType="withEffect">
                                  <p:stCondLst>
                                    <p:cond delay="1000"/>
                                  </p:stCondLst>
                                  <p:childTnLst>
                                    <p:animEffect transition="out" filter="fade">
                                      <p:cBhvr>
                                        <p:cTn id="84" dur="500"/>
                                        <p:tgtEl>
                                          <p:spTgt spid="110"/>
                                        </p:tgtEl>
                                      </p:cBhvr>
                                    </p:animEffect>
                                    <p:set>
                                      <p:cBhvr>
                                        <p:cTn id="85" dur="1" fill="hold">
                                          <p:stCondLst>
                                            <p:cond delay="499"/>
                                          </p:stCondLst>
                                        </p:cTn>
                                        <p:tgtEl>
                                          <p:spTgt spid="110"/>
                                        </p:tgtEl>
                                        <p:attrNameLst>
                                          <p:attrName>style.visibility</p:attrName>
                                        </p:attrNameLst>
                                      </p:cBhvr>
                                      <p:to>
                                        <p:strVal val="hidden"/>
                                      </p:to>
                                    </p:set>
                                  </p:childTnLst>
                                </p:cTn>
                              </p:par>
                              <p:par>
                                <p:cTn id="86" presetID="10" presetClass="entr" presetSubtype="0" fill="hold" nodeType="withEffect">
                                  <p:stCondLst>
                                    <p:cond delay="1000"/>
                                  </p:stCondLst>
                                  <p:childTnLst>
                                    <p:set>
                                      <p:cBhvr>
                                        <p:cTn id="87" dur="1" fill="hold">
                                          <p:stCondLst>
                                            <p:cond delay="0"/>
                                          </p:stCondLst>
                                        </p:cTn>
                                        <p:tgtEl>
                                          <p:spTgt spid="111"/>
                                        </p:tgtEl>
                                        <p:attrNameLst>
                                          <p:attrName>style.visibility</p:attrName>
                                        </p:attrNameLst>
                                      </p:cBhvr>
                                      <p:to>
                                        <p:strVal val="visible"/>
                                      </p:to>
                                    </p:set>
                                    <p:animEffect transition="in" filter="fade">
                                      <p:cBhvr>
                                        <p:cTn id="88" dur="500"/>
                                        <p:tgtEl>
                                          <p:spTgt spid="111"/>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500" fill="hold"/>
                                        <p:tgtEl>
                                          <p:spTgt spid="7"/>
                                        </p:tgtEl>
                                        <p:attrNameLst>
                                          <p:attrName>fillcolor</p:attrName>
                                        </p:attrNameLst>
                                      </p:cBhvr>
                                      <p:to>
                                        <a:srgbClr val="00DA00"/>
                                      </p:to>
                                    </p:animClr>
                                    <p:set>
                                      <p:cBhvr>
                                        <p:cTn id="93" dur="500" fill="hold"/>
                                        <p:tgtEl>
                                          <p:spTgt spid="7"/>
                                        </p:tgtEl>
                                        <p:attrNameLst>
                                          <p:attrName>fill.type</p:attrName>
                                        </p:attrNameLst>
                                      </p:cBhvr>
                                      <p:to>
                                        <p:strVal val="solid"/>
                                      </p:to>
                                    </p:set>
                                    <p:set>
                                      <p:cBhvr>
                                        <p:cTn id="94" dur="500" fill="hold"/>
                                        <p:tgtEl>
                                          <p:spTgt spid="7"/>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10"/>
                                        </p:tgtEl>
                                        <p:attrNameLst>
                                          <p:attrName>fillcolor</p:attrName>
                                        </p:attrNameLst>
                                      </p:cBhvr>
                                      <p:to>
                                        <a:srgbClr val="00DA00"/>
                                      </p:to>
                                    </p:animClr>
                                    <p:set>
                                      <p:cBhvr>
                                        <p:cTn id="97" dur="500" fill="hold"/>
                                        <p:tgtEl>
                                          <p:spTgt spid="10"/>
                                        </p:tgtEl>
                                        <p:attrNameLst>
                                          <p:attrName>fill.type</p:attrName>
                                        </p:attrNameLst>
                                      </p:cBhvr>
                                      <p:to>
                                        <p:strVal val="solid"/>
                                      </p:to>
                                    </p:set>
                                    <p:set>
                                      <p:cBhvr>
                                        <p:cTn id="98" dur="500" fill="hold"/>
                                        <p:tgtEl>
                                          <p:spTgt spid="10"/>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500" fill="hold"/>
                                        <p:tgtEl>
                                          <p:spTgt spid="11"/>
                                        </p:tgtEl>
                                        <p:attrNameLst>
                                          <p:attrName>fillcolor</p:attrName>
                                        </p:attrNameLst>
                                      </p:cBhvr>
                                      <p:to>
                                        <a:srgbClr val="00DA00"/>
                                      </p:to>
                                    </p:animClr>
                                    <p:set>
                                      <p:cBhvr>
                                        <p:cTn id="101" dur="500" fill="hold"/>
                                        <p:tgtEl>
                                          <p:spTgt spid="11"/>
                                        </p:tgtEl>
                                        <p:attrNameLst>
                                          <p:attrName>fill.type</p:attrName>
                                        </p:attrNameLst>
                                      </p:cBhvr>
                                      <p:to>
                                        <p:strVal val="solid"/>
                                      </p:to>
                                    </p:set>
                                    <p:set>
                                      <p:cBhvr>
                                        <p:cTn id="102" dur="500" fill="hold"/>
                                        <p:tgtEl>
                                          <p:spTgt spid="11"/>
                                        </p:tgtEl>
                                        <p:attrNameLst>
                                          <p:attrName>fill.on</p:attrName>
                                        </p:attrNameLst>
                                      </p:cBhvr>
                                      <p:to>
                                        <p:strVal val="true"/>
                                      </p:to>
                                    </p:set>
                                  </p:childTnLst>
                                </p:cTn>
                              </p:par>
                              <p:par>
                                <p:cTn id="103" presetID="1" presetClass="emph" presetSubtype="2" fill="hold" nodeType="withEffect">
                                  <p:stCondLst>
                                    <p:cond delay="0"/>
                                  </p:stCondLst>
                                  <p:childTnLst>
                                    <p:animClr clrSpc="rgb" dir="cw">
                                      <p:cBhvr>
                                        <p:cTn id="104" dur="500" fill="hold"/>
                                        <p:tgtEl>
                                          <p:spTgt spid="13"/>
                                        </p:tgtEl>
                                        <p:attrNameLst>
                                          <p:attrName>fillcolor</p:attrName>
                                        </p:attrNameLst>
                                      </p:cBhvr>
                                      <p:to>
                                        <a:srgbClr val="00DA00"/>
                                      </p:to>
                                    </p:animClr>
                                    <p:set>
                                      <p:cBhvr>
                                        <p:cTn id="105" dur="500" fill="hold"/>
                                        <p:tgtEl>
                                          <p:spTgt spid="13"/>
                                        </p:tgtEl>
                                        <p:attrNameLst>
                                          <p:attrName>fill.type</p:attrName>
                                        </p:attrNameLst>
                                      </p:cBhvr>
                                      <p:to>
                                        <p:strVal val="solid"/>
                                      </p:to>
                                    </p:set>
                                    <p:set>
                                      <p:cBhvr>
                                        <p:cTn id="106" dur="500" fill="hold"/>
                                        <p:tgtEl>
                                          <p:spTgt spid="13"/>
                                        </p:tgtEl>
                                        <p:attrNameLst>
                                          <p:attrName>fill.on</p:attrName>
                                        </p:attrNameLst>
                                      </p:cBhvr>
                                      <p:to>
                                        <p:strVal val="true"/>
                                      </p:to>
                                    </p:set>
                                  </p:childTnLst>
                                </p:cTn>
                              </p:par>
                              <p:par>
                                <p:cTn id="107" presetID="1" presetClass="emph" presetSubtype="2" fill="hold" nodeType="withEffect">
                                  <p:stCondLst>
                                    <p:cond delay="0"/>
                                  </p:stCondLst>
                                  <p:childTnLst>
                                    <p:animClr clrSpc="rgb" dir="cw">
                                      <p:cBhvr>
                                        <p:cTn id="108" dur="500" fill="hold"/>
                                        <p:tgtEl>
                                          <p:spTgt spid="14"/>
                                        </p:tgtEl>
                                        <p:attrNameLst>
                                          <p:attrName>fillcolor</p:attrName>
                                        </p:attrNameLst>
                                      </p:cBhvr>
                                      <p:to>
                                        <a:srgbClr val="00DA00"/>
                                      </p:to>
                                    </p:animClr>
                                    <p:set>
                                      <p:cBhvr>
                                        <p:cTn id="109" dur="500" fill="hold"/>
                                        <p:tgtEl>
                                          <p:spTgt spid="14"/>
                                        </p:tgtEl>
                                        <p:attrNameLst>
                                          <p:attrName>fill.type</p:attrName>
                                        </p:attrNameLst>
                                      </p:cBhvr>
                                      <p:to>
                                        <p:strVal val="solid"/>
                                      </p:to>
                                    </p:set>
                                    <p:set>
                                      <p:cBhvr>
                                        <p:cTn id="110" dur="500" fill="hold"/>
                                        <p:tgtEl>
                                          <p:spTgt spid="14"/>
                                        </p:tgtEl>
                                        <p:attrNameLst>
                                          <p:attrName>fill.on</p:attrName>
                                        </p:attrNameLst>
                                      </p:cBhvr>
                                      <p:to>
                                        <p:strVal val="true"/>
                                      </p:to>
                                    </p:set>
                                  </p:childTnLst>
                                </p:cTn>
                              </p:par>
                              <p:par>
                                <p:cTn id="111" presetID="1" presetClass="emph" presetSubtype="2" fill="hold" nodeType="withEffect">
                                  <p:stCondLst>
                                    <p:cond delay="0"/>
                                  </p:stCondLst>
                                  <p:childTnLst>
                                    <p:animClr clrSpc="rgb" dir="cw">
                                      <p:cBhvr>
                                        <p:cTn id="112" dur="500" fill="hold"/>
                                        <p:tgtEl>
                                          <p:spTgt spid="8"/>
                                        </p:tgtEl>
                                        <p:attrNameLst>
                                          <p:attrName>fillcolor</p:attrName>
                                        </p:attrNameLst>
                                      </p:cBhvr>
                                      <p:to>
                                        <a:srgbClr val="00DA00"/>
                                      </p:to>
                                    </p:animClr>
                                    <p:set>
                                      <p:cBhvr>
                                        <p:cTn id="113" dur="500" fill="hold"/>
                                        <p:tgtEl>
                                          <p:spTgt spid="8"/>
                                        </p:tgtEl>
                                        <p:attrNameLst>
                                          <p:attrName>fill.type</p:attrName>
                                        </p:attrNameLst>
                                      </p:cBhvr>
                                      <p:to>
                                        <p:strVal val="solid"/>
                                      </p:to>
                                    </p:set>
                                    <p:set>
                                      <p:cBhvr>
                                        <p:cTn id="114" dur="500" fill="hold"/>
                                        <p:tgtEl>
                                          <p:spTgt spid="8"/>
                                        </p:tgtEl>
                                        <p:attrNameLst>
                                          <p:attrName>fill.on</p:attrName>
                                        </p:attrNameLst>
                                      </p:cBhvr>
                                      <p:to>
                                        <p:strVal val="true"/>
                                      </p:to>
                                    </p:set>
                                  </p:childTnLst>
                                </p:cTn>
                              </p:par>
                              <p:par>
                                <p:cTn id="115" presetID="10" presetClass="entr" presetSubtype="0"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3"/>
                                        </p:tgtEl>
                                        <p:attrNameLst>
                                          <p:attrName>style.visibility</p:attrName>
                                        </p:attrNameLst>
                                      </p:cBhvr>
                                      <p:to>
                                        <p:strVal val="visible"/>
                                      </p:to>
                                    </p:set>
                                    <p:animEffect transition="in" filter="fade">
                                      <p:cBhvr>
                                        <p:cTn id="120" dur="500"/>
                                        <p:tgtEl>
                                          <p:spTgt spid="43"/>
                                        </p:tgtEl>
                                      </p:cBhvr>
                                    </p:animEffect>
                                  </p:childTnLst>
                                </p:cTn>
                              </p:par>
                              <p:par>
                                <p:cTn id="121" presetID="10" presetClass="exit" presetSubtype="0" fill="hold" nodeType="withEffect">
                                  <p:stCondLst>
                                    <p:cond delay="1000"/>
                                  </p:stCondLst>
                                  <p:childTnLst>
                                    <p:animEffect transition="out" filter="fade">
                                      <p:cBhvr>
                                        <p:cTn id="122" dur="500"/>
                                        <p:tgtEl>
                                          <p:spTgt spid="111"/>
                                        </p:tgtEl>
                                      </p:cBhvr>
                                    </p:animEffect>
                                    <p:set>
                                      <p:cBhvr>
                                        <p:cTn id="123" dur="1" fill="hold">
                                          <p:stCondLst>
                                            <p:cond delay="499"/>
                                          </p:stCondLst>
                                        </p:cTn>
                                        <p:tgtEl>
                                          <p:spTgt spid="111"/>
                                        </p:tgtEl>
                                        <p:attrNameLst>
                                          <p:attrName>style.visibility</p:attrName>
                                        </p:attrNameLst>
                                      </p:cBhvr>
                                      <p:to>
                                        <p:strVal val="hidden"/>
                                      </p:to>
                                    </p:set>
                                  </p:childTnLst>
                                </p:cTn>
                              </p:par>
                              <p:par>
                                <p:cTn id="124" presetID="10" presetClass="entr" presetSubtype="0" fill="hold" nodeType="withEffect">
                                  <p:stCondLst>
                                    <p:cond delay="1000"/>
                                  </p:stCondLst>
                                  <p:childTnLst>
                                    <p:set>
                                      <p:cBhvr>
                                        <p:cTn id="125" dur="1" fill="hold">
                                          <p:stCondLst>
                                            <p:cond delay="0"/>
                                          </p:stCondLst>
                                        </p:cTn>
                                        <p:tgtEl>
                                          <p:spTgt spid="257"/>
                                        </p:tgtEl>
                                        <p:attrNameLst>
                                          <p:attrName>style.visibility</p:attrName>
                                        </p:attrNameLst>
                                      </p:cBhvr>
                                      <p:to>
                                        <p:strVal val="visible"/>
                                      </p:to>
                                    </p:set>
                                    <p:animEffect transition="in" filter="fade">
                                      <p:cBhvr>
                                        <p:cTn id="126" dur="500"/>
                                        <p:tgtEl>
                                          <p:spTgt spid="257"/>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mph" presetSubtype="2" fill="hold" nodeType="clickEffect">
                                  <p:stCondLst>
                                    <p:cond delay="0"/>
                                  </p:stCondLst>
                                  <p:childTnLst>
                                    <p:animClr clrSpc="rgb" dir="cw">
                                      <p:cBhvr>
                                        <p:cTn id="130" dur="500" fill="hold"/>
                                        <p:tgtEl>
                                          <p:spTgt spid="7"/>
                                        </p:tgtEl>
                                        <p:attrNameLst>
                                          <p:attrName>fillcolor</p:attrName>
                                        </p:attrNameLst>
                                      </p:cBhvr>
                                      <p:to>
                                        <a:srgbClr val="FF5D5D"/>
                                      </p:to>
                                    </p:animClr>
                                    <p:set>
                                      <p:cBhvr>
                                        <p:cTn id="131" dur="500" fill="hold"/>
                                        <p:tgtEl>
                                          <p:spTgt spid="7"/>
                                        </p:tgtEl>
                                        <p:attrNameLst>
                                          <p:attrName>fill.type</p:attrName>
                                        </p:attrNameLst>
                                      </p:cBhvr>
                                      <p:to>
                                        <p:strVal val="solid"/>
                                      </p:to>
                                    </p:set>
                                    <p:set>
                                      <p:cBhvr>
                                        <p:cTn id="132" dur="500" fill="hold"/>
                                        <p:tgtEl>
                                          <p:spTgt spid="7"/>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500" fill="hold"/>
                                        <p:tgtEl>
                                          <p:spTgt spid="10"/>
                                        </p:tgtEl>
                                        <p:attrNameLst>
                                          <p:attrName>fillcolor</p:attrName>
                                        </p:attrNameLst>
                                      </p:cBhvr>
                                      <p:to>
                                        <a:srgbClr val="FF5D5D"/>
                                      </p:to>
                                    </p:animClr>
                                    <p:set>
                                      <p:cBhvr>
                                        <p:cTn id="135" dur="500" fill="hold"/>
                                        <p:tgtEl>
                                          <p:spTgt spid="10"/>
                                        </p:tgtEl>
                                        <p:attrNameLst>
                                          <p:attrName>fill.type</p:attrName>
                                        </p:attrNameLst>
                                      </p:cBhvr>
                                      <p:to>
                                        <p:strVal val="solid"/>
                                      </p:to>
                                    </p:set>
                                    <p:set>
                                      <p:cBhvr>
                                        <p:cTn id="136" dur="500" fill="hold"/>
                                        <p:tgtEl>
                                          <p:spTgt spid="10"/>
                                        </p:tgtEl>
                                        <p:attrNameLst>
                                          <p:attrName>fill.on</p:attrName>
                                        </p:attrNameLst>
                                      </p:cBhvr>
                                      <p:to>
                                        <p:strVal val="true"/>
                                      </p:to>
                                    </p:set>
                                  </p:childTnLst>
                                </p:cTn>
                              </p:par>
                              <p:par>
                                <p:cTn id="137" presetID="1" presetClass="emph" presetSubtype="2" fill="hold" nodeType="withEffect">
                                  <p:stCondLst>
                                    <p:cond delay="0"/>
                                  </p:stCondLst>
                                  <p:childTnLst>
                                    <p:animClr clrSpc="rgb" dir="cw">
                                      <p:cBhvr>
                                        <p:cTn id="138" dur="500" fill="hold"/>
                                        <p:tgtEl>
                                          <p:spTgt spid="11"/>
                                        </p:tgtEl>
                                        <p:attrNameLst>
                                          <p:attrName>fillcolor</p:attrName>
                                        </p:attrNameLst>
                                      </p:cBhvr>
                                      <p:to>
                                        <a:srgbClr val="FF5D5D"/>
                                      </p:to>
                                    </p:animClr>
                                    <p:set>
                                      <p:cBhvr>
                                        <p:cTn id="139" dur="500" fill="hold"/>
                                        <p:tgtEl>
                                          <p:spTgt spid="11"/>
                                        </p:tgtEl>
                                        <p:attrNameLst>
                                          <p:attrName>fill.type</p:attrName>
                                        </p:attrNameLst>
                                      </p:cBhvr>
                                      <p:to>
                                        <p:strVal val="solid"/>
                                      </p:to>
                                    </p:set>
                                    <p:set>
                                      <p:cBhvr>
                                        <p:cTn id="140" dur="500" fill="hold"/>
                                        <p:tgtEl>
                                          <p:spTgt spid="11"/>
                                        </p:tgtEl>
                                        <p:attrNameLst>
                                          <p:attrName>fill.on</p:attrName>
                                        </p:attrNameLst>
                                      </p:cBhvr>
                                      <p:to>
                                        <p:strVal val="true"/>
                                      </p:to>
                                    </p:set>
                                  </p:childTnLst>
                                </p:cTn>
                              </p:par>
                              <p:par>
                                <p:cTn id="141" presetID="1" presetClass="emph" presetSubtype="2" fill="hold" nodeType="withEffect">
                                  <p:stCondLst>
                                    <p:cond delay="0"/>
                                  </p:stCondLst>
                                  <p:childTnLst>
                                    <p:animClr clrSpc="rgb" dir="cw">
                                      <p:cBhvr>
                                        <p:cTn id="142" dur="500" fill="hold"/>
                                        <p:tgtEl>
                                          <p:spTgt spid="13"/>
                                        </p:tgtEl>
                                        <p:attrNameLst>
                                          <p:attrName>fillcolor</p:attrName>
                                        </p:attrNameLst>
                                      </p:cBhvr>
                                      <p:to>
                                        <a:srgbClr val="FF5D5D"/>
                                      </p:to>
                                    </p:animClr>
                                    <p:set>
                                      <p:cBhvr>
                                        <p:cTn id="143" dur="500" fill="hold"/>
                                        <p:tgtEl>
                                          <p:spTgt spid="13"/>
                                        </p:tgtEl>
                                        <p:attrNameLst>
                                          <p:attrName>fill.type</p:attrName>
                                        </p:attrNameLst>
                                      </p:cBhvr>
                                      <p:to>
                                        <p:strVal val="solid"/>
                                      </p:to>
                                    </p:set>
                                    <p:set>
                                      <p:cBhvr>
                                        <p:cTn id="144" dur="500" fill="hold"/>
                                        <p:tgtEl>
                                          <p:spTgt spid="13"/>
                                        </p:tgtEl>
                                        <p:attrNameLst>
                                          <p:attrName>fill.on</p:attrName>
                                        </p:attrNameLst>
                                      </p:cBhvr>
                                      <p:to>
                                        <p:strVal val="true"/>
                                      </p:to>
                                    </p:set>
                                  </p:childTnLst>
                                </p:cTn>
                              </p:par>
                              <p:par>
                                <p:cTn id="145" presetID="1" presetClass="emph" presetSubtype="2" fill="hold" nodeType="withEffect">
                                  <p:stCondLst>
                                    <p:cond delay="0"/>
                                  </p:stCondLst>
                                  <p:childTnLst>
                                    <p:animClr clrSpc="rgb" dir="cw">
                                      <p:cBhvr>
                                        <p:cTn id="146" dur="500" fill="hold"/>
                                        <p:tgtEl>
                                          <p:spTgt spid="14"/>
                                        </p:tgtEl>
                                        <p:attrNameLst>
                                          <p:attrName>fillcolor</p:attrName>
                                        </p:attrNameLst>
                                      </p:cBhvr>
                                      <p:to>
                                        <a:srgbClr val="FF5D5D"/>
                                      </p:to>
                                    </p:animClr>
                                    <p:set>
                                      <p:cBhvr>
                                        <p:cTn id="147" dur="500" fill="hold"/>
                                        <p:tgtEl>
                                          <p:spTgt spid="14"/>
                                        </p:tgtEl>
                                        <p:attrNameLst>
                                          <p:attrName>fill.type</p:attrName>
                                        </p:attrNameLst>
                                      </p:cBhvr>
                                      <p:to>
                                        <p:strVal val="solid"/>
                                      </p:to>
                                    </p:set>
                                    <p:set>
                                      <p:cBhvr>
                                        <p:cTn id="148" dur="500" fill="hold"/>
                                        <p:tgtEl>
                                          <p:spTgt spid="14"/>
                                        </p:tgtEl>
                                        <p:attrNameLst>
                                          <p:attrName>fill.on</p:attrName>
                                        </p:attrNameLst>
                                      </p:cBhvr>
                                      <p:to>
                                        <p:strVal val="true"/>
                                      </p:to>
                                    </p:set>
                                  </p:childTnLst>
                                </p:cTn>
                              </p:par>
                              <p:par>
                                <p:cTn id="149" presetID="1" presetClass="emph" presetSubtype="2" fill="hold" nodeType="withEffect">
                                  <p:stCondLst>
                                    <p:cond delay="0"/>
                                  </p:stCondLst>
                                  <p:childTnLst>
                                    <p:animClr clrSpc="rgb" dir="cw">
                                      <p:cBhvr>
                                        <p:cTn id="150" dur="500" fill="hold"/>
                                        <p:tgtEl>
                                          <p:spTgt spid="8"/>
                                        </p:tgtEl>
                                        <p:attrNameLst>
                                          <p:attrName>fillcolor</p:attrName>
                                        </p:attrNameLst>
                                      </p:cBhvr>
                                      <p:to>
                                        <a:srgbClr val="FF5D5D"/>
                                      </p:to>
                                    </p:animClr>
                                    <p:set>
                                      <p:cBhvr>
                                        <p:cTn id="151" dur="500" fill="hold"/>
                                        <p:tgtEl>
                                          <p:spTgt spid="8"/>
                                        </p:tgtEl>
                                        <p:attrNameLst>
                                          <p:attrName>fill.type</p:attrName>
                                        </p:attrNameLst>
                                      </p:cBhvr>
                                      <p:to>
                                        <p:strVal val="solid"/>
                                      </p:to>
                                    </p:set>
                                    <p:set>
                                      <p:cBhvr>
                                        <p:cTn id="152" dur="500" fill="hold"/>
                                        <p:tgtEl>
                                          <p:spTgt spid="8"/>
                                        </p:tgtEl>
                                        <p:attrNameLst>
                                          <p:attrName>fill.on</p:attrName>
                                        </p:attrNameLst>
                                      </p:cBhvr>
                                      <p:to>
                                        <p:strVal val="true"/>
                                      </p:to>
                                    </p:set>
                                  </p:childTnLst>
                                </p:cTn>
                              </p:par>
                              <p:par>
                                <p:cTn id="153" presetID="1" presetClass="emph" presetSubtype="2" fill="hold" nodeType="withEffect">
                                  <p:stCondLst>
                                    <p:cond delay="0"/>
                                  </p:stCondLst>
                                  <p:childTnLst>
                                    <p:animClr clrSpc="rgb" dir="cw">
                                      <p:cBhvr>
                                        <p:cTn id="154" dur="500" fill="hold"/>
                                        <p:tgtEl>
                                          <p:spTgt spid="9"/>
                                        </p:tgtEl>
                                        <p:attrNameLst>
                                          <p:attrName>fillcolor</p:attrName>
                                        </p:attrNameLst>
                                      </p:cBhvr>
                                      <p:to>
                                        <a:srgbClr val="FF5D5D"/>
                                      </p:to>
                                    </p:animClr>
                                    <p:set>
                                      <p:cBhvr>
                                        <p:cTn id="155" dur="500" fill="hold"/>
                                        <p:tgtEl>
                                          <p:spTgt spid="9"/>
                                        </p:tgtEl>
                                        <p:attrNameLst>
                                          <p:attrName>fill.type</p:attrName>
                                        </p:attrNameLst>
                                      </p:cBhvr>
                                      <p:to>
                                        <p:strVal val="solid"/>
                                      </p:to>
                                    </p:set>
                                    <p:set>
                                      <p:cBhvr>
                                        <p:cTn id="156" dur="500" fill="hold"/>
                                        <p:tgtEl>
                                          <p:spTgt spid="9"/>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500" fill="hold"/>
                                        <p:tgtEl>
                                          <p:spTgt spid="12"/>
                                        </p:tgtEl>
                                        <p:attrNameLst>
                                          <p:attrName>fillcolor</p:attrName>
                                        </p:attrNameLst>
                                      </p:cBhvr>
                                      <p:to>
                                        <a:srgbClr val="FF5D5D"/>
                                      </p:to>
                                    </p:animClr>
                                    <p:set>
                                      <p:cBhvr>
                                        <p:cTn id="159" dur="500" fill="hold"/>
                                        <p:tgtEl>
                                          <p:spTgt spid="12"/>
                                        </p:tgtEl>
                                        <p:attrNameLst>
                                          <p:attrName>fill.type</p:attrName>
                                        </p:attrNameLst>
                                      </p:cBhvr>
                                      <p:to>
                                        <p:strVal val="solid"/>
                                      </p:to>
                                    </p:set>
                                    <p:set>
                                      <p:cBhvr>
                                        <p:cTn id="160" dur="500" fill="hold"/>
                                        <p:tgtEl>
                                          <p:spTgt spid="12"/>
                                        </p:tgtEl>
                                        <p:attrNameLst>
                                          <p:attrName>fill.on</p:attrName>
                                        </p:attrNameLst>
                                      </p:cBhvr>
                                      <p:to>
                                        <p:strVal val="true"/>
                                      </p:to>
                                    </p:set>
                                  </p:childTnLst>
                                </p:cTn>
                              </p:par>
                              <p:par>
                                <p:cTn id="161" presetID="10" presetClass="entr" presetSubtype="0" fill="hold" grpId="0" nodeType="withEffect">
                                  <p:stCondLst>
                                    <p:cond delay="0"/>
                                  </p:stCondLst>
                                  <p:childTnLst>
                                    <p:set>
                                      <p:cBhvr>
                                        <p:cTn id="162" dur="1" fill="hold">
                                          <p:stCondLst>
                                            <p:cond delay="0"/>
                                          </p:stCondLst>
                                        </p:cTn>
                                        <p:tgtEl>
                                          <p:spTgt spid="27"/>
                                        </p:tgtEl>
                                        <p:attrNameLst>
                                          <p:attrName>style.visibility</p:attrName>
                                        </p:attrNameLst>
                                      </p:cBhvr>
                                      <p:to>
                                        <p:strVal val="visible"/>
                                      </p:to>
                                    </p:set>
                                    <p:animEffect transition="in" filter="fade">
                                      <p:cBhvr>
                                        <p:cTn id="163" dur="500"/>
                                        <p:tgtEl>
                                          <p:spTgt spid="27"/>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fade">
                                      <p:cBhvr>
                                        <p:cTn id="166" dur="500"/>
                                        <p:tgtEl>
                                          <p:spTgt spid="44"/>
                                        </p:tgtEl>
                                      </p:cBhvr>
                                    </p:animEffect>
                                  </p:childTnLst>
                                </p:cTn>
                              </p:par>
                              <p:par>
                                <p:cTn id="167" presetID="10" presetClass="exit" presetSubtype="0" fill="hold" nodeType="withEffect">
                                  <p:stCondLst>
                                    <p:cond delay="1000"/>
                                  </p:stCondLst>
                                  <p:childTnLst>
                                    <p:animEffect transition="out" filter="fade">
                                      <p:cBhvr>
                                        <p:cTn id="168" dur="500"/>
                                        <p:tgtEl>
                                          <p:spTgt spid="257"/>
                                        </p:tgtEl>
                                      </p:cBhvr>
                                    </p:animEffect>
                                    <p:set>
                                      <p:cBhvr>
                                        <p:cTn id="169" dur="1" fill="hold">
                                          <p:stCondLst>
                                            <p:cond delay="499"/>
                                          </p:stCondLst>
                                        </p:cTn>
                                        <p:tgtEl>
                                          <p:spTgt spid="257"/>
                                        </p:tgtEl>
                                        <p:attrNameLst>
                                          <p:attrName>style.visibility</p:attrName>
                                        </p:attrNameLst>
                                      </p:cBhvr>
                                      <p:to>
                                        <p:strVal val="hidden"/>
                                      </p:to>
                                    </p:set>
                                  </p:childTnLst>
                                </p:cTn>
                              </p:par>
                              <p:par>
                                <p:cTn id="170" presetID="10" presetClass="entr" presetSubtype="0" fill="hold" nodeType="withEffect">
                                  <p:stCondLst>
                                    <p:cond delay="1000"/>
                                  </p:stCondLst>
                                  <p:childTnLst>
                                    <p:set>
                                      <p:cBhvr>
                                        <p:cTn id="171" dur="1" fill="hold">
                                          <p:stCondLst>
                                            <p:cond delay="0"/>
                                          </p:stCondLst>
                                        </p:cTn>
                                        <p:tgtEl>
                                          <p:spTgt spid="215"/>
                                        </p:tgtEl>
                                        <p:attrNameLst>
                                          <p:attrName>style.visibility</p:attrName>
                                        </p:attrNameLst>
                                      </p:cBhvr>
                                      <p:to>
                                        <p:strVal val="visible"/>
                                      </p:to>
                                    </p:set>
                                    <p:animEffect transition="in" filter="fade">
                                      <p:cBhvr>
                                        <p:cTn id="172" dur="500"/>
                                        <p:tgtEl>
                                          <p:spTgt spid="21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xit" presetSubtype="0" fill="hold" nodeType="clickEffect">
                                  <p:stCondLst>
                                    <p:cond delay="0"/>
                                  </p:stCondLst>
                                  <p:childTnLst>
                                    <p:animEffect transition="out" filter="fade">
                                      <p:cBhvr>
                                        <p:cTn id="176" dur="500"/>
                                        <p:tgtEl>
                                          <p:spTgt spid="215"/>
                                        </p:tgtEl>
                                      </p:cBhvr>
                                    </p:animEffect>
                                    <p:set>
                                      <p:cBhvr>
                                        <p:cTn id="177" dur="1" fill="hold">
                                          <p:stCondLst>
                                            <p:cond delay="499"/>
                                          </p:stCondLst>
                                        </p:cTn>
                                        <p:tgtEl>
                                          <p:spTgt spid="215"/>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22"/>
                                        </p:tgtEl>
                                        <p:attrNameLst>
                                          <p:attrName>style.visibility</p:attrName>
                                        </p:attrNameLst>
                                      </p:cBhvr>
                                      <p:to>
                                        <p:strVal val="visible"/>
                                      </p:to>
                                    </p:set>
                                    <p:animEffect transition="in" filter="fade">
                                      <p:cBhvr>
                                        <p:cTn id="18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P spid="26" grpId="0" animBg="1"/>
      <p:bldP spid="27" grpId="0" animBg="1"/>
      <p:bldP spid="42" grpId="1"/>
      <p:bldP spid="16" grpId="0"/>
      <p:bldP spid="40" grpId="0"/>
      <p:bldP spid="41" grpId="0"/>
      <p:bldP spid="43" grpId="0"/>
      <p:bldP spid="44"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正方形/長方形 7"/>
          <p:cNvSpPr/>
          <p:nvPr/>
        </p:nvSpPr>
        <p:spPr>
          <a:xfrm>
            <a:off x="3633282" y="116632"/>
            <a:ext cx="1877437" cy="769441"/>
          </a:xfrm>
          <a:prstGeom prst="rect">
            <a:avLst/>
          </a:prstGeom>
        </p:spPr>
        <p:txBody>
          <a:bodyPr wrap="none">
            <a:spAutoFit/>
          </a:bodyPr>
          <a:lstStyle/>
          <a:p>
            <a:r>
              <a:rPr lang="ja-JP" altLang="en-US" sz="4400" dirty="0">
                <a:solidFill>
                  <a:prstClr val="black"/>
                </a:solidFill>
              </a:rPr>
              <a:t>応用例</a:t>
            </a:r>
          </a:p>
        </p:txBody>
      </p:sp>
      <p:sp>
        <p:nvSpPr>
          <p:cNvPr id="13" name="テキスト ボックス 12"/>
          <p:cNvSpPr txBox="1"/>
          <p:nvPr/>
        </p:nvSpPr>
        <p:spPr>
          <a:xfrm>
            <a:off x="552901" y="980728"/>
            <a:ext cx="7847480" cy="523220"/>
          </a:xfrm>
          <a:prstGeom prst="rect">
            <a:avLst/>
          </a:prstGeom>
          <a:noFill/>
        </p:spPr>
        <p:txBody>
          <a:bodyPr wrap="square" rtlCol="0">
            <a:spAutoFit/>
          </a:bodyPr>
          <a:lstStyle/>
          <a:p>
            <a:r>
              <a:rPr lang="ar-SA" altLang="ja-JP" sz="2800" b="1" dirty="0" smtClean="0"/>
              <a:t>○</a:t>
            </a:r>
            <a:r>
              <a:rPr lang="ja-JP" altLang="en-US" sz="2800" b="1" dirty="0" smtClean="0"/>
              <a:t>バイオインフォマティクス分野</a:t>
            </a:r>
            <a:endParaRPr lang="ja-JP" altLang="en-US" sz="2800" dirty="0">
              <a:solidFill>
                <a:prstClr val="black"/>
              </a:solidFill>
            </a:endParaRPr>
          </a:p>
        </p:txBody>
      </p:sp>
      <p:sp>
        <p:nvSpPr>
          <p:cNvPr id="4" name="スライド番号プレースホルダー 3"/>
          <p:cNvSpPr>
            <a:spLocks noGrp="1"/>
          </p:cNvSpPr>
          <p:nvPr>
            <p:ph type="sldNum" sz="quarter" idx="12"/>
          </p:nvPr>
        </p:nvSpPr>
        <p:spPr/>
        <p:txBody>
          <a:bodyPr/>
          <a:lstStyle/>
          <a:p>
            <a:fld id="{202BC488-264D-4CC2-AA22-7687A2C3553A}" type="slidenum">
              <a:rPr lang="ja-JP" altLang="en-US" smtClean="0">
                <a:solidFill>
                  <a:prstClr val="black">
                    <a:tint val="75000"/>
                  </a:prstClr>
                </a:solidFill>
              </a:rPr>
              <a:pPr/>
              <a:t>40</a:t>
            </a:fld>
            <a:endParaRPr lang="ja-JP" altLang="en-US" dirty="0">
              <a:solidFill>
                <a:prstClr val="black">
                  <a:tint val="75000"/>
                </a:prstClr>
              </a:solidFill>
            </a:endParaRPr>
          </a:p>
        </p:txBody>
      </p:sp>
      <p:sp>
        <p:nvSpPr>
          <p:cNvPr id="18" name="テキスト ボックス 17"/>
          <p:cNvSpPr txBox="1"/>
          <p:nvPr/>
        </p:nvSpPr>
        <p:spPr>
          <a:xfrm>
            <a:off x="731377" y="3284984"/>
            <a:ext cx="7847480" cy="523220"/>
          </a:xfrm>
          <a:prstGeom prst="rect">
            <a:avLst/>
          </a:prstGeom>
          <a:noFill/>
        </p:spPr>
        <p:txBody>
          <a:bodyPr wrap="square" rtlCol="0">
            <a:spAutoFit/>
          </a:bodyPr>
          <a:lstStyle/>
          <a:p>
            <a:r>
              <a:rPr lang="ja-JP" altLang="en-US" sz="2800" dirty="0" smtClean="0">
                <a:solidFill>
                  <a:prstClr val="black"/>
                </a:solidFill>
              </a:rPr>
              <a:t>・</a:t>
            </a:r>
            <a:r>
              <a:rPr lang="en-US" altLang="ja-JP" sz="2800" dirty="0" smtClean="0">
                <a:solidFill>
                  <a:prstClr val="black"/>
                </a:solidFill>
              </a:rPr>
              <a:t>DNA</a:t>
            </a:r>
            <a:r>
              <a:rPr lang="ja-JP" altLang="en-US" sz="2800" dirty="0" smtClean="0">
                <a:solidFill>
                  <a:prstClr val="black"/>
                </a:solidFill>
              </a:rPr>
              <a:t>の物理的配置への応用</a:t>
            </a:r>
            <a:endParaRPr lang="ja-JP" altLang="en-US" sz="2800" dirty="0">
              <a:solidFill>
                <a:prstClr val="black"/>
              </a:solidFill>
            </a:endParaRPr>
          </a:p>
        </p:txBody>
      </p:sp>
      <p:sp>
        <p:nvSpPr>
          <p:cNvPr id="19" name="テキスト ボックス 18"/>
          <p:cNvSpPr txBox="1"/>
          <p:nvPr/>
        </p:nvSpPr>
        <p:spPr>
          <a:xfrm>
            <a:off x="731377" y="2492896"/>
            <a:ext cx="7847480" cy="523220"/>
          </a:xfrm>
          <a:prstGeom prst="rect">
            <a:avLst/>
          </a:prstGeom>
          <a:noFill/>
        </p:spPr>
        <p:txBody>
          <a:bodyPr wrap="square" rtlCol="0">
            <a:spAutoFit/>
          </a:bodyPr>
          <a:lstStyle/>
          <a:p>
            <a:r>
              <a:rPr lang="ja-JP" altLang="en-US" sz="2800" dirty="0" smtClean="0">
                <a:solidFill>
                  <a:prstClr val="black"/>
                </a:solidFill>
              </a:rPr>
              <a:t>・系統発生木への応用</a:t>
            </a:r>
            <a:endParaRPr lang="ja-JP" altLang="en-US" sz="2800" dirty="0">
              <a:solidFill>
                <a:prstClr val="black"/>
              </a:solidFill>
            </a:endParaRPr>
          </a:p>
        </p:txBody>
      </p:sp>
      <p:sp>
        <p:nvSpPr>
          <p:cNvPr id="20" name="テキスト ボックス 19"/>
          <p:cNvSpPr txBox="1"/>
          <p:nvPr/>
        </p:nvSpPr>
        <p:spPr>
          <a:xfrm>
            <a:off x="731377" y="1700808"/>
            <a:ext cx="7847480" cy="523220"/>
          </a:xfrm>
          <a:prstGeom prst="rect">
            <a:avLst/>
          </a:prstGeom>
          <a:noFill/>
        </p:spPr>
        <p:txBody>
          <a:bodyPr wrap="square" rtlCol="0">
            <a:spAutoFit/>
          </a:bodyPr>
          <a:lstStyle/>
          <a:p>
            <a:r>
              <a:rPr lang="ja-JP" altLang="en-US" sz="2800" dirty="0" smtClean="0">
                <a:solidFill>
                  <a:prstClr val="black"/>
                </a:solidFill>
              </a:rPr>
              <a:t>・ある感染症が広まる様子のモデル</a:t>
            </a:r>
            <a:endParaRPr lang="ja-JP" altLang="en-US" sz="2800" dirty="0">
              <a:solidFill>
                <a:prstClr val="black"/>
              </a:solidFill>
            </a:endParaRPr>
          </a:p>
        </p:txBody>
      </p:sp>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5079199"/>
            <a:ext cx="1831975" cy="1196975"/>
          </a:xfrm>
          <a:prstGeom prst="rect">
            <a:avLst/>
          </a:prstGeom>
        </p:spPr>
      </p:pic>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216" y="4744687"/>
            <a:ext cx="1776679" cy="1630375"/>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5095" y="4628413"/>
            <a:ext cx="1777594" cy="1864462"/>
          </a:xfrm>
          <a:prstGeom prst="rect">
            <a:avLst/>
          </a:prstGeom>
        </p:spPr>
      </p:pic>
    </p:spTree>
    <p:extLst>
      <p:ext uri="{BB962C8B-B14F-4D97-AF65-F5344CB8AC3E}">
        <p14:creationId xmlns:p14="http://schemas.microsoft.com/office/powerpoint/2010/main" val="2611395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0"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正方形/長方形 7"/>
          <p:cNvSpPr/>
          <p:nvPr/>
        </p:nvSpPr>
        <p:spPr>
          <a:xfrm>
            <a:off x="3069025" y="116632"/>
            <a:ext cx="3005951" cy="769441"/>
          </a:xfrm>
          <a:prstGeom prst="rect">
            <a:avLst/>
          </a:prstGeom>
        </p:spPr>
        <p:txBody>
          <a:bodyPr wrap="none">
            <a:spAutoFit/>
          </a:bodyPr>
          <a:lstStyle/>
          <a:p>
            <a:r>
              <a:rPr lang="ja-JP" altLang="en-US" sz="4400" dirty="0" smtClean="0">
                <a:solidFill>
                  <a:prstClr val="black"/>
                </a:solidFill>
              </a:rPr>
              <a:t>今後の課題</a:t>
            </a:r>
            <a:endParaRPr lang="ja-JP" altLang="en-US" sz="4400" dirty="0">
              <a:solidFill>
                <a:prstClr val="black"/>
              </a:solidFill>
            </a:endParaRPr>
          </a:p>
        </p:txBody>
      </p:sp>
      <p:sp>
        <p:nvSpPr>
          <p:cNvPr id="4" name="スライド番号プレースホルダー 3"/>
          <p:cNvSpPr>
            <a:spLocks noGrp="1"/>
          </p:cNvSpPr>
          <p:nvPr>
            <p:ph type="sldNum" sz="quarter" idx="12"/>
          </p:nvPr>
        </p:nvSpPr>
        <p:spPr/>
        <p:txBody>
          <a:bodyPr/>
          <a:lstStyle/>
          <a:p>
            <a:fld id="{202BC488-264D-4CC2-AA22-7687A2C3553A}" type="slidenum">
              <a:rPr lang="ja-JP" altLang="en-US" smtClean="0">
                <a:solidFill>
                  <a:prstClr val="black">
                    <a:tint val="75000"/>
                  </a:prstClr>
                </a:solidFill>
              </a:rPr>
              <a:pPr/>
              <a:t>41</a:t>
            </a:fld>
            <a:endParaRPr lang="ja-JP" altLang="en-US" dirty="0">
              <a:solidFill>
                <a:prstClr val="black">
                  <a:tint val="75000"/>
                </a:prstClr>
              </a:solidFill>
            </a:endParaRPr>
          </a:p>
        </p:txBody>
      </p:sp>
      <p:sp>
        <p:nvSpPr>
          <p:cNvPr id="18" name="テキスト ボックス 17"/>
          <p:cNvSpPr txBox="1"/>
          <p:nvPr/>
        </p:nvSpPr>
        <p:spPr>
          <a:xfrm>
            <a:off x="689818" y="3284984"/>
            <a:ext cx="7847480" cy="523220"/>
          </a:xfrm>
          <a:prstGeom prst="rect">
            <a:avLst/>
          </a:prstGeom>
          <a:noFill/>
        </p:spPr>
        <p:txBody>
          <a:bodyPr wrap="square" rtlCol="0">
            <a:spAutoFit/>
          </a:bodyPr>
          <a:lstStyle/>
          <a:p>
            <a:r>
              <a:rPr lang="ja-JP" altLang="en-US" sz="2800" dirty="0" smtClean="0">
                <a:solidFill>
                  <a:prstClr val="black"/>
                </a:solidFill>
              </a:rPr>
              <a:t>・操作に重みを加えた場合</a:t>
            </a:r>
            <a:endParaRPr lang="ja-JP" altLang="en-US" sz="2800" dirty="0">
              <a:solidFill>
                <a:prstClr val="black"/>
              </a:solidFill>
            </a:endParaRPr>
          </a:p>
        </p:txBody>
      </p:sp>
      <p:sp>
        <p:nvSpPr>
          <p:cNvPr id="19" name="テキスト ボックス 18"/>
          <p:cNvSpPr txBox="1"/>
          <p:nvPr/>
        </p:nvSpPr>
        <p:spPr>
          <a:xfrm>
            <a:off x="689818" y="2305505"/>
            <a:ext cx="7847480" cy="523220"/>
          </a:xfrm>
          <a:prstGeom prst="rect">
            <a:avLst/>
          </a:prstGeom>
          <a:noFill/>
        </p:spPr>
        <p:txBody>
          <a:bodyPr wrap="square" rtlCol="0">
            <a:spAutoFit/>
          </a:bodyPr>
          <a:lstStyle/>
          <a:p>
            <a:r>
              <a:rPr lang="ja-JP" altLang="en-US" sz="2800" dirty="0" smtClean="0">
                <a:solidFill>
                  <a:prstClr val="black"/>
                </a:solidFill>
              </a:rPr>
              <a:t>・他のグラフクラス上での困難性</a:t>
            </a:r>
            <a:endParaRPr lang="ja-JP" altLang="en-US" sz="2800" dirty="0">
              <a:solidFill>
                <a:prstClr val="black"/>
              </a:solidFill>
            </a:endParaRPr>
          </a:p>
        </p:txBody>
      </p:sp>
      <mc:AlternateContent xmlns:mc="http://schemas.openxmlformats.org/markup-compatibility/2006" xmlns:a14="http://schemas.microsoft.com/office/drawing/2010/main">
        <mc:Choice Requires="a14">
          <p:sp>
            <p:nvSpPr>
              <p:cNvPr id="20" name="テキスト ボックス 19"/>
              <p:cNvSpPr txBox="1"/>
              <p:nvPr/>
            </p:nvSpPr>
            <p:spPr>
              <a:xfrm>
                <a:off x="689818" y="1334179"/>
                <a:ext cx="7847480" cy="523220"/>
              </a:xfrm>
              <a:prstGeom prst="rect">
                <a:avLst/>
              </a:prstGeom>
              <a:noFill/>
            </p:spPr>
            <p:txBody>
              <a:bodyPr wrap="square" rtlCol="0">
                <a:spAutoFit/>
              </a:bodyPr>
              <a:lstStyle/>
              <a:p>
                <a:r>
                  <a:rPr lang="ja-JP" altLang="en-US" sz="2800" dirty="0" smtClean="0">
                    <a:solidFill>
                      <a:prstClr val="black"/>
                    </a:solidFill>
                  </a:rPr>
                  <a:t>・グリッドの大きさ</a:t>
                </a:r>
                <a14:m>
                  <m:oMath xmlns:m="http://schemas.openxmlformats.org/officeDocument/2006/math">
                    <m:r>
                      <a:rPr lang="en-US" altLang="ja-JP" sz="2800">
                        <a:latin typeface="Cambria Math"/>
                      </a:rPr>
                      <m:t>3×</m:t>
                    </m:r>
                    <m:r>
                      <a:rPr lang="en-US" altLang="ja-JP" sz="2800">
                        <a:latin typeface="Cambria Math"/>
                      </a:rPr>
                      <m:t>𝑛</m:t>
                    </m:r>
                  </m:oMath>
                </a14:m>
                <a:r>
                  <a:rPr lang="ja-JP" altLang="en-US" sz="2800" dirty="0" smtClean="0">
                    <a:solidFill>
                      <a:prstClr val="black"/>
                    </a:solidFill>
                  </a:rPr>
                  <a:t>かつ３色での困難性</a:t>
                </a:r>
                <a:r>
                  <a:rPr lang="ja-JP" altLang="en-US" sz="2000" dirty="0" smtClean="0"/>
                  <a:t>　</a:t>
                </a:r>
                <a:endParaRPr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689818" y="1334179"/>
                <a:ext cx="7847480" cy="523220"/>
              </a:xfrm>
              <a:prstGeom prst="rect">
                <a:avLst/>
              </a:prstGeom>
              <a:blipFill rotWithShape="0">
                <a:blip r:embed="rId3"/>
                <a:stretch>
                  <a:fillRect l="-1554" t="-10465" b="-337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42094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正方形/長方形 7"/>
          <p:cNvSpPr/>
          <p:nvPr/>
        </p:nvSpPr>
        <p:spPr>
          <a:xfrm>
            <a:off x="3679769" y="116632"/>
            <a:ext cx="1784463" cy="769441"/>
          </a:xfrm>
          <a:prstGeom prst="rect">
            <a:avLst/>
          </a:prstGeom>
        </p:spPr>
        <p:txBody>
          <a:bodyPr wrap="none">
            <a:spAutoFit/>
          </a:bodyPr>
          <a:lstStyle/>
          <a:p>
            <a:r>
              <a:rPr lang="en-US" altLang="ja-JP" sz="4400" dirty="0" smtClean="0">
                <a:solidFill>
                  <a:prstClr val="black"/>
                </a:solidFill>
              </a:rPr>
              <a:t>P</a:t>
            </a:r>
            <a:r>
              <a:rPr lang="ja-JP" altLang="en-US" sz="4400" dirty="0" smtClean="0">
                <a:solidFill>
                  <a:prstClr val="black"/>
                </a:solidFill>
              </a:rPr>
              <a:t>と</a:t>
            </a:r>
            <a:r>
              <a:rPr lang="en-US" altLang="ja-JP" sz="4400" dirty="0" smtClean="0">
                <a:solidFill>
                  <a:prstClr val="black"/>
                </a:solidFill>
              </a:rPr>
              <a:t>NP</a:t>
            </a:r>
            <a:endParaRPr lang="ja-JP" altLang="en-US" sz="4400" dirty="0">
              <a:solidFill>
                <a:prstClr val="black"/>
              </a:solidFill>
            </a:endParaRPr>
          </a:p>
        </p:txBody>
      </p:sp>
      <p:sp>
        <p:nvSpPr>
          <p:cNvPr id="4" name="スライド番号プレースホルダー 3"/>
          <p:cNvSpPr>
            <a:spLocks noGrp="1"/>
          </p:cNvSpPr>
          <p:nvPr>
            <p:ph type="sldNum" sz="quarter" idx="12"/>
          </p:nvPr>
        </p:nvSpPr>
        <p:spPr/>
        <p:txBody>
          <a:bodyPr/>
          <a:lstStyle/>
          <a:p>
            <a:fld id="{202BC488-264D-4CC2-AA22-7687A2C3553A}" type="slidenum">
              <a:rPr lang="ja-JP" altLang="en-US" smtClean="0">
                <a:solidFill>
                  <a:prstClr val="black">
                    <a:tint val="75000"/>
                  </a:prstClr>
                </a:solidFill>
              </a:rPr>
              <a:pPr/>
              <a:t>42</a:t>
            </a:fld>
            <a:endParaRPr lang="ja-JP" altLang="en-US" dirty="0">
              <a:solidFill>
                <a:prstClr val="black">
                  <a:tint val="75000"/>
                </a:prstClr>
              </a:solidFill>
            </a:endParaRPr>
          </a:p>
        </p:txBody>
      </p:sp>
      <p:sp>
        <p:nvSpPr>
          <p:cNvPr id="3" name="円/楕円 2"/>
          <p:cNvSpPr/>
          <p:nvPr/>
        </p:nvSpPr>
        <p:spPr>
          <a:xfrm>
            <a:off x="3041221" y="5373216"/>
            <a:ext cx="3024336" cy="11913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rPr>
              <a:t>P</a:t>
            </a:r>
            <a:endParaRPr kumimoji="1" lang="ja-JP" altLang="en-US" sz="2800" dirty="0">
              <a:solidFill>
                <a:schemeClr val="tx1"/>
              </a:solidFill>
            </a:endParaRPr>
          </a:p>
        </p:txBody>
      </p:sp>
      <p:sp>
        <p:nvSpPr>
          <p:cNvPr id="10" name="円/楕円 9"/>
          <p:cNvSpPr/>
          <p:nvPr/>
        </p:nvSpPr>
        <p:spPr>
          <a:xfrm>
            <a:off x="2461734" y="3523042"/>
            <a:ext cx="4176464" cy="30584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rPr>
              <a:t>NP</a:t>
            </a:r>
            <a:endParaRPr kumimoji="1" lang="ja-JP" altLang="en-US" sz="2800" dirty="0">
              <a:solidFill>
                <a:schemeClr val="tx1"/>
              </a:solidFill>
            </a:endParaRPr>
          </a:p>
        </p:txBody>
      </p:sp>
      <p:sp>
        <p:nvSpPr>
          <p:cNvPr id="11" name="円/楕円 10"/>
          <p:cNvSpPr/>
          <p:nvPr/>
        </p:nvSpPr>
        <p:spPr>
          <a:xfrm>
            <a:off x="2440964" y="886072"/>
            <a:ext cx="4176464" cy="33350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rPr>
              <a:t>NP</a:t>
            </a:r>
            <a:r>
              <a:rPr kumimoji="1" lang="ja-JP" altLang="en-US" sz="2800" dirty="0" smtClean="0">
                <a:solidFill>
                  <a:schemeClr val="tx1"/>
                </a:solidFill>
              </a:rPr>
              <a:t>困難</a:t>
            </a:r>
            <a:endParaRPr kumimoji="1" lang="ja-JP" altLang="en-US" sz="2800" dirty="0">
              <a:solidFill>
                <a:schemeClr val="tx1"/>
              </a:solidFill>
            </a:endParaRPr>
          </a:p>
        </p:txBody>
      </p:sp>
      <p:sp>
        <p:nvSpPr>
          <p:cNvPr id="5" name="円/楕円 4"/>
          <p:cNvSpPr/>
          <p:nvPr/>
        </p:nvSpPr>
        <p:spPr>
          <a:xfrm>
            <a:off x="2857778" y="757898"/>
            <a:ext cx="3384376" cy="12961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826933" y="3697867"/>
            <a:ext cx="1490134" cy="523220"/>
          </a:xfrm>
          <a:prstGeom prst="rect">
            <a:avLst/>
          </a:prstGeom>
          <a:noFill/>
        </p:spPr>
        <p:txBody>
          <a:bodyPr wrap="square" rtlCol="0">
            <a:spAutoFit/>
          </a:bodyPr>
          <a:lstStyle/>
          <a:p>
            <a:r>
              <a:rPr kumimoji="1" lang="en-US" altLang="ja-JP" sz="2800" dirty="0" smtClean="0"/>
              <a:t>NP</a:t>
            </a:r>
            <a:r>
              <a:rPr kumimoji="1" lang="ja-JP" altLang="en-US" sz="2800" dirty="0" smtClean="0"/>
              <a:t>完全</a:t>
            </a:r>
            <a:endParaRPr kumimoji="1" lang="ja-JP" altLang="en-US" sz="2800" dirty="0"/>
          </a:p>
        </p:txBody>
      </p:sp>
      <p:sp>
        <p:nvSpPr>
          <p:cNvPr id="9" name="テキスト ボックス 8"/>
          <p:cNvSpPr txBox="1"/>
          <p:nvPr/>
        </p:nvSpPr>
        <p:spPr>
          <a:xfrm>
            <a:off x="0" y="6594421"/>
            <a:ext cx="1784446" cy="307777"/>
          </a:xfrm>
          <a:prstGeom prst="rect">
            <a:avLst/>
          </a:prstGeom>
          <a:noFill/>
        </p:spPr>
        <p:txBody>
          <a:bodyPr wrap="square" rtlCol="0">
            <a:spAutoFit/>
          </a:bodyPr>
          <a:lstStyle/>
          <a:p>
            <a:r>
              <a:rPr kumimoji="1" lang="en-US" altLang="ja-JP" sz="1400" dirty="0" smtClean="0"/>
              <a:t>※</a:t>
            </a:r>
            <a:r>
              <a:rPr kumimoji="1" lang="ja-JP" altLang="en-US" sz="1400" dirty="0" smtClean="0"/>
              <a:t>図はイメージです</a:t>
            </a:r>
            <a:endParaRPr kumimoji="1" lang="ja-JP" altLang="en-US" sz="1400" dirty="0"/>
          </a:p>
        </p:txBody>
      </p:sp>
    </p:spTree>
    <p:extLst>
      <p:ext uri="{BB962C8B-B14F-4D97-AF65-F5344CB8AC3E}">
        <p14:creationId xmlns:p14="http://schemas.microsoft.com/office/powerpoint/2010/main" val="666486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正方形/長方形 7"/>
          <p:cNvSpPr/>
          <p:nvPr/>
        </p:nvSpPr>
        <p:spPr>
          <a:xfrm>
            <a:off x="3915410" y="116632"/>
            <a:ext cx="1313180" cy="769441"/>
          </a:xfrm>
          <a:prstGeom prst="rect">
            <a:avLst/>
          </a:prstGeom>
        </p:spPr>
        <p:txBody>
          <a:bodyPr wrap="none">
            <a:spAutoFit/>
          </a:bodyPr>
          <a:lstStyle/>
          <a:p>
            <a:r>
              <a:rPr lang="ja-JP" altLang="en-US" sz="4400" dirty="0" smtClean="0">
                <a:solidFill>
                  <a:prstClr val="black"/>
                </a:solidFill>
              </a:rPr>
              <a:t>帰着</a:t>
            </a:r>
            <a:endParaRPr lang="ja-JP" altLang="en-US" sz="4400" dirty="0">
              <a:solidFill>
                <a:prstClr val="black"/>
              </a:solidFill>
            </a:endParaRPr>
          </a:p>
        </p:txBody>
      </p:sp>
      <p:sp>
        <p:nvSpPr>
          <p:cNvPr id="4" name="スライド番号プレースホルダー 3"/>
          <p:cNvSpPr>
            <a:spLocks noGrp="1"/>
          </p:cNvSpPr>
          <p:nvPr>
            <p:ph type="sldNum" sz="quarter" idx="12"/>
          </p:nvPr>
        </p:nvSpPr>
        <p:spPr/>
        <p:txBody>
          <a:bodyPr/>
          <a:lstStyle/>
          <a:p>
            <a:fld id="{202BC488-264D-4CC2-AA22-7687A2C3553A}" type="slidenum">
              <a:rPr lang="ja-JP" altLang="en-US" smtClean="0">
                <a:solidFill>
                  <a:prstClr val="black">
                    <a:tint val="75000"/>
                  </a:prstClr>
                </a:solidFill>
              </a:rPr>
              <a:pPr/>
              <a:t>43</a:t>
            </a:fld>
            <a:endParaRPr lang="ja-JP" altLang="en-US" dirty="0">
              <a:solidFill>
                <a:prstClr val="black">
                  <a:tint val="75000"/>
                </a:prstClr>
              </a:solidFill>
            </a:endParaRPr>
          </a:p>
        </p:txBody>
      </p:sp>
      <p:graphicFrame>
        <p:nvGraphicFramePr>
          <p:cNvPr id="24" name="表 23"/>
          <p:cNvGraphicFramePr>
            <a:graphicFrameLocks noGrp="1"/>
          </p:cNvGraphicFramePr>
          <p:nvPr>
            <p:extLst>
              <p:ext uri="{D42A27DB-BD31-4B8C-83A1-F6EECF244321}">
                <p14:modId xmlns:p14="http://schemas.microsoft.com/office/powerpoint/2010/main" val="2885554333"/>
              </p:ext>
            </p:extLst>
          </p:nvPr>
        </p:nvGraphicFramePr>
        <p:xfrm>
          <a:off x="213533" y="958494"/>
          <a:ext cx="8678948" cy="1737360"/>
        </p:xfrm>
        <a:graphic>
          <a:graphicData uri="http://schemas.openxmlformats.org/drawingml/2006/table">
            <a:tbl>
              <a:tblPr firstRow="1" bandRow="1">
                <a:tableStyleId>{5C22544A-7EE6-4342-B048-85BDC9FD1C3A}</a:tableStyleId>
              </a:tblPr>
              <a:tblGrid>
                <a:gridCol w="2414251"/>
                <a:gridCol w="3168352"/>
                <a:gridCol w="3096345"/>
              </a:tblGrid>
              <a:tr h="370840">
                <a:tc>
                  <a:txBody>
                    <a:bodyPr/>
                    <a:lstStyle/>
                    <a:p>
                      <a:pPr algn="ctr"/>
                      <a:r>
                        <a:rPr kumimoji="1" lang="ja-JP" altLang="en-US" sz="2400" dirty="0" smtClean="0"/>
                        <a:t>グラフの種類</a:t>
                      </a:r>
                      <a:endParaRPr kumimoji="1" lang="ja-JP" altLang="en-US" sz="2400" dirty="0"/>
                    </a:p>
                  </a:txBody>
                  <a:tcPr anchor="ctr"/>
                </a:tc>
                <a:tc>
                  <a:txBody>
                    <a:bodyPr/>
                    <a:lstStyle/>
                    <a:p>
                      <a:pPr algn="ctr"/>
                      <a:r>
                        <a:rPr kumimoji="1" lang="ja-JP" altLang="en-US" sz="2400" dirty="0" smtClean="0"/>
                        <a:t>ピボットからの距離</a:t>
                      </a:r>
                      <a:endParaRPr kumimoji="1" lang="ja-JP" altLang="en-US" sz="2400" dirty="0"/>
                    </a:p>
                  </a:txBody>
                  <a:tcPr anchor="ctr"/>
                </a:tc>
                <a:tc>
                  <a:txBody>
                    <a:bodyPr/>
                    <a:lstStyle/>
                    <a:p>
                      <a:pPr algn="ctr"/>
                      <a:r>
                        <a:rPr kumimoji="1" lang="en-US" altLang="ja-JP" sz="2400" dirty="0" smtClean="0"/>
                        <a:t>Flood-It</a:t>
                      </a:r>
                      <a:endParaRPr kumimoji="1" lang="ja-JP" altLang="en-US" sz="2400" dirty="0"/>
                    </a:p>
                  </a:txBody>
                  <a:tcPr anchor="ctr"/>
                </a:tc>
              </a:tr>
              <a:tr h="370840">
                <a:tc>
                  <a:txBody>
                    <a:bodyPr/>
                    <a:lstStyle/>
                    <a:p>
                      <a:pPr algn="ctr"/>
                      <a:endParaRPr kumimoji="1" lang="ja-JP" altLang="en-US" sz="2400" dirty="0"/>
                    </a:p>
                  </a:txBody>
                  <a:tcPr anchor="ctr"/>
                </a:tc>
                <a:tc>
                  <a:txBody>
                    <a:bodyPr/>
                    <a:lstStyle/>
                    <a:p>
                      <a:pPr algn="ctr"/>
                      <a:endParaRPr kumimoji="1" lang="ja-JP" altLang="en-US" sz="2400" dirty="0"/>
                    </a:p>
                  </a:txBody>
                  <a:tcPr anchor="ctr"/>
                </a:tc>
                <a:tc>
                  <a:txBody>
                    <a:bodyPr/>
                    <a:lstStyle/>
                    <a:p>
                      <a:pPr algn="ctr"/>
                      <a:endParaRPr kumimoji="1" lang="en-US" altLang="ja-JP" sz="2400" dirty="0" smtClean="0"/>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dirty="0"/>
                    </a:p>
                  </a:txBody>
                  <a:tcPr anchor="ctr"/>
                </a:tc>
                <a:tc>
                  <a:txBody>
                    <a:bodyPr/>
                    <a:lstStyle/>
                    <a:p>
                      <a:pPr algn="ctr"/>
                      <a:endParaRPr kumimoji="1" lang="en-US" altLang="ja-JP" sz="2400" dirty="0" smtClean="0"/>
                    </a:p>
                    <a:p>
                      <a:pPr algn="ctr"/>
                      <a:endParaRPr kumimoji="1" lang="en-US" altLang="ja-JP" sz="2400" dirty="0" smtClean="0"/>
                    </a:p>
                  </a:txBody>
                  <a:tcPr anchor="ctr"/>
                </a:tc>
              </a:tr>
            </a:tbl>
          </a:graphicData>
        </a:graphic>
      </p:graphicFrame>
      <p:grpSp>
        <p:nvGrpSpPr>
          <p:cNvPr id="25" name="グループ化 24"/>
          <p:cNvGrpSpPr/>
          <p:nvPr/>
        </p:nvGrpSpPr>
        <p:grpSpPr>
          <a:xfrm>
            <a:off x="1139604" y="1412776"/>
            <a:ext cx="7374672" cy="461822"/>
            <a:chOff x="1198017" y="3266720"/>
            <a:chExt cx="7374672" cy="461822"/>
          </a:xfrm>
        </p:grpSpPr>
        <p:sp>
          <p:nvSpPr>
            <p:cNvPr id="26" name="テキスト ボックス 25"/>
            <p:cNvSpPr txBox="1"/>
            <p:nvPr/>
          </p:nvSpPr>
          <p:spPr>
            <a:xfrm>
              <a:off x="1198017" y="3266721"/>
              <a:ext cx="498678" cy="461665"/>
            </a:xfrm>
            <a:prstGeom prst="rect">
              <a:avLst/>
            </a:prstGeom>
            <a:noFill/>
          </p:spPr>
          <p:txBody>
            <a:bodyPr wrap="square" rtlCol="0">
              <a:spAutoFit/>
            </a:bodyPr>
            <a:lstStyle/>
            <a:p>
              <a:r>
                <a:rPr lang="ja-JP" altLang="en-US" sz="2400" b="1" dirty="0" smtClean="0">
                  <a:solidFill>
                    <a:prstClr val="black"/>
                  </a:solidFill>
                </a:rPr>
                <a:t>木</a:t>
              </a:r>
              <a:endParaRPr lang="ja-JP" altLang="en-US" sz="2400" b="1" dirty="0">
                <a:solidFill>
                  <a:prstClr val="black"/>
                </a:solidFill>
              </a:endParaRPr>
            </a:p>
          </p:txBody>
        </p:sp>
        <mc:AlternateContent xmlns:mc="http://schemas.openxmlformats.org/markup-compatibility/2006" xmlns:a14="http://schemas.microsoft.com/office/drawing/2010/main">
          <mc:Choice Requires="a14">
            <p:sp>
              <p:nvSpPr>
                <p:cNvPr id="27" name="テキスト ボックス 26"/>
                <p:cNvSpPr txBox="1"/>
                <p:nvPr/>
              </p:nvSpPr>
              <p:spPr>
                <a:xfrm>
                  <a:off x="3728451" y="3266877"/>
                  <a:ext cx="1372138" cy="461665"/>
                </a:xfrm>
                <a:prstGeom prst="rect">
                  <a:avLst/>
                </a:prstGeom>
                <a:noFill/>
              </p:spPr>
              <p:txBody>
                <a:bodyPr wrap="square" rtlCol="0">
                  <a:spAutoFit/>
                </a:bodyPr>
                <a:lstStyle/>
                <a:p>
                  <a:r>
                    <a:rPr lang="ja-JP" altLang="en-US" sz="2400" b="1" dirty="0" smtClean="0">
                      <a:solidFill>
                        <a:prstClr val="black"/>
                      </a:solidFill>
                    </a:rPr>
                    <a:t>高々</a:t>
                  </a:r>
                  <a14:m>
                    <m:oMath xmlns:m="http://schemas.openxmlformats.org/officeDocument/2006/math">
                      <m:r>
                        <a:rPr lang="en-US" altLang="ja-JP" sz="2400" b="1" i="1">
                          <a:solidFill>
                            <a:prstClr val="black"/>
                          </a:solidFill>
                          <a:latin typeface="Cambria Math"/>
                        </a:rPr>
                        <m:t>𝟐</m:t>
                      </m:r>
                    </m:oMath>
                  </a14:m>
                  <a:endParaRPr lang="ja-JP" altLang="en-US" sz="2400" b="1" dirty="0">
                    <a:solidFill>
                      <a:prstClr val="black"/>
                    </a:solidFill>
                  </a:endParaRPr>
                </a:p>
              </p:txBody>
            </p:sp>
          </mc:Choice>
          <mc:Fallback xmlns="">
            <p:sp>
              <p:nvSpPr>
                <p:cNvPr id="27" name="テキスト ボックス 26"/>
                <p:cNvSpPr txBox="1">
                  <a:spLocks noRot="1" noChangeAspect="1" noMove="1" noResize="1" noEditPoints="1" noAdjustHandles="1" noChangeArrowheads="1" noChangeShapeType="1" noTextEdit="1"/>
                </p:cNvSpPr>
                <p:nvPr/>
              </p:nvSpPr>
              <p:spPr>
                <a:xfrm>
                  <a:off x="3728451" y="3266877"/>
                  <a:ext cx="1372138" cy="461665"/>
                </a:xfrm>
                <a:prstGeom prst="rect">
                  <a:avLst/>
                </a:prstGeom>
                <a:blipFill rotWithShape="1">
                  <a:blip r:embed="rId2"/>
                  <a:stretch>
                    <a:fillRect l="-6667" t="-7895" b="-31579"/>
                  </a:stretch>
                </a:blipFill>
              </p:spPr>
              <p:txBody>
                <a:bodyPr/>
                <a:lstStyle/>
                <a:p>
                  <a:r>
                    <a:rPr lang="ja-JP" altLang="en-US">
                      <a:noFill/>
                    </a:rPr>
                    <a:t> </a:t>
                  </a:r>
                </a:p>
              </p:txBody>
            </p:sp>
          </mc:Fallback>
        </mc:AlternateContent>
        <p:sp>
          <p:nvSpPr>
            <p:cNvPr id="28" name="テキスト ボックス 27"/>
            <p:cNvSpPr txBox="1"/>
            <p:nvPr/>
          </p:nvSpPr>
          <p:spPr>
            <a:xfrm>
              <a:off x="6052517" y="3266720"/>
              <a:ext cx="2520172" cy="461665"/>
            </a:xfrm>
            <a:prstGeom prst="rect">
              <a:avLst/>
            </a:prstGeom>
            <a:noFill/>
          </p:spPr>
          <p:txBody>
            <a:bodyPr wrap="square" rtlCol="0">
              <a:spAutoFit/>
            </a:bodyPr>
            <a:lstStyle/>
            <a:p>
              <a:pPr algn="ctr"/>
              <a:r>
                <a:rPr lang="en-US" altLang="ja-JP" sz="2400" b="1" dirty="0">
                  <a:solidFill>
                    <a:srgbClr val="FF0000"/>
                  </a:solidFill>
                </a:rPr>
                <a:t>NP</a:t>
              </a:r>
              <a:r>
                <a:rPr lang="ja-JP" altLang="en-US" sz="2400" b="1" dirty="0" smtClean="0">
                  <a:solidFill>
                    <a:srgbClr val="FF0000"/>
                  </a:solidFill>
                </a:rPr>
                <a:t>困難</a:t>
              </a:r>
              <a:r>
                <a:rPr lang="en-US" altLang="ja-JP" sz="2400" b="1" dirty="0" smtClean="0">
                  <a:solidFill>
                    <a:prstClr val="black"/>
                  </a:solidFill>
                </a:rPr>
                <a:t>[</a:t>
              </a:r>
              <a:r>
                <a:rPr lang="ja-JP" altLang="en-US" sz="2400" b="1" dirty="0">
                  <a:solidFill>
                    <a:prstClr val="black"/>
                  </a:solidFill>
                </a:rPr>
                <a:t>本論文</a:t>
              </a:r>
              <a:r>
                <a:rPr lang="en-US" altLang="ja-JP" sz="2400" b="1" dirty="0" smtClean="0">
                  <a:solidFill>
                    <a:prstClr val="black"/>
                  </a:solidFill>
                </a:rPr>
                <a:t>]</a:t>
              </a:r>
              <a:endParaRPr lang="ja-JP" altLang="en-US" sz="2400" b="1" dirty="0">
                <a:solidFill>
                  <a:prstClr val="black"/>
                </a:solidFill>
              </a:endParaRPr>
            </a:p>
          </p:txBody>
        </p:sp>
      </p:grpSp>
      <p:grpSp>
        <p:nvGrpSpPr>
          <p:cNvPr id="29" name="グループ化 28"/>
          <p:cNvGrpSpPr/>
          <p:nvPr/>
        </p:nvGrpSpPr>
        <p:grpSpPr>
          <a:xfrm>
            <a:off x="1139604" y="1860118"/>
            <a:ext cx="7753059" cy="892552"/>
            <a:chOff x="1193825" y="3877623"/>
            <a:chExt cx="7753059" cy="892552"/>
          </a:xfrm>
        </p:grpSpPr>
        <p:sp>
          <p:nvSpPr>
            <p:cNvPr id="30" name="テキスト ボックス 29"/>
            <p:cNvSpPr txBox="1"/>
            <p:nvPr/>
          </p:nvSpPr>
          <p:spPr>
            <a:xfrm>
              <a:off x="1193825" y="4097873"/>
              <a:ext cx="498678" cy="461665"/>
            </a:xfrm>
            <a:prstGeom prst="rect">
              <a:avLst/>
            </a:prstGeom>
            <a:noFill/>
          </p:spPr>
          <p:txBody>
            <a:bodyPr wrap="square" rtlCol="0">
              <a:spAutoFit/>
            </a:bodyPr>
            <a:lstStyle/>
            <a:p>
              <a:r>
                <a:rPr lang="ja-JP" altLang="en-US" sz="2400" b="1" dirty="0" smtClean="0">
                  <a:solidFill>
                    <a:schemeClr val="bg1">
                      <a:lumMod val="65000"/>
                    </a:schemeClr>
                  </a:solidFill>
                </a:rPr>
                <a:t>木</a:t>
              </a:r>
              <a:endParaRPr lang="ja-JP" altLang="en-US" sz="2400" b="1" dirty="0">
                <a:solidFill>
                  <a:schemeClr val="bg1">
                    <a:lumMod val="65000"/>
                  </a:schemeClr>
                </a:solidFill>
              </a:endParaRPr>
            </a:p>
          </p:txBody>
        </p:sp>
        <p:sp>
          <p:nvSpPr>
            <p:cNvPr id="31" name="テキスト ボックス 30"/>
            <p:cNvSpPr txBox="1"/>
            <p:nvPr/>
          </p:nvSpPr>
          <p:spPr>
            <a:xfrm>
              <a:off x="3724259" y="4093067"/>
              <a:ext cx="1133742" cy="461665"/>
            </a:xfrm>
            <a:prstGeom prst="rect">
              <a:avLst/>
            </a:prstGeom>
            <a:noFill/>
          </p:spPr>
          <p:txBody>
            <a:bodyPr wrap="square" rtlCol="0">
              <a:spAutoFit/>
            </a:bodyPr>
            <a:lstStyle/>
            <a:p>
              <a:r>
                <a:rPr lang="ja-JP" altLang="en-US" sz="2400" b="1" dirty="0" smtClean="0">
                  <a:solidFill>
                    <a:schemeClr val="bg1">
                      <a:lumMod val="65000"/>
                    </a:schemeClr>
                  </a:solidFill>
                </a:rPr>
                <a:t>定数</a:t>
              </a:r>
              <a:r>
                <a:rPr lang="en-US" altLang="ja-JP" sz="2400" b="1" i="1" dirty="0" smtClean="0">
                  <a:solidFill>
                    <a:schemeClr val="bg1">
                      <a:lumMod val="65000"/>
                    </a:schemeClr>
                  </a:solidFill>
                </a:rPr>
                <a:t>d</a:t>
              </a:r>
              <a:endParaRPr lang="ja-JP" altLang="en-US" sz="2400" b="1" i="1" dirty="0">
                <a:solidFill>
                  <a:schemeClr val="bg1">
                    <a:lumMod val="65000"/>
                  </a:schemeClr>
                </a:solidFill>
              </a:endParaRPr>
            </a:p>
          </p:txBody>
        </p:sp>
        <p:sp>
          <p:nvSpPr>
            <p:cNvPr id="32" name="テキスト ボックス 31"/>
            <p:cNvSpPr txBox="1"/>
            <p:nvPr/>
          </p:nvSpPr>
          <p:spPr>
            <a:xfrm>
              <a:off x="5778532" y="3877623"/>
              <a:ext cx="3168352" cy="892552"/>
            </a:xfrm>
            <a:prstGeom prst="rect">
              <a:avLst/>
            </a:prstGeom>
            <a:noFill/>
          </p:spPr>
          <p:txBody>
            <a:bodyPr wrap="square" rtlCol="0">
              <a:spAutoFit/>
            </a:bodyPr>
            <a:lstStyle/>
            <a:p>
              <a:pPr algn="ctr">
                <a:defRPr/>
              </a:pPr>
              <a:r>
                <a:rPr lang="ja-JP" altLang="en-US" sz="2400" b="1" dirty="0">
                  <a:solidFill>
                    <a:schemeClr val="bg1">
                      <a:lumMod val="65000"/>
                    </a:schemeClr>
                  </a:solidFill>
                </a:rPr>
                <a:t>色の</a:t>
              </a:r>
              <a:r>
                <a:rPr lang="ja-JP" altLang="en-US" sz="2400" b="1" dirty="0" smtClean="0">
                  <a:solidFill>
                    <a:schemeClr val="bg1">
                      <a:lumMod val="65000"/>
                    </a:schemeClr>
                  </a:solidFill>
                </a:rPr>
                <a:t>数</a:t>
              </a:r>
              <a:r>
                <a:rPr lang="en-US" altLang="ja-JP" sz="2800" b="1" i="1" dirty="0" smtClean="0">
                  <a:solidFill>
                    <a:schemeClr val="bg1">
                      <a:lumMod val="65000"/>
                    </a:schemeClr>
                  </a:solidFill>
                </a:rPr>
                <a:t>c</a:t>
              </a:r>
              <a:r>
                <a:rPr lang="ja-JP" altLang="en-US" sz="2400" b="1" dirty="0" smtClean="0">
                  <a:solidFill>
                    <a:schemeClr val="bg1">
                      <a:lumMod val="65000"/>
                    </a:schemeClr>
                  </a:solidFill>
                </a:rPr>
                <a:t>に対する</a:t>
              </a:r>
              <a:r>
                <a:rPr lang="en-US" altLang="ja-JP" sz="2400" b="1" dirty="0">
                  <a:solidFill>
                    <a:schemeClr val="bg1">
                      <a:lumMod val="65000"/>
                    </a:schemeClr>
                  </a:solidFill>
                </a:rPr>
                <a:t>FPT</a:t>
              </a:r>
            </a:p>
            <a:p>
              <a:pPr algn="ctr">
                <a:defRPr/>
              </a:pPr>
              <a:r>
                <a:rPr lang="en-US" altLang="ja-JP" sz="2400" b="1" dirty="0">
                  <a:solidFill>
                    <a:schemeClr val="bg1">
                      <a:lumMod val="65000"/>
                    </a:schemeClr>
                  </a:solidFill>
                </a:rPr>
                <a:t>[</a:t>
              </a:r>
              <a:r>
                <a:rPr lang="ja-JP" altLang="en-US" sz="2400" b="1" dirty="0">
                  <a:solidFill>
                    <a:schemeClr val="bg1">
                      <a:lumMod val="65000"/>
                    </a:schemeClr>
                  </a:solidFill>
                </a:rPr>
                <a:t>本論文</a:t>
              </a:r>
              <a:r>
                <a:rPr lang="en-US" altLang="ja-JP" sz="2400" b="1" dirty="0" smtClean="0">
                  <a:solidFill>
                    <a:schemeClr val="bg1">
                      <a:lumMod val="65000"/>
                    </a:schemeClr>
                  </a:solidFill>
                </a:rPr>
                <a:t>]</a:t>
              </a:r>
              <a:endParaRPr lang="ja-JP" altLang="en-US" sz="2400" b="1" dirty="0">
                <a:solidFill>
                  <a:schemeClr val="bg1">
                    <a:lumMod val="65000"/>
                  </a:schemeClr>
                </a:solidFill>
              </a:endParaRPr>
            </a:p>
          </p:txBody>
        </p:sp>
      </p:grpSp>
      <p:sp>
        <p:nvSpPr>
          <p:cNvPr id="2" name="正方形/長方形 1"/>
          <p:cNvSpPr/>
          <p:nvPr/>
        </p:nvSpPr>
        <p:spPr>
          <a:xfrm>
            <a:off x="251519" y="1412776"/>
            <a:ext cx="8641143" cy="4618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44726" y="2797076"/>
            <a:ext cx="8491770" cy="523220"/>
          </a:xfrm>
          <a:prstGeom prst="rect">
            <a:avLst/>
          </a:prstGeom>
          <a:noFill/>
        </p:spPr>
        <p:txBody>
          <a:bodyPr wrap="square" rtlCol="0">
            <a:spAutoFit/>
          </a:bodyPr>
          <a:lstStyle/>
          <a:p>
            <a:r>
              <a:rPr lang="ja-JP" altLang="en-US" sz="2800" dirty="0" smtClean="0"/>
              <a:t>帰着とは</a:t>
            </a:r>
            <a:r>
              <a:rPr lang="en-US" altLang="ja-JP" sz="2800" dirty="0" smtClean="0"/>
              <a:t>…</a:t>
            </a:r>
            <a:endParaRPr kumimoji="1" lang="ja-JP" altLang="en-US" sz="2800" dirty="0"/>
          </a:p>
        </p:txBody>
      </p:sp>
      <p:sp>
        <p:nvSpPr>
          <p:cNvPr id="22" name="テキスト ボックス 21"/>
          <p:cNvSpPr txBox="1"/>
          <p:nvPr/>
        </p:nvSpPr>
        <p:spPr>
          <a:xfrm>
            <a:off x="796291" y="3464062"/>
            <a:ext cx="8491770" cy="523220"/>
          </a:xfrm>
          <a:prstGeom prst="rect">
            <a:avLst/>
          </a:prstGeom>
          <a:noFill/>
        </p:spPr>
        <p:txBody>
          <a:bodyPr wrap="square" rtlCol="0">
            <a:spAutoFit/>
          </a:bodyPr>
          <a:lstStyle/>
          <a:p>
            <a:r>
              <a:rPr kumimoji="1" lang="ja-JP" altLang="en-US" sz="2800" dirty="0" smtClean="0"/>
              <a:t>ある</a:t>
            </a:r>
            <a:r>
              <a:rPr kumimoji="1" lang="ja-JP" altLang="en-US" sz="2800" dirty="0" smtClean="0">
                <a:solidFill>
                  <a:srgbClr val="FF0000"/>
                </a:solidFill>
              </a:rPr>
              <a:t>問題</a:t>
            </a:r>
            <a:r>
              <a:rPr kumimoji="1" lang="en-US" altLang="ja-JP" sz="2800" dirty="0" smtClean="0">
                <a:solidFill>
                  <a:srgbClr val="FF0000"/>
                </a:solidFill>
              </a:rPr>
              <a:t>B</a:t>
            </a:r>
            <a:r>
              <a:rPr kumimoji="1" lang="ja-JP" altLang="en-US" sz="2800" dirty="0" smtClean="0"/>
              <a:t>の答えが分かれば</a:t>
            </a:r>
            <a:r>
              <a:rPr kumimoji="1" lang="ja-JP" altLang="en-US" sz="2800" dirty="0" smtClean="0">
                <a:solidFill>
                  <a:srgbClr val="0000FF"/>
                </a:solidFill>
              </a:rPr>
              <a:t>問題</a:t>
            </a:r>
            <a:r>
              <a:rPr kumimoji="1" lang="en-US" altLang="ja-JP" sz="2800" dirty="0" smtClean="0">
                <a:solidFill>
                  <a:srgbClr val="0000FF"/>
                </a:solidFill>
              </a:rPr>
              <a:t>A</a:t>
            </a:r>
            <a:r>
              <a:rPr kumimoji="1" lang="ja-JP" altLang="en-US" sz="2800" dirty="0" smtClean="0"/>
              <a:t>の答えも分かる</a:t>
            </a:r>
            <a:endParaRPr kumimoji="1" lang="ja-JP" altLang="en-US" sz="2800" dirty="0"/>
          </a:p>
        </p:txBody>
      </p:sp>
      <p:sp>
        <p:nvSpPr>
          <p:cNvPr id="23" name="テキスト ボックス 22"/>
          <p:cNvSpPr txBox="1"/>
          <p:nvPr/>
        </p:nvSpPr>
        <p:spPr>
          <a:xfrm>
            <a:off x="5965971" y="4019509"/>
            <a:ext cx="3096213" cy="523220"/>
          </a:xfrm>
          <a:prstGeom prst="rect">
            <a:avLst/>
          </a:prstGeom>
          <a:noFill/>
        </p:spPr>
        <p:txBody>
          <a:bodyPr wrap="square" rtlCol="0">
            <a:spAutoFit/>
          </a:bodyPr>
          <a:lstStyle/>
          <a:p>
            <a:r>
              <a:rPr kumimoji="1" lang="ja-JP" altLang="en-US" sz="2800" dirty="0" smtClean="0"/>
              <a:t>というような関係．</a:t>
            </a:r>
            <a:endParaRPr kumimoji="1" lang="ja-JP" altLang="en-US" sz="2800" dirty="0"/>
          </a:p>
        </p:txBody>
      </p:sp>
      <mc:AlternateContent xmlns:mc="http://schemas.openxmlformats.org/markup-compatibility/2006" xmlns:a14="http://schemas.microsoft.com/office/drawing/2010/main">
        <mc:Choice Requires="a14">
          <p:sp>
            <p:nvSpPr>
              <p:cNvPr id="34" name="テキスト ボックス 33"/>
              <p:cNvSpPr txBox="1"/>
              <p:nvPr/>
            </p:nvSpPr>
            <p:spPr>
              <a:xfrm>
                <a:off x="385472" y="5013273"/>
                <a:ext cx="8491770" cy="523220"/>
              </a:xfrm>
              <a:prstGeom prst="rect">
                <a:avLst/>
              </a:prstGeom>
              <a:noFill/>
            </p:spPr>
            <p:txBody>
              <a:bodyPr wrap="square" rtlCol="0">
                <a:spAutoFit/>
              </a:bodyPr>
              <a:lstStyle/>
              <a:p>
                <a:r>
                  <a:rPr kumimoji="1" lang="ja-JP" altLang="en-US" sz="2800" dirty="0" smtClean="0">
                    <a:solidFill>
                      <a:srgbClr val="0000FF"/>
                    </a:solidFill>
                  </a:rPr>
                  <a:t>グラフ</a:t>
                </a:r>
                <a14:m>
                  <m:oMath xmlns:m="http://schemas.openxmlformats.org/officeDocument/2006/math">
                    <m:r>
                      <a:rPr kumimoji="1" lang="en-US" altLang="ja-JP" sz="2800" b="0" i="1" smtClean="0">
                        <a:solidFill>
                          <a:srgbClr val="0000FF"/>
                        </a:solidFill>
                        <a:latin typeface="Cambria Math"/>
                      </a:rPr>
                      <m:t>𝐺</m:t>
                    </m:r>
                  </m:oMath>
                </a14:m>
                <a:r>
                  <a:rPr kumimoji="1" lang="ja-JP" altLang="en-US" sz="2800" dirty="0" smtClean="0">
                    <a:solidFill>
                      <a:srgbClr val="0000FF"/>
                    </a:solidFill>
                  </a:rPr>
                  <a:t>内にサイズ</a:t>
                </a:r>
                <a14:m>
                  <m:oMath xmlns:m="http://schemas.openxmlformats.org/officeDocument/2006/math">
                    <m:r>
                      <a:rPr lang="en-US" altLang="ja-JP" sz="2800" b="0" i="1" smtClean="0">
                        <a:solidFill>
                          <a:srgbClr val="0000FF"/>
                        </a:solidFill>
                        <a:latin typeface="Cambria Math"/>
                      </a:rPr>
                      <m:t>𝑘</m:t>
                    </m:r>
                  </m:oMath>
                </a14:m>
                <a:r>
                  <a:rPr kumimoji="1" lang="ja-JP" altLang="en-US" sz="2800" dirty="0" smtClean="0">
                    <a:solidFill>
                      <a:srgbClr val="0000FF"/>
                    </a:solidFill>
                  </a:rPr>
                  <a:t>の頂点被覆が存在する</a:t>
                </a:r>
                <a:endParaRPr kumimoji="1" lang="en-US" altLang="ja-JP" sz="2800" dirty="0" smtClean="0">
                  <a:solidFill>
                    <a:srgbClr val="0000FF"/>
                  </a:solidFill>
                </a:endParaRPr>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385472" y="5013273"/>
                <a:ext cx="8491770" cy="523220"/>
              </a:xfrm>
              <a:prstGeom prst="rect">
                <a:avLst/>
              </a:prstGeom>
              <a:blipFill rotWithShape="1">
                <a:blip r:embed="rId3"/>
                <a:stretch>
                  <a:fillRect l="-1436" t="-9302"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390719" y="5536493"/>
                <a:ext cx="8826122" cy="523220"/>
              </a:xfrm>
              <a:prstGeom prst="rect">
                <a:avLst/>
              </a:prstGeom>
              <a:noFill/>
            </p:spPr>
            <p:txBody>
              <a:bodyPr wrap="square" rtlCol="0">
                <a:spAutoFit/>
              </a:bodyPr>
              <a:lstStyle/>
              <a:p>
                <a:r>
                  <a:rPr kumimoji="1" lang="ja-JP" altLang="en-US" sz="2800" dirty="0" smtClean="0"/>
                  <a:t>⇔</a:t>
                </a:r>
                <a:r>
                  <a:rPr kumimoji="1" lang="ja-JP" altLang="en-US" sz="2800" dirty="0" smtClean="0">
                    <a:solidFill>
                      <a:srgbClr val="FF0000"/>
                    </a:solidFill>
                  </a:rPr>
                  <a:t>関連木</a:t>
                </a:r>
                <a14:m>
                  <m:oMath xmlns:m="http://schemas.openxmlformats.org/officeDocument/2006/math">
                    <m:r>
                      <a:rPr kumimoji="1" lang="en-US" altLang="ja-JP" sz="2800" b="0" i="1" smtClean="0">
                        <a:solidFill>
                          <a:srgbClr val="FF0000"/>
                        </a:solidFill>
                        <a:latin typeface="Cambria Math"/>
                      </a:rPr>
                      <m:t>𝑇</m:t>
                    </m:r>
                  </m:oMath>
                </a14:m>
                <a:r>
                  <a:rPr kumimoji="1" lang="ja-JP" altLang="en-US" sz="2800" dirty="0" smtClean="0">
                    <a:solidFill>
                      <a:srgbClr val="FF0000"/>
                    </a:solidFill>
                  </a:rPr>
                  <a:t>上の</a:t>
                </a:r>
                <a14:m>
                  <m:oMath xmlns:m="http://schemas.openxmlformats.org/officeDocument/2006/math">
                    <m:r>
                      <a:rPr lang="en-US" altLang="ja-JP" sz="2800" b="0" i="1" smtClean="0">
                        <a:solidFill>
                          <a:srgbClr val="FF0000"/>
                        </a:solidFill>
                        <a:latin typeface="Cambria Math"/>
                      </a:rPr>
                      <m:t>𝑛</m:t>
                    </m:r>
                    <m:r>
                      <a:rPr lang="en-US" altLang="ja-JP" sz="2800" b="0" i="1" smtClean="0">
                        <a:solidFill>
                          <a:srgbClr val="FF0000"/>
                        </a:solidFill>
                        <a:latin typeface="Cambria Math"/>
                      </a:rPr>
                      <m:t>+</m:t>
                    </m:r>
                    <m:r>
                      <a:rPr lang="en-US" altLang="ja-JP" sz="2800" b="0" i="1" smtClean="0">
                        <a:solidFill>
                          <a:srgbClr val="FF0000"/>
                        </a:solidFill>
                        <a:latin typeface="Cambria Math"/>
                      </a:rPr>
                      <m:t>𝑘</m:t>
                    </m:r>
                  </m:oMath>
                </a14:m>
                <a:r>
                  <a:rPr kumimoji="1" lang="ja-JP" altLang="en-US" sz="2800" dirty="0" smtClean="0">
                    <a:solidFill>
                      <a:srgbClr val="FF0000"/>
                    </a:solidFill>
                  </a:rPr>
                  <a:t>回の操作による</a:t>
                </a:r>
                <a:r>
                  <a:rPr kumimoji="1" lang="en-US" altLang="ja-JP" sz="2800" dirty="0" smtClean="0">
                    <a:solidFill>
                      <a:srgbClr val="FF0000"/>
                    </a:solidFill>
                  </a:rPr>
                  <a:t>Flood-It</a:t>
                </a:r>
                <a:r>
                  <a:rPr kumimoji="1" lang="ja-JP" altLang="en-US" sz="2800" dirty="0" smtClean="0">
                    <a:solidFill>
                      <a:srgbClr val="FF0000"/>
                    </a:solidFill>
                  </a:rPr>
                  <a:t>が存在する</a:t>
                </a:r>
                <a:endParaRPr kumimoji="1" lang="en-US" altLang="ja-JP" sz="2800" dirty="0" smtClean="0">
                  <a:solidFill>
                    <a:srgbClr val="FF0000"/>
                  </a:solidFill>
                </a:endParaRPr>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390719" y="5536493"/>
                <a:ext cx="8826122" cy="523220"/>
              </a:xfrm>
              <a:prstGeom prst="rect">
                <a:avLst/>
              </a:prstGeom>
              <a:blipFill rotWithShape="1">
                <a:blip r:embed="rId4"/>
                <a:stretch>
                  <a:fillRect l="-1381" t="-20930" r="-898" b="-348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44832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1000"/>
                                        <p:tgtEl>
                                          <p:spTgt spid="34"/>
                                        </p:tgtEl>
                                      </p:cBhvr>
                                    </p:animEffect>
                                    <p:anim calcmode="lin" valueType="num">
                                      <p:cBhvr>
                                        <p:cTn id="27" dur="1000" fill="hold"/>
                                        <p:tgtEl>
                                          <p:spTgt spid="34"/>
                                        </p:tgtEl>
                                        <p:attrNameLst>
                                          <p:attrName>ppt_x</p:attrName>
                                        </p:attrNameLst>
                                      </p:cBhvr>
                                      <p:tavLst>
                                        <p:tav tm="0">
                                          <p:val>
                                            <p:strVal val="#ppt_x"/>
                                          </p:val>
                                        </p:tav>
                                        <p:tav tm="100000">
                                          <p:val>
                                            <p:strVal val="#ppt_x"/>
                                          </p:val>
                                        </p:tav>
                                      </p:tavLst>
                                    </p:anim>
                                    <p:anim calcmode="lin" valueType="num">
                                      <p:cBhvr>
                                        <p:cTn id="2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1000"/>
                                        <p:tgtEl>
                                          <p:spTgt spid="35"/>
                                        </p:tgtEl>
                                      </p:cBhvr>
                                    </p:animEffect>
                                    <p:anim calcmode="lin" valueType="num">
                                      <p:cBhvr>
                                        <p:cTn id="34" dur="1000" fill="hold"/>
                                        <p:tgtEl>
                                          <p:spTgt spid="35"/>
                                        </p:tgtEl>
                                        <p:attrNameLst>
                                          <p:attrName>ppt_x</p:attrName>
                                        </p:attrNameLst>
                                      </p:cBhvr>
                                      <p:tavLst>
                                        <p:tav tm="0">
                                          <p:val>
                                            <p:strVal val="#ppt_x"/>
                                          </p:val>
                                        </p:tav>
                                        <p:tav tm="100000">
                                          <p:val>
                                            <p:strVal val="#ppt_x"/>
                                          </p:val>
                                        </p:tav>
                                      </p:tavLst>
                                    </p:anim>
                                    <p:anim calcmode="lin" valueType="num">
                                      <p:cBhvr>
                                        <p:cTn id="3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P spid="34"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正方形/長方形 7"/>
              <p:cNvSpPr/>
              <p:nvPr/>
            </p:nvSpPr>
            <p:spPr>
              <a:xfrm>
                <a:off x="3458779" y="116632"/>
                <a:ext cx="2226443" cy="769441"/>
              </a:xfrm>
              <a:prstGeom prst="rect">
                <a:avLst/>
              </a:prstGeom>
            </p:spPr>
            <p:txBody>
              <a:bodyPr wrap="none">
                <a:spAutoFit/>
              </a:bodyPr>
              <a:lstStyle/>
              <a:p>
                <a:r>
                  <a:rPr lang="ja-JP" altLang="en-US" sz="4400" dirty="0" smtClean="0">
                    <a:solidFill>
                      <a:prstClr val="black"/>
                    </a:solidFill>
                  </a:rPr>
                  <a:t>関連木</a:t>
                </a:r>
                <a14:m>
                  <m:oMath xmlns:m="http://schemas.openxmlformats.org/officeDocument/2006/math">
                    <m:r>
                      <a:rPr lang="en-US" altLang="ja-JP" sz="4400" i="1" smtClean="0">
                        <a:solidFill>
                          <a:schemeClr val="tx1"/>
                        </a:solidFill>
                        <a:latin typeface="Cambria Math"/>
                      </a:rPr>
                      <m:t>𝑇</m:t>
                    </m:r>
                  </m:oMath>
                </a14:m>
                <a:endParaRPr lang="ja-JP" altLang="en-US" sz="4400" dirty="0">
                  <a:solidFill>
                    <a:schemeClr val="tx1"/>
                  </a:solidFill>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3458779" y="116632"/>
                <a:ext cx="2226443" cy="769441"/>
              </a:xfrm>
              <a:prstGeom prst="rect">
                <a:avLst/>
              </a:prstGeom>
              <a:blipFill rotWithShape="1">
                <a:blip r:embed="rId2"/>
                <a:stretch>
                  <a:fillRect l="-10929" t="-13492" b="-3968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202BC488-264D-4CC2-AA22-7687A2C3553A}" type="slidenum">
              <a:rPr lang="ja-JP" altLang="en-US" smtClean="0">
                <a:solidFill>
                  <a:prstClr val="black">
                    <a:tint val="75000"/>
                  </a:prstClr>
                </a:solidFill>
              </a:rPr>
              <a:pPr/>
              <a:t>44</a:t>
            </a:fld>
            <a:endParaRPr lang="ja-JP" altLang="en-US" dirty="0">
              <a:solidFill>
                <a:prstClr val="black">
                  <a:tint val="75000"/>
                </a:prstClr>
              </a:solidFill>
            </a:endParaRPr>
          </a:p>
        </p:txBody>
      </p:sp>
      <p:cxnSp>
        <p:nvCxnSpPr>
          <p:cNvPr id="19" name="直線コネクタ 18"/>
          <p:cNvCxnSpPr>
            <a:stCxn id="48" idx="3"/>
            <a:endCxn id="45" idx="7"/>
          </p:cNvCxnSpPr>
          <p:nvPr/>
        </p:nvCxnSpPr>
        <p:spPr>
          <a:xfrm flipH="1">
            <a:off x="2126455" y="1645149"/>
            <a:ext cx="546518" cy="6708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45" idx="3"/>
            <a:endCxn id="46" idx="7"/>
          </p:cNvCxnSpPr>
          <p:nvPr/>
        </p:nvCxnSpPr>
        <p:spPr>
          <a:xfrm flipH="1">
            <a:off x="1438477" y="2483984"/>
            <a:ext cx="520034" cy="6124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45" idx="5"/>
            <a:endCxn id="47" idx="1"/>
          </p:cNvCxnSpPr>
          <p:nvPr/>
        </p:nvCxnSpPr>
        <p:spPr>
          <a:xfrm>
            <a:off x="2126455" y="2483984"/>
            <a:ext cx="546518" cy="6121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042483" y="1565572"/>
            <a:ext cx="552229" cy="523220"/>
          </a:xfrm>
          <a:prstGeom prst="rect">
            <a:avLst/>
          </a:prstGeom>
          <a:noFill/>
        </p:spPr>
        <p:txBody>
          <a:bodyPr wrap="square" rtlCol="0">
            <a:spAutoFit/>
          </a:bodyPr>
          <a:lstStyle/>
          <a:p>
            <a:r>
              <a:rPr kumimoji="1" lang="en-US" altLang="ja-JP" sz="2800" i="1" dirty="0" smtClean="0"/>
              <a:t>e</a:t>
            </a:r>
            <a:r>
              <a:rPr kumimoji="1" lang="en-US" altLang="ja-JP" sz="1600" dirty="0" smtClean="0"/>
              <a:t>1</a:t>
            </a:r>
            <a:endParaRPr kumimoji="1" lang="ja-JP" altLang="en-US" sz="2800" dirty="0"/>
          </a:p>
        </p:txBody>
      </p:sp>
      <p:sp>
        <p:nvSpPr>
          <p:cNvPr id="37" name="テキスト ボックス 36"/>
          <p:cNvSpPr txBox="1"/>
          <p:nvPr/>
        </p:nvSpPr>
        <p:spPr>
          <a:xfrm>
            <a:off x="1371499" y="2305826"/>
            <a:ext cx="552229" cy="523220"/>
          </a:xfrm>
          <a:prstGeom prst="rect">
            <a:avLst/>
          </a:prstGeom>
          <a:noFill/>
        </p:spPr>
        <p:txBody>
          <a:bodyPr wrap="square" rtlCol="0">
            <a:spAutoFit/>
          </a:bodyPr>
          <a:lstStyle/>
          <a:p>
            <a:r>
              <a:rPr kumimoji="1" lang="en-US" altLang="ja-JP" sz="2800" i="1" dirty="0" smtClean="0"/>
              <a:t>e</a:t>
            </a:r>
            <a:r>
              <a:rPr lang="en-US" altLang="ja-JP" sz="1600" dirty="0"/>
              <a:t>4</a:t>
            </a:r>
            <a:endParaRPr kumimoji="1" lang="ja-JP" altLang="en-US" sz="2800" dirty="0"/>
          </a:p>
        </p:txBody>
      </p:sp>
      <p:cxnSp>
        <p:nvCxnSpPr>
          <p:cNvPr id="38" name="直線コネクタ 37"/>
          <p:cNvCxnSpPr>
            <a:stCxn id="48" idx="4"/>
            <a:endCxn id="47" idx="0"/>
          </p:cNvCxnSpPr>
          <p:nvPr/>
        </p:nvCxnSpPr>
        <p:spPr>
          <a:xfrm>
            <a:off x="2756945" y="1679932"/>
            <a:ext cx="0" cy="13814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2042482" y="2538161"/>
            <a:ext cx="552229" cy="523220"/>
          </a:xfrm>
          <a:prstGeom prst="rect">
            <a:avLst/>
          </a:prstGeom>
          <a:noFill/>
        </p:spPr>
        <p:txBody>
          <a:bodyPr wrap="square" rtlCol="0">
            <a:spAutoFit/>
          </a:bodyPr>
          <a:lstStyle/>
          <a:p>
            <a:r>
              <a:rPr kumimoji="1" lang="en-US" altLang="ja-JP" sz="2800" i="1" dirty="0" smtClean="0"/>
              <a:t>e</a:t>
            </a:r>
            <a:r>
              <a:rPr lang="en-US" altLang="ja-JP" sz="1600" dirty="0" smtClean="0"/>
              <a:t>3</a:t>
            </a:r>
            <a:endParaRPr kumimoji="1" lang="ja-JP" altLang="en-US" sz="2800" dirty="0"/>
          </a:p>
        </p:txBody>
      </p:sp>
      <p:sp>
        <p:nvSpPr>
          <p:cNvPr id="40" name="テキスト ボックス 39"/>
          <p:cNvSpPr txBox="1"/>
          <p:nvPr/>
        </p:nvSpPr>
        <p:spPr>
          <a:xfrm>
            <a:off x="2774933" y="2138402"/>
            <a:ext cx="552229" cy="523220"/>
          </a:xfrm>
          <a:prstGeom prst="rect">
            <a:avLst/>
          </a:prstGeom>
          <a:noFill/>
        </p:spPr>
        <p:txBody>
          <a:bodyPr wrap="square" rtlCol="0">
            <a:spAutoFit/>
          </a:bodyPr>
          <a:lstStyle/>
          <a:p>
            <a:r>
              <a:rPr kumimoji="1" lang="en-US" altLang="ja-JP" sz="2800" i="1" dirty="0" smtClean="0"/>
              <a:t>e</a:t>
            </a:r>
            <a:r>
              <a:rPr lang="en-US" altLang="ja-JP" sz="1600" dirty="0"/>
              <a:t>2</a:t>
            </a:r>
            <a:endParaRPr kumimoji="1" lang="ja-JP" altLang="en-US" sz="2800" dirty="0"/>
          </a:p>
        </p:txBody>
      </p:sp>
      <p:sp>
        <p:nvSpPr>
          <p:cNvPr id="41" name="テキスト ボックス 40"/>
          <p:cNvSpPr txBox="1"/>
          <p:nvPr/>
        </p:nvSpPr>
        <p:spPr>
          <a:xfrm>
            <a:off x="2638190" y="975054"/>
            <a:ext cx="552229" cy="523220"/>
          </a:xfrm>
          <a:prstGeom prst="rect">
            <a:avLst/>
          </a:prstGeom>
          <a:noFill/>
        </p:spPr>
        <p:txBody>
          <a:bodyPr wrap="square" rtlCol="0">
            <a:spAutoFit/>
          </a:bodyPr>
          <a:lstStyle/>
          <a:p>
            <a:r>
              <a:rPr kumimoji="1" lang="en-US" altLang="ja-JP" sz="2800" i="1" dirty="0" smtClean="0"/>
              <a:t>z</a:t>
            </a:r>
            <a:endParaRPr kumimoji="1" lang="ja-JP" altLang="en-US" sz="2800" i="1" dirty="0"/>
          </a:p>
        </p:txBody>
      </p:sp>
      <p:sp>
        <p:nvSpPr>
          <p:cNvPr id="42" name="テキスト ボックス 41"/>
          <p:cNvSpPr txBox="1"/>
          <p:nvPr/>
        </p:nvSpPr>
        <p:spPr>
          <a:xfrm>
            <a:off x="1766368" y="1864868"/>
            <a:ext cx="552229" cy="523220"/>
          </a:xfrm>
          <a:prstGeom prst="rect">
            <a:avLst/>
          </a:prstGeom>
          <a:noFill/>
        </p:spPr>
        <p:txBody>
          <a:bodyPr wrap="square" rtlCol="0">
            <a:spAutoFit/>
          </a:bodyPr>
          <a:lstStyle/>
          <a:p>
            <a:r>
              <a:rPr lang="en-US" altLang="ja-JP" sz="2800" i="1" dirty="0"/>
              <a:t>u</a:t>
            </a:r>
            <a:endParaRPr kumimoji="1" lang="ja-JP" altLang="en-US" sz="2800" i="1" dirty="0"/>
          </a:p>
        </p:txBody>
      </p:sp>
      <p:sp>
        <p:nvSpPr>
          <p:cNvPr id="43" name="テキスト ボックス 42"/>
          <p:cNvSpPr txBox="1"/>
          <p:nvPr/>
        </p:nvSpPr>
        <p:spPr>
          <a:xfrm>
            <a:off x="1146265" y="3180136"/>
            <a:ext cx="552229" cy="523220"/>
          </a:xfrm>
          <a:prstGeom prst="rect">
            <a:avLst/>
          </a:prstGeom>
          <a:noFill/>
        </p:spPr>
        <p:txBody>
          <a:bodyPr wrap="square" rtlCol="0">
            <a:spAutoFit/>
          </a:bodyPr>
          <a:lstStyle/>
          <a:p>
            <a:r>
              <a:rPr lang="en-US" altLang="ja-JP" sz="2800" i="1" dirty="0" smtClean="0"/>
              <a:t>v</a:t>
            </a:r>
            <a:endParaRPr kumimoji="1" lang="ja-JP" altLang="en-US" sz="2800" i="1" dirty="0"/>
          </a:p>
        </p:txBody>
      </p:sp>
      <p:sp>
        <p:nvSpPr>
          <p:cNvPr id="44" name="テキスト ボックス 43"/>
          <p:cNvSpPr txBox="1"/>
          <p:nvPr/>
        </p:nvSpPr>
        <p:spPr>
          <a:xfrm>
            <a:off x="2552694" y="3180136"/>
            <a:ext cx="552229" cy="523220"/>
          </a:xfrm>
          <a:prstGeom prst="rect">
            <a:avLst/>
          </a:prstGeom>
          <a:noFill/>
        </p:spPr>
        <p:txBody>
          <a:bodyPr wrap="square" rtlCol="0">
            <a:spAutoFit/>
          </a:bodyPr>
          <a:lstStyle/>
          <a:p>
            <a:r>
              <a:rPr lang="en-US" altLang="ja-JP" sz="2800" i="1" dirty="0"/>
              <a:t>w</a:t>
            </a:r>
            <a:endParaRPr kumimoji="1" lang="ja-JP" altLang="en-US" sz="2800" i="1" dirty="0"/>
          </a:p>
        </p:txBody>
      </p:sp>
      <p:sp>
        <p:nvSpPr>
          <p:cNvPr id="45" name="円/楕円 44"/>
          <p:cNvSpPr/>
          <p:nvPr/>
        </p:nvSpPr>
        <p:spPr>
          <a:xfrm>
            <a:off x="1923728" y="2281257"/>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6" name="円/楕円 45"/>
          <p:cNvSpPr/>
          <p:nvPr/>
        </p:nvSpPr>
        <p:spPr>
          <a:xfrm>
            <a:off x="1235750" y="3061623"/>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7" name="円/楕円 46"/>
          <p:cNvSpPr/>
          <p:nvPr/>
        </p:nvSpPr>
        <p:spPr>
          <a:xfrm>
            <a:off x="2638190" y="3061381"/>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8" name="円/楕円 47"/>
          <p:cNvSpPr/>
          <p:nvPr/>
        </p:nvSpPr>
        <p:spPr>
          <a:xfrm>
            <a:off x="2638190" y="1442422"/>
            <a:ext cx="237510" cy="2375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mc:AlternateContent xmlns:mc="http://schemas.openxmlformats.org/markup-compatibility/2006" xmlns:a14="http://schemas.microsoft.com/office/drawing/2010/main">
        <mc:Choice Requires="a14">
          <p:sp>
            <p:nvSpPr>
              <p:cNvPr id="3" name="テキスト ボックス 2"/>
              <p:cNvSpPr txBox="1"/>
              <p:nvPr/>
            </p:nvSpPr>
            <p:spPr>
              <a:xfrm>
                <a:off x="1498590" y="3914040"/>
                <a:ext cx="1174383" cy="400110"/>
              </a:xfrm>
              <a:prstGeom prst="rect">
                <a:avLst/>
              </a:prstGeom>
              <a:noFill/>
            </p:spPr>
            <p:txBody>
              <a:bodyPr wrap="square" rtlCol="0">
                <a:spAutoFit/>
              </a:bodyPr>
              <a:lstStyle/>
              <a:p>
                <a:r>
                  <a:rPr kumimoji="1" lang="ja-JP" altLang="en-US" sz="2000" dirty="0" smtClean="0"/>
                  <a:t>グラフ</a:t>
                </a:r>
                <a14:m>
                  <m:oMath xmlns:m="http://schemas.openxmlformats.org/officeDocument/2006/math">
                    <m:r>
                      <a:rPr kumimoji="1" lang="en-US" altLang="ja-JP" sz="2000" b="0" i="1" smtClean="0">
                        <a:latin typeface="Cambria Math"/>
                      </a:rPr>
                      <m:t>𝐺</m:t>
                    </m:r>
                  </m:oMath>
                </a14:m>
                <a:endParaRPr kumimoji="1" lang="en-US" altLang="ja-JP" sz="2000" b="0" dirty="0" smtClean="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1498590" y="3914040"/>
                <a:ext cx="1174383" cy="400110"/>
              </a:xfrm>
              <a:prstGeom prst="rect">
                <a:avLst/>
              </a:prstGeom>
              <a:blipFill rotWithShape="1">
                <a:blip r:embed="rId3"/>
                <a:stretch>
                  <a:fillRect l="-5729"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p:cNvSpPr txBox="1"/>
              <p:nvPr/>
            </p:nvSpPr>
            <p:spPr>
              <a:xfrm>
                <a:off x="5508869" y="3919350"/>
                <a:ext cx="1293138" cy="400110"/>
              </a:xfrm>
              <a:prstGeom prst="rect">
                <a:avLst/>
              </a:prstGeom>
              <a:noFill/>
            </p:spPr>
            <p:txBody>
              <a:bodyPr wrap="square" rtlCol="0">
                <a:spAutoFit/>
              </a:bodyPr>
              <a:lstStyle/>
              <a:p>
                <a:r>
                  <a:rPr lang="ja-JP" altLang="en-US" sz="2000" dirty="0" smtClean="0"/>
                  <a:t>関連木</a:t>
                </a:r>
                <a14:m>
                  <m:oMath xmlns:m="http://schemas.openxmlformats.org/officeDocument/2006/math">
                    <m:r>
                      <a:rPr lang="en-US" altLang="ja-JP" sz="2000" i="1">
                        <a:latin typeface="Cambria Math"/>
                      </a:rPr>
                      <m:t>𝑇</m:t>
                    </m:r>
                  </m:oMath>
                </a14:m>
                <a:endParaRPr lang="ja-JP" altLang="en-US" sz="2000" dirty="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5508869" y="3919350"/>
                <a:ext cx="1293138" cy="400110"/>
              </a:xfrm>
              <a:prstGeom prst="rect">
                <a:avLst/>
              </a:prstGeom>
              <a:blipFill rotWithShape="1">
                <a:blip r:embed="rId4"/>
                <a:stretch>
                  <a:fillRect l="-5189"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p:cNvSpPr txBox="1"/>
              <p:nvPr/>
            </p:nvSpPr>
            <p:spPr>
              <a:xfrm>
                <a:off x="1144394" y="5214391"/>
                <a:ext cx="7693593" cy="461665"/>
              </a:xfrm>
              <a:prstGeom prst="rect">
                <a:avLst/>
              </a:prstGeom>
              <a:noFill/>
            </p:spPr>
            <p:txBody>
              <a:bodyPr wrap="square" rtlCol="0">
                <a:spAutoFit/>
              </a:bodyPr>
              <a:lstStyle/>
              <a:p>
                <a:r>
                  <a:rPr kumimoji="1" lang="ja-JP" altLang="en-US" sz="2400" dirty="0" smtClean="0"/>
                  <a:t>グラフ</a:t>
                </a:r>
                <a14:m>
                  <m:oMath xmlns:m="http://schemas.openxmlformats.org/officeDocument/2006/math">
                    <m:r>
                      <a:rPr kumimoji="1" lang="en-US" altLang="ja-JP" sz="2400" b="0" i="1" smtClean="0">
                        <a:latin typeface="Cambria Math"/>
                      </a:rPr>
                      <m:t>𝐺</m:t>
                    </m:r>
                  </m:oMath>
                </a14:m>
                <a:r>
                  <a:rPr kumimoji="1" lang="ja-JP" altLang="en-US" sz="2400" b="0" dirty="0" smtClean="0"/>
                  <a:t>上の全ての頂点</a:t>
                </a:r>
                <a:r>
                  <a:rPr kumimoji="1" lang="en-US" altLang="ja-JP" sz="2400" b="0" dirty="0" smtClean="0"/>
                  <a:t>(</a:t>
                </a:r>
                <a14:m>
                  <m:oMath xmlns:m="http://schemas.openxmlformats.org/officeDocument/2006/math">
                    <m:r>
                      <a:rPr kumimoji="1" lang="en-US" altLang="ja-JP" sz="2400" b="0" i="1" smtClean="0">
                        <a:latin typeface="Cambria Math"/>
                      </a:rPr>
                      <m:t>𝑛</m:t>
                    </m:r>
                  </m:oMath>
                </a14:m>
                <a:r>
                  <a:rPr kumimoji="1" lang="ja-JP" altLang="en-US" sz="2400" b="0" dirty="0" smtClean="0"/>
                  <a:t>個</a:t>
                </a:r>
                <a:r>
                  <a:rPr kumimoji="1" lang="en-US" altLang="ja-JP" sz="2400" b="0" dirty="0" smtClean="0"/>
                  <a:t>)</a:t>
                </a:r>
                <a:r>
                  <a:rPr kumimoji="1" lang="ja-JP" altLang="en-US" sz="2400" b="0" dirty="0" smtClean="0"/>
                  <a:t>に異なる</a:t>
                </a:r>
                <a14:m>
                  <m:oMath xmlns:m="http://schemas.openxmlformats.org/officeDocument/2006/math">
                    <m:r>
                      <a:rPr lang="en-US" altLang="ja-JP" sz="2400" i="1">
                        <a:latin typeface="Cambria Math"/>
                      </a:rPr>
                      <m:t>𝑛</m:t>
                    </m:r>
                  </m:oMath>
                </a14:m>
                <a:r>
                  <a:rPr kumimoji="1" lang="ja-JP" altLang="en-US" sz="2400" b="0" dirty="0" smtClean="0"/>
                  <a:t>色を定義する．</a:t>
                </a:r>
                <a:endParaRPr kumimoji="1" lang="en-US" altLang="ja-JP" sz="2400" b="0" dirty="0" smtClean="0"/>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1144394" y="5214391"/>
                <a:ext cx="7693593" cy="461665"/>
              </a:xfrm>
              <a:prstGeom prst="rect">
                <a:avLst/>
              </a:prstGeom>
              <a:blipFill rotWithShape="1">
                <a:blip r:embed="rId5"/>
                <a:stretch>
                  <a:fillRect l="-1268" t="-15789" r="-872"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08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45"/>
                                        </p:tgtEl>
                                        <p:attrNameLst>
                                          <p:attrName>fillcolor</p:attrName>
                                        </p:attrNameLst>
                                      </p:cBhvr>
                                      <p:to>
                                        <a:srgbClr val="FF5D5D"/>
                                      </p:to>
                                    </p:animClr>
                                    <p:set>
                                      <p:cBhvr>
                                        <p:cTn id="7" dur="500" fill="hold"/>
                                        <p:tgtEl>
                                          <p:spTgt spid="45"/>
                                        </p:tgtEl>
                                        <p:attrNameLst>
                                          <p:attrName>fill.type</p:attrName>
                                        </p:attrNameLst>
                                      </p:cBhvr>
                                      <p:to>
                                        <p:strVal val="solid"/>
                                      </p:to>
                                    </p:set>
                                    <p:set>
                                      <p:cBhvr>
                                        <p:cTn id="8" dur="500" fill="hold"/>
                                        <p:tgtEl>
                                          <p:spTgt spid="4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48"/>
                                        </p:tgtEl>
                                        <p:attrNameLst>
                                          <p:attrName>fillcolor</p:attrName>
                                        </p:attrNameLst>
                                      </p:cBhvr>
                                      <p:to>
                                        <a:srgbClr val="00DA00"/>
                                      </p:to>
                                    </p:animClr>
                                    <p:set>
                                      <p:cBhvr>
                                        <p:cTn id="11" dur="500" fill="hold"/>
                                        <p:tgtEl>
                                          <p:spTgt spid="48"/>
                                        </p:tgtEl>
                                        <p:attrNameLst>
                                          <p:attrName>fill.type</p:attrName>
                                        </p:attrNameLst>
                                      </p:cBhvr>
                                      <p:to>
                                        <p:strVal val="solid"/>
                                      </p:to>
                                    </p:set>
                                    <p:set>
                                      <p:cBhvr>
                                        <p:cTn id="12" dur="500" fill="hold"/>
                                        <p:tgtEl>
                                          <p:spTgt spid="48"/>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500" fill="hold"/>
                                        <p:tgtEl>
                                          <p:spTgt spid="47"/>
                                        </p:tgtEl>
                                        <p:attrNameLst>
                                          <p:attrName>fillcolor</p:attrName>
                                        </p:attrNameLst>
                                      </p:cBhvr>
                                      <p:to>
                                        <a:srgbClr val="7171FF"/>
                                      </p:to>
                                    </p:animClr>
                                    <p:set>
                                      <p:cBhvr>
                                        <p:cTn id="15" dur="500" fill="hold"/>
                                        <p:tgtEl>
                                          <p:spTgt spid="47"/>
                                        </p:tgtEl>
                                        <p:attrNameLst>
                                          <p:attrName>fill.type</p:attrName>
                                        </p:attrNameLst>
                                      </p:cBhvr>
                                      <p:to>
                                        <p:strVal val="solid"/>
                                      </p:to>
                                    </p:set>
                                    <p:set>
                                      <p:cBhvr>
                                        <p:cTn id="16" dur="500" fill="hold"/>
                                        <p:tgtEl>
                                          <p:spTgt spid="47"/>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46"/>
                                        </p:tgtEl>
                                        <p:attrNameLst>
                                          <p:attrName>fillcolor</p:attrName>
                                        </p:attrNameLst>
                                      </p:cBhvr>
                                      <p:to>
                                        <a:srgbClr val="E8FF0F"/>
                                      </p:to>
                                    </p:animClr>
                                    <p:set>
                                      <p:cBhvr>
                                        <p:cTn id="19" dur="500" fill="hold"/>
                                        <p:tgtEl>
                                          <p:spTgt spid="46"/>
                                        </p:tgtEl>
                                        <p:attrNameLst>
                                          <p:attrName>fill.type</p:attrName>
                                        </p:attrNameLst>
                                      </p:cBhvr>
                                      <p:to>
                                        <p:strVal val="solid"/>
                                      </p:to>
                                    </p:set>
                                    <p:set>
                                      <p:cBhvr>
                                        <p:cTn id="20" dur="500" fill="hold"/>
                                        <p:tgtEl>
                                          <p:spTgt spid="4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正方形/長方形 7"/>
              <p:cNvSpPr/>
              <p:nvPr/>
            </p:nvSpPr>
            <p:spPr>
              <a:xfrm>
                <a:off x="3458779" y="116632"/>
                <a:ext cx="2226443" cy="769441"/>
              </a:xfrm>
              <a:prstGeom prst="rect">
                <a:avLst/>
              </a:prstGeom>
            </p:spPr>
            <p:txBody>
              <a:bodyPr wrap="none">
                <a:spAutoFit/>
              </a:bodyPr>
              <a:lstStyle/>
              <a:p>
                <a:r>
                  <a:rPr lang="ja-JP" altLang="en-US" sz="4400" dirty="0" smtClean="0">
                    <a:solidFill>
                      <a:prstClr val="black"/>
                    </a:solidFill>
                  </a:rPr>
                  <a:t>関連木</a:t>
                </a:r>
                <a14:m>
                  <m:oMath xmlns:m="http://schemas.openxmlformats.org/officeDocument/2006/math">
                    <m:r>
                      <a:rPr lang="en-US" altLang="ja-JP" sz="4400" i="1" smtClean="0">
                        <a:solidFill>
                          <a:schemeClr val="tx1"/>
                        </a:solidFill>
                        <a:latin typeface="Cambria Math"/>
                      </a:rPr>
                      <m:t>𝑇</m:t>
                    </m:r>
                  </m:oMath>
                </a14:m>
                <a:endParaRPr lang="ja-JP" altLang="en-US" sz="4400" dirty="0">
                  <a:solidFill>
                    <a:schemeClr val="tx1"/>
                  </a:solidFill>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3458779" y="116632"/>
                <a:ext cx="2226443" cy="769441"/>
              </a:xfrm>
              <a:prstGeom prst="rect">
                <a:avLst/>
              </a:prstGeom>
              <a:blipFill rotWithShape="1">
                <a:blip r:embed="rId2"/>
                <a:stretch>
                  <a:fillRect l="-10929" t="-13492" b="-3968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202BC488-264D-4CC2-AA22-7687A2C3553A}" type="slidenum">
              <a:rPr lang="ja-JP" altLang="en-US" smtClean="0">
                <a:solidFill>
                  <a:prstClr val="black">
                    <a:tint val="75000"/>
                  </a:prstClr>
                </a:solidFill>
              </a:rPr>
              <a:pPr/>
              <a:t>45</a:t>
            </a:fld>
            <a:endParaRPr lang="ja-JP" altLang="en-US" dirty="0">
              <a:solidFill>
                <a:prstClr val="black">
                  <a:tint val="75000"/>
                </a:prstClr>
              </a:solidFill>
            </a:endParaRPr>
          </a:p>
        </p:txBody>
      </p:sp>
      <p:cxnSp>
        <p:nvCxnSpPr>
          <p:cNvPr id="19" name="直線コネクタ 18"/>
          <p:cNvCxnSpPr>
            <a:stCxn id="48" idx="3"/>
            <a:endCxn id="45" idx="7"/>
          </p:cNvCxnSpPr>
          <p:nvPr/>
        </p:nvCxnSpPr>
        <p:spPr>
          <a:xfrm flipH="1">
            <a:off x="2126455" y="1645149"/>
            <a:ext cx="546518" cy="6708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45" idx="3"/>
            <a:endCxn id="46" idx="7"/>
          </p:cNvCxnSpPr>
          <p:nvPr/>
        </p:nvCxnSpPr>
        <p:spPr>
          <a:xfrm flipH="1">
            <a:off x="1438477" y="2483984"/>
            <a:ext cx="520034" cy="6124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45" idx="5"/>
            <a:endCxn id="47" idx="1"/>
          </p:cNvCxnSpPr>
          <p:nvPr/>
        </p:nvCxnSpPr>
        <p:spPr>
          <a:xfrm>
            <a:off x="2126455" y="2483984"/>
            <a:ext cx="546518" cy="6121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042483" y="1565572"/>
            <a:ext cx="552229" cy="523220"/>
          </a:xfrm>
          <a:prstGeom prst="rect">
            <a:avLst/>
          </a:prstGeom>
          <a:noFill/>
        </p:spPr>
        <p:txBody>
          <a:bodyPr wrap="square" rtlCol="0">
            <a:spAutoFit/>
          </a:bodyPr>
          <a:lstStyle/>
          <a:p>
            <a:r>
              <a:rPr kumimoji="1" lang="en-US" altLang="ja-JP" sz="2800" i="1" dirty="0" smtClean="0"/>
              <a:t>e</a:t>
            </a:r>
            <a:r>
              <a:rPr kumimoji="1" lang="en-US" altLang="ja-JP" sz="1600" dirty="0" smtClean="0"/>
              <a:t>1</a:t>
            </a:r>
            <a:endParaRPr kumimoji="1" lang="ja-JP" altLang="en-US" sz="2800" dirty="0"/>
          </a:p>
        </p:txBody>
      </p:sp>
      <p:sp>
        <p:nvSpPr>
          <p:cNvPr id="37" name="テキスト ボックス 36"/>
          <p:cNvSpPr txBox="1"/>
          <p:nvPr/>
        </p:nvSpPr>
        <p:spPr>
          <a:xfrm>
            <a:off x="1371499" y="2305826"/>
            <a:ext cx="552229" cy="523220"/>
          </a:xfrm>
          <a:prstGeom prst="rect">
            <a:avLst/>
          </a:prstGeom>
          <a:noFill/>
        </p:spPr>
        <p:txBody>
          <a:bodyPr wrap="square" rtlCol="0">
            <a:spAutoFit/>
          </a:bodyPr>
          <a:lstStyle/>
          <a:p>
            <a:r>
              <a:rPr kumimoji="1" lang="en-US" altLang="ja-JP" sz="2800" i="1" dirty="0" smtClean="0"/>
              <a:t>e</a:t>
            </a:r>
            <a:r>
              <a:rPr lang="en-US" altLang="ja-JP" sz="1600" dirty="0"/>
              <a:t>4</a:t>
            </a:r>
            <a:endParaRPr kumimoji="1" lang="ja-JP" altLang="en-US" sz="2800" dirty="0"/>
          </a:p>
        </p:txBody>
      </p:sp>
      <p:cxnSp>
        <p:nvCxnSpPr>
          <p:cNvPr id="38" name="直線コネクタ 37"/>
          <p:cNvCxnSpPr>
            <a:stCxn id="48" idx="4"/>
            <a:endCxn id="47" idx="0"/>
          </p:cNvCxnSpPr>
          <p:nvPr/>
        </p:nvCxnSpPr>
        <p:spPr>
          <a:xfrm>
            <a:off x="2756945" y="1679932"/>
            <a:ext cx="0" cy="13814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2042482" y="2538161"/>
            <a:ext cx="552229" cy="523220"/>
          </a:xfrm>
          <a:prstGeom prst="rect">
            <a:avLst/>
          </a:prstGeom>
          <a:noFill/>
        </p:spPr>
        <p:txBody>
          <a:bodyPr wrap="square" rtlCol="0">
            <a:spAutoFit/>
          </a:bodyPr>
          <a:lstStyle/>
          <a:p>
            <a:r>
              <a:rPr kumimoji="1" lang="en-US" altLang="ja-JP" sz="2800" i="1" dirty="0" smtClean="0"/>
              <a:t>e</a:t>
            </a:r>
            <a:r>
              <a:rPr lang="en-US" altLang="ja-JP" sz="1600" dirty="0" smtClean="0"/>
              <a:t>3</a:t>
            </a:r>
            <a:endParaRPr kumimoji="1" lang="ja-JP" altLang="en-US" sz="2800" dirty="0"/>
          </a:p>
        </p:txBody>
      </p:sp>
      <p:sp>
        <p:nvSpPr>
          <p:cNvPr id="40" name="テキスト ボックス 39"/>
          <p:cNvSpPr txBox="1"/>
          <p:nvPr/>
        </p:nvSpPr>
        <p:spPr>
          <a:xfrm>
            <a:off x="2774933" y="2138402"/>
            <a:ext cx="552229" cy="523220"/>
          </a:xfrm>
          <a:prstGeom prst="rect">
            <a:avLst/>
          </a:prstGeom>
          <a:noFill/>
        </p:spPr>
        <p:txBody>
          <a:bodyPr wrap="square" rtlCol="0">
            <a:spAutoFit/>
          </a:bodyPr>
          <a:lstStyle/>
          <a:p>
            <a:r>
              <a:rPr kumimoji="1" lang="en-US" altLang="ja-JP" sz="2800" i="1" dirty="0" smtClean="0"/>
              <a:t>e</a:t>
            </a:r>
            <a:r>
              <a:rPr lang="en-US" altLang="ja-JP" sz="1600" dirty="0"/>
              <a:t>2</a:t>
            </a:r>
            <a:endParaRPr kumimoji="1" lang="ja-JP" altLang="en-US" sz="2800" dirty="0"/>
          </a:p>
        </p:txBody>
      </p:sp>
      <p:sp>
        <p:nvSpPr>
          <p:cNvPr id="41" name="テキスト ボックス 40"/>
          <p:cNvSpPr txBox="1"/>
          <p:nvPr/>
        </p:nvSpPr>
        <p:spPr>
          <a:xfrm>
            <a:off x="2638190" y="975054"/>
            <a:ext cx="552229" cy="523220"/>
          </a:xfrm>
          <a:prstGeom prst="rect">
            <a:avLst/>
          </a:prstGeom>
          <a:noFill/>
        </p:spPr>
        <p:txBody>
          <a:bodyPr wrap="square" rtlCol="0">
            <a:spAutoFit/>
          </a:bodyPr>
          <a:lstStyle/>
          <a:p>
            <a:r>
              <a:rPr kumimoji="1" lang="en-US" altLang="ja-JP" sz="2800" i="1" dirty="0" smtClean="0"/>
              <a:t>z</a:t>
            </a:r>
            <a:endParaRPr kumimoji="1" lang="ja-JP" altLang="en-US" sz="2800" i="1" dirty="0"/>
          </a:p>
        </p:txBody>
      </p:sp>
      <p:sp>
        <p:nvSpPr>
          <p:cNvPr id="42" name="テキスト ボックス 41"/>
          <p:cNvSpPr txBox="1"/>
          <p:nvPr/>
        </p:nvSpPr>
        <p:spPr>
          <a:xfrm>
            <a:off x="1766368" y="1864868"/>
            <a:ext cx="552229" cy="523220"/>
          </a:xfrm>
          <a:prstGeom prst="rect">
            <a:avLst/>
          </a:prstGeom>
          <a:noFill/>
        </p:spPr>
        <p:txBody>
          <a:bodyPr wrap="square" rtlCol="0">
            <a:spAutoFit/>
          </a:bodyPr>
          <a:lstStyle/>
          <a:p>
            <a:r>
              <a:rPr lang="en-US" altLang="ja-JP" sz="2800" i="1" dirty="0"/>
              <a:t>u</a:t>
            </a:r>
            <a:endParaRPr kumimoji="1" lang="ja-JP" altLang="en-US" sz="2800" i="1" dirty="0"/>
          </a:p>
        </p:txBody>
      </p:sp>
      <p:sp>
        <p:nvSpPr>
          <p:cNvPr id="43" name="テキスト ボックス 42"/>
          <p:cNvSpPr txBox="1"/>
          <p:nvPr/>
        </p:nvSpPr>
        <p:spPr>
          <a:xfrm>
            <a:off x="1146265" y="3180136"/>
            <a:ext cx="552229" cy="523220"/>
          </a:xfrm>
          <a:prstGeom prst="rect">
            <a:avLst/>
          </a:prstGeom>
          <a:noFill/>
        </p:spPr>
        <p:txBody>
          <a:bodyPr wrap="square" rtlCol="0">
            <a:spAutoFit/>
          </a:bodyPr>
          <a:lstStyle/>
          <a:p>
            <a:r>
              <a:rPr lang="en-US" altLang="ja-JP" sz="2800" i="1" dirty="0" smtClean="0"/>
              <a:t>v</a:t>
            </a:r>
            <a:endParaRPr kumimoji="1" lang="ja-JP" altLang="en-US" sz="2800" i="1" dirty="0"/>
          </a:p>
        </p:txBody>
      </p:sp>
      <p:sp>
        <p:nvSpPr>
          <p:cNvPr id="44" name="テキスト ボックス 43"/>
          <p:cNvSpPr txBox="1"/>
          <p:nvPr/>
        </p:nvSpPr>
        <p:spPr>
          <a:xfrm>
            <a:off x="2552694" y="3180136"/>
            <a:ext cx="552229" cy="523220"/>
          </a:xfrm>
          <a:prstGeom prst="rect">
            <a:avLst/>
          </a:prstGeom>
          <a:noFill/>
        </p:spPr>
        <p:txBody>
          <a:bodyPr wrap="square" rtlCol="0">
            <a:spAutoFit/>
          </a:bodyPr>
          <a:lstStyle/>
          <a:p>
            <a:r>
              <a:rPr lang="en-US" altLang="ja-JP" sz="2800" i="1" dirty="0"/>
              <a:t>w</a:t>
            </a:r>
            <a:endParaRPr kumimoji="1" lang="ja-JP" altLang="en-US" sz="2800" i="1" dirty="0"/>
          </a:p>
        </p:txBody>
      </p:sp>
      <p:sp>
        <p:nvSpPr>
          <p:cNvPr id="45" name="円/楕円 44"/>
          <p:cNvSpPr/>
          <p:nvPr/>
        </p:nvSpPr>
        <p:spPr>
          <a:xfrm>
            <a:off x="1923728" y="228125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6" name="円/楕円 45"/>
          <p:cNvSpPr/>
          <p:nvPr/>
        </p:nvSpPr>
        <p:spPr>
          <a:xfrm>
            <a:off x="1235750" y="3061623"/>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7" name="円/楕円 46"/>
          <p:cNvSpPr/>
          <p:nvPr/>
        </p:nvSpPr>
        <p:spPr>
          <a:xfrm>
            <a:off x="2638190" y="306138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8" name="円/楕円 47"/>
          <p:cNvSpPr/>
          <p:nvPr/>
        </p:nvSpPr>
        <p:spPr>
          <a:xfrm>
            <a:off x="2638190" y="144242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82" name="テキスト ボックス 81"/>
          <p:cNvSpPr txBox="1"/>
          <p:nvPr/>
        </p:nvSpPr>
        <p:spPr>
          <a:xfrm>
            <a:off x="5955515" y="510420"/>
            <a:ext cx="552229" cy="523220"/>
          </a:xfrm>
          <a:prstGeom prst="rect">
            <a:avLst/>
          </a:prstGeom>
          <a:noFill/>
        </p:spPr>
        <p:txBody>
          <a:bodyPr wrap="square" rtlCol="0">
            <a:spAutoFit/>
          </a:bodyPr>
          <a:lstStyle/>
          <a:p>
            <a:r>
              <a:rPr kumimoji="1" lang="en-US" altLang="ja-JP" sz="2800" i="1" dirty="0" smtClean="0"/>
              <a:t>s</a:t>
            </a:r>
            <a:endParaRPr kumimoji="1" lang="ja-JP" altLang="en-US" sz="2800" i="1" dirty="0"/>
          </a:p>
        </p:txBody>
      </p:sp>
      <p:sp>
        <p:nvSpPr>
          <p:cNvPr id="99" name="円/楕円 98"/>
          <p:cNvSpPr/>
          <p:nvPr/>
        </p:nvSpPr>
        <p:spPr>
          <a:xfrm>
            <a:off x="5994120" y="1117909"/>
            <a:ext cx="237510" cy="23751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mc:AlternateContent xmlns:mc="http://schemas.openxmlformats.org/markup-compatibility/2006" xmlns:a14="http://schemas.microsoft.com/office/drawing/2010/main">
        <mc:Choice Requires="a14">
          <p:sp>
            <p:nvSpPr>
              <p:cNvPr id="103" name="テキスト ボックス 102"/>
              <p:cNvSpPr txBox="1"/>
              <p:nvPr/>
            </p:nvSpPr>
            <p:spPr>
              <a:xfrm>
                <a:off x="1600626" y="5227777"/>
                <a:ext cx="5942748" cy="461665"/>
              </a:xfrm>
              <a:prstGeom prst="rect">
                <a:avLst/>
              </a:prstGeom>
              <a:noFill/>
            </p:spPr>
            <p:txBody>
              <a:bodyPr wrap="square" rtlCol="0">
                <a:spAutoFit/>
              </a:bodyPr>
              <a:lstStyle/>
              <a:p>
                <a:r>
                  <a:rPr kumimoji="1" lang="ja-JP" altLang="en-US" sz="2400" b="0" dirty="0" smtClean="0"/>
                  <a:t>各辺</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a:rPr>
                          <m:t>𝑒</m:t>
                        </m:r>
                      </m:e>
                      <m:sub>
                        <m:r>
                          <a:rPr lang="en-US" altLang="ja-JP" sz="2400" b="0" i="1" smtClean="0">
                            <a:latin typeface="Cambria Math"/>
                          </a:rPr>
                          <m:t>𝑖</m:t>
                        </m:r>
                      </m:sub>
                    </m:sSub>
                  </m:oMath>
                </a14:m>
                <a:r>
                  <a:rPr kumimoji="1" lang="ja-JP" altLang="en-US" sz="2400" b="0" dirty="0" smtClean="0"/>
                  <a:t>について</a:t>
                </a:r>
                <a:r>
                  <a:rPr lang="ja-JP" altLang="en-US" sz="2400" dirty="0" smtClean="0"/>
                  <a:t>上のように部分木</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a:rPr>
                          <m:t>𝐸</m:t>
                        </m:r>
                      </m:e>
                      <m:sub>
                        <m:r>
                          <a:rPr lang="en-US" altLang="ja-JP" sz="2400" i="1">
                            <a:latin typeface="Cambria Math"/>
                          </a:rPr>
                          <m:t>𝑖</m:t>
                        </m:r>
                      </m:sub>
                    </m:sSub>
                  </m:oMath>
                </a14:m>
                <a:r>
                  <a:rPr kumimoji="1" lang="ja-JP" altLang="en-US" sz="2400" b="0" dirty="0" smtClean="0"/>
                  <a:t>を作る．</a:t>
                </a:r>
                <a:endParaRPr kumimoji="1" lang="en-US" altLang="ja-JP" sz="2400" b="0" dirty="0" smtClean="0"/>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1600626" y="5227777"/>
                <a:ext cx="5942748" cy="461665"/>
              </a:xfrm>
              <a:prstGeom prst="rect">
                <a:avLst/>
              </a:prstGeom>
              <a:blipFill rotWithShape="1">
                <a:blip r:embed="rId3"/>
                <a:stretch>
                  <a:fillRect l="-1643" t="-8000" r="-6776" b="-33333"/>
                </a:stretch>
              </a:blipFill>
            </p:spPr>
            <p:txBody>
              <a:bodyPr/>
              <a:lstStyle/>
              <a:p>
                <a:r>
                  <a:rPr lang="ja-JP" altLang="en-US">
                    <a:noFill/>
                  </a:rPr>
                  <a:t> </a:t>
                </a:r>
              </a:p>
            </p:txBody>
          </p:sp>
        </mc:Fallback>
      </mc:AlternateContent>
      <p:grpSp>
        <p:nvGrpSpPr>
          <p:cNvPr id="7" name="グループ化 6"/>
          <p:cNvGrpSpPr/>
          <p:nvPr/>
        </p:nvGrpSpPr>
        <p:grpSpPr>
          <a:xfrm>
            <a:off x="3327162" y="1236664"/>
            <a:ext cx="2666958" cy="3329017"/>
            <a:chOff x="3327162" y="1236664"/>
            <a:chExt cx="2666958" cy="3329017"/>
          </a:xfrm>
        </p:grpSpPr>
        <p:cxnSp>
          <p:nvCxnSpPr>
            <p:cNvPr id="50" name="直線コネクタ 49"/>
            <p:cNvCxnSpPr>
              <a:stCxn id="99" idx="2"/>
              <a:endCxn id="83" idx="0"/>
            </p:cNvCxnSpPr>
            <p:nvPr/>
          </p:nvCxnSpPr>
          <p:spPr>
            <a:xfrm flipH="1">
              <a:off x="3952195" y="1236664"/>
              <a:ext cx="2041925" cy="15177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99" idx="2"/>
              <a:endCxn id="84" idx="0"/>
            </p:cNvCxnSpPr>
            <p:nvPr/>
          </p:nvCxnSpPr>
          <p:spPr>
            <a:xfrm flipH="1">
              <a:off x="4376099" y="1236664"/>
              <a:ext cx="1618021" cy="15177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83" idx="4"/>
              <a:endCxn id="86" idx="0"/>
            </p:cNvCxnSpPr>
            <p:nvPr/>
          </p:nvCxnSpPr>
          <p:spPr>
            <a:xfrm>
              <a:off x="3952195" y="2991907"/>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84" idx="4"/>
              <a:endCxn id="85" idx="0"/>
            </p:cNvCxnSpPr>
            <p:nvPr/>
          </p:nvCxnSpPr>
          <p:spPr>
            <a:xfrm>
              <a:off x="4376099" y="2991907"/>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439769" y="2459316"/>
              <a:ext cx="552229" cy="523220"/>
            </a:xfrm>
            <a:prstGeom prst="rect">
              <a:avLst/>
            </a:prstGeom>
            <a:noFill/>
          </p:spPr>
          <p:txBody>
            <a:bodyPr wrap="square" rtlCol="0">
              <a:spAutoFit/>
            </a:bodyPr>
            <a:lstStyle/>
            <a:p>
              <a:r>
                <a:rPr lang="en-US" altLang="ja-JP" sz="2800" i="1" dirty="0" smtClean="0"/>
                <a:t>u</a:t>
              </a:r>
              <a:r>
                <a:rPr lang="en-US" altLang="ja-JP" sz="1600" dirty="0" smtClean="0"/>
                <a:t>1</a:t>
              </a:r>
              <a:r>
                <a:rPr lang="ja-JP" altLang="en-US" sz="1600" dirty="0" smtClean="0"/>
                <a:t>‘</a:t>
              </a:r>
              <a:endParaRPr kumimoji="1" lang="ja-JP" altLang="en-US" sz="2800" i="1" dirty="0"/>
            </a:p>
          </p:txBody>
        </p:sp>
        <p:sp>
          <p:nvSpPr>
            <p:cNvPr id="67" name="テキスト ボックス 66"/>
            <p:cNvSpPr txBox="1"/>
            <p:nvPr/>
          </p:nvSpPr>
          <p:spPr>
            <a:xfrm>
              <a:off x="4481825" y="2447413"/>
              <a:ext cx="552229" cy="523220"/>
            </a:xfrm>
            <a:prstGeom prst="rect">
              <a:avLst/>
            </a:prstGeom>
            <a:noFill/>
          </p:spPr>
          <p:txBody>
            <a:bodyPr wrap="square" rtlCol="0">
              <a:spAutoFit/>
            </a:bodyPr>
            <a:lstStyle/>
            <a:p>
              <a:r>
                <a:rPr lang="en-US" altLang="ja-JP" sz="2800" i="1" dirty="0" smtClean="0"/>
                <a:t>z</a:t>
              </a:r>
              <a:r>
                <a:rPr lang="en-US" altLang="ja-JP" sz="1600" dirty="0" smtClean="0"/>
                <a:t>1</a:t>
              </a:r>
              <a:r>
                <a:rPr lang="ja-JP" altLang="en-US" sz="1600" dirty="0" smtClean="0"/>
                <a:t>‘</a:t>
              </a:r>
              <a:endParaRPr kumimoji="1" lang="ja-JP" altLang="en-US" sz="2800" i="1" dirty="0"/>
            </a:p>
          </p:txBody>
        </p:sp>
        <p:sp>
          <p:nvSpPr>
            <p:cNvPr id="68" name="テキスト ボックス 67"/>
            <p:cNvSpPr txBox="1"/>
            <p:nvPr/>
          </p:nvSpPr>
          <p:spPr>
            <a:xfrm>
              <a:off x="3724538" y="3365523"/>
              <a:ext cx="552229" cy="523220"/>
            </a:xfrm>
            <a:prstGeom prst="rect">
              <a:avLst/>
            </a:prstGeom>
            <a:noFill/>
          </p:spPr>
          <p:txBody>
            <a:bodyPr wrap="square" rtlCol="0">
              <a:spAutoFit/>
            </a:bodyPr>
            <a:lstStyle/>
            <a:p>
              <a:r>
                <a:rPr lang="en-US" altLang="ja-JP" sz="2800" i="1" dirty="0" smtClean="0"/>
                <a:t>z</a:t>
              </a:r>
              <a:r>
                <a:rPr lang="en-US" altLang="ja-JP" sz="1600" dirty="0" smtClean="0"/>
                <a:t>1</a:t>
              </a:r>
              <a:r>
                <a:rPr lang="ja-JP" altLang="en-US" sz="1600" dirty="0" smtClean="0"/>
                <a:t>‘</a:t>
              </a:r>
              <a:r>
                <a:rPr lang="ja-JP" altLang="en-US" sz="1600" dirty="0"/>
                <a:t>’</a:t>
              </a:r>
              <a:endParaRPr kumimoji="1" lang="ja-JP" altLang="en-US" sz="2800" i="1" dirty="0"/>
            </a:p>
          </p:txBody>
        </p:sp>
        <p:sp>
          <p:nvSpPr>
            <p:cNvPr id="69" name="テキスト ボックス 68"/>
            <p:cNvSpPr txBox="1"/>
            <p:nvPr/>
          </p:nvSpPr>
          <p:spPr>
            <a:xfrm>
              <a:off x="4179041" y="3393869"/>
              <a:ext cx="605568" cy="523220"/>
            </a:xfrm>
            <a:prstGeom prst="rect">
              <a:avLst/>
            </a:prstGeom>
            <a:noFill/>
          </p:spPr>
          <p:txBody>
            <a:bodyPr wrap="square" rtlCol="0">
              <a:spAutoFit/>
            </a:bodyPr>
            <a:lstStyle/>
            <a:p>
              <a:r>
                <a:rPr lang="en-US" altLang="ja-JP" sz="2800" i="1" dirty="0" smtClean="0"/>
                <a:t>u</a:t>
              </a:r>
              <a:r>
                <a:rPr lang="en-US" altLang="ja-JP" sz="1600" dirty="0" smtClean="0"/>
                <a:t>1</a:t>
              </a:r>
              <a:r>
                <a:rPr lang="ja-JP" altLang="en-US" sz="1600" dirty="0" smtClean="0"/>
                <a:t>‘’</a:t>
              </a:r>
              <a:endParaRPr kumimoji="1" lang="ja-JP" altLang="en-US" sz="2800" i="1" dirty="0"/>
            </a:p>
          </p:txBody>
        </p:sp>
        <p:sp>
          <p:nvSpPr>
            <p:cNvPr id="83" name="円/楕円 82"/>
            <p:cNvSpPr/>
            <p:nvPr/>
          </p:nvSpPr>
          <p:spPr>
            <a:xfrm>
              <a:off x="3833440" y="275439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84" name="円/楕円 83"/>
            <p:cNvSpPr/>
            <p:nvPr/>
          </p:nvSpPr>
          <p:spPr>
            <a:xfrm>
              <a:off x="4257344" y="2754397"/>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85" name="円/楕円 84"/>
            <p:cNvSpPr/>
            <p:nvPr/>
          </p:nvSpPr>
          <p:spPr>
            <a:xfrm>
              <a:off x="4257344" y="3295436"/>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86" name="円/楕円 85"/>
            <p:cNvSpPr/>
            <p:nvPr/>
          </p:nvSpPr>
          <p:spPr>
            <a:xfrm>
              <a:off x="3833440" y="3295436"/>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2" name="正方形/長方形 1"/>
            <p:cNvSpPr/>
            <p:nvPr/>
          </p:nvSpPr>
          <p:spPr>
            <a:xfrm>
              <a:off x="3327162" y="2088792"/>
              <a:ext cx="1706892" cy="2015224"/>
            </a:xfrm>
            <a:prstGeom prst="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p:cNvSpPr txBox="1"/>
                <p:nvPr/>
              </p:nvSpPr>
              <p:spPr>
                <a:xfrm>
                  <a:off x="3712556" y="4104016"/>
                  <a:ext cx="93610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FF0000"/>
                                </a:solidFill>
                                <a:latin typeface="Cambria Math" panose="02040503050406030204" pitchFamily="18" charset="0"/>
                              </a:rPr>
                            </m:ctrlPr>
                          </m:sSubPr>
                          <m:e>
                            <m:r>
                              <a:rPr lang="en-US" altLang="ja-JP" sz="2400" i="1">
                                <a:solidFill>
                                  <a:srgbClr val="FF0000"/>
                                </a:solidFill>
                                <a:latin typeface="Cambria Math"/>
                              </a:rPr>
                              <m:t>𝐸</m:t>
                            </m:r>
                          </m:e>
                          <m:sub>
                            <m:r>
                              <a:rPr lang="en-US" altLang="ja-JP" sz="2400" b="0" i="1" smtClean="0">
                                <a:solidFill>
                                  <a:srgbClr val="FF0000"/>
                                </a:solidFill>
                                <a:latin typeface="Cambria Math"/>
                              </a:rPr>
                              <m:t>1</m:t>
                            </m:r>
                          </m:sub>
                        </m:sSub>
                      </m:oMath>
                    </m:oMathPara>
                  </a14:m>
                  <a:endParaRPr kumimoji="1" lang="ja-JP" altLang="en-US" sz="2400" dirty="0">
                    <a:solidFill>
                      <a:srgbClr val="FF0000"/>
                    </a:solidFill>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712556" y="4104016"/>
                  <a:ext cx="936104" cy="461665"/>
                </a:xfrm>
                <a:prstGeom prst="rect">
                  <a:avLst/>
                </a:prstGeom>
                <a:blipFill rotWithShape="1">
                  <a:blip r:embed="rId4"/>
                  <a:stretch>
                    <a:fillRect b="-1316"/>
                  </a:stretch>
                </a:blipFill>
              </p:spPr>
              <p:txBody>
                <a:bodyPr/>
                <a:lstStyle/>
                <a:p>
                  <a:r>
                    <a:rPr lang="ja-JP" altLang="en-US">
                      <a:noFill/>
                    </a:rPr>
                    <a:t> </a:t>
                  </a:r>
                </a:p>
              </p:txBody>
            </p:sp>
          </mc:Fallback>
        </mc:AlternateContent>
      </p:grpSp>
      <p:sp>
        <p:nvSpPr>
          <p:cNvPr id="100" name="正方形/長方形 99"/>
          <p:cNvSpPr/>
          <p:nvPr/>
        </p:nvSpPr>
        <p:spPr>
          <a:xfrm>
            <a:off x="5907250" y="1022708"/>
            <a:ext cx="411249" cy="427912"/>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ysClr val="windowText" lastClr="000000"/>
              </a:solidFill>
            </a:endParaRPr>
          </a:p>
        </p:txBody>
      </p:sp>
      <mc:AlternateContent xmlns:mc="http://schemas.openxmlformats.org/markup-compatibility/2006" xmlns:a14="http://schemas.microsoft.com/office/drawing/2010/main">
        <mc:Choice Requires="a14">
          <p:sp>
            <p:nvSpPr>
              <p:cNvPr id="101" name="テキスト ボックス 100"/>
              <p:cNvSpPr txBox="1"/>
              <p:nvPr/>
            </p:nvSpPr>
            <p:spPr>
              <a:xfrm>
                <a:off x="1498590" y="3914040"/>
                <a:ext cx="1174383" cy="400110"/>
              </a:xfrm>
              <a:prstGeom prst="rect">
                <a:avLst/>
              </a:prstGeom>
              <a:noFill/>
            </p:spPr>
            <p:txBody>
              <a:bodyPr wrap="square" rtlCol="0">
                <a:spAutoFit/>
              </a:bodyPr>
              <a:lstStyle/>
              <a:p>
                <a:r>
                  <a:rPr kumimoji="1" lang="ja-JP" altLang="en-US" sz="2000" dirty="0" smtClean="0"/>
                  <a:t>グラフ</a:t>
                </a:r>
                <a14:m>
                  <m:oMath xmlns:m="http://schemas.openxmlformats.org/officeDocument/2006/math">
                    <m:r>
                      <a:rPr kumimoji="1" lang="en-US" altLang="ja-JP" sz="2000" b="0" i="1" smtClean="0">
                        <a:latin typeface="Cambria Math"/>
                      </a:rPr>
                      <m:t>𝐺</m:t>
                    </m:r>
                  </m:oMath>
                </a14:m>
                <a:endParaRPr kumimoji="1" lang="en-US" altLang="ja-JP" sz="2000" b="0" dirty="0" smtClean="0"/>
              </a:p>
            </p:txBody>
          </p:sp>
        </mc:Choice>
        <mc:Fallback xmlns="">
          <p:sp>
            <p:nvSpPr>
              <p:cNvPr id="101" name="テキスト ボックス 100"/>
              <p:cNvSpPr txBox="1">
                <a:spLocks noRot="1" noChangeAspect="1" noMove="1" noResize="1" noEditPoints="1" noAdjustHandles="1" noChangeArrowheads="1" noChangeShapeType="1" noTextEdit="1"/>
              </p:cNvSpPr>
              <p:nvPr/>
            </p:nvSpPr>
            <p:spPr>
              <a:xfrm>
                <a:off x="1498590" y="3914040"/>
                <a:ext cx="1174383" cy="400110"/>
              </a:xfrm>
              <a:prstGeom prst="rect">
                <a:avLst/>
              </a:prstGeom>
              <a:blipFill rotWithShape="1">
                <a:blip r:embed="rId5"/>
                <a:stretch>
                  <a:fillRect l="-5729"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p:cNvSpPr txBox="1"/>
              <p:nvPr/>
            </p:nvSpPr>
            <p:spPr>
              <a:xfrm>
                <a:off x="5508869" y="3919350"/>
                <a:ext cx="1293138" cy="400110"/>
              </a:xfrm>
              <a:prstGeom prst="rect">
                <a:avLst/>
              </a:prstGeom>
              <a:noFill/>
            </p:spPr>
            <p:txBody>
              <a:bodyPr wrap="square" rtlCol="0">
                <a:spAutoFit/>
              </a:bodyPr>
              <a:lstStyle/>
              <a:p>
                <a:r>
                  <a:rPr lang="ja-JP" altLang="en-US" sz="2000" dirty="0" smtClean="0"/>
                  <a:t>関連木</a:t>
                </a:r>
                <a14:m>
                  <m:oMath xmlns:m="http://schemas.openxmlformats.org/officeDocument/2006/math">
                    <m:r>
                      <a:rPr lang="en-US" altLang="ja-JP" sz="2000" i="1">
                        <a:latin typeface="Cambria Math"/>
                      </a:rPr>
                      <m:t>𝑇</m:t>
                    </m:r>
                  </m:oMath>
                </a14:m>
                <a:endParaRPr lang="ja-JP" altLang="en-US" sz="2000" dirty="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5508869" y="3919350"/>
                <a:ext cx="1293138" cy="400110"/>
              </a:xfrm>
              <a:prstGeom prst="rect">
                <a:avLst/>
              </a:prstGeom>
              <a:blipFill rotWithShape="1">
                <a:blip r:embed="rId6"/>
                <a:stretch>
                  <a:fillRect l="-5189" t="-6061" b="-272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34790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fade">
                                      <p:cBhvr>
                                        <p:cTn id="13" dur="500"/>
                                        <p:tgtEl>
                                          <p:spTgt spid="10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mph" presetSubtype="2" fill="hold" grpId="0" nodeType="clickEffect">
                                  <p:stCondLst>
                                    <p:cond delay="0"/>
                                  </p:stCondLst>
                                  <p:childTnLst>
                                    <p:animClr clrSpc="rgb" dir="cw">
                                      <p:cBhvr override="childStyle">
                                        <p:cTn id="17" dur="500" fill="hold"/>
                                        <p:tgtEl>
                                          <p:spTgt spid="36"/>
                                        </p:tgtEl>
                                        <p:attrNameLst>
                                          <p:attrName>style.color</p:attrName>
                                        </p:attrNameLst>
                                      </p:cBhvr>
                                      <p:to>
                                        <a:srgbClr val="FF0F0F"/>
                                      </p:to>
                                    </p:animClr>
                                  </p:childTnLst>
                                </p:cTn>
                              </p:par>
                              <p:par>
                                <p:cTn id="18" presetID="7" presetClass="emph" presetSubtype="2" fill="hold" nodeType="withEffect">
                                  <p:stCondLst>
                                    <p:cond delay="0"/>
                                  </p:stCondLst>
                                  <p:childTnLst>
                                    <p:animClr clrSpc="rgb" dir="cw">
                                      <p:cBhvr>
                                        <p:cTn id="19" dur="500" fill="hold"/>
                                        <p:tgtEl>
                                          <p:spTgt spid="19"/>
                                        </p:tgtEl>
                                        <p:attrNameLst>
                                          <p:attrName>stroke.color</p:attrName>
                                        </p:attrNameLst>
                                      </p:cBhvr>
                                      <p:to>
                                        <a:srgbClr val="FF0F0F"/>
                                      </p:to>
                                    </p:animClr>
                                    <p:set>
                                      <p:cBhvr>
                                        <p:cTn id="20" dur="500" fill="hold"/>
                                        <p:tgtEl>
                                          <p:spTgt spid="19"/>
                                        </p:tgtEl>
                                        <p:attrNameLst>
                                          <p:attrName>stroke.on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2" grpId="0"/>
      <p:bldP spid="99" grpId="0" animBg="1"/>
      <p:bldP spid="100"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2" name="直線コネクタ 51"/>
          <p:cNvCxnSpPr>
            <a:stCxn id="115" idx="2"/>
            <a:endCxn id="96" idx="0"/>
          </p:cNvCxnSpPr>
          <p:nvPr/>
        </p:nvCxnSpPr>
        <p:spPr>
          <a:xfrm flipH="1">
            <a:off x="4043553" y="1220866"/>
            <a:ext cx="1966066"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115" idx="2"/>
            <a:endCxn id="97" idx="0"/>
          </p:cNvCxnSpPr>
          <p:nvPr/>
        </p:nvCxnSpPr>
        <p:spPr>
          <a:xfrm flipH="1">
            <a:off x="4467457" y="1220866"/>
            <a:ext cx="1542162"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115" idx="3"/>
            <a:endCxn id="102" idx="0"/>
          </p:cNvCxnSpPr>
          <p:nvPr/>
        </p:nvCxnSpPr>
        <p:spPr>
          <a:xfrm flipH="1">
            <a:off x="5369327" y="1304838"/>
            <a:ext cx="675075"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115" idx="3"/>
            <a:endCxn id="104" idx="0"/>
          </p:cNvCxnSpPr>
          <p:nvPr/>
        </p:nvCxnSpPr>
        <p:spPr>
          <a:xfrm flipH="1">
            <a:off x="5793231" y="1304838"/>
            <a:ext cx="251171"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115" idx="5"/>
            <a:endCxn id="107" idx="0"/>
          </p:cNvCxnSpPr>
          <p:nvPr/>
        </p:nvCxnSpPr>
        <p:spPr>
          <a:xfrm>
            <a:off x="6212346" y="1304838"/>
            <a:ext cx="423495"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115" idx="5"/>
            <a:endCxn id="108" idx="0"/>
          </p:cNvCxnSpPr>
          <p:nvPr/>
        </p:nvCxnSpPr>
        <p:spPr>
          <a:xfrm>
            <a:off x="6212346" y="1304838"/>
            <a:ext cx="847399"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a:stCxn id="115" idx="6"/>
            <a:endCxn id="111" idx="0"/>
          </p:cNvCxnSpPr>
          <p:nvPr/>
        </p:nvCxnSpPr>
        <p:spPr>
          <a:xfrm>
            <a:off x="6247129" y="1220866"/>
            <a:ext cx="1714791"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115" idx="6"/>
            <a:endCxn id="112" idx="0"/>
          </p:cNvCxnSpPr>
          <p:nvPr/>
        </p:nvCxnSpPr>
        <p:spPr>
          <a:xfrm>
            <a:off x="6247129" y="1220866"/>
            <a:ext cx="2138695"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96" idx="4"/>
            <a:endCxn id="101" idx="0"/>
          </p:cNvCxnSpPr>
          <p:nvPr/>
        </p:nvCxnSpPr>
        <p:spPr>
          <a:xfrm>
            <a:off x="4043553"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97" idx="4"/>
            <a:endCxn id="98" idx="0"/>
          </p:cNvCxnSpPr>
          <p:nvPr/>
        </p:nvCxnSpPr>
        <p:spPr>
          <a:xfrm>
            <a:off x="4467457"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102" idx="4"/>
            <a:endCxn id="106" idx="0"/>
          </p:cNvCxnSpPr>
          <p:nvPr/>
        </p:nvCxnSpPr>
        <p:spPr>
          <a:xfrm>
            <a:off x="5369327"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104" idx="4"/>
            <a:endCxn id="105" idx="0"/>
          </p:cNvCxnSpPr>
          <p:nvPr/>
        </p:nvCxnSpPr>
        <p:spPr>
          <a:xfrm>
            <a:off x="5793231"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107" idx="4"/>
            <a:endCxn id="110" idx="0"/>
          </p:cNvCxnSpPr>
          <p:nvPr/>
        </p:nvCxnSpPr>
        <p:spPr>
          <a:xfrm>
            <a:off x="6635841"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108" idx="4"/>
            <a:endCxn id="109" idx="0"/>
          </p:cNvCxnSpPr>
          <p:nvPr/>
        </p:nvCxnSpPr>
        <p:spPr>
          <a:xfrm>
            <a:off x="7059745"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111" idx="4"/>
            <a:endCxn id="114" idx="0"/>
          </p:cNvCxnSpPr>
          <p:nvPr/>
        </p:nvCxnSpPr>
        <p:spPr>
          <a:xfrm>
            <a:off x="7961920"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112" idx="4"/>
            <a:endCxn id="113" idx="0"/>
          </p:cNvCxnSpPr>
          <p:nvPr/>
        </p:nvCxnSpPr>
        <p:spPr>
          <a:xfrm>
            <a:off x="8385824"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3531127" y="2426231"/>
            <a:ext cx="552229" cy="523220"/>
          </a:xfrm>
          <a:prstGeom prst="rect">
            <a:avLst/>
          </a:prstGeom>
          <a:noFill/>
        </p:spPr>
        <p:txBody>
          <a:bodyPr wrap="square" rtlCol="0">
            <a:spAutoFit/>
          </a:bodyPr>
          <a:lstStyle/>
          <a:p>
            <a:r>
              <a:rPr lang="en-US" altLang="ja-JP" sz="2800" i="1" dirty="0" smtClean="0"/>
              <a:t>u</a:t>
            </a:r>
            <a:r>
              <a:rPr lang="en-US" altLang="ja-JP" sz="1600" dirty="0" smtClean="0"/>
              <a:t>1</a:t>
            </a:r>
            <a:r>
              <a:rPr lang="ja-JP" altLang="en-US" sz="1600" dirty="0" smtClean="0"/>
              <a:t>‘</a:t>
            </a:r>
            <a:endParaRPr kumimoji="1" lang="ja-JP" altLang="en-US" sz="2800" i="1" dirty="0"/>
          </a:p>
        </p:txBody>
      </p:sp>
      <p:sp>
        <p:nvSpPr>
          <p:cNvPr id="75" name="テキスト ボックス 74"/>
          <p:cNvSpPr txBox="1"/>
          <p:nvPr/>
        </p:nvSpPr>
        <p:spPr>
          <a:xfrm>
            <a:off x="4573183" y="2414328"/>
            <a:ext cx="552229" cy="523220"/>
          </a:xfrm>
          <a:prstGeom prst="rect">
            <a:avLst/>
          </a:prstGeom>
          <a:noFill/>
        </p:spPr>
        <p:txBody>
          <a:bodyPr wrap="square" rtlCol="0">
            <a:spAutoFit/>
          </a:bodyPr>
          <a:lstStyle/>
          <a:p>
            <a:r>
              <a:rPr lang="en-US" altLang="ja-JP" sz="2800" i="1" dirty="0" smtClean="0"/>
              <a:t>z</a:t>
            </a:r>
            <a:r>
              <a:rPr lang="en-US" altLang="ja-JP" sz="1600" dirty="0" smtClean="0"/>
              <a:t>1</a:t>
            </a:r>
            <a:r>
              <a:rPr lang="ja-JP" altLang="en-US" sz="1600" dirty="0" smtClean="0"/>
              <a:t>‘</a:t>
            </a:r>
            <a:endParaRPr kumimoji="1" lang="ja-JP" altLang="en-US" sz="2800" i="1" dirty="0"/>
          </a:p>
        </p:txBody>
      </p:sp>
      <p:sp>
        <p:nvSpPr>
          <p:cNvPr id="76" name="テキスト ボックス 75"/>
          <p:cNvSpPr txBox="1"/>
          <p:nvPr/>
        </p:nvSpPr>
        <p:spPr>
          <a:xfrm>
            <a:off x="3815896" y="3332438"/>
            <a:ext cx="552229" cy="523220"/>
          </a:xfrm>
          <a:prstGeom prst="rect">
            <a:avLst/>
          </a:prstGeom>
          <a:noFill/>
        </p:spPr>
        <p:txBody>
          <a:bodyPr wrap="square" rtlCol="0">
            <a:spAutoFit/>
          </a:bodyPr>
          <a:lstStyle/>
          <a:p>
            <a:r>
              <a:rPr lang="en-US" altLang="ja-JP" sz="2800" i="1" dirty="0" smtClean="0"/>
              <a:t>z</a:t>
            </a:r>
            <a:r>
              <a:rPr lang="en-US" altLang="ja-JP" sz="1600" dirty="0" smtClean="0"/>
              <a:t>1</a:t>
            </a:r>
            <a:r>
              <a:rPr lang="ja-JP" altLang="en-US" sz="1600" dirty="0" smtClean="0"/>
              <a:t>‘</a:t>
            </a:r>
            <a:r>
              <a:rPr lang="ja-JP" altLang="en-US" sz="1600" dirty="0"/>
              <a:t>’</a:t>
            </a:r>
            <a:endParaRPr kumimoji="1" lang="ja-JP" altLang="en-US" sz="2800" i="1" dirty="0"/>
          </a:p>
        </p:txBody>
      </p:sp>
      <p:sp>
        <p:nvSpPr>
          <p:cNvPr id="77" name="テキスト ボックス 76"/>
          <p:cNvSpPr txBox="1"/>
          <p:nvPr/>
        </p:nvSpPr>
        <p:spPr>
          <a:xfrm>
            <a:off x="4270399" y="3360784"/>
            <a:ext cx="605568" cy="523220"/>
          </a:xfrm>
          <a:prstGeom prst="rect">
            <a:avLst/>
          </a:prstGeom>
          <a:noFill/>
        </p:spPr>
        <p:txBody>
          <a:bodyPr wrap="square" rtlCol="0">
            <a:spAutoFit/>
          </a:bodyPr>
          <a:lstStyle/>
          <a:p>
            <a:r>
              <a:rPr lang="en-US" altLang="ja-JP" sz="2800" i="1" dirty="0" smtClean="0"/>
              <a:t>u</a:t>
            </a:r>
            <a:r>
              <a:rPr lang="en-US" altLang="ja-JP" sz="1600" dirty="0" smtClean="0"/>
              <a:t>1</a:t>
            </a:r>
            <a:r>
              <a:rPr lang="ja-JP" altLang="en-US" sz="1600" dirty="0" smtClean="0"/>
              <a:t>‘’</a:t>
            </a:r>
            <a:endParaRPr kumimoji="1" lang="ja-JP" altLang="en-US" sz="2800" i="1" dirty="0"/>
          </a:p>
        </p:txBody>
      </p:sp>
      <p:sp>
        <p:nvSpPr>
          <p:cNvPr id="78" name="テキスト ボックス 77"/>
          <p:cNvSpPr txBox="1"/>
          <p:nvPr/>
        </p:nvSpPr>
        <p:spPr>
          <a:xfrm>
            <a:off x="4935853" y="2414328"/>
            <a:ext cx="552229" cy="523220"/>
          </a:xfrm>
          <a:prstGeom prst="rect">
            <a:avLst/>
          </a:prstGeom>
          <a:noFill/>
        </p:spPr>
        <p:txBody>
          <a:bodyPr wrap="square" rtlCol="0">
            <a:spAutoFit/>
          </a:bodyPr>
          <a:lstStyle/>
          <a:p>
            <a:r>
              <a:rPr lang="en-US" altLang="ja-JP" sz="2800" i="1" dirty="0" smtClean="0"/>
              <a:t>z</a:t>
            </a:r>
            <a:r>
              <a:rPr lang="en-US" altLang="ja-JP" sz="1600" dirty="0" smtClean="0"/>
              <a:t>2</a:t>
            </a:r>
            <a:r>
              <a:rPr lang="ja-JP" altLang="en-US" sz="1600" dirty="0" smtClean="0"/>
              <a:t>‘</a:t>
            </a:r>
            <a:endParaRPr kumimoji="1" lang="ja-JP" altLang="en-US" sz="2800" i="1" dirty="0"/>
          </a:p>
        </p:txBody>
      </p:sp>
      <p:sp>
        <p:nvSpPr>
          <p:cNvPr id="79" name="テキスト ボックス 78"/>
          <p:cNvSpPr txBox="1"/>
          <p:nvPr/>
        </p:nvSpPr>
        <p:spPr>
          <a:xfrm>
            <a:off x="5793231" y="2426231"/>
            <a:ext cx="605100" cy="523220"/>
          </a:xfrm>
          <a:prstGeom prst="rect">
            <a:avLst/>
          </a:prstGeom>
          <a:noFill/>
        </p:spPr>
        <p:txBody>
          <a:bodyPr wrap="square" rtlCol="0">
            <a:spAutoFit/>
          </a:bodyPr>
          <a:lstStyle/>
          <a:p>
            <a:r>
              <a:rPr lang="en-US" altLang="ja-JP" sz="2800" i="1" dirty="0" smtClean="0"/>
              <a:t>w</a:t>
            </a:r>
            <a:r>
              <a:rPr lang="en-US" altLang="ja-JP" sz="1600" dirty="0" smtClean="0"/>
              <a:t>2</a:t>
            </a:r>
            <a:r>
              <a:rPr lang="ja-JP" altLang="en-US" sz="1600" dirty="0" smtClean="0"/>
              <a:t>‘</a:t>
            </a:r>
            <a:endParaRPr kumimoji="1" lang="ja-JP" altLang="en-US" sz="2800" i="1" dirty="0"/>
          </a:p>
        </p:txBody>
      </p:sp>
      <p:sp>
        <p:nvSpPr>
          <p:cNvPr id="80" name="テキスト ボックス 79"/>
          <p:cNvSpPr txBox="1"/>
          <p:nvPr/>
        </p:nvSpPr>
        <p:spPr>
          <a:xfrm>
            <a:off x="5082549" y="3388023"/>
            <a:ext cx="710682" cy="523220"/>
          </a:xfrm>
          <a:prstGeom prst="rect">
            <a:avLst/>
          </a:prstGeom>
          <a:noFill/>
        </p:spPr>
        <p:txBody>
          <a:bodyPr wrap="square" rtlCol="0">
            <a:spAutoFit/>
          </a:bodyPr>
          <a:lstStyle/>
          <a:p>
            <a:r>
              <a:rPr lang="en-US" altLang="ja-JP" sz="2800" i="1" dirty="0" smtClean="0"/>
              <a:t>w</a:t>
            </a:r>
            <a:r>
              <a:rPr lang="en-US" altLang="ja-JP" sz="1600" dirty="0" smtClean="0"/>
              <a:t>2</a:t>
            </a:r>
            <a:r>
              <a:rPr lang="ja-JP" altLang="en-US" sz="1600" dirty="0" smtClean="0"/>
              <a:t>‘</a:t>
            </a:r>
            <a:r>
              <a:rPr lang="ja-JP" altLang="en-US" sz="1600" dirty="0"/>
              <a:t>’</a:t>
            </a:r>
            <a:endParaRPr kumimoji="1" lang="ja-JP" altLang="en-US" sz="2800" i="1" dirty="0"/>
          </a:p>
        </p:txBody>
      </p:sp>
      <p:sp>
        <p:nvSpPr>
          <p:cNvPr id="81" name="テキスト ボックス 80"/>
          <p:cNvSpPr txBox="1"/>
          <p:nvPr/>
        </p:nvSpPr>
        <p:spPr>
          <a:xfrm>
            <a:off x="5599576" y="3388023"/>
            <a:ext cx="552229" cy="523220"/>
          </a:xfrm>
          <a:prstGeom prst="rect">
            <a:avLst/>
          </a:prstGeom>
          <a:noFill/>
        </p:spPr>
        <p:txBody>
          <a:bodyPr wrap="square" rtlCol="0">
            <a:spAutoFit/>
          </a:bodyPr>
          <a:lstStyle/>
          <a:p>
            <a:r>
              <a:rPr lang="en-US" altLang="ja-JP" sz="2800" i="1" dirty="0" smtClean="0"/>
              <a:t>z</a:t>
            </a:r>
            <a:r>
              <a:rPr lang="en-US" altLang="ja-JP" sz="1600" dirty="0" smtClean="0"/>
              <a:t>2</a:t>
            </a:r>
            <a:r>
              <a:rPr lang="ja-JP" altLang="en-US" sz="1600" dirty="0" smtClean="0"/>
              <a:t>‘’</a:t>
            </a:r>
            <a:endParaRPr kumimoji="1" lang="ja-JP" altLang="en-US" sz="2800" i="1" dirty="0"/>
          </a:p>
        </p:txBody>
      </p:sp>
      <p:sp>
        <p:nvSpPr>
          <p:cNvPr id="87" name="テキスト ボックス 86"/>
          <p:cNvSpPr txBox="1"/>
          <p:nvPr/>
        </p:nvSpPr>
        <p:spPr>
          <a:xfrm>
            <a:off x="6185052" y="2322899"/>
            <a:ext cx="701330" cy="523220"/>
          </a:xfrm>
          <a:prstGeom prst="rect">
            <a:avLst/>
          </a:prstGeom>
          <a:noFill/>
        </p:spPr>
        <p:txBody>
          <a:bodyPr wrap="square" rtlCol="0">
            <a:spAutoFit/>
          </a:bodyPr>
          <a:lstStyle/>
          <a:p>
            <a:r>
              <a:rPr lang="en-US" altLang="ja-JP" sz="2800" i="1" dirty="0" smtClean="0"/>
              <a:t>w</a:t>
            </a:r>
            <a:r>
              <a:rPr lang="en-US" altLang="ja-JP" sz="1600" dirty="0" smtClean="0"/>
              <a:t>3</a:t>
            </a:r>
            <a:r>
              <a:rPr lang="ja-JP" altLang="en-US" sz="1600" dirty="0" smtClean="0"/>
              <a:t>‘</a:t>
            </a:r>
            <a:endParaRPr kumimoji="1" lang="ja-JP" altLang="en-US" sz="2800" i="1" dirty="0"/>
          </a:p>
        </p:txBody>
      </p:sp>
      <p:sp>
        <p:nvSpPr>
          <p:cNvPr id="88" name="テキスト ボックス 87"/>
          <p:cNvSpPr txBox="1"/>
          <p:nvPr/>
        </p:nvSpPr>
        <p:spPr>
          <a:xfrm>
            <a:off x="7013926" y="2316605"/>
            <a:ext cx="605100" cy="523220"/>
          </a:xfrm>
          <a:prstGeom prst="rect">
            <a:avLst/>
          </a:prstGeom>
          <a:noFill/>
        </p:spPr>
        <p:txBody>
          <a:bodyPr wrap="square" rtlCol="0">
            <a:spAutoFit/>
          </a:bodyPr>
          <a:lstStyle/>
          <a:p>
            <a:r>
              <a:rPr lang="en-US" altLang="ja-JP" sz="2800" i="1" dirty="0" smtClean="0"/>
              <a:t>u</a:t>
            </a:r>
            <a:r>
              <a:rPr lang="en-US" altLang="ja-JP" sz="1600" dirty="0"/>
              <a:t>3</a:t>
            </a:r>
            <a:r>
              <a:rPr lang="ja-JP" altLang="en-US" sz="1600" dirty="0" smtClean="0"/>
              <a:t>‘</a:t>
            </a:r>
            <a:endParaRPr kumimoji="1" lang="ja-JP" altLang="en-US" sz="2800" i="1" dirty="0"/>
          </a:p>
        </p:txBody>
      </p:sp>
      <p:sp>
        <p:nvSpPr>
          <p:cNvPr id="89" name="テキスト ボックス 88"/>
          <p:cNvSpPr txBox="1"/>
          <p:nvPr/>
        </p:nvSpPr>
        <p:spPr>
          <a:xfrm>
            <a:off x="6398331" y="3351444"/>
            <a:ext cx="605100" cy="523220"/>
          </a:xfrm>
          <a:prstGeom prst="rect">
            <a:avLst/>
          </a:prstGeom>
          <a:noFill/>
        </p:spPr>
        <p:txBody>
          <a:bodyPr wrap="square" rtlCol="0">
            <a:spAutoFit/>
          </a:bodyPr>
          <a:lstStyle/>
          <a:p>
            <a:r>
              <a:rPr lang="en-US" altLang="ja-JP" sz="2800" i="1" dirty="0" smtClean="0"/>
              <a:t>u</a:t>
            </a:r>
            <a:r>
              <a:rPr lang="en-US" altLang="ja-JP" sz="1600" dirty="0"/>
              <a:t>3</a:t>
            </a:r>
            <a:r>
              <a:rPr lang="ja-JP" altLang="en-US" sz="1600" dirty="0" smtClean="0"/>
              <a:t>‘</a:t>
            </a:r>
            <a:r>
              <a:rPr lang="ja-JP" altLang="en-US" sz="1600" dirty="0"/>
              <a:t>’</a:t>
            </a:r>
            <a:endParaRPr kumimoji="1" lang="ja-JP" altLang="en-US" sz="2800" i="1" dirty="0"/>
          </a:p>
        </p:txBody>
      </p:sp>
      <p:sp>
        <p:nvSpPr>
          <p:cNvPr id="90" name="テキスト ボックス 89"/>
          <p:cNvSpPr txBox="1"/>
          <p:nvPr/>
        </p:nvSpPr>
        <p:spPr>
          <a:xfrm>
            <a:off x="6882833" y="3358355"/>
            <a:ext cx="701330" cy="523220"/>
          </a:xfrm>
          <a:prstGeom prst="rect">
            <a:avLst/>
          </a:prstGeom>
          <a:noFill/>
        </p:spPr>
        <p:txBody>
          <a:bodyPr wrap="square" rtlCol="0">
            <a:spAutoFit/>
          </a:bodyPr>
          <a:lstStyle/>
          <a:p>
            <a:r>
              <a:rPr lang="en-US" altLang="ja-JP" sz="2800" i="1" dirty="0" smtClean="0"/>
              <a:t>w</a:t>
            </a:r>
            <a:r>
              <a:rPr lang="en-US" altLang="ja-JP" sz="1600" dirty="0" smtClean="0"/>
              <a:t>3</a:t>
            </a:r>
            <a:r>
              <a:rPr lang="ja-JP" altLang="en-US" sz="1600" dirty="0" smtClean="0"/>
              <a:t>‘’</a:t>
            </a:r>
            <a:endParaRPr kumimoji="1" lang="ja-JP" altLang="en-US" sz="2800" i="1" dirty="0"/>
          </a:p>
        </p:txBody>
      </p:sp>
      <p:sp>
        <p:nvSpPr>
          <p:cNvPr id="91" name="テキスト ボックス 90"/>
          <p:cNvSpPr txBox="1"/>
          <p:nvPr/>
        </p:nvSpPr>
        <p:spPr>
          <a:xfrm>
            <a:off x="7439048" y="2494485"/>
            <a:ext cx="552229" cy="523220"/>
          </a:xfrm>
          <a:prstGeom prst="rect">
            <a:avLst/>
          </a:prstGeom>
          <a:noFill/>
        </p:spPr>
        <p:txBody>
          <a:bodyPr wrap="square" rtlCol="0">
            <a:spAutoFit/>
          </a:bodyPr>
          <a:lstStyle/>
          <a:p>
            <a:r>
              <a:rPr lang="en-US" altLang="ja-JP" sz="2800" i="1" dirty="0" smtClean="0"/>
              <a:t>v</a:t>
            </a:r>
            <a:r>
              <a:rPr lang="en-US" altLang="ja-JP" sz="1600" dirty="0"/>
              <a:t>4</a:t>
            </a:r>
            <a:r>
              <a:rPr lang="ja-JP" altLang="en-US" sz="1600" dirty="0" smtClean="0"/>
              <a:t>‘</a:t>
            </a:r>
            <a:endParaRPr kumimoji="1" lang="ja-JP" altLang="en-US" sz="2800" i="1" dirty="0"/>
          </a:p>
        </p:txBody>
      </p:sp>
      <p:sp>
        <p:nvSpPr>
          <p:cNvPr id="92" name="テキスト ボックス 91"/>
          <p:cNvSpPr txBox="1"/>
          <p:nvPr/>
        </p:nvSpPr>
        <p:spPr>
          <a:xfrm>
            <a:off x="8451514" y="2494485"/>
            <a:ext cx="605100" cy="523220"/>
          </a:xfrm>
          <a:prstGeom prst="rect">
            <a:avLst/>
          </a:prstGeom>
          <a:noFill/>
        </p:spPr>
        <p:txBody>
          <a:bodyPr wrap="square" rtlCol="0">
            <a:spAutoFit/>
          </a:bodyPr>
          <a:lstStyle/>
          <a:p>
            <a:r>
              <a:rPr lang="en-US" altLang="ja-JP" sz="2800" i="1" dirty="0" smtClean="0"/>
              <a:t>u</a:t>
            </a:r>
            <a:r>
              <a:rPr lang="en-US" altLang="ja-JP" sz="1600" dirty="0"/>
              <a:t>4</a:t>
            </a:r>
            <a:r>
              <a:rPr lang="ja-JP" altLang="en-US" sz="1600" dirty="0" smtClean="0"/>
              <a:t>‘</a:t>
            </a:r>
            <a:endParaRPr kumimoji="1" lang="ja-JP" altLang="en-US" sz="2800" i="1" dirty="0"/>
          </a:p>
        </p:txBody>
      </p:sp>
      <p:sp>
        <p:nvSpPr>
          <p:cNvPr id="93" name="テキスト ボックス 92"/>
          <p:cNvSpPr txBox="1"/>
          <p:nvPr/>
        </p:nvSpPr>
        <p:spPr>
          <a:xfrm>
            <a:off x="7715163" y="3363045"/>
            <a:ext cx="605100" cy="523220"/>
          </a:xfrm>
          <a:prstGeom prst="rect">
            <a:avLst/>
          </a:prstGeom>
          <a:noFill/>
        </p:spPr>
        <p:txBody>
          <a:bodyPr wrap="square" rtlCol="0">
            <a:spAutoFit/>
          </a:bodyPr>
          <a:lstStyle/>
          <a:p>
            <a:r>
              <a:rPr lang="en-US" altLang="ja-JP" sz="2800" i="1" dirty="0" smtClean="0"/>
              <a:t>u</a:t>
            </a:r>
            <a:r>
              <a:rPr lang="en-US" altLang="ja-JP" sz="1600" dirty="0"/>
              <a:t>4</a:t>
            </a:r>
            <a:r>
              <a:rPr lang="ja-JP" altLang="en-US" sz="1600" dirty="0" smtClean="0"/>
              <a:t>‘</a:t>
            </a:r>
            <a:r>
              <a:rPr lang="ja-JP" altLang="en-US" sz="1600" dirty="0"/>
              <a:t>’</a:t>
            </a:r>
            <a:endParaRPr kumimoji="1" lang="ja-JP" altLang="en-US" sz="2800" i="1" dirty="0"/>
          </a:p>
        </p:txBody>
      </p:sp>
      <p:sp>
        <p:nvSpPr>
          <p:cNvPr id="94" name="テキスト ボックス 93"/>
          <p:cNvSpPr txBox="1"/>
          <p:nvPr/>
        </p:nvSpPr>
        <p:spPr>
          <a:xfrm>
            <a:off x="8175400" y="3350817"/>
            <a:ext cx="552229" cy="523220"/>
          </a:xfrm>
          <a:prstGeom prst="rect">
            <a:avLst/>
          </a:prstGeom>
          <a:noFill/>
        </p:spPr>
        <p:txBody>
          <a:bodyPr wrap="square" rtlCol="0">
            <a:spAutoFit/>
          </a:bodyPr>
          <a:lstStyle/>
          <a:p>
            <a:r>
              <a:rPr lang="en-US" altLang="ja-JP" sz="2800" i="1" dirty="0" smtClean="0"/>
              <a:t>v</a:t>
            </a:r>
            <a:r>
              <a:rPr lang="en-US" altLang="ja-JP" sz="1600" dirty="0"/>
              <a:t>4</a:t>
            </a:r>
            <a:r>
              <a:rPr lang="ja-JP" altLang="en-US" sz="1600" dirty="0" smtClean="0"/>
              <a:t>‘’</a:t>
            </a:r>
            <a:endParaRPr kumimoji="1" lang="ja-JP" altLang="en-US" sz="2800" i="1" dirty="0"/>
          </a:p>
        </p:txBody>
      </p:sp>
      <p:sp>
        <p:nvSpPr>
          <p:cNvPr id="95" name="テキスト ボックス 94"/>
          <p:cNvSpPr txBox="1"/>
          <p:nvPr/>
        </p:nvSpPr>
        <p:spPr>
          <a:xfrm>
            <a:off x="5983488" y="501352"/>
            <a:ext cx="552229" cy="523220"/>
          </a:xfrm>
          <a:prstGeom prst="rect">
            <a:avLst/>
          </a:prstGeom>
          <a:noFill/>
        </p:spPr>
        <p:txBody>
          <a:bodyPr wrap="square" rtlCol="0">
            <a:spAutoFit/>
          </a:bodyPr>
          <a:lstStyle/>
          <a:p>
            <a:r>
              <a:rPr kumimoji="1" lang="en-US" altLang="ja-JP" sz="2800" i="1" dirty="0" smtClean="0"/>
              <a:t>s</a:t>
            </a:r>
            <a:endParaRPr kumimoji="1" lang="ja-JP" altLang="en-US" sz="2800" i="1" dirty="0"/>
          </a:p>
        </p:txBody>
      </p:sp>
      <p:sp>
        <p:nvSpPr>
          <p:cNvPr id="96" name="円/楕円 95"/>
          <p:cNvSpPr/>
          <p:nvPr/>
        </p:nvSpPr>
        <p:spPr>
          <a:xfrm>
            <a:off x="3924798" y="272131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97" name="円/楕円 96"/>
          <p:cNvSpPr/>
          <p:nvPr/>
        </p:nvSpPr>
        <p:spPr>
          <a:xfrm>
            <a:off x="4348702" y="272131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98" name="円/楕円 97"/>
          <p:cNvSpPr/>
          <p:nvPr/>
        </p:nvSpPr>
        <p:spPr>
          <a:xfrm>
            <a:off x="4348702" y="3262351"/>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1" name="円/楕円 100"/>
          <p:cNvSpPr/>
          <p:nvPr/>
        </p:nvSpPr>
        <p:spPr>
          <a:xfrm>
            <a:off x="3924798" y="3262351"/>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2" name="円/楕円 101"/>
          <p:cNvSpPr/>
          <p:nvPr/>
        </p:nvSpPr>
        <p:spPr>
          <a:xfrm>
            <a:off x="5250572" y="272131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4" name="円/楕円 103"/>
          <p:cNvSpPr/>
          <p:nvPr/>
        </p:nvSpPr>
        <p:spPr>
          <a:xfrm>
            <a:off x="5674476" y="272131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5" name="円/楕円 104"/>
          <p:cNvSpPr/>
          <p:nvPr/>
        </p:nvSpPr>
        <p:spPr>
          <a:xfrm>
            <a:off x="5674476" y="3262351"/>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6" name="円/楕円 105"/>
          <p:cNvSpPr/>
          <p:nvPr/>
        </p:nvSpPr>
        <p:spPr>
          <a:xfrm>
            <a:off x="5250572" y="326235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7" name="円/楕円 106"/>
          <p:cNvSpPr/>
          <p:nvPr/>
        </p:nvSpPr>
        <p:spPr>
          <a:xfrm>
            <a:off x="6517086" y="272131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8" name="円/楕円 107"/>
          <p:cNvSpPr/>
          <p:nvPr/>
        </p:nvSpPr>
        <p:spPr>
          <a:xfrm>
            <a:off x="6940990" y="272131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9" name="円/楕円 108"/>
          <p:cNvSpPr/>
          <p:nvPr/>
        </p:nvSpPr>
        <p:spPr>
          <a:xfrm>
            <a:off x="6940990" y="326235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0" name="円/楕円 109"/>
          <p:cNvSpPr/>
          <p:nvPr/>
        </p:nvSpPr>
        <p:spPr>
          <a:xfrm>
            <a:off x="6517086" y="3262351"/>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1" name="円/楕円 110"/>
          <p:cNvSpPr/>
          <p:nvPr/>
        </p:nvSpPr>
        <p:spPr>
          <a:xfrm>
            <a:off x="7843165" y="2721312"/>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2" name="円/楕円 111"/>
          <p:cNvSpPr/>
          <p:nvPr/>
        </p:nvSpPr>
        <p:spPr>
          <a:xfrm>
            <a:off x="8267069" y="272131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3" name="円/楕円 112"/>
          <p:cNvSpPr/>
          <p:nvPr/>
        </p:nvSpPr>
        <p:spPr>
          <a:xfrm>
            <a:off x="8267069" y="3262351"/>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4" name="円/楕円 113"/>
          <p:cNvSpPr/>
          <p:nvPr/>
        </p:nvSpPr>
        <p:spPr>
          <a:xfrm>
            <a:off x="7843165" y="3262351"/>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5" name="円/楕円 114"/>
          <p:cNvSpPr/>
          <p:nvPr/>
        </p:nvSpPr>
        <p:spPr>
          <a:xfrm>
            <a:off x="6009619" y="1102111"/>
            <a:ext cx="237510" cy="23751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mc:AlternateContent xmlns:mc="http://schemas.openxmlformats.org/markup-compatibility/2006" xmlns:a14="http://schemas.microsoft.com/office/drawing/2010/main">
        <mc:Choice Requires="a14">
          <p:sp>
            <p:nvSpPr>
              <p:cNvPr id="8" name="正方形/長方形 7"/>
              <p:cNvSpPr/>
              <p:nvPr/>
            </p:nvSpPr>
            <p:spPr>
              <a:xfrm>
                <a:off x="3458779" y="116632"/>
                <a:ext cx="2226443" cy="769441"/>
              </a:xfrm>
              <a:prstGeom prst="rect">
                <a:avLst/>
              </a:prstGeom>
            </p:spPr>
            <p:txBody>
              <a:bodyPr wrap="none">
                <a:spAutoFit/>
              </a:bodyPr>
              <a:lstStyle/>
              <a:p>
                <a:r>
                  <a:rPr lang="ja-JP" altLang="en-US" sz="4400" dirty="0" smtClean="0">
                    <a:solidFill>
                      <a:prstClr val="black"/>
                    </a:solidFill>
                  </a:rPr>
                  <a:t>関連木</a:t>
                </a:r>
                <a14:m>
                  <m:oMath xmlns:m="http://schemas.openxmlformats.org/officeDocument/2006/math">
                    <m:r>
                      <a:rPr lang="en-US" altLang="ja-JP" sz="4400" i="1" smtClean="0">
                        <a:solidFill>
                          <a:schemeClr val="tx1"/>
                        </a:solidFill>
                        <a:latin typeface="Cambria Math"/>
                      </a:rPr>
                      <m:t>𝑇</m:t>
                    </m:r>
                  </m:oMath>
                </a14:m>
                <a:endParaRPr lang="ja-JP" altLang="en-US" sz="4400" dirty="0">
                  <a:solidFill>
                    <a:schemeClr val="tx1"/>
                  </a:solidFill>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3458779" y="116632"/>
                <a:ext cx="2226443" cy="769441"/>
              </a:xfrm>
              <a:prstGeom prst="rect">
                <a:avLst/>
              </a:prstGeom>
              <a:blipFill rotWithShape="1">
                <a:blip r:embed="rId2"/>
                <a:stretch>
                  <a:fillRect l="-10929" t="-13492" b="-3968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202BC488-264D-4CC2-AA22-7687A2C3553A}" type="slidenum">
              <a:rPr lang="ja-JP" altLang="en-US" smtClean="0">
                <a:solidFill>
                  <a:prstClr val="black">
                    <a:tint val="75000"/>
                  </a:prstClr>
                </a:solidFill>
              </a:rPr>
              <a:pPr/>
              <a:t>46</a:t>
            </a:fld>
            <a:endParaRPr lang="ja-JP" altLang="en-US" dirty="0">
              <a:solidFill>
                <a:prstClr val="black">
                  <a:tint val="75000"/>
                </a:prstClr>
              </a:solidFill>
            </a:endParaRPr>
          </a:p>
        </p:txBody>
      </p:sp>
      <p:cxnSp>
        <p:nvCxnSpPr>
          <p:cNvPr id="19" name="直線コネクタ 18"/>
          <p:cNvCxnSpPr>
            <a:stCxn id="48" idx="3"/>
            <a:endCxn id="45" idx="7"/>
          </p:cNvCxnSpPr>
          <p:nvPr/>
        </p:nvCxnSpPr>
        <p:spPr>
          <a:xfrm flipH="1">
            <a:off x="2126455" y="1645149"/>
            <a:ext cx="546518" cy="6708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45" idx="3"/>
            <a:endCxn id="46" idx="7"/>
          </p:cNvCxnSpPr>
          <p:nvPr/>
        </p:nvCxnSpPr>
        <p:spPr>
          <a:xfrm flipH="1">
            <a:off x="1438477" y="2483984"/>
            <a:ext cx="520034" cy="6124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45" idx="5"/>
            <a:endCxn id="47" idx="1"/>
          </p:cNvCxnSpPr>
          <p:nvPr/>
        </p:nvCxnSpPr>
        <p:spPr>
          <a:xfrm>
            <a:off x="2126455" y="2483984"/>
            <a:ext cx="546518" cy="6121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042483" y="1565572"/>
            <a:ext cx="552229" cy="523220"/>
          </a:xfrm>
          <a:prstGeom prst="rect">
            <a:avLst/>
          </a:prstGeom>
          <a:noFill/>
        </p:spPr>
        <p:txBody>
          <a:bodyPr wrap="square" rtlCol="0">
            <a:spAutoFit/>
          </a:bodyPr>
          <a:lstStyle/>
          <a:p>
            <a:r>
              <a:rPr kumimoji="1" lang="en-US" altLang="ja-JP" sz="2800" i="1" dirty="0" smtClean="0"/>
              <a:t>e</a:t>
            </a:r>
            <a:r>
              <a:rPr kumimoji="1" lang="en-US" altLang="ja-JP" sz="1600" dirty="0" smtClean="0"/>
              <a:t>1</a:t>
            </a:r>
            <a:endParaRPr kumimoji="1" lang="ja-JP" altLang="en-US" sz="2800" dirty="0"/>
          </a:p>
        </p:txBody>
      </p:sp>
      <p:sp>
        <p:nvSpPr>
          <p:cNvPr id="37" name="テキスト ボックス 36"/>
          <p:cNvSpPr txBox="1"/>
          <p:nvPr/>
        </p:nvSpPr>
        <p:spPr>
          <a:xfrm>
            <a:off x="1371499" y="2305826"/>
            <a:ext cx="552229" cy="523220"/>
          </a:xfrm>
          <a:prstGeom prst="rect">
            <a:avLst/>
          </a:prstGeom>
          <a:noFill/>
        </p:spPr>
        <p:txBody>
          <a:bodyPr wrap="square" rtlCol="0">
            <a:spAutoFit/>
          </a:bodyPr>
          <a:lstStyle/>
          <a:p>
            <a:r>
              <a:rPr kumimoji="1" lang="en-US" altLang="ja-JP" sz="2800" i="1" dirty="0" smtClean="0"/>
              <a:t>e</a:t>
            </a:r>
            <a:r>
              <a:rPr lang="en-US" altLang="ja-JP" sz="1600" dirty="0"/>
              <a:t>4</a:t>
            </a:r>
            <a:endParaRPr kumimoji="1" lang="ja-JP" altLang="en-US" sz="2800" dirty="0"/>
          </a:p>
        </p:txBody>
      </p:sp>
      <p:cxnSp>
        <p:nvCxnSpPr>
          <p:cNvPr id="38" name="直線コネクタ 37"/>
          <p:cNvCxnSpPr>
            <a:stCxn id="48" idx="4"/>
            <a:endCxn id="47" idx="0"/>
          </p:cNvCxnSpPr>
          <p:nvPr/>
        </p:nvCxnSpPr>
        <p:spPr>
          <a:xfrm>
            <a:off x="2756945" y="1679932"/>
            <a:ext cx="0" cy="13814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2042482" y="2538161"/>
            <a:ext cx="552229" cy="523220"/>
          </a:xfrm>
          <a:prstGeom prst="rect">
            <a:avLst/>
          </a:prstGeom>
          <a:noFill/>
        </p:spPr>
        <p:txBody>
          <a:bodyPr wrap="square" rtlCol="0">
            <a:spAutoFit/>
          </a:bodyPr>
          <a:lstStyle/>
          <a:p>
            <a:r>
              <a:rPr kumimoji="1" lang="en-US" altLang="ja-JP" sz="2800" i="1" dirty="0" smtClean="0"/>
              <a:t>e</a:t>
            </a:r>
            <a:r>
              <a:rPr lang="en-US" altLang="ja-JP" sz="1600" dirty="0" smtClean="0"/>
              <a:t>3</a:t>
            </a:r>
            <a:endParaRPr kumimoji="1" lang="ja-JP" altLang="en-US" sz="2800" dirty="0"/>
          </a:p>
        </p:txBody>
      </p:sp>
      <p:sp>
        <p:nvSpPr>
          <p:cNvPr id="40" name="テキスト ボックス 39"/>
          <p:cNvSpPr txBox="1"/>
          <p:nvPr/>
        </p:nvSpPr>
        <p:spPr>
          <a:xfrm>
            <a:off x="2774933" y="2138402"/>
            <a:ext cx="552229" cy="523220"/>
          </a:xfrm>
          <a:prstGeom prst="rect">
            <a:avLst/>
          </a:prstGeom>
          <a:noFill/>
        </p:spPr>
        <p:txBody>
          <a:bodyPr wrap="square" rtlCol="0">
            <a:spAutoFit/>
          </a:bodyPr>
          <a:lstStyle/>
          <a:p>
            <a:r>
              <a:rPr kumimoji="1" lang="en-US" altLang="ja-JP" sz="2800" i="1" dirty="0" smtClean="0"/>
              <a:t>e</a:t>
            </a:r>
            <a:r>
              <a:rPr lang="en-US" altLang="ja-JP" sz="1600" dirty="0"/>
              <a:t>2</a:t>
            </a:r>
            <a:endParaRPr kumimoji="1" lang="ja-JP" altLang="en-US" sz="2800" dirty="0"/>
          </a:p>
        </p:txBody>
      </p:sp>
      <p:sp>
        <p:nvSpPr>
          <p:cNvPr id="41" name="テキスト ボックス 40"/>
          <p:cNvSpPr txBox="1"/>
          <p:nvPr/>
        </p:nvSpPr>
        <p:spPr>
          <a:xfrm>
            <a:off x="2638190" y="975054"/>
            <a:ext cx="552229" cy="523220"/>
          </a:xfrm>
          <a:prstGeom prst="rect">
            <a:avLst/>
          </a:prstGeom>
          <a:noFill/>
        </p:spPr>
        <p:txBody>
          <a:bodyPr wrap="square" rtlCol="0">
            <a:spAutoFit/>
          </a:bodyPr>
          <a:lstStyle/>
          <a:p>
            <a:r>
              <a:rPr kumimoji="1" lang="en-US" altLang="ja-JP" sz="2800" i="1" dirty="0" smtClean="0"/>
              <a:t>z</a:t>
            </a:r>
            <a:endParaRPr kumimoji="1" lang="ja-JP" altLang="en-US" sz="2800" i="1" dirty="0"/>
          </a:p>
        </p:txBody>
      </p:sp>
      <p:sp>
        <p:nvSpPr>
          <p:cNvPr id="42" name="テキスト ボックス 41"/>
          <p:cNvSpPr txBox="1"/>
          <p:nvPr/>
        </p:nvSpPr>
        <p:spPr>
          <a:xfrm>
            <a:off x="1766368" y="1864868"/>
            <a:ext cx="552229" cy="523220"/>
          </a:xfrm>
          <a:prstGeom prst="rect">
            <a:avLst/>
          </a:prstGeom>
          <a:noFill/>
        </p:spPr>
        <p:txBody>
          <a:bodyPr wrap="square" rtlCol="0">
            <a:spAutoFit/>
          </a:bodyPr>
          <a:lstStyle/>
          <a:p>
            <a:r>
              <a:rPr lang="en-US" altLang="ja-JP" sz="2800" i="1" dirty="0"/>
              <a:t>u</a:t>
            </a:r>
            <a:endParaRPr kumimoji="1" lang="ja-JP" altLang="en-US" sz="2800" i="1" dirty="0"/>
          </a:p>
        </p:txBody>
      </p:sp>
      <p:sp>
        <p:nvSpPr>
          <p:cNvPr id="43" name="テキスト ボックス 42"/>
          <p:cNvSpPr txBox="1"/>
          <p:nvPr/>
        </p:nvSpPr>
        <p:spPr>
          <a:xfrm>
            <a:off x="1146265" y="3180136"/>
            <a:ext cx="552229" cy="523220"/>
          </a:xfrm>
          <a:prstGeom prst="rect">
            <a:avLst/>
          </a:prstGeom>
          <a:noFill/>
        </p:spPr>
        <p:txBody>
          <a:bodyPr wrap="square" rtlCol="0">
            <a:spAutoFit/>
          </a:bodyPr>
          <a:lstStyle/>
          <a:p>
            <a:r>
              <a:rPr lang="en-US" altLang="ja-JP" sz="2800" i="1" dirty="0" smtClean="0"/>
              <a:t>v</a:t>
            </a:r>
            <a:endParaRPr kumimoji="1" lang="ja-JP" altLang="en-US" sz="2800" i="1" dirty="0"/>
          </a:p>
        </p:txBody>
      </p:sp>
      <p:sp>
        <p:nvSpPr>
          <p:cNvPr id="44" name="テキスト ボックス 43"/>
          <p:cNvSpPr txBox="1"/>
          <p:nvPr/>
        </p:nvSpPr>
        <p:spPr>
          <a:xfrm>
            <a:off x="2552694" y="3180136"/>
            <a:ext cx="552229" cy="523220"/>
          </a:xfrm>
          <a:prstGeom prst="rect">
            <a:avLst/>
          </a:prstGeom>
          <a:noFill/>
        </p:spPr>
        <p:txBody>
          <a:bodyPr wrap="square" rtlCol="0">
            <a:spAutoFit/>
          </a:bodyPr>
          <a:lstStyle/>
          <a:p>
            <a:r>
              <a:rPr lang="en-US" altLang="ja-JP" sz="2800" i="1" dirty="0"/>
              <a:t>w</a:t>
            </a:r>
            <a:endParaRPr kumimoji="1" lang="ja-JP" altLang="en-US" sz="2800" i="1" dirty="0"/>
          </a:p>
        </p:txBody>
      </p:sp>
      <p:sp>
        <p:nvSpPr>
          <p:cNvPr id="45" name="円/楕円 44"/>
          <p:cNvSpPr/>
          <p:nvPr/>
        </p:nvSpPr>
        <p:spPr>
          <a:xfrm>
            <a:off x="1923728" y="228125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6" name="円/楕円 45"/>
          <p:cNvSpPr/>
          <p:nvPr/>
        </p:nvSpPr>
        <p:spPr>
          <a:xfrm>
            <a:off x="1235750" y="3061623"/>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7" name="円/楕円 46"/>
          <p:cNvSpPr/>
          <p:nvPr/>
        </p:nvSpPr>
        <p:spPr>
          <a:xfrm>
            <a:off x="2638190" y="306138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8" name="円/楕円 47"/>
          <p:cNvSpPr/>
          <p:nvPr/>
        </p:nvSpPr>
        <p:spPr>
          <a:xfrm>
            <a:off x="2638190" y="144242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mc:AlternateContent xmlns:mc="http://schemas.openxmlformats.org/markup-compatibility/2006" xmlns:a14="http://schemas.microsoft.com/office/drawing/2010/main">
        <mc:Choice Requires="a14">
          <p:sp>
            <p:nvSpPr>
              <p:cNvPr id="117" name="テキスト ボックス 116"/>
              <p:cNvSpPr txBox="1"/>
              <p:nvPr/>
            </p:nvSpPr>
            <p:spPr>
              <a:xfrm>
                <a:off x="385472" y="5013273"/>
                <a:ext cx="8491770" cy="523220"/>
              </a:xfrm>
              <a:prstGeom prst="rect">
                <a:avLst/>
              </a:prstGeom>
              <a:noFill/>
            </p:spPr>
            <p:txBody>
              <a:bodyPr wrap="square" rtlCol="0">
                <a:spAutoFit/>
              </a:bodyPr>
              <a:lstStyle/>
              <a:p>
                <a:r>
                  <a:rPr kumimoji="1" lang="ja-JP" altLang="en-US" sz="2800" dirty="0" smtClean="0">
                    <a:solidFill>
                      <a:srgbClr val="0000FF"/>
                    </a:solidFill>
                  </a:rPr>
                  <a:t>グラフ</a:t>
                </a:r>
                <a14:m>
                  <m:oMath xmlns:m="http://schemas.openxmlformats.org/officeDocument/2006/math">
                    <m:r>
                      <a:rPr kumimoji="1" lang="en-US" altLang="ja-JP" sz="2800" b="0" i="1" smtClean="0">
                        <a:solidFill>
                          <a:srgbClr val="0000FF"/>
                        </a:solidFill>
                        <a:latin typeface="Cambria Math"/>
                      </a:rPr>
                      <m:t>𝐺</m:t>
                    </m:r>
                  </m:oMath>
                </a14:m>
                <a:r>
                  <a:rPr kumimoji="1" lang="ja-JP" altLang="en-US" sz="2800" dirty="0" smtClean="0">
                    <a:solidFill>
                      <a:srgbClr val="0000FF"/>
                    </a:solidFill>
                  </a:rPr>
                  <a:t>内にサイズ</a:t>
                </a:r>
                <a14:m>
                  <m:oMath xmlns:m="http://schemas.openxmlformats.org/officeDocument/2006/math">
                    <m:r>
                      <a:rPr lang="en-US" altLang="ja-JP" sz="2800" b="0" i="1" smtClean="0">
                        <a:solidFill>
                          <a:srgbClr val="0000FF"/>
                        </a:solidFill>
                        <a:latin typeface="Cambria Math"/>
                      </a:rPr>
                      <m:t>𝑘</m:t>
                    </m:r>
                  </m:oMath>
                </a14:m>
                <a:r>
                  <a:rPr kumimoji="1" lang="ja-JP" altLang="en-US" sz="2800" dirty="0" smtClean="0">
                    <a:solidFill>
                      <a:srgbClr val="0000FF"/>
                    </a:solidFill>
                  </a:rPr>
                  <a:t>の頂点被覆が存在する</a:t>
                </a:r>
                <a:endParaRPr kumimoji="1" lang="en-US" altLang="ja-JP" sz="2800" dirty="0" smtClean="0">
                  <a:solidFill>
                    <a:srgbClr val="0000FF"/>
                  </a:solidFill>
                </a:endParaRPr>
              </a:p>
            </p:txBody>
          </p:sp>
        </mc:Choice>
        <mc:Fallback xmlns="">
          <p:sp>
            <p:nvSpPr>
              <p:cNvPr id="117" name="テキスト ボックス 116"/>
              <p:cNvSpPr txBox="1">
                <a:spLocks noRot="1" noChangeAspect="1" noMove="1" noResize="1" noEditPoints="1" noAdjustHandles="1" noChangeArrowheads="1" noChangeShapeType="1" noTextEdit="1"/>
              </p:cNvSpPr>
              <p:nvPr/>
            </p:nvSpPr>
            <p:spPr>
              <a:xfrm>
                <a:off x="385472" y="5013273"/>
                <a:ext cx="8491770" cy="523220"/>
              </a:xfrm>
              <a:prstGeom prst="rect">
                <a:avLst/>
              </a:prstGeom>
              <a:blipFill rotWithShape="1">
                <a:blip r:embed="rId3"/>
                <a:stretch>
                  <a:fillRect l="-1436" t="-9302"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p:cNvSpPr txBox="1"/>
              <p:nvPr/>
            </p:nvSpPr>
            <p:spPr>
              <a:xfrm>
                <a:off x="390719" y="5536493"/>
                <a:ext cx="8826122" cy="523220"/>
              </a:xfrm>
              <a:prstGeom prst="rect">
                <a:avLst/>
              </a:prstGeom>
              <a:noFill/>
            </p:spPr>
            <p:txBody>
              <a:bodyPr wrap="square" rtlCol="0">
                <a:spAutoFit/>
              </a:bodyPr>
              <a:lstStyle/>
              <a:p>
                <a:r>
                  <a:rPr kumimoji="1" lang="ja-JP" altLang="en-US" sz="2800" dirty="0" smtClean="0"/>
                  <a:t>⇔</a:t>
                </a:r>
                <a:r>
                  <a:rPr kumimoji="1" lang="ja-JP" altLang="en-US" sz="2800" dirty="0" smtClean="0">
                    <a:solidFill>
                      <a:srgbClr val="FF0000"/>
                    </a:solidFill>
                  </a:rPr>
                  <a:t>関連木</a:t>
                </a:r>
                <a14:m>
                  <m:oMath xmlns:m="http://schemas.openxmlformats.org/officeDocument/2006/math">
                    <m:r>
                      <a:rPr kumimoji="1" lang="en-US" altLang="ja-JP" sz="2800" b="0" i="1" smtClean="0">
                        <a:solidFill>
                          <a:srgbClr val="FF0000"/>
                        </a:solidFill>
                        <a:latin typeface="Cambria Math"/>
                      </a:rPr>
                      <m:t>𝑇</m:t>
                    </m:r>
                  </m:oMath>
                </a14:m>
                <a:r>
                  <a:rPr kumimoji="1" lang="ja-JP" altLang="en-US" sz="2800" dirty="0" smtClean="0">
                    <a:solidFill>
                      <a:srgbClr val="FF0000"/>
                    </a:solidFill>
                  </a:rPr>
                  <a:t>上の</a:t>
                </a:r>
                <a14:m>
                  <m:oMath xmlns:m="http://schemas.openxmlformats.org/officeDocument/2006/math">
                    <m:r>
                      <a:rPr lang="en-US" altLang="ja-JP" sz="2800" b="0" i="1" smtClean="0">
                        <a:solidFill>
                          <a:srgbClr val="FF0000"/>
                        </a:solidFill>
                        <a:latin typeface="Cambria Math"/>
                      </a:rPr>
                      <m:t>𝑛</m:t>
                    </m:r>
                    <m:r>
                      <a:rPr lang="en-US" altLang="ja-JP" sz="2800" b="0" i="1" smtClean="0">
                        <a:solidFill>
                          <a:srgbClr val="FF0000"/>
                        </a:solidFill>
                        <a:latin typeface="Cambria Math"/>
                      </a:rPr>
                      <m:t>+</m:t>
                    </m:r>
                    <m:r>
                      <a:rPr lang="en-US" altLang="ja-JP" sz="2800" b="0" i="1" smtClean="0">
                        <a:solidFill>
                          <a:srgbClr val="FF0000"/>
                        </a:solidFill>
                        <a:latin typeface="Cambria Math"/>
                      </a:rPr>
                      <m:t>𝑘</m:t>
                    </m:r>
                  </m:oMath>
                </a14:m>
                <a:r>
                  <a:rPr kumimoji="1" lang="ja-JP" altLang="en-US" sz="2800" dirty="0" smtClean="0">
                    <a:solidFill>
                      <a:srgbClr val="FF0000"/>
                    </a:solidFill>
                  </a:rPr>
                  <a:t>回の操作による</a:t>
                </a:r>
                <a:r>
                  <a:rPr kumimoji="1" lang="en-US" altLang="ja-JP" sz="2800" dirty="0" smtClean="0">
                    <a:solidFill>
                      <a:srgbClr val="FF0000"/>
                    </a:solidFill>
                  </a:rPr>
                  <a:t>Flood-It</a:t>
                </a:r>
                <a:r>
                  <a:rPr kumimoji="1" lang="ja-JP" altLang="en-US" sz="2800" dirty="0" smtClean="0">
                    <a:solidFill>
                      <a:srgbClr val="FF0000"/>
                    </a:solidFill>
                  </a:rPr>
                  <a:t>が存在する</a:t>
                </a:r>
                <a:endParaRPr kumimoji="1" lang="en-US" altLang="ja-JP" sz="2800" dirty="0" smtClean="0">
                  <a:solidFill>
                    <a:srgbClr val="FF0000"/>
                  </a:solidFill>
                </a:endParaRPr>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390719" y="5536493"/>
                <a:ext cx="8826122" cy="523220"/>
              </a:xfrm>
              <a:prstGeom prst="rect">
                <a:avLst/>
              </a:prstGeom>
              <a:blipFill rotWithShape="1">
                <a:blip r:embed="rId4"/>
                <a:stretch>
                  <a:fillRect l="-1381" t="-20930" r="-898" b="-348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p:cNvSpPr txBox="1"/>
              <p:nvPr/>
            </p:nvSpPr>
            <p:spPr>
              <a:xfrm>
                <a:off x="1498590" y="3914040"/>
                <a:ext cx="1174383" cy="400110"/>
              </a:xfrm>
              <a:prstGeom prst="rect">
                <a:avLst/>
              </a:prstGeom>
              <a:noFill/>
            </p:spPr>
            <p:txBody>
              <a:bodyPr wrap="square" rtlCol="0">
                <a:spAutoFit/>
              </a:bodyPr>
              <a:lstStyle/>
              <a:p>
                <a:r>
                  <a:rPr kumimoji="1" lang="ja-JP" altLang="en-US" sz="2000" dirty="0" smtClean="0"/>
                  <a:t>グラフ</a:t>
                </a:r>
                <a14:m>
                  <m:oMath xmlns:m="http://schemas.openxmlformats.org/officeDocument/2006/math">
                    <m:r>
                      <a:rPr kumimoji="1" lang="en-US" altLang="ja-JP" sz="2000" b="0" i="1" smtClean="0">
                        <a:latin typeface="Cambria Math"/>
                      </a:rPr>
                      <m:t>𝐺</m:t>
                    </m:r>
                  </m:oMath>
                </a14:m>
                <a:endParaRPr kumimoji="1" lang="en-US" altLang="ja-JP" sz="2000" b="0" dirty="0" smtClean="0"/>
              </a:p>
            </p:txBody>
          </p:sp>
        </mc:Choice>
        <mc:Fallback xmlns="">
          <p:sp>
            <p:nvSpPr>
              <p:cNvPr id="119" name="テキスト ボックス 118"/>
              <p:cNvSpPr txBox="1">
                <a:spLocks noRot="1" noChangeAspect="1" noMove="1" noResize="1" noEditPoints="1" noAdjustHandles="1" noChangeArrowheads="1" noChangeShapeType="1" noTextEdit="1"/>
              </p:cNvSpPr>
              <p:nvPr/>
            </p:nvSpPr>
            <p:spPr>
              <a:xfrm>
                <a:off x="1498590" y="3914040"/>
                <a:ext cx="1174383" cy="400110"/>
              </a:xfrm>
              <a:prstGeom prst="rect">
                <a:avLst/>
              </a:prstGeom>
              <a:blipFill rotWithShape="1">
                <a:blip r:embed="rId5"/>
                <a:stretch>
                  <a:fillRect l="-5729"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p:cNvSpPr txBox="1"/>
              <p:nvPr/>
            </p:nvSpPr>
            <p:spPr>
              <a:xfrm>
                <a:off x="5508869" y="3919350"/>
                <a:ext cx="1293138" cy="400110"/>
              </a:xfrm>
              <a:prstGeom prst="rect">
                <a:avLst/>
              </a:prstGeom>
              <a:noFill/>
            </p:spPr>
            <p:txBody>
              <a:bodyPr wrap="square" rtlCol="0">
                <a:spAutoFit/>
              </a:bodyPr>
              <a:lstStyle/>
              <a:p>
                <a:r>
                  <a:rPr lang="ja-JP" altLang="en-US" sz="2000" dirty="0" smtClean="0"/>
                  <a:t>関連木</a:t>
                </a:r>
                <a14:m>
                  <m:oMath xmlns:m="http://schemas.openxmlformats.org/officeDocument/2006/math">
                    <m:r>
                      <a:rPr lang="en-US" altLang="ja-JP" sz="2000" i="1">
                        <a:latin typeface="Cambria Math"/>
                      </a:rPr>
                      <m:t>𝑇</m:t>
                    </m:r>
                  </m:oMath>
                </a14:m>
                <a:endParaRPr lang="ja-JP" altLang="en-US" sz="2000" dirty="0"/>
              </a:p>
            </p:txBody>
          </p:sp>
        </mc:Choice>
        <mc:Fallback xmlns="">
          <p:sp>
            <p:nvSpPr>
              <p:cNvPr id="120" name="テキスト ボックス 119"/>
              <p:cNvSpPr txBox="1">
                <a:spLocks noRot="1" noChangeAspect="1" noMove="1" noResize="1" noEditPoints="1" noAdjustHandles="1" noChangeArrowheads="1" noChangeShapeType="1" noTextEdit="1"/>
              </p:cNvSpPr>
              <p:nvPr/>
            </p:nvSpPr>
            <p:spPr>
              <a:xfrm>
                <a:off x="5508869" y="3919350"/>
                <a:ext cx="1293138" cy="400110"/>
              </a:xfrm>
              <a:prstGeom prst="rect">
                <a:avLst/>
              </a:prstGeom>
              <a:blipFill rotWithShape="1">
                <a:blip r:embed="rId6"/>
                <a:stretch>
                  <a:fillRect l="-5189" t="-6061" b="-27273"/>
                </a:stretch>
              </a:blipFill>
            </p:spPr>
            <p:txBody>
              <a:bodyPr/>
              <a:lstStyle/>
              <a:p>
                <a:r>
                  <a:rPr lang="ja-JP" altLang="en-US">
                    <a:noFill/>
                  </a:rPr>
                  <a:t> </a:t>
                </a:r>
              </a:p>
            </p:txBody>
          </p:sp>
        </mc:Fallback>
      </mc:AlternateContent>
      <p:sp>
        <p:nvSpPr>
          <p:cNvPr id="121" name="正方形/長方形 120"/>
          <p:cNvSpPr/>
          <p:nvPr/>
        </p:nvSpPr>
        <p:spPr>
          <a:xfrm>
            <a:off x="5907250" y="1022708"/>
            <a:ext cx="411249" cy="427912"/>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ysClr val="windowText" lastClr="000000"/>
              </a:solidFill>
            </a:endParaRPr>
          </a:p>
        </p:txBody>
      </p:sp>
    </p:spTree>
    <p:extLst>
      <p:ext uri="{BB962C8B-B14F-4D97-AF65-F5344CB8AC3E}">
        <p14:creationId xmlns:p14="http://schemas.microsoft.com/office/powerpoint/2010/main" val="1158929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fade">
                                      <p:cBhvr>
                                        <p:cTn id="10"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2" name="直線コネクタ 51"/>
          <p:cNvCxnSpPr>
            <a:stCxn id="115" idx="2"/>
            <a:endCxn id="96" idx="0"/>
          </p:cNvCxnSpPr>
          <p:nvPr/>
        </p:nvCxnSpPr>
        <p:spPr>
          <a:xfrm flipH="1">
            <a:off x="4043553" y="1220866"/>
            <a:ext cx="1966066"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115" idx="2"/>
            <a:endCxn id="97" idx="0"/>
          </p:cNvCxnSpPr>
          <p:nvPr/>
        </p:nvCxnSpPr>
        <p:spPr>
          <a:xfrm flipH="1">
            <a:off x="4467457" y="1220866"/>
            <a:ext cx="1542162"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115" idx="3"/>
            <a:endCxn id="102" idx="0"/>
          </p:cNvCxnSpPr>
          <p:nvPr/>
        </p:nvCxnSpPr>
        <p:spPr>
          <a:xfrm flipH="1">
            <a:off x="5369327" y="1304838"/>
            <a:ext cx="675075"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115" idx="3"/>
            <a:endCxn id="104" idx="0"/>
          </p:cNvCxnSpPr>
          <p:nvPr/>
        </p:nvCxnSpPr>
        <p:spPr>
          <a:xfrm flipH="1">
            <a:off x="5793231" y="1304838"/>
            <a:ext cx="251171"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115" idx="5"/>
            <a:endCxn id="107" idx="0"/>
          </p:cNvCxnSpPr>
          <p:nvPr/>
        </p:nvCxnSpPr>
        <p:spPr>
          <a:xfrm>
            <a:off x="6212346" y="1304838"/>
            <a:ext cx="423495"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115" idx="5"/>
            <a:endCxn id="108" idx="0"/>
          </p:cNvCxnSpPr>
          <p:nvPr/>
        </p:nvCxnSpPr>
        <p:spPr>
          <a:xfrm>
            <a:off x="6212346" y="1304838"/>
            <a:ext cx="847399"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a:stCxn id="115" idx="6"/>
            <a:endCxn id="111" idx="0"/>
          </p:cNvCxnSpPr>
          <p:nvPr/>
        </p:nvCxnSpPr>
        <p:spPr>
          <a:xfrm>
            <a:off x="6247129" y="1220866"/>
            <a:ext cx="1714791"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115" idx="6"/>
            <a:endCxn id="112" idx="0"/>
          </p:cNvCxnSpPr>
          <p:nvPr/>
        </p:nvCxnSpPr>
        <p:spPr>
          <a:xfrm>
            <a:off x="6247129" y="1220866"/>
            <a:ext cx="2138695"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96" idx="4"/>
            <a:endCxn id="101" idx="0"/>
          </p:cNvCxnSpPr>
          <p:nvPr/>
        </p:nvCxnSpPr>
        <p:spPr>
          <a:xfrm>
            <a:off x="4043553"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97" idx="4"/>
            <a:endCxn id="98" idx="0"/>
          </p:cNvCxnSpPr>
          <p:nvPr/>
        </p:nvCxnSpPr>
        <p:spPr>
          <a:xfrm>
            <a:off x="4467457"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102" idx="4"/>
            <a:endCxn id="106" idx="0"/>
          </p:cNvCxnSpPr>
          <p:nvPr/>
        </p:nvCxnSpPr>
        <p:spPr>
          <a:xfrm>
            <a:off x="5369327"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104" idx="4"/>
            <a:endCxn id="105" idx="0"/>
          </p:cNvCxnSpPr>
          <p:nvPr/>
        </p:nvCxnSpPr>
        <p:spPr>
          <a:xfrm>
            <a:off x="5793231"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107" idx="4"/>
            <a:endCxn id="110" idx="0"/>
          </p:cNvCxnSpPr>
          <p:nvPr/>
        </p:nvCxnSpPr>
        <p:spPr>
          <a:xfrm>
            <a:off x="6635841"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108" idx="4"/>
            <a:endCxn id="109" idx="0"/>
          </p:cNvCxnSpPr>
          <p:nvPr/>
        </p:nvCxnSpPr>
        <p:spPr>
          <a:xfrm>
            <a:off x="7059745"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111" idx="4"/>
            <a:endCxn id="114" idx="0"/>
          </p:cNvCxnSpPr>
          <p:nvPr/>
        </p:nvCxnSpPr>
        <p:spPr>
          <a:xfrm>
            <a:off x="7961920"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112" idx="4"/>
            <a:endCxn id="113" idx="0"/>
          </p:cNvCxnSpPr>
          <p:nvPr/>
        </p:nvCxnSpPr>
        <p:spPr>
          <a:xfrm>
            <a:off x="8385824"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3531127" y="2426231"/>
            <a:ext cx="552229" cy="523220"/>
          </a:xfrm>
          <a:prstGeom prst="rect">
            <a:avLst/>
          </a:prstGeom>
          <a:noFill/>
        </p:spPr>
        <p:txBody>
          <a:bodyPr wrap="square" rtlCol="0">
            <a:spAutoFit/>
          </a:bodyPr>
          <a:lstStyle/>
          <a:p>
            <a:r>
              <a:rPr lang="en-US" altLang="ja-JP" sz="2800" i="1" dirty="0" smtClean="0"/>
              <a:t>u</a:t>
            </a:r>
            <a:r>
              <a:rPr lang="en-US" altLang="ja-JP" sz="1600" dirty="0" smtClean="0"/>
              <a:t>1</a:t>
            </a:r>
            <a:r>
              <a:rPr lang="ja-JP" altLang="en-US" sz="1600" dirty="0" smtClean="0"/>
              <a:t>‘</a:t>
            </a:r>
            <a:endParaRPr kumimoji="1" lang="ja-JP" altLang="en-US" sz="2800" i="1" dirty="0"/>
          </a:p>
        </p:txBody>
      </p:sp>
      <p:sp>
        <p:nvSpPr>
          <p:cNvPr id="75" name="テキスト ボックス 74"/>
          <p:cNvSpPr txBox="1"/>
          <p:nvPr/>
        </p:nvSpPr>
        <p:spPr>
          <a:xfrm>
            <a:off x="4573183" y="2414328"/>
            <a:ext cx="552229" cy="523220"/>
          </a:xfrm>
          <a:prstGeom prst="rect">
            <a:avLst/>
          </a:prstGeom>
          <a:noFill/>
        </p:spPr>
        <p:txBody>
          <a:bodyPr wrap="square" rtlCol="0">
            <a:spAutoFit/>
          </a:bodyPr>
          <a:lstStyle/>
          <a:p>
            <a:r>
              <a:rPr lang="en-US" altLang="ja-JP" sz="2800" i="1" dirty="0" smtClean="0"/>
              <a:t>z</a:t>
            </a:r>
            <a:r>
              <a:rPr lang="en-US" altLang="ja-JP" sz="1600" dirty="0" smtClean="0"/>
              <a:t>1</a:t>
            </a:r>
            <a:r>
              <a:rPr lang="ja-JP" altLang="en-US" sz="1600" dirty="0" smtClean="0"/>
              <a:t>‘</a:t>
            </a:r>
            <a:endParaRPr kumimoji="1" lang="ja-JP" altLang="en-US" sz="2800" i="1" dirty="0"/>
          </a:p>
        </p:txBody>
      </p:sp>
      <p:sp>
        <p:nvSpPr>
          <p:cNvPr id="76" name="テキスト ボックス 75"/>
          <p:cNvSpPr txBox="1"/>
          <p:nvPr/>
        </p:nvSpPr>
        <p:spPr>
          <a:xfrm>
            <a:off x="3815896" y="3332438"/>
            <a:ext cx="552229" cy="523220"/>
          </a:xfrm>
          <a:prstGeom prst="rect">
            <a:avLst/>
          </a:prstGeom>
          <a:noFill/>
        </p:spPr>
        <p:txBody>
          <a:bodyPr wrap="square" rtlCol="0">
            <a:spAutoFit/>
          </a:bodyPr>
          <a:lstStyle/>
          <a:p>
            <a:r>
              <a:rPr lang="en-US" altLang="ja-JP" sz="2800" i="1" dirty="0" smtClean="0"/>
              <a:t>z</a:t>
            </a:r>
            <a:r>
              <a:rPr lang="en-US" altLang="ja-JP" sz="1600" dirty="0" smtClean="0"/>
              <a:t>1</a:t>
            </a:r>
            <a:r>
              <a:rPr lang="ja-JP" altLang="en-US" sz="1600" dirty="0" smtClean="0"/>
              <a:t>‘</a:t>
            </a:r>
            <a:r>
              <a:rPr lang="ja-JP" altLang="en-US" sz="1600" dirty="0"/>
              <a:t>’</a:t>
            </a:r>
            <a:endParaRPr kumimoji="1" lang="ja-JP" altLang="en-US" sz="2800" i="1" dirty="0"/>
          </a:p>
        </p:txBody>
      </p:sp>
      <p:sp>
        <p:nvSpPr>
          <p:cNvPr id="77" name="テキスト ボックス 76"/>
          <p:cNvSpPr txBox="1"/>
          <p:nvPr/>
        </p:nvSpPr>
        <p:spPr>
          <a:xfrm>
            <a:off x="4270399" y="3360784"/>
            <a:ext cx="605568" cy="523220"/>
          </a:xfrm>
          <a:prstGeom prst="rect">
            <a:avLst/>
          </a:prstGeom>
          <a:noFill/>
        </p:spPr>
        <p:txBody>
          <a:bodyPr wrap="square" rtlCol="0">
            <a:spAutoFit/>
          </a:bodyPr>
          <a:lstStyle/>
          <a:p>
            <a:r>
              <a:rPr lang="en-US" altLang="ja-JP" sz="2800" i="1" dirty="0" smtClean="0"/>
              <a:t>u</a:t>
            </a:r>
            <a:r>
              <a:rPr lang="en-US" altLang="ja-JP" sz="1600" dirty="0" smtClean="0"/>
              <a:t>1</a:t>
            </a:r>
            <a:r>
              <a:rPr lang="ja-JP" altLang="en-US" sz="1600" dirty="0" smtClean="0"/>
              <a:t>‘’</a:t>
            </a:r>
            <a:endParaRPr kumimoji="1" lang="ja-JP" altLang="en-US" sz="2800" i="1" dirty="0"/>
          </a:p>
        </p:txBody>
      </p:sp>
      <p:sp>
        <p:nvSpPr>
          <p:cNvPr id="78" name="テキスト ボックス 77"/>
          <p:cNvSpPr txBox="1"/>
          <p:nvPr/>
        </p:nvSpPr>
        <p:spPr>
          <a:xfrm>
            <a:off x="4935853" y="2414328"/>
            <a:ext cx="552229" cy="523220"/>
          </a:xfrm>
          <a:prstGeom prst="rect">
            <a:avLst/>
          </a:prstGeom>
          <a:noFill/>
        </p:spPr>
        <p:txBody>
          <a:bodyPr wrap="square" rtlCol="0">
            <a:spAutoFit/>
          </a:bodyPr>
          <a:lstStyle/>
          <a:p>
            <a:r>
              <a:rPr lang="en-US" altLang="ja-JP" sz="2800" i="1" dirty="0" smtClean="0"/>
              <a:t>z</a:t>
            </a:r>
            <a:r>
              <a:rPr lang="en-US" altLang="ja-JP" sz="1600" dirty="0" smtClean="0"/>
              <a:t>2</a:t>
            </a:r>
            <a:r>
              <a:rPr lang="ja-JP" altLang="en-US" sz="1600" dirty="0" smtClean="0"/>
              <a:t>‘</a:t>
            </a:r>
            <a:endParaRPr kumimoji="1" lang="ja-JP" altLang="en-US" sz="2800" i="1" dirty="0"/>
          </a:p>
        </p:txBody>
      </p:sp>
      <p:sp>
        <p:nvSpPr>
          <p:cNvPr id="79" name="テキスト ボックス 78"/>
          <p:cNvSpPr txBox="1"/>
          <p:nvPr/>
        </p:nvSpPr>
        <p:spPr>
          <a:xfrm>
            <a:off x="5793231" y="2426231"/>
            <a:ext cx="605100" cy="523220"/>
          </a:xfrm>
          <a:prstGeom prst="rect">
            <a:avLst/>
          </a:prstGeom>
          <a:noFill/>
        </p:spPr>
        <p:txBody>
          <a:bodyPr wrap="square" rtlCol="0">
            <a:spAutoFit/>
          </a:bodyPr>
          <a:lstStyle/>
          <a:p>
            <a:r>
              <a:rPr lang="en-US" altLang="ja-JP" sz="2800" i="1" dirty="0" smtClean="0"/>
              <a:t>w</a:t>
            </a:r>
            <a:r>
              <a:rPr lang="en-US" altLang="ja-JP" sz="1600" dirty="0" smtClean="0"/>
              <a:t>2</a:t>
            </a:r>
            <a:r>
              <a:rPr lang="ja-JP" altLang="en-US" sz="1600" dirty="0" smtClean="0"/>
              <a:t>‘</a:t>
            </a:r>
            <a:endParaRPr kumimoji="1" lang="ja-JP" altLang="en-US" sz="2800" i="1" dirty="0"/>
          </a:p>
        </p:txBody>
      </p:sp>
      <p:sp>
        <p:nvSpPr>
          <p:cNvPr id="80" name="テキスト ボックス 79"/>
          <p:cNvSpPr txBox="1"/>
          <p:nvPr/>
        </p:nvSpPr>
        <p:spPr>
          <a:xfrm>
            <a:off x="5082549" y="3388023"/>
            <a:ext cx="710682" cy="523220"/>
          </a:xfrm>
          <a:prstGeom prst="rect">
            <a:avLst/>
          </a:prstGeom>
          <a:noFill/>
        </p:spPr>
        <p:txBody>
          <a:bodyPr wrap="square" rtlCol="0">
            <a:spAutoFit/>
          </a:bodyPr>
          <a:lstStyle/>
          <a:p>
            <a:r>
              <a:rPr lang="en-US" altLang="ja-JP" sz="2800" i="1" dirty="0" smtClean="0"/>
              <a:t>w</a:t>
            </a:r>
            <a:r>
              <a:rPr lang="en-US" altLang="ja-JP" sz="1600" dirty="0" smtClean="0"/>
              <a:t>2</a:t>
            </a:r>
            <a:r>
              <a:rPr lang="ja-JP" altLang="en-US" sz="1600" dirty="0" smtClean="0"/>
              <a:t>‘</a:t>
            </a:r>
            <a:r>
              <a:rPr lang="ja-JP" altLang="en-US" sz="1600" dirty="0"/>
              <a:t>’</a:t>
            </a:r>
            <a:endParaRPr kumimoji="1" lang="ja-JP" altLang="en-US" sz="2800" i="1" dirty="0"/>
          </a:p>
        </p:txBody>
      </p:sp>
      <p:sp>
        <p:nvSpPr>
          <p:cNvPr id="81" name="テキスト ボックス 80"/>
          <p:cNvSpPr txBox="1"/>
          <p:nvPr/>
        </p:nvSpPr>
        <p:spPr>
          <a:xfrm>
            <a:off x="5599576" y="3388023"/>
            <a:ext cx="552229" cy="523220"/>
          </a:xfrm>
          <a:prstGeom prst="rect">
            <a:avLst/>
          </a:prstGeom>
          <a:noFill/>
        </p:spPr>
        <p:txBody>
          <a:bodyPr wrap="square" rtlCol="0">
            <a:spAutoFit/>
          </a:bodyPr>
          <a:lstStyle/>
          <a:p>
            <a:r>
              <a:rPr lang="en-US" altLang="ja-JP" sz="2800" i="1" dirty="0" smtClean="0"/>
              <a:t>z</a:t>
            </a:r>
            <a:r>
              <a:rPr lang="en-US" altLang="ja-JP" sz="1600" dirty="0" smtClean="0"/>
              <a:t>2</a:t>
            </a:r>
            <a:r>
              <a:rPr lang="ja-JP" altLang="en-US" sz="1600" dirty="0" smtClean="0"/>
              <a:t>‘’</a:t>
            </a:r>
            <a:endParaRPr kumimoji="1" lang="ja-JP" altLang="en-US" sz="2800" i="1" dirty="0"/>
          </a:p>
        </p:txBody>
      </p:sp>
      <p:sp>
        <p:nvSpPr>
          <p:cNvPr id="87" name="テキスト ボックス 86"/>
          <p:cNvSpPr txBox="1"/>
          <p:nvPr/>
        </p:nvSpPr>
        <p:spPr>
          <a:xfrm>
            <a:off x="6185052" y="2322899"/>
            <a:ext cx="701330" cy="523220"/>
          </a:xfrm>
          <a:prstGeom prst="rect">
            <a:avLst/>
          </a:prstGeom>
          <a:noFill/>
        </p:spPr>
        <p:txBody>
          <a:bodyPr wrap="square" rtlCol="0">
            <a:spAutoFit/>
          </a:bodyPr>
          <a:lstStyle/>
          <a:p>
            <a:r>
              <a:rPr lang="en-US" altLang="ja-JP" sz="2800" i="1" dirty="0" smtClean="0"/>
              <a:t>w</a:t>
            </a:r>
            <a:r>
              <a:rPr lang="en-US" altLang="ja-JP" sz="1600" dirty="0" smtClean="0"/>
              <a:t>3</a:t>
            </a:r>
            <a:r>
              <a:rPr lang="ja-JP" altLang="en-US" sz="1600" dirty="0" smtClean="0"/>
              <a:t>‘</a:t>
            </a:r>
            <a:endParaRPr kumimoji="1" lang="ja-JP" altLang="en-US" sz="2800" i="1" dirty="0"/>
          </a:p>
        </p:txBody>
      </p:sp>
      <p:sp>
        <p:nvSpPr>
          <p:cNvPr id="88" name="テキスト ボックス 87"/>
          <p:cNvSpPr txBox="1"/>
          <p:nvPr/>
        </p:nvSpPr>
        <p:spPr>
          <a:xfrm>
            <a:off x="7013926" y="2316605"/>
            <a:ext cx="605100" cy="523220"/>
          </a:xfrm>
          <a:prstGeom prst="rect">
            <a:avLst/>
          </a:prstGeom>
          <a:noFill/>
        </p:spPr>
        <p:txBody>
          <a:bodyPr wrap="square" rtlCol="0">
            <a:spAutoFit/>
          </a:bodyPr>
          <a:lstStyle/>
          <a:p>
            <a:r>
              <a:rPr lang="en-US" altLang="ja-JP" sz="2800" i="1" dirty="0" smtClean="0"/>
              <a:t>u</a:t>
            </a:r>
            <a:r>
              <a:rPr lang="en-US" altLang="ja-JP" sz="1600" dirty="0"/>
              <a:t>3</a:t>
            </a:r>
            <a:r>
              <a:rPr lang="ja-JP" altLang="en-US" sz="1600" dirty="0" smtClean="0"/>
              <a:t>‘</a:t>
            </a:r>
            <a:endParaRPr kumimoji="1" lang="ja-JP" altLang="en-US" sz="2800" i="1" dirty="0"/>
          </a:p>
        </p:txBody>
      </p:sp>
      <p:sp>
        <p:nvSpPr>
          <p:cNvPr id="89" name="テキスト ボックス 88"/>
          <p:cNvSpPr txBox="1"/>
          <p:nvPr/>
        </p:nvSpPr>
        <p:spPr>
          <a:xfrm>
            <a:off x="6398331" y="3351444"/>
            <a:ext cx="605100" cy="523220"/>
          </a:xfrm>
          <a:prstGeom prst="rect">
            <a:avLst/>
          </a:prstGeom>
          <a:noFill/>
        </p:spPr>
        <p:txBody>
          <a:bodyPr wrap="square" rtlCol="0">
            <a:spAutoFit/>
          </a:bodyPr>
          <a:lstStyle/>
          <a:p>
            <a:r>
              <a:rPr lang="en-US" altLang="ja-JP" sz="2800" i="1" dirty="0" smtClean="0"/>
              <a:t>u</a:t>
            </a:r>
            <a:r>
              <a:rPr lang="en-US" altLang="ja-JP" sz="1600" dirty="0"/>
              <a:t>3</a:t>
            </a:r>
            <a:r>
              <a:rPr lang="ja-JP" altLang="en-US" sz="1600" dirty="0" smtClean="0"/>
              <a:t>‘</a:t>
            </a:r>
            <a:r>
              <a:rPr lang="ja-JP" altLang="en-US" sz="1600" dirty="0"/>
              <a:t>’</a:t>
            </a:r>
            <a:endParaRPr kumimoji="1" lang="ja-JP" altLang="en-US" sz="2800" i="1" dirty="0"/>
          </a:p>
        </p:txBody>
      </p:sp>
      <p:sp>
        <p:nvSpPr>
          <p:cNvPr id="90" name="テキスト ボックス 89"/>
          <p:cNvSpPr txBox="1"/>
          <p:nvPr/>
        </p:nvSpPr>
        <p:spPr>
          <a:xfrm>
            <a:off x="6882833" y="3358355"/>
            <a:ext cx="701330" cy="523220"/>
          </a:xfrm>
          <a:prstGeom prst="rect">
            <a:avLst/>
          </a:prstGeom>
          <a:noFill/>
        </p:spPr>
        <p:txBody>
          <a:bodyPr wrap="square" rtlCol="0">
            <a:spAutoFit/>
          </a:bodyPr>
          <a:lstStyle/>
          <a:p>
            <a:r>
              <a:rPr lang="en-US" altLang="ja-JP" sz="2800" i="1" dirty="0" smtClean="0"/>
              <a:t>w</a:t>
            </a:r>
            <a:r>
              <a:rPr lang="en-US" altLang="ja-JP" sz="1600" dirty="0" smtClean="0"/>
              <a:t>3</a:t>
            </a:r>
            <a:r>
              <a:rPr lang="ja-JP" altLang="en-US" sz="1600" dirty="0" smtClean="0"/>
              <a:t>‘’</a:t>
            </a:r>
            <a:endParaRPr kumimoji="1" lang="ja-JP" altLang="en-US" sz="2800" i="1" dirty="0"/>
          </a:p>
        </p:txBody>
      </p:sp>
      <p:sp>
        <p:nvSpPr>
          <p:cNvPr id="91" name="テキスト ボックス 90"/>
          <p:cNvSpPr txBox="1"/>
          <p:nvPr/>
        </p:nvSpPr>
        <p:spPr>
          <a:xfrm>
            <a:off x="7439048" y="2494485"/>
            <a:ext cx="552229" cy="523220"/>
          </a:xfrm>
          <a:prstGeom prst="rect">
            <a:avLst/>
          </a:prstGeom>
          <a:noFill/>
        </p:spPr>
        <p:txBody>
          <a:bodyPr wrap="square" rtlCol="0">
            <a:spAutoFit/>
          </a:bodyPr>
          <a:lstStyle/>
          <a:p>
            <a:r>
              <a:rPr lang="en-US" altLang="ja-JP" sz="2800" i="1" dirty="0" smtClean="0"/>
              <a:t>v</a:t>
            </a:r>
            <a:r>
              <a:rPr lang="en-US" altLang="ja-JP" sz="1600" dirty="0"/>
              <a:t>4</a:t>
            </a:r>
            <a:r>
              <a:rPr lang="ja-JP" altLang="en-US" sz="1600" dirty="0" smtClean="0"/>
              <a:t>‘</a:t>
            </a:r>
            <a:endParaRPr kumimoji="1" lang="ja-JP" altLang="en-US" sz="2800" i="1" dirty="0"/>
          </a:p>
        </p:txBody>
      </p:sp>
      <p:sp>
        <p:nvSpPr>
          <p:cNvPr id="92" name="テキスト ボックス 91"/>
          <p:cNvSpPr txBox="1"/>
          <p:nvPr/>
        </p:nvSpPr>
        <p:spPr>
          <a:xfrm>
            <a:off x="8451514" y="2494485"/>
            <a:ext cx="605100" cy="523220"/>
          </a:xfrm>
          <a:prstGeom prst="rect">
            <a:avLst/>
          </a:prstGeom>
          <a:noFill/>
        </p:spPr>
        <p:txBody>
          <a:bodyPr wrap="square" rtlCol="0">
            <a:spAutoFit/>
          </a:bodyPr>
          <a:lstStyle/>
          <a:p>
            <a:r>
              <a:rPr lang="en-US" altLang="ja-JP" sz="2800" i="1" dirty="0" smtClean="0"/>
              <a:t>u</a:t>
            </a:r>
            <a:r>
              <a:rPr lang="en-US" altLang="ja-JP" sz="1600" dirty="0"/>
              <a:t>4</a:t>
            </a:r>
            <a:r>
              <a:rPr lang="ja-JP" altLang="en-US" sz="1600" dirty="0" smtClean="0"/>
              <a:t>‘</a:t>
            </a:r>
            <a:endParaRPr kumimoji="1" lang="ja-JP" altLang="en-US" sz="2800" i="1" dirty="0"/>
          </a:p>
        </p:txBody>
      </p:sp>
      <p:sp>
        <p:nvSpPr>
          <p:cNvPr id="93" name="テキスト ボックス 92"/>
          <p:cNvSpPr txBox="1"/>
          <p:nvPr/>
        </p:nvSpPr>
        <p:spPr>
          <a:xfrm>
            <a:off x="7715163" y="3363045"/>
            <a:ext cx="605100" cy="523220"/>
          </a:xfrm>
          <a:prstGeom prst="rect">
            <a:avLst/>
          </a:prstGeom>
          <a:noFill/>
        </p:spPr>
        <p:txBody>
          <a:bodyPr wrap="square" rtlCol="0">
            <a:spAutoFit/>
          </a:bodyPr>
          <a:lstStyle/>
          <a:p>
            <a:r>
              <a:rPr lang="en-US" altLang="ja-JP" sz="2800" i="1" dirty="0" smtClean="0"/>
              <a:t>u</a:t>
            </a:r>
            <a:r>
              <a:rPr lang="en-US" altLang="ja-JP" sz="1600" dirty="0"/>
              <a:t>4</a:t>
            </a:r>
            <a:r>
              <a:rPr lang="ja-JP" altLang="en-US" sz="1600" dirty="0" smtClean="0"/>
              <a:t>‘</a:t>
            </a:r>
            <a:r>
              <a:rPr lang="ja-JP" altLang="en-US" sz="1600" dirty="0"/>
              <a:t>’</a:t>
            </a:r>
            <a:endParaRPr kumimoji="1" lang="ja-JP" altLang="en-US" sz="2800" i="1" dirty="0"/>
          </a:p>
        </p:txBody>
      </p:sp>
      <p:sp>
        <p:nvSpPr>
          <p:cNvPr id="94" name="テキスト ボックス 93"/>
          <p:cNvSpPr txBox="1"/>
          <p:nvPr/>
        </p:nvSpPr>
        <p:spPr>
          <a:xfrm>
            <a:off x="8175400" y="3350817"/>
            <a:ext cx="552229" cy="523220"/>
          </a:xfrm>
          <a:prstGeom prst="rect">
            <a:avLst/>
          </a:prstGeom>
          <a:noFill/>
        </p:spPr>
        <p:txBody>
          <a:bodyPr wrap="square" rtlCol="0">
            <a:spAutoFit/>
          </a:bodyPr>
          <a:lstStyle/>
          <a:p>
            <a:r>
              <a:rPr lang="en-US" altLang="ja-JP" sz="2800" i="1" dirty="0" smtClean="0"/>
              <a:t>v</a:t>
            </a:r>
            <a:r>
              <a:rPr lang="en-US" altLang="ja-JP" sz="1600" dirty="0"/>
              <a:t>4</a:t>
            </a:r>
            <a:r>
              <a:rPr lang="ja-JP" altLang="en-US" sz="1600" dirty="0" smtClean="0"/>
              <a:t>‘’</a:t>
            </a:r>
            <a:endParaRPr kumimoji="1" lang="ja-JP" altLang="en-US" sz="2800" i="1" dirty="0"/>
          </a:p>
        </p:txBody>
      </p:sp>
      <p:sp>
        <p:nvSpPr>
          <p:cNvPr id="95" name="テキスト ボックス 94"/>
          <p:cNvSpPr txBox="1"/>
          <p:nvPr/>
        </p:nvSpPr>
        <p:spPr>
          <a:xfrm>
            <a:off x="5983488" y="501352"/>
            <a:ext cx="552229" cy="523220"/>
          </a:xfrm>
          <a:prstGeom prst="rect">
            <a:avLst/>
          </a:prstGeom>
          <a:noFill/>
        </p:spPr>
        <p:txBody>
          <a:bodyPr wrap="square" rtlCol="0">
            <a:spAutoFit/>
          </a:bodyPr>
          <a:lstStyle/>
          <a:p>
            <a:r>
              <a:rPr kumimoji="1" lang="en-US" altLang="ja-JP" sz="2800" i="1" dirty="0" smtClean="0"/>
              <a:t>s</a:t>
            </a:r>
            <a:endParaRPr kumimoji="1" lang="ja-JP" altLang="en-US" sz="2800" i="1" dirty="0"/>
          </a:p>
        </p:txBody>
      </p:sp>
      <p:sp>
        <p:nvSpPr>
          <p:cNvPr id="96" name="円/楕円 95"/>
          <p:cNvSpPr/>
          <p:nvPr/>
        </p:nvSpPr>
        <p:spPr>
          <a:xfrm>
            <a:off x="3924798" y="272131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97" name="円/楕円 96"/>
          <p:cNvSpPr/>
          <p:nvPr/>
        </p:nvSpPr>
        <p:spPr>
          <a:xfrm>
            <a:off x="4348702" y="272131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98" name="円/楕円 97"/>
          <p:cNvSpPr/>
          <p:nvPr/>
        </p:nvSpPr>
        <p:spPr>
          <a:xfrm>
            <a:off x="4348702" y="3262351"/>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1" name="円/楕円 100"/>
          <p:cNvSpPr/>
          <p:nvPr/>
        </p:nvSpPr>
        <p:spPr>
          <a:xfrm>
            <a:off x="3924798" y="3262351"/>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2" name="円/楕円 101"/>
          <p:cNvSpPr/>
          <p:nvPr/>
        </p:nvSpPr>
        <p:spPr>
          <a:xfrm>
            <a:off x="5250572" y="272131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4" name="円/楕円 103"/>
          <p:cNvSpPr/>
          <p:nvPr/>
        </p:nvSpPr>
        <p:spPr>
          <a:xfrm>
            <a:off x="5674476" y="272131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5" name="円/楕円 104"/>
          <p:cNvSpPr/>
          <p:nvPr/>
        </p:nvSpPr>
        <p:spPr>
          <a:xfrm>
            <a:off x="5674476" y="3262351"/>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6" name="円/楕円 105"/>
          <p:cNvSpPr/>
          <p:nvPr/>
        </p:nvSpPr>
        <p:spPr>
          <a:xfrm>
            <a:off x="5250572" y="326235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7" name="円/楕円 106"/>
          <p:cNvSpPr/>
          <p:nvPr/>
        </p:nvSpPr>
        <p:spPr>
          <a:xfrm>
            <a:off x="6517086" y="272131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8" name="円/楕円 107"/>
          <p:cNvSpPr/>
          <p:nvPr/>
        </p:nvSpPr>
        <p:spPr>
          <a:xfrm>
            <a:off x="6940990" y="272131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9" name="円/楕円 108"/>
          <p:cNvSpPr/>
          <p:nvPr/>
        </p:nvSpPr>
        <p:spPr>
          <a:xfrm>
            <a:off x="6940990" y="326235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0" name="円/楕円 109"/>
          <p:cNvSpPr/>
          <p:nvPr/>
        </p:nvSpPr>
        <p:spPr>
          <a:xfrm>
            <a:off x="6517086" y="3262351"/>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1" name="円/楕円 110"/>
          <p:cNvSpPr/>
          <p:nvPr/>
        </p:nvSpPr>
        <p:spPr>
          <a:xfrm>
            <a:off x="7843165" y="2721312"/>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2" name="円/楕円 111"/>
          <p:cNvSpPr/>
          <p:nvPr/>
        </p:nvSpPr>
        <p:spPr>
          <a:xfrm>
            <a:off x="8267069" y="272131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3" name="円/楕円 112"/>
          <p:cNvSpPr/>
          <p:nvPr/>
        </p:nvSpPr>
        <p:spPr>
          <a:xfrm>
            <a:off x="8267069" y="3262351"/>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4" name="円/楕円 113"/>
          <p:cNvSpPr/>
          <p:nvPr/>
        </p:nvSpPr>
        <p:spPr>
          <a:xfrm>
            <a:off x="7843165" y="3262351"/>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5" name="円/楕円 114"/>
          <p:cNvSpPr/>
          <p:nvPr/>
        </p:nvSpPr>
        <p:spPr>
          <a:xfrm>
            <a:off x="6009619" y="1102111"/>
            <a:ext cx="237510" cy="23751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mc:AlternateContent xmlns:mc="http://schemas.openxmlformats.org/markup-compatibility/2006" xmlns:a14="http://schemas.microsoft.com/office/drawing/2010/main">
        <mc:Choice Requires="a14">
          <p:sp>
            <p:nvSpPr>
              <p:cNvPr id="8" name="正方形/長方形 7"/>
              <p:cNvSpPr/>
              <p:nvPr/>
            </p:nvSpPr>
            <p:spPr>
              <a:xfrm>
                <a:off x="3458779" y="116632"/>
                <a:ext cx="2226443" cy="769441"/>
              </a:xfrm>
              <a:prstGeom prst="rect">
                <a:avLst/>
              </a:prstGeom>
            </p:spPr>
            <p:txBody>
              <a:bodyPr wrap="none">
                <a:spAutoFit/>
              </a:bodyPr>
              <a:lstStyle/>
              <a:p>
                <a:r>
                  <a:rPr lang="ja-JP" altLang="en-US" sz="4400" dirty="0" smtClean="0">
                    <a:solidFill>
                      <a:prstClr val="black"/>
                    </a:solidFill>
                  </a:rPr>
                  <a:t>関連木</a:t>
                </a:r>
                <a14:m>
                  <m:oMath xmlns:m="http://schemas.openxmlformats.org/officeDocument/2006/math">
                    <m:r>
                      <a:rPr lang="en-US" altLang="ja-JP" sz="4400" i="1" smtClean="0">
                        <a:solidFill>
                          <a:schemeClr val="tx1"/>
                        </a:solidFill>
                        <a:latin typeface="Cambria Math"/>
                      </a:rPr>
                      <m:t>𝑇</m:t>
                    </m:r>
                  </m:oMath>
                </a14:m>
                <a:endParaRPr lang="ja-JP" altLang="en-US" sz="4400" dirty="0">
                  <a:solidFill>
                    <a:schemeClr val="tx1"/>
                  </a:solidFill>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3458779" y="116632"/>
                <a:ext cx="2226443" cy="769441"/>
              </a:xfrm>
              <a:prstGeom prst="rect">
                <a:avLst/>
              </a:prstGeom>
              <a:blipFill rotWithShape="1">
                <a:blip r:embed="rId2"/>
                <a:stretch>
                  <a:fillRect l="-10929" t="-13492" b="-3968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202BC488-264D-4CC2-AA22-7687A2C3553A}" type="slidenum">
              <a:rPr lang="ja-JP" altLang="en-US" smtClean="0">
                <a:solidFill>
                  <a:prstClr val="black">
                    <a:tint val="75000"/>
                  </a:prstClr>
                </a:solidFill>
              </a:rPr>
              <a:pPr/>
              <a:t>47</a:t>
            </a:fld>
            <a:endParaRPr lang="ja-JP" altLang="en-US" dirty="0">
              <a:solidFill>
                <a:prstClr val="black">
                  <a:tint val="75000"/>
                </a:prstClr>
              </a:solidFill>
            </a:endParaRPr>
          </a:p>
        </p:txBody>
      </p:sp>
      <p:cxnSp>
        <p:nvCxnSpPr>
          <p:cNvPr id="19" name="直線コネクタ 18"/>
          <p:cNvCxnSpPr>
            <a:stCxn id="48" idx="3"/>
            <a:endCxn id="45" idx="7"/>
          </p:cNvCxnSpPr>
          <p:nvPr/>
        </p:nvCxnSpPr>
        <p:spPr>
          <a:xfrm flipH="1">
            <a:off x="2126455" y="1645149"/>
            <a:ext cx="546518" cy="6708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45" idx="3"/>
            <a:endCxn id="46" idx="7"/>
          </p:cNvCxnSpPr>
          <p:nvPr/>
        </p:nvCxnSpPr>
        <p:spPr>
          <a:xfrm flipH="1">
            <a:off x="1438477" y="2483984"/>
            <a:ext cx="520034" cy="6124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45" idx="5"/>
            <a:endCxn id="47" idx="1"/>
          </p:cNvCxnSpPr>
          <p:nvPr/>
        </p:nvCxnSpPr>
        <p:spPr>
          <a:xfrm>
            <a:off x="2126455" y="2483984"/>
            <a:ext cx="546518" cy="6121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042483" y="1565572"/>
            <a:ext cx="552229" cy="523220"/>
          </a:xfrm>
          <a:prstGeom prst="rect">
            <a:avLst/>
          </a:prstGeom>
          <a:noFill/>
        </p:spPr>
        <p:txBody>
          <a:bodyPr wrap="square" rtlCol="0">
            <a:spAutoFit/>
          </a:bodyPr>
          <a:lstStyle/>
          <a:p>
            <a:r>
              <a:rPr kumimoji="1" lang="en-US" altLang="ja-JP" sz="2800" i="1" dirty="0" smtClean="0"/>
              <a:t>e</a:t>
            </a:r>
            <a:r>
              <a:rPr kumimoji="1" lang="en-US" altLang="ja-JP" sz="1600" dirty="0" smtClean="0"/>
              <a:t>1</a:t>
            </a:r>
            <a:endParaRPr kumimoji="1" lang="ja-JP" altLang="en-US" sz="2800" dirty="0"/>
          </a:p>
        </p:txBody>
      </p:sp>
      <p:sp>
        <p:nvSpPr>
          <p:cNvPr id="37" name="テキスト ボックス 36"/>
          <p:cNvSpPr txBox="1"/>
          <p:nvPr/>
        </p:nvSpPr>
        <p:spPr>
          <a:xfrm>
            <a:off x="1371499" y="2305826"/>
            <a:ext cx="552229" cy="523220"/>
          </a:xfrm>
          <a:prstGeom prst="rect">
            <a:avLst/>
          </a:prstGeom>
          <a:noFill/>
        </p:spPr>
        <p:txBody>
          <a:bodyPr wrap="square" rtlCol="0">
            <a:spAutoFit/>
          </a:bodyPr>
          <a:lstStyle/>
          <a:p>
            <a:r>
              <a:rPr kumimoji="1" lang="en-US" altLang="ja-JP" sz="2800" i="1" dirty="0" smtClean="0"/>
              <a:t>e</a:t>
            </a:r>
            <a:r>
              <a:rPr lang="en-US" altLang="ja-JP" sz="1600" dirty="0"/>
              <a:t>4</a:t>
            </a:r>
            <a:endParaRPr kumimoji="1" lang="ja-JP" altLang="en-US" sz="2800" dirty="0"/>
          </a:p>
        </p:txBody>
      </p:sp>
      <p:cxnSp>
        <p:nvCxnSpPr>
          <p:cNvPr id="38" name="直線コネクタ 37"/>
          <p:cNvCxnSpPr>
            <a:stCxn id="48" idx="4"/>
            <a:endCxn id="47" idx="0"/>
          </p:cNvCxnSpPr>
          <p:nvPr/>
        </p:nvCxnSpPr>
        <p:spPr>
          <a:xfrm>
            <a:off x="2756945" y="1679932"/>
            <a:ext cx="0" cy="13814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2042482" y="2538161"/>
            <a:ext cx="552229" cy="523220"/>
          </a:xfrm>
          <a:prstGeom prst="rect">
            <a:avLst/>
          </a:prstGeom>
          <a:noFill/>
        </p:spPr>
        <p:txBody>
          <a:bodyPr wrap="square" rtlCol="0">
            <a:spAutoFit/>
          </a:bodyPr>
          <a:lstStyle/>
          <a:p>
            <a:r>
              <a:rPr kumimoji="1" lang="en-US" altLang="ja-JP" sz="2800" i="1" dirty="0" smtClean="0"/>
              <a:t>e</a:t>
            </a:r>
            <a:r>
              <a:rPr lang="en-US" altLang="ja-JP" sz="1600" dirty="0" smtClean="0"/>
              <a:t>3</a:t>
            </a:r>
            <a:endParaRPr kumimoji="1" lang="ja-JP" altLang="en-US" sz="2800" dirty="0"/>
          </a:p>
        </p:txBody>
      </p:sp>
      <p:sp>
        <p:nvSpPr>
          <p:cNvPr id="40" name="テキスト ボックス 39"/>
          <p:cNvSpPr txBox="1"/>
          <p:nvPr/>
        </p:nvSpPr>
        <p:spPr>
          <a:xfrm>
            <a:off x="2774933" y="2138402"/>
            <a:ext cx="552229" cy="523220"/>
          </a:xfrm>
          <a:prstGeom prst="rect">
            <a:avLst/>
          </a:prstGeom>
          <a:noFill/>
        </p:spPr>
        <p:txBody>
          <a:bodyPr wrap="square" rtlCol="0">
            <a:spAutoFit/>
          </a:bodyPr>
          <a:lstStyle/>
          <a:p>
            <a:r>
              <a:rPr kumimoji="1" lang="en-US" altLang="ja-JP" sz="2800" i="1" dirty="0" smtClean="0"/>
              <a:t>e</a:t>
            </a:r>
            <a:r>
              <a:rPr lang="en-US" altLang="ja-JP" sz="1600" dirty="0"/>
              <a:t>2</a:t>
            </a:r>
            <a:endParaRPr kumimoji="1" lang="ja-JP" altLang="en-US" sz="2800" dirty="0"/>
          </a:p>
        </p:txBody>
      </p:sp>
      <p:sp>
        <p:nvSpPr>
          <p:cNvPr id="41" name="テキスト ボックス 40"/>
          <p:cNvSpPr txBox="1"/>
          <p:nvPr/>
        </p:nvSpPr>
        <p:spPr>
          <a:xfrm>
            <a:off x="2638190" y="975054"/>
            <a:ext cx="552229" cy="523220"/>
          </a:xfrm>
          <a:prstGeom prst="rect">
            <a:avLst/>
          </a:prstGeom>
          <a:noFill/>
        </p:spPr>
        <p:txBody>
          <a:bodyPr wrap="square" rtlCol="0">
            <a:spAutoFit/>
          </a:bodyPr>
          <a:lstStyle/>
          <a:p>
            <a:r>
              <a:rPr kumimoji="1" lang="en-US" altLang="ja-JP" sz="2800" i="1" dirty="0" smtClean="0"/>
              <a:t>z</a:t>
            </a:r>
            <a:endParaRPr kumimoji="1" lang="ja-JP" altLang="en-US" sz="2800" i="1" dirty="0"/>
          </a:p>
        </p:txBody>
      </p:sp>
      <p:sp>
        <p:nvSpPr>
          <p:cNvPr id="42" name="テキスト ボックス 41"/>
          <p:cNvSpPr txBox="1"/>
          <p:nvPr/>
        </p:nvSpPr>
        <p:spPr>
          <a:xfrm>
            <a:off x="1766368" y="1864868"/>
            <a:ext cx="552229" cy="523220"/>
          </a:xfrm>
          <a:prstGeom prst="rect">
            <a:avLst/>
          </a:prstGeom>
          <a:noFill/>
        </p:spPr>
        <p:txBody>
          <a:bodyPr wrap="square" rtlCol="0">
            <a:spAutoFit/>
          </a:bodyPr>
          <a:lstStyle/>
          <a:p>
            <a:r>
              <a:rPr lang="en-US" altLang="ja-JP" sz="2800" i="1" dirty="0"/>
              <a:t>u</a:t>
            </a:r>
            <a:endParaRPr kumimoji="1" lang="ja-JP" altLang="en-US" sz="2800" i="1" dirty="0"/>
          </a:p>
        </p:txBody>
      </p:sp>
      <p:sp>
        <p:nvSpPr>
          <p:cNvPr id="43" name="テキスト ボックス 42"/>
          <p:cNvSpPr txBox="1"/>
          <p:nvPr/>
        </p:nvSpPr>
        <p:spPr>
          <a:xfrm>
            <a:off x="1146265" y="3180136"/>
            <a:ext cx="552229" cy="523220"/>
          </a:xfrm>
          <a:prstGeom prst="rect">
            <a:avLst/>
          </a:prstGeom>
          <a:noFill/>
        </p:spPr>
        <p:txBody>
          <a:bodyPr wrap="square" rtlCol="0">
            <a:spAutoFit/>
          </a:bodyPr>
          <a:lstStyle/>
          <a:p>
            <a:r>
              <a:rPr lang="en-US" altLang="ja-JP" sz="2800" i="1" dirty="0" smtClean="0"/>
              <a:t>v</a:t>
            </a:r>
            <a:endParaRPr kumimoji="1" lang="ja-JP" altLang="en-US" sz="2800" i="1" dirty="0"/>
          </a:p>
        </p:txBody>
      </p:sp>
      <p:sp>
        <p:nvSpPr>
          <p:cNvPr id="44" name="テキスト ボックス 43"/>
          <p:cNvSpPr txBox="1"/>
          <p:nvPr/>
        </p:nvSpPr>
        <p:spPr>
          <a:xfrm>
            <a:off x="2552694" y="3180136"/>
            <a:ext cx="552229" cy="523220"/>
          </a:xfrm>
          <a:prstGeom prst="rect">
            <a:avLst/>
          </a:prstGeom>
          <a:noFill/>
        </p:spPr>
        <p:txBody>
          <a:bodyPr wrap="square" rtlCol="0">
            <a:spAutoFit/>
          </a:bodyPr>
          <a:lstStyle/>
          <a:p>
            <a:r>
              <a:rPr lang="en-US" altLang="ja-JP" sz="2800" i="1" dirty="0"/>
              <a:t>w</a:t>
            </a:r>
            <a:endParaRPr kumimoji="1" lang="ja-JP" altLang="en-US" sz="2800" i="1" dirty="0"/>
          </a:p>
        </p:txBody>
      </p:sp>
      <p:sp>
        <p:nvSpPr>
          <p:cNvPr id="45" name="円/楕円 44"/>
          <p:cNvSpPr/>
          <p:nvPr/>
        </p:nvSpPr>
        <p:spPr>
          <a:xfrm>
            <a:off x="1923728" y="228125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6" name="円/楕円 45"/>
          <p:cNvSpPr/>
          <p:nvPr/>
        </p:nvSpPr>
        <p:spPr>
          <a:xfrm>
            <a:off x="1235750" y="3061623"/>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7" name="円/楕円 46"/>
          <p:cNvSpPr/>
          <p:nvPr/>
        </p:nvSpPr>
        <p:spPr>
          <a:xfrm>
            <a:off x="2638190" y="306138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8" name="円/楕円 47"/>
          <p:cNvSpPr/>
          <p:nvPr/>
        </p:nvSpPr>
        <p:spPr>
          <a:xfrm>
            <a:off x="2638190" y="144242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mc:AlternateContent xmlns:mc="http://schemas.openxmlformats.org/markup-compatibility/2006" xmlns:a14="http://schemas.microsoft.com/office/drawing/2010/main">
        <mc:Choice Requires="a14">
          <p:sp>
            <p:nvSpPr>
              <p:cNvPr id="117" name="テキスト ボックス 116"/>
              <p:cNvSpPr txBox="1"/>
              <p:nvPr/>
            </p:nvSpPr>
            <p:spPr>
              <a:xfrm>
                <a:off x="385472" y="5013273"/>
                <a:ext cx="8491770" cy="523220"/>
              </a:xfrm>
              <a:prstGeom prst="rect">
                <a:avLst/>
              </a:prstGeom>
              <a:noFill/>
            </p:spPr>
            <p:txBody>
              <a:bodyPr wrap="square" rtlCol="0">
                <a:spAutoFit/>
              </a:bodyPr>
              <a:lstStyle/>
              <a:p>
                <a:r>
                  <a:rPr kumimoji="1" lang="ja-JP" altLang="en-US" sz="2800" dirty="0" smtClean="0">
                    <a:solidFill>
                      <a:srgbClr val="0000FF"/>
                    </a:solidFill>
                  </a:rPr>
                  <a:t>グラフ</a:t>
                </a:r>
                <a14:m>
                  <m:oMath xmlns:m="http://schemas.openxmlformats.org/officeDocument/2006/math">
                    <m:r>
                      <a:rPr kumimoji="1" lang="en-US" altLang="ja-JP" sz="2800" b="0" i="1" smtClean="0">
                        <a:solidFill>
                          <a:srgbClr val="0000FF"/>
                        </a:solidFill>
                        <a:latin typeface="Cambria Math"/>
                      </a:rPr>
                      <m:t>𝐺</m:t>
                    </m:r>
                  </m:oMath>
                </a14:m>
                <a:r>
                  <a:rPr kumimoji="1" lang="ja-JP" altLang="en-US" sz="2800" dirty="0" smtClean="0">
                    <a:solidFill>
                      <a:srgbClr val="0000FF"/>
                    </a:solidFill>
                  </a:rPr>
                  <a:t>内にサイズ</a:t>
                </a:r>
                <a14:m>
                  <m:oMath xmlns:m="http://schemas.openxmlformats.org/officeDocument/2006/math">
                    <m:r>
                      <a:rPr lang="en-US" altLang="ja-JP" sz="2800" b="0" i="1" smtClean="0">
                        <a:solidFill>
                          <a:srgbClr val="0000FF"/>
                        </a:solidFill>
                        <a:latin typeface="Cambria Math"/>
                      </a:rPr>
                      <m:t>𝑘</m:t>
                    </m:r>
                  </m:oMath>
                </a14:m>
                <a:r>
                  <a:rPr kumimoji="1" lang="ja-JP" altLang="en-US" sz="2800" dirty="0" smtClean="0">
                    <a:solidFill>
                      <a:srgbClr val="0000FF"/>
                    </a:solidFill>
                  </a:rPr>
                  <a:t>の頂点被覆が存在する</a:t>
                </a:r>
                <a:endParaRPr kumimoji="1" lang="en-US" altLang="ja-JP" sz="2800" dirty="0" smtClean="0">
                  <a:solidFill>
                    <a:srgbClr val="0000FF"/>
                  </a:solidFill>
                </a:endParaRPr>
              </a:p>
            </p:txBody>
          </p:sp>
        </mc:Choice>
        <mc:Fallback xmlns="">
          <p:sp>
            <p:nvSpPr>
              <p:cNvPr id="117" name="テキスト ボックス 116"/>
              <p:cNvSpPr txBox="1">
                <a:spLocks noRot="1" noChangeAspect="1" noMove="1" noResize="1" noEditPoints="1" noAdjustHandles="1" noChangeArrowheads="1" noChangeShapeType="1" noTextEdit="1"/>
              </p:cNvSpPr>
              <p:nvPr/>
            </p:nvSpPr>
            <p:spPr>
              <a:xfrm>
                <a:off x="385472" y="5013273"/>
                <a:ext cx="8491770" cy="523220"/>
              </a:xfrm>
              <a:prstGeom prst="rect">
                <a:avLst/>
              </a:prstGeom>
              <a:blipFill rotWithShape="1">
                <a:blip r:embed="rId3"/>
                <a:stretch>
                  <a:fillRect l="-1436" t="-9302"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p:cNvSpPr txBox="1"/>
              <p:nvPr/>
            </p:nvSpPr>
            <p:spPr>
              <a:xfrm>
                <a:off x="390719" y="5536493"/>
                <a:ext cx="8826122" cy="523220"/>
              </a:xfrm>
              <a:prstGeom prst="rect">
                <a:avLst/>
              </a:prstGeom>
              <a:noFill/>
            </p:spPr>
            <p:txBody>
              <a:bodyPr wrap="square" rtlCol="0">
                <a:spAutoFit/>
              </a:bodyPr>
              <a:lstStyle/>
              <a:p>
                <a:r>
                  <a:rPr lang="ja-JP" altLang="en-US" sz="2800" dirty="0"/>
                  <a:t>⇒</a:t>
                </a:r>
                <a:r>
                  <a:rPr kumimoji="1" lang="ja-JP" altLang="en-US" sz="2800" dirty="0" smtClean="0">
                    <a:solidFill>
                      <a:srgbClr val="FF0000"/>
                    </a:solidFill>
                  </a:rPr>
                  <a:t>関連木</a:t>
                </a:r>
                <a14:m>
                  <m:oMath xmlns:m="http://schemas.openxmlformats.org/officeDocument/2006/math">
                    <m:r>
                      <a:rPr kumimoji="1" lang="en-US" altLang="ja-JP" sz="2800" b="0" i="1" smtClean="0">
                        <a:solidFill>
                          <a:srgbClr val="FF0000"/>
                        </a:solidFill>
                        <a:latin typeface="Cambria Math"/>
                      </a:rPr>
                      <m:t>𝑇</m:t>
                    </m:r>
                  </m:oMath>
                </a14:m>
                <a:r>
                  <a:rPr kumimoji="1" lang="ja-JP" altLang="en-US" sz="2800" dirty="0" smtClean="0">
                    <a:solidFill>
                      <a:srgbClr val="FF0000"/>
                    </a:solidFill>
                  </a:rPr>
                  <a:t>上の</a:t>
                </a:r>
                <a14:m>
                  <m:oMath xmlns:m="http://schemas.openxmlformats.org/officeDocument/2006/math">
                    <m:r>
                      <a:rPr lang="en-US" altLang="ja-JP" sz="2800" b="0" i="1" smtClean="0">
                        <a:solidFill>
                          <a:srgbClr val="FF0000"/>
                        </a:solidFill>
                        <a:latin typeface="Cambria Math"/>
                      </a:rPr>
                      <m:t>𝑛</m:t>
                    </m:r>
                    <m:r>
                      <a:rPr lang="en-US" altLang="ja-JP" sz="2800" b="0" i="1" smtClean="0">
                        <a:solidFill>
                          <a:srgbClr val="FF0000"/>
                        </a:solidFill>
                        <a:latin typeface="Cambria Math"/>
                      </a:rPr>
                      <m:t>+</m:t>
                    </m:r>
                    <m:r>
                      <a:rPr lang="en-US" altLang="ja-JP" sz="2800" b="0" i="1" smtClean="0">
                        <a:solidFill>
                          <a:srgbClr val="FF0000"/>
                        </a:solidFill>
                        <a:latin typeface="Cambria Math"/>
                      </a:rPr>
                      <m:t>𝑘</m:t>
                    </m:r>
                  </m:oMath>
                </a14:m>
                <a:r>
                  <a:rPr kumimoji="1" lang="ja-JP" altLang="en-US" sz="2800" dirty="0" smtClean="0">
                    <a:solidFill>
                      <a:srgbClr val="FF0000"/>
                    </a:solidFill>
                  </a:rPr>
                  <a:t>回の操作による</a:t>
                </a:r>
                <a:r>
                  <a:rPr kumimoji="1" lang="en-US" altLang="ja-JP" sz="2800" dirty="0" smtClean="0">
                    <a:solidFill>
                      <a:srgbClr val="FF0000"/>
                    </a:solidFill>
                  </a:rPr>
                  <a:t>Flood-It</a:t>
                </a:r>
                <a:r>
                  <a:rPr kumimoji="1" lang="ja-JP" altLang="en-US" sz="2800" dirty="0" smtClean="0">
                    <a:solidFill>
                      <a:srgbClr val="FF0000"/>
                    </a:solidFill>
                  </a:rPr>
                  <a:t>が存在する</a:t>
                </a:r>
                <a:endParaRPr kumimoji="1" lang="en-US" altLang="ja-JP" sz="2800" dirty="0" smtClean="0">
                  <a:solidFill>
                    <a:srgbClr val="FF0000"/>
                  </a:solidFill>
                </a:endParaRPr>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390719" y="5536493"/>
                <a:ext cx="8826122" cy="523220"/>
              </a:xfrm>
              <a:prstGeom prst="rect">
                <a:avLst/>
              </a:prstGeom>
              <a:blipFill rotWithShape="1">
                <a:blip r:embed="rId4"/>
                <a:stretch>
                  <a:fillRect l="-1381" t="-20930" r="-898" b="-348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p:cNvSpPr txBox="1"/>
              <p:nvPr/>
            </p:nvSpPr>
            <p:spPr>
              <a:xfrm>
                <a:off x="1498590" y="3914040"/>
                <a:ext cx="1174383" cy="400110"/>
              </a:xfrm>
              <a:prstGeom prst="rect">
                <a:avLst/>
              </a:prstGeom>
              <a:noFill/>
            </p:spPr>
            <p:txBody>
              <a:bodyPr wrap="square" rtlCol="0">
                <a:spAutoFit/>
              </a:bodyPr>
              <a:lstStyle/>
              <a:p>
                <a:r>
                  <a:rPr kumimoji="1" lang="ja-JP" altLang="en-US" sz="2000" dirty="0" smtClean="0"/>
                  <a:t>グラフ</a:t>
                </a:r>
                <a14:m>
                  <m:oMath xmlns:m="http://schemas.openxmlformats.org/officeDocument/2006/math">
                    <m:r>
                      <a:rPr kumimoji="1" lang="en-US" altLang="ja-JP" sz="2000" b="0" i="1" smtClean="0">
                        <a:latin typeface="Cambria Math"/>
                      </a:rPr>
                      <m:t>𝐺</m:t>
                    </m:r>
                  </m:oMath>
                </a14:m>
                <a:endParaRPr kumimoji="1" lang="en-US" altLang="ja-JP" sz="2000" b="0" dirty="0" smtClean="0"/>
              </a:p>
            </p:txBody>
          </p:sp>
        </mc:Choice>
        <mc:Fallback xmlns="">
          <p:sp>
            <p:nvSpPr>
              <p:cNvPr id="119" name="テキスト ボックス 118"/>
              <p:cNvSpPr txBox="1">
                <a:spLocks noRot="1" noChangeAspect="1" noMove="1" noResize="1" noEditPoints="1" noAdjustHandles="1" noChangeArrowheads="1" noChangeShapeType="1" noTextEdit="1"/>
              </p:cNvSpPr>
              <p:nvPr/>
            </p:nvSpPr>
            <p:spPr>
              <a:xfrm>
                <a:off x="1498590" y="3914040"/>
                <a:ext cx="1174383" cy="400110"/>
              </a:xfrm>
              <a:prstGeom prst="rect">
                <a:avLst/>
              </a:prstGeom>
              <a:blipFill rotWithShape="1">
                <a:blip r:embed="rId5"/>
                <a:stretch>
                  <a:fillRect l="-5729"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p:cNvSpPr txBox="1"/>
              <p:nvPr/>
            </p:nvSpPr>
            <p:spPr>
              <a:xfrm>
                <a:off x="5508869" y="3919350"/>
                <a:ext cx="1293138" cy="400110"/>
              </a:xfrm>
              <a:prstGeom prst="rect">
                <a:avLst/>
              </a:prstGeom>
              <a:noFill/>
            </p:spPr>
            <p:txBody>
              <a:bodyPr wrap="square" rtlCol="0">
                <a:spAutoFit/>
              </a:bodyPr>
              <a:lstStyle/>
              <a:p>
                <a:r>
                  <a:rPr lang="ja-JP" altLang="en-US" sz="2000" dirty="0" smtClean="0"/>
                  <a:t>関連木</a:t>
                </a:r>
                <a14:m>
                  <m:oMath xmlns:m="http://schemas.openxmlformats.org/officeDocument/2006/math">
                    <m:r>
                      <a:rPr lang="en-US" altLang="ja-JP" sz="2000" i="1">
                        <a:latin typeface="Cambria Math"/>
                      </a:rPr>
                      <m:t>𝑇</m:t>
                    </m:r>
                  </m:oMath>
                </a14:m>
                <a:endParaRPr lang="ja-JP" altLang="en-US" sz="2000" dirty="0"/>
              </a:p>
            </p:txBody>
          </p:sp>
        </mc:Choice>
        <mc:Fallback xmlns="">
          <p:sp>
            <p:nvSpPr>
              <p:cNvPr id="120" name="テキスト ボックス 119"/>
              <p:cNvSpPr txBox="1">
                <a:spLocks noRot="1" noChangeAspect="1" noMove="1" noResize="1" noEditPoints="1" noAdjustHandles="1" noChangeArrowheads="1" noChangeShapeType="1" noTextEdit="1"/>
              </p:cNvSpPr>
              <p:nvPr/>
            </p:nvSpPr>
            <p:spPr>
              <a:xfrm>
                <a:off x="5508869" y="3919350"/>
                <a:ext cx="1293138" cy="400110"/>
              </a:xfrm>
              <a:prstGeom prst="rect">
                <a:avLst/>
              </a:prstGeom>
              <a:blipFill rotWithShape="1">
                <a:blip r:embed="rId6"/>
                <a:stretch>
                  <a:fillRect l="-5189" t="-6061" b="-27273"/>
                </a:stretch>
              </a:blipFill>
            </p:spPr>
            <p:txBody>
              <a:bodyPr/>
              <a:lstStyle/>
              <a:p>
                <a:r>
                  <a:rPr lang="ja-JP" altLang="en-US">
                    <a:noFill/>
                  </a:rPr>
                  <a:t> </a:t>
                </a:r>
              </a:p>
            </p:txBody>
          </p:sp>
        </mc:Fallback>
      </mc:AlternateContent>
      <p:grpSp>
        <p:nvGrpSpPr>
          <p:cNvPr id="3" name="グループ化 2"/>
          <p:cNvGrpSpPr/>
          <p:nvPr/>
        </p:nvGrpSpPr>
        <p:grpSpPr>
          <a:xfrm>
            <a:off x="896756" y="4320379"/>
            <a:ext cx="1131415" cy="517864"/>
            <a:chOff x="896756" y="4320379"/>
            <a:chExt cx="1131415" cy="517864"/>
          </a:xfrm>
        </p:grpSpPr>
        <p:sp>
          <p:nvSpPr>
            <p:cNvPr id="99" name="正方形/長方形 98"/>
            <p:cNvSpPr/>
            <p:nvPr/>
          </p:nvSpPr>
          <p:spPr>
            <a:xfrm>
              <a:off x="1510307" y="4320379"/>
              <a:ext cx="517864" cy="51786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00" name="正方形/長方形 99"/>
            <p:cNvSpPr/>
            <p:nvPr/>
          </p:nvSpPr>
          <p:spPr>
            <a:xfrm>
              <a:off x="896756" y="4320379"/>
              <a:ext cx="517864" cy="51786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5" name="グループ化 4"/>
          <p:cNvGrpSpPr/>
          <p:nvPr/>
        </p:nvGrpSpPr>
        <p:grpSpPr>
          <a:xfrm>
            <a:off x="2123855" y="4320379"/>
            <a:ext cx="1150951" cy="523174"/>
            <a:chOff x="2123855" y="4320379"/>
            <a:chExt cx="1150951" cy="523174"/>
          </a:xfrm>
        </p:grpSpPr>
        <p:sp>
          <p:nvSpPr>
            <p:cNvPr id="103" name="正方形/長方形 102"/>
            <p:cNvSpPr/>
            <p:nvPr/>
          </p:nvSpPr>
          <p:spPr>
            <a:xfrm>
              <a:off x="2123855" y="4320379"/>
              <a:ext cx="517864" cy="51786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16" name="正方形/長方形 115"/>
            <p:cNvSpPr/>
            <p:nvPr/>
          </p:nvSpPr>
          <p:spPr>
            <a:xfrm>
              <a:off x="2756942" y="4325689"/>
              <a:ext cx="517864" cy="517864"/>
            </a:xfrm>
            <a:prstGeom prst="rect">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21" name="正方形/長方形 120"/>
          <p:cNvSpPr/>
          <p:nvPr/>
        </p:nvSpPr>
        <p:spPr>
          <a:xfrm>
            <a:off x="5907250" y="1022708"/>
            <a:ext cx="411249" cy="427912"/>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ysClr val="windowText" lastClr="000000"/>
              </a:solidFill>
            </a:endParaRPr>
          </a:p>
        </p:txBody>
      </p:sp>
    </p:spTree>
    <p:extLst>
      <p:ext uri="{BB962C8B-B14F-4D97-AF65-F5344CB8AC3E}">
        <p14:creationId xmlns:p14="http://schemas.microsoft.com/office/powerpoint/2010/main" val="3368367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2"/>
                                        </p:tgtEl>
                                        <p:attrNameLst>
                                          <p:attrName>style.color</p:attrName>
                                        </p:attrNameLst>
                                      </p:cBhvr>
                                      <p:to>
                                        <a:srgbClr val="FF0000"/>
                                      </p:to>
                                    </p:animClr>
                                  </p:childTnLst>
                                </p:cTn>
                              </p:par>
                              <p:par>
                                <p:cTn id="7" presetID="3" presetClass="emph" presetSubtype="2" fill="hold" grpId="0" nodeType="withEffect">
                                  <p:stCondLst>
                                    <p:cond delay="0"/>
                                  </p:stCondLst>
                                  <p:childTnLst>
                                    <p:animClr clrSpc="rgb" dir="cw">
                                      <p:cBhvr override="childStyle">
                                        <p:cTn id="8" dur="500" fill="hold"/>
                                        <p:tgtEl>
                                          <p:spTgt spid="41"/>
                                        </p:tgtEl>
                                        <p:attrNameLst>
                                          <p:attrName>style.color</p:attrName>
                                        </p:attrNameLst>
                                      </p:cBhvr>
                                      <p:to>
                                        <a:srgbClr val="FF0000"/>
                                      </p:to>
                                    </p:animClr>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2" name="直線コネクタ 51"/>
          <p:cNvCxnSpPr>
            <a:stCxn id="115" idx="2"/>
            <a:endCxn id="96" idx="0"/>
          </p:cNvCxnSpPr>
          <p:nvPr/>
        </p:nvCxnSpPr>
        <p:spPr>
          <a:xfrm flipH="1">
            <a:off x="4043553" y="1220866"/>
            <a:ext cx="1966066"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115" idx="2"/>
            <a:endCxn id="97" idx="0"/>
          </p:cNvCxnSpPr>
          <p:nvPr/>
        </p:nvCxnSpPr>
        <p:spPr>
          <a:xfrm flipH="1">
            <a:off x="4467457" y="1220866"/>
            <a:ext cx="1542162"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115" idx="3"/>
            <a:endCxn id="102" idx="0"/>
          </p:cNvCxnSpPr>
          <p:nvPr/>
        </p:nvCxnSpPr>
        <p:spPr>
          <a:xfrm flipH="1">
            <a:off x="5369327" y="1304838"/>
            <a:ext cx="675075"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115" idx="3"/>
            <a:endCxn id="104" idx="0"/>
          </p:cNvCxnSpPr>
          <p:nvPr/>
        </p:nvCxnSpPr>
        <p:spPr>
          <a:xfrm flipH="1">
            <a:off x="5793231" y="1304838"/>
            <a:ext cx="251171"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115" idx="5"/>
            <a:endCxn id="107" idx="0"/>
          </p:cNvCxnSpPr>
          <p:nvPr/>
        </p:nvCxnSpPr>
        <p:spPr>
          <a:xfrm>
            <a:off x="6212346" y="1304838"/>
            <a:ext cx="423495"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115" idx="5"/>
            <a:endCxn id="108" idx="0"/>
          </p:cNvCxnSpPr>
          <p:nvPr/>
        </p:nvCxnSpPr>
        <p:spPr>
          <a:xfrm>
            <a:off x="6212346" y="1304838"/>
            <a:ext cx="847399"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a:stCxn id="115" idx="6"/>
            <a:endCxn id="111" idx="0"/>
          </p:cNvCxnSpPr>
          <p:nvPr/>
        </p:nvCxnSpPr>
        <p:spPr>
          <a:xfrm>
            <a:off x="6247129" y="1220866"/>
            <a:ext cx="1714791"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115" idx="6"/>
            <a:endCxn id="112" idx="0"/>
          </p:cNvCxnSpPr>
          <p:nvPr/>
        </p:nvCxnSpPr>
        <p:spPr>
          <a:xfrm>
            <a:off x="6247129" y="1220866"/>
            <a:ext cx="2138695"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96" idx="4"/>
            <a:endCxn id="101" idx="0"/>
          </p:cNvCxnSpPr>
          <p:nvPr/>
        </p:nvCxnSpPr>
        <p:spPr>
          <a:xfrm>
            <a:off x="4043553"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97" idx="4"/>
            <a:endCxn id="98" idx="0"/>
          </p:cNvCxnSpPr>
          <p:nvPr/>
        </p:nvCxnSpPr>
        <p:spPr>
          <a:xfrm>
            <a:off x="4467457"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102" idx="4"/>
            <a:endCxn id="106" idx="0"/>
          </p:cNvCxnSpPr>
          <p:nvPr/>
        </p:nvCxnSpPr>
        <p:spPr>
          <a:xfrm>
            <a:off x="5369327"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104" idx="4"/>
            <a:endCxn id="105" idx="0"/>
          </p:cNvCxnSpPr>
          <p:nvPr/>
        </p:nvCxnSpPr>
        <p:spPr>
          <a:xfrm>
            <a:off x="5793231"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107" idx="4"/>
            <a:endCxn id="110" idx="0"/>
          </p:cNvCxnSpPr>
          <p:nvPr/>
        </p:nvCxnSpPr>
        <p:spPr>
          <a:xfrm>
            <a:off x="6635841"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108" idx="4"/>
            <a:endCxn id="109" idx="0"/>
          </p:cNvCxnSpPr>
          <p:nvPr/>
        </p:nvCxnSpPr>
        <p:spPr>
          <a:xfrm>
            <a:off x="7059745"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111" idx="4"/>
            <a:endCxn id="114" idx="0"/>
          </p:cNvCxnSpPr>
          <p:nvPr/>
        </p:nvCxnSpPr>
        <p:spPr>
          <a:xfrm>
            <a:off x="7961920"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112" idx="4"/>
            <a:endCxn id="113" idx="0"/>
          </p:cNvCxnSpPr>
          <p:nvPr/>
        </p:nvCxnSpPr>
        <p:spPr>
          <a:xfrm>
            <a:off x="8385824"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3531127" y="2426231"/>
            <a:ext cx="552229" cy="523220"/>
          </a:xfrm>
          <a:prstGeom prst="rect">
            <a:avLst/>
          </a:prstGeom>
          <a:noFill/>
        </p:spPr>
        <p:txBody>
          <a:bodyPr wrap="square" rtlCol="0">
            <a:spAutoFit/>
          </a:bodyPr>
          <a:lstStyle/>
          <a:p>
            <a:r>
              <a:rPr lang="en-US" altLang="ja-JP" sz="2800" i="1" dirty="0" smtClean="0"/>
              <a:t>u</a:t>
            </a:r>
            <a:r>
              <a:rPr lang="en-US" altLang="ja-JP" sz="1600" dirty="0" smtClean="0"/>
              <a:t>1</a:t>
            </a:r>
            <a:r>
              <a:rPr lang="ja-JP" altLang="en-US" sz="1600" dirty="0" smtClean="0"/>
              <a:t>‘</a:t>
            </a:r>
            <a:endParaRPr kumimoji="1" lang="ja-JP" altLang="en-US" sz="2800" i="1" dirty="0"/>
          </a:p>
        </p:txBody>
      </p:sp>
      <p:sp>
        <p:nvSpPr>
          <p:cNvPr id="75" name="テキスト ボックス 74"/>
          <p:cNvSpPr txBox="1"/>
          <p:nvPr/>
        </p:nvSpPr>
        <p:spPr>
          <a:xfrm>
            <a:off x="4573183" y="2414328"/>
            <a:ext cx="552229" cy="523220"/>
          </a:xfrm>
          <a:prstGeom prst="rect">
            <a:avLst/>
          </a:prstGeom>
          <a:noFill/>
        </p:spPr>
        <p:txBody>
          <a:bodyPr wrap="square" rtlCol="0">
            <a:spAutoFit/>
          </a:bodyPr>
          <a:lstStyle/>
          <a:p>
            <a:r>
              <a:rPr lang="en-US" altLang="ja-JP" sz="2800" i="1" dirty="0" smtClean="0"/>
              <a:t>z</a:t>
            </a:r>
            <a:r>
              <a:rPr lang="en-US" altLang="ja-JP" sz="1600" dirty="0" smtClean="0"/>
              <a:t>1</a:t>
            </a:r>
            <a:r>
              <a:rPr lang="ja-JP" altLang="en-US" sz="1600" dirty="0" smtClean="0"/>
              <a:t>‘</a:t>
            </a:r>
            <a:endParaRPr kumimoji="1" lang="ja-JP" altLang="en-US" sz="2800" i="1" dirty="0"/>
          </a:p>
        </p:txBody>
      </p:sp>
      <p:sp>
        <p:nvSpPr>
          <p:cNvPr id="76" name="テキスト ボックス 75"/>
          <p:cNvSpPr txBox="1"/>
          <p:nvPr/>
        </p:nvSpPr>
        <p:spPr>
          <a:xfrm>
            <a:off x="3815896" y="3332438"/>
            <a:ext cx="552229" cy="523220"/>
          </a:xfrm>
          <a:prstGeom prst="rect">
            <a:avLst/>
          </a:prstGeom>
          <a:noFill/>
        </p:spPr>
        <p:txBody>
          <a:bodyPr wrap="square" rtlCol="0">
            <a:spAutoFit/>
          </a:bodyPr>
          <a:lstStyle/>
          <a:p>
            <a:r>
              <a:rPr lang="en-US" altLang="ja-JP" sz="2800" i="1" dirty="0" smtClean="0"/>
              <a:t>z</a:t>
            </a:r>
            <a:r>
              <a:rPr lang="en-US" altLang="ja-JP" sz="1600" dirty="0" smtClean="0"/>
              <a:t>1</a:t>
            </a:r>
            <a:r>
              <a:rPr lang="ja-JP" altLang="en-US" sz="1600" dirty="0" smtClean="0"/>
              <a:t>‘</a:t>
            </a:r>
            <a:r>
              <a:rPr lang="ja-JP" altLang="en-US" sz="1600" dirty="0"/>
              <a:t>’</a:t>
            </a:r>
            <a:endParaRPr kumimoji="1" lang="ja-JP" altLang="en-US" sz="2800" i="1" dirty="0"/>
          </a:p>
        </p:txBody>
      </p:sp>
      <p:sp>
        <p:nvSpPr>
          <p:cNvPr id="77" name="テキスト ボックス 76"/>
          <p:cNvSpPr txBox="1"/>
          <p:nvPr/>
        </p:nvSpPr>
        <p:spPr>
          <a:xfrm>
            <a:off x="4270399" y="3360784"/>
            <a:ext cx="605568" cy="523220"/>
          </a:xfrm>
          <a:prstGeom prst="rect">
            <a:avLst/>
          </a:prstGeom>
          <a:noFill/>
        </p:spPr>
        <p:txBody>
          <a:bodyPr wrap="square" rtlCol="0">
            <a:spAutoFit/>
          </a:bodyPr>
          <a:lstStyle/>
          <a:p>
            <a:r>
              <a:rPr lang="en-US" altLang="ja-JP" sz="2800" i="1" dirty="0" smtClean="0"/>
              <a:t>u</a:t>
            </a:r>
            <a:r>
              <a:rPr lang="en-US" altLang="ja-JP" sz="1600" dirty="0" smtClean="0"/>
              <a:t>1</a:t>
            </a:r>
            <a:r>
              <a:rPr lang="ja-JP" altLang="en-US" sz="1600" dirty="0" smtClean="0"/>
              <a:t>‘’</a:t>
            </a:r>
            <a:endParaRPr kumimoji="1" lang="ja-JP" altLang="en-US" sz="2800" i="1" dirty="0"/>
          </a:p>
        </p:txBody>
      </p:sp>
      <p:sp>
        <p:nvSpPr>
          <p:cNvPr id="78" name="テキスト ボックス 77"/>
          <p:cNvSpPr txBox="1"/>
          <p:nvPr/>
        </p:nvSpPr>
        <p:spPr>
          <a:xfrm>
            <a:off x="4935853" y="2414328"/>
            <a:ext cx="552229" cy="523220"/>
          </a:xfrm>
          <a:prstGeom prst="rect">
            <a:avLst/>
          </a:prstGeom>
          <a:noFill/>
        </p:spPr>
        <p:txBody>
          <a:bodyPr wrap="square" rtlCol="0">
            <a:spAutoFit/>
          </a:bodyPr>
          <a:lstStyle/>
          <a:p>
            <a:r>
              <a:rPr lang="en-US" altLang="ja-JP" sz="2800" i="1" dirty="0" smtClean="0"/>
              <a:t>z</a:t>
            </a:r>
            <a:r>
              <a:rPr lang="en-US" altLang="ja-JP" sz="1600" dirty="0" smtClean="0"/>
              <a:t>2</a:t>
            </a:r>
            <a:r>
              <a:rPr lang="ja-JP" altLang="en-US" sz="1600" dirty="0" smtClean="0"/>
              <a:t>‘</a:t>
            </a:r>
            <a:endParaRPr kumimoji="1" lang="ja-JP" altLang="en-US" sz="2800" i="1" dirty="0"/>
          </a:p>
        </p:txBody>
      </p:sp>
      <p:sp>
        <p:nvSpPr>
          <p:cNvPr id="79" name="テキスト ボックス 78"/>
          <p:cNvSpPr txBox="1"/>
          <p:nvPr/>
        </p:nvSpPr>
        <p:spPr>
          <a:xfrm>
            <a:off x="5793231" y="2426231"/>
            <a:ext cx="605100" cy="523220"/>
          </a:xfrm>
          <a:prstGeom prst="rect">
            <a:avLst/>
          </a:prstGeom>
          <a:noFill/>
        </p:spPr>
        <p:txBody>
          <a:bodyPr wrap="square" rtlCol="0">
            <a:spAutoFit/>
          </a:bodyPr>
          <a:lstStyle/>
          <a:p>
            <a:r>
              <a:rPr lang="en-US" altLang="ja-JP" sz="2800" i="1" dirty="0" smtClean="0"/>
              <a:t>w</a:t>
            </a:r>
            <a:r>
              <a:rPr lang="en-US" altLang="ja-JP" sz="1600" dirty="0" smtClean="0"/>
              <a:t>2</a:t>
            </a:r>
            <a:r>
              <a:rPr lang="ja-JP" altLang="en-US" sz="1600" dirty="0" smtClean="0"/>
              <a:t>‘</a:t>
            </a:r>
            <a:endParaRPr kumimoji="1" lang="ja-JP" altLang="en-US" sz="2800" i="1" dirty="0"/>
          </a:p>
        </p:txBody>
      </p:sp>
      <p:sp>
        <p:nvSpPr>
          <p:cNvPr id="80" name="テキスト ボックス 79"/>
          <p:cNvSpPr txBox="1"/>
          <p:nvPr/>
        </p:nvSpPr>
        <p:spPr>
          <a:xfrm>
            <a:off x="5082549" y="3388023"/>
            <a:ext cx="710682" cy="523220"/>
          </a:xfrm>
          <a:prstGeom prst="rect">
            <a:avLst/>
          </a:prstGeom>
          <a:noFill/>
        </p:spPr>
        <p:txBody>
          <a:bodyPr wrap="square" rtlCol="0">
            <a:spAutoFit/>
          </a:bodyPr>
          <a:lstStyle/>
          <a:p>
            <a:r>
              <a:rPr lang="en-US" altLang="ja-JP" sz="2800" i="1" dirty="0" smtClean="0"/>
              <a:t>w</a:t>
            </a:r>
            <a:r>
              <a:rPr lang="en-US" altLang="ja-JP" sz="1600" dirty="0" smtClean="0"/>
              <a:t>2</a:t>
            </a:r>
            <a:r>
              <a:rPr lang="ja-JP" altLang="en-US" sz="1600" dirty="0" smtClean="0"/>
              <a:t>‘</a:t>
            </a:r>
            <a:r>
              <a:rPr lang="ja-JP" altLang="en-US" sz="1600" dirty="0"/>
              <a:t>’</a:t>
            </a:r>
            <a:endParaRPr kumimoji="1" lang="ja-JP" altLang="en-US" sz="2800" i="1" dirty="0"/>
          </a:p>
        </p:txBody>
      </p:sp>
      <p:sp>
        <p:nvSpPr>
          <p:cNvPr id="81" name="テキスト ボックス 80"/>
          <p:cNvSpPr txBox="1"/>
          <p:nvPr/>
        </p:nvSpPr>
        <p:spPr>
          <a:xfrm>
            <a:off x="5599576" y="3388023"/>
            <a:ext cx="552229" cy="523220"/>
          </a:xfrm>
          <a:prstGeom prst="rect">
            <a:avLst/>
          </a:prstGeom>
          <a:noFill/>
        </p:spPr>
        <p:txBody>
          <a:bodyPr wrap="square" rtlCol="0">
            <a:spAutoFit/>
          </a:bodyPr>
          <a:lstStyle/>
          <a:p>
            <a:r>
              <a:rPr lang="en-US" altLang="ja-JP" sz="2800" i="1" dirty="0" smtClean="0"/>
              <a:t>z</a:t>
            </a:r>
            <a:r>
              <a:rPr lang="en-US" altLang="ja-JP" sz="1600" dirty="0" smtClean="0"/>
              <a:t>2</a:t>
            </a:r>
            <a:r>
              <a:rPr lang="ja-JP" altLang="en-US" sz="1600" dirty="0" smtClean="0"/>
              <a:t>‘’</a:t>
            </a:r>
            <a:endParaRPr kumimoji="1" lang="ja-JP" altLang="en-US" sz="2800" i="1" dirty="0"/>
          </a:p>
        </p:txBody>
      </p:sp>
      <p:sp>
        <p:nvSpPr>
          <p:cNvPr id="87" name="テキスト ボックス 86"/>
          <p:cNvSpPr txBox="1"/>
          <p:nvPr/>
        </p:nvSpPr>
        <p:spPr>
          <a:xfrm>
            <a:off x="6185052" y="2322899"/>
            <a:ext cx="701330" cy="523220"/>
          </a:xfrm>
          <a:prstGeom prst="rect">
            <a:avLst/>
          </a:prstGeom>
          <a:noFill/>
        </p:spPr>
        <p:txBody>
          <a:bodyPr wrap="square" rtlCol="0">
            <a:spAutoFit/>
          </a:bodyPr>
          <a:lstStyle/>
          <a:p>
            <a:r>
              <a:rPr lang="en-US" altLang="ja-JP" sz="2800" i="1" dirty="0" smtClean="0"/>
              <a:t>w</a:t>
            </a:r>
            <a:r>
              <a:rPr lang="en-US" altLang="ja-JP" sz="1600" dirty="0" smtClean="0"/>
              <a:t>3</a:t>
            </a:r>
            <a:r>
              <a:rPr lang="ja-JP" altLang="en-US" sz="1600" dirty="0" smtClean="0"/>
              <a:t>‘</a:t>
            </a:r>
            <a:endParaRPr kumimoji="1" lang="ja-JP" altLang="en-US" sz="2800" i="1" dirty="0"/>
          </a:p>
        </p:txBody>
      </p:sp>
      <p:sp>
        <p:nvSpPr>
          <p:cNvPr id="88" name="テキスト ボックス 87"/>
          <p:cNvSpPr txBox="1"/>
          <p:nvPr/>
        </p:nvSpPr>
        <p:spPr>
          <a:xfrm>
            <a:off x="7013926" y="2316605"/>
            <a:ext cx="605100" cy="523220"/>
          </a:xfrm>
          <a:prstGeom prst="rect">
            <a:avLst/>
          </a:prstGeom>
          <a:noFill/>
        </p:spPr>
        <p:txBody>
          <a:bodyPr wrap="square" rtlCol="0">
            <a:spAutoFit/>
          </a:bodyPr>
          <a:lstStyle/>
          <a:p>
            <a:r>
              <a:rPr lang="en-US" altLang="ja-JP" sz="2800" i="1" dirty="0" smtClean="0"/>
              <a:t>u</a:t>
            </a:r>
            <a:r>
              <a:rPr lang="en-US" altLang="ja-JP" sz="1600" dirty="0"/>
              <a:t>3</a:t>
            </a:r>
            <a:r>
              <a:rPr lang="ja-JP" altLang="en-US" sz="1600" dirty="0" smtClean="0"/>
              <a:t>‘</a:t>
            </a:r>
            <a:endParaRPr kumimoji="1" lang="ja-JP" altLang="en-US" sz="2800" i="1" dirty="0"/>
          </a:p>
        </p:txBody>
      </p:sp>
      <p:sp>
        <p:nvSpPr>
          <p:cNvPr id="89" name="テキスト ボックス 88"/>
          <p:cNvSpPr txBox="1"/>
          <p:nvPr/>
        </p:nvSpPr>
        <p:spPr>
          <a:xfrm>
            <a:off x="6398331" y="3351444"/>
            <a:ext cx="605100" cy="523220"/>
          </a:xfrm>
          <a:prstGeom prst="rect">
            <a:avLst/>
          </a:prstGeom>
          <a:noFill/>
        </p:spPr>
        <p:txBody>
          <a:bodyPr wrap="square" rtlCol="0">
            <a:spAutoFit/>
          </a:bodyPr>
          <a:lstStyle/>
          <a:p>
            <a:r>
              <a:rPr lang="en-US" altLang="ja-JP" sz="2800" i="1" dirty="0" smtClean="0"/>
              <a:t>u</a:t>
            </a:r>
            <a:r>
              <a:rPr lang="en-US" altLang="ja-JP" sz="1600" dirty="0"/>
              <a:t>3</a:t>
            </a:r>
            <a:r>
              <a:rPr lang="ja-JP" altLang="en-US" sz="1600" dirty="0" smtClean="0"/>
              <a:t>‘</a:t>
            </a:r>
            <a:r>
              <a:rPr lang="ja-JP" altLang="en-US" sz="1600" dirty="0"/>
              <a:t>’</a:t>
            </a:r>
            <a:endParaRPr kumimoji="1" lang="ja-JP" altLang="en-US" sz="2800" i="1" dirty="0"/>
          </a:p>
        </p:txBody>
      </p:sp>
      <p:sp>
        <p:nvSpPr>
          <p:cNvPr id="90" name="テキスト ボックス 89"/>
          <p:cNvSpPr txBox="1"/>
          <p:nvPr/>
        </p:nvSpPr>
        <p:spPr>
          <a:xfrm>
            <a:off x="6882833" y="3358355"/>
            <a:ext cx="701330" cy="523220"/>
          </a:xfrm>
          <a:prstGeom prst="rect">
            <a:avLst/>
          </a:prstGeom>
          <a:noFill/>
        </p:spPr>
        <p:txBody>
          <a:bodyPr wrap="square" rtlCol="0">
            <a:spAutoFit/>
          </a:bodyPr>
          <a:lstStyle/>
          <a:p>
            <a:r>
              <a:rPr lang="en-US" altLang="ja-JP" sz="2800" i="1" dirty="0" smtClean="0"/>
              <a:t>w</a:t>
            </a:r>
            <a:r>
              <a:rPr lang="en-US" altLang="ja-JP" sz="1600" dirty="0" smtClean="0"/>
              <a:t>3</a:t>
            </a:r>
            <a:r>
              <a:rPr lang="ja-JP" altLang="en-US" sz="1600" dirty="0" smtClean="0"/>
              <a:t>‘’</a:t>
            </a:r>
            <a:endParaRPr kumimoji="1" lang="ja-JP" altLang="en-US" sz="2800" i="1" dirty="0"/>
          </a:p>
        </p:txBody>
      </p:sp>
      <p:sp>
        <p:nvSpPr>
          <p:cNvPr id="91" name="テキスト ボックス 90"/>
          <p:cNvSpPr txBox="1"/>
          <p:nvPr/>
        </p:nvSpPr>
        <p:spPr>
          <a:xfrm>
            <a:off x="7439048" y="2494485"/>
            <a:ext cx="552229" cy="523220"/>
          </a:xfrm>
          <a:prstGeom prst="rect">
            <a:avLst/>
          </a:prstGeom>
          <a:noFill/>
        </p:spPr>
        <p:txBody>
          <a:bodyPr wrap="square" rtlCol="0">
            <a:spAutoFit/>
          </a:bodyPr>
          <a:lstStyle/>
          <a:p>
            <a:r>
              <a:rPr lang="en-US" altLang="ja-JP" sz="2800" i="1" dirty="0" smtClean="0"/>
              <a:t>v</a:t>
            </a:r>
            <a:r>
              <a:rPr lang="en-US" altLang="ja-JP" sz="1600" dirty="0"/>
              <a:t>4</a:t>
            </a:r>
            <a:r>
              <a:rPr lang="ja-JP" altLang="en-US" sz="1600" dirty="0" smtClean="0"/>
              <a:t>‘</a:t>
            </a:r>
            <a:endParaRPr kumimoji="1" lang="ja-JP" altLang="en-US" sz="2800" i="1" dirty="0"/>
          </a:p>
        </p:txBody>
      </p:sp>
      <p:sp>
        <p:nvSpPr>
          <p:cNvPr id="92" name="テキスト ボックス 91"/>
          <p:cNvSpPr txBox="1"/>
          <p:nvPr/>
        </p:nvSpPr>
        <p:spPr>
          <a:xfrm>
            <a:off x="8451514" y="2494485"/>
            <a:ext cx="605100" cy="523220"/>
          </a:xfrm>
          <a:prstGeom prst="rect">
            <a:avLst/>
          </a:prstGeom>
          <a:noFill/>
        </p:spPr>
        <p:txBody>
          <a:bodyPr wrap="square" rtlCol="0">
            <a:spAutoFit/>
          </a:bodyPr>
          <a:lstStyle/>
          <a:p>
            <a:r>
              <a:rPr lang="en-US" altLang="ja-JP" sz="2800" i="1" dirty="0" smtClean="0"/>
              <a:t>u</a:t>
            </a:r>
            <a:r>
              <a:rPr lang="en-US" altLang="ja-JP" sz="1600" dirty="0"/>
              <a:t>4</a:t>
            </a:r>
            <a:r>
              <a:rPr lang="ja-JP" altLang="en-US" sz="1600" dirty="0" smtClean="0"/>
              <a:t>‘</a:t>
            </a:r>
            <a:endParaRPr kumimoji="1" lang="ja-JP" altLang="en-US" sz="2800" i="1" dirty="0"/>
          </a:p>
        </p:txBody>
      </p:sp>
      <p:sp>
        <p:nvSpPr>
          <p:cNvPr id="93" name="テキスト ボックス 92"/>
          <p:cNvSpPr txBox="1"/>
          <p:nvPr/>
        </p:nvSpPr>
        <p:spPr>
          <a:xfrm>
            <a:off x="7715163" y="3363045"/>
            <a:ext cx="605100" cy="523220"/>
          </a:xfrm>
          <a:prstGeom prst="rect">
            <a:avLst/>
          </a:prstGeom>
          <a:noFill/>
        </p:spPr>
        <p:txBody>
          <a:bodyPr wrap="square" rtlCol="0">
            <a:spAutoFit/>
          </a:bodyPr>
          <a:lstStyle/>
          <a:p>
            <a:r>
              <a:rPr lang="en-US" altLang="ja-JP" sz="2800" i="1" dirty="0" smtClean="0"/>
              <a:t>u</a:t>
            </a:r>
            <a:r>
              <a:rPr lang="en-US" altLang="ja-JP" sz="1600" dirty="0"/>
              <a:t>4</a:t>
            </a:r>
            <a:r>
              <a:rPr lang="ja-JP" altLang="en-US" sz="1600" dirty="0" smtClean="0"/>
              <a:t>‘</a:t>
            </a:r>
            <a:r>
              <a:rPr lang="ja-JP" altLang="en-US" sz="1600" dirty="0"/>
              <a:t>’</a:t>
            </a:r>
            <a:endParaRPr kumimoji="1" lang="ja-JP" altLang="en-US" sz="2800" i="1" dirty="0"/>
          </a:p>
        </p:txBody>
      </p:sp>
      <p:sp>
        <p:nvSpPr>
          <p:cNvPr id="94" name="テキスト ボックス 93"/>
          <p:cNvSpPr txBox="1"/>
          <p:nvPr/>
        </p:nvSpPr>
        <p:spPr>
          <a:xfrm>
            <a:off x="8175400" y="3350817"/>
            <a:ext cx="552229" cy="523220"/>
          </a:xfrm>
          <a:prstGeom prst="rect">
            <a:avLst/>
          </a:prstGeom>
          <a:noFill/>
        </p:spPr>
        <p:txBody>
          <a:bodyPr wrap="square" rtlCol="0">
            <a:spAutoFit/>
          </a:bodyPr>
          <a:lstStyle/>
          <a:p>
            <a:r>
              <a:rPr lang="en-US" altLang="ja-JP" sz="2800" i="1" dirty="0" smtClean="0"/>
              <a:t>v</a:t>
            </a:r>
            <a:r>
              <a:rPr lang="en-US" altLang="ja-JP" sz="1600" dirty="0"/>
              <a:t>4</a:t>
            </a:r>
            <a:r>
              <a:rPr lang="ja-JP" altLang="en-US" sz="1600" dirty="0" smtClean="0"/>
              <a:t>‘’</a:t>
            </a:r>
            <a:endParaRPr kumimoji="1" lang="ja-JP" altLang="en-US" sz="2800" i="1" dirty="0"/>
          </a:p>
        </p:txBody>
      </p:sp>
      <p:sp>
        <p:nvSpPr>
          <p:cNvPr id="95" name="テキスト ボックス 94"/>
          <p:cNvSpPr txBox="1"/>
          <p:nvPr/>
        </p:nvSpPr>
        <p:spPr>
          <a:xfrm>
            <a:off x="5983488" y="501352"/>
            <a:ext cx="552229" cy="523220"/>
          </a:xfrm>
          <a:prstGeom prst="rect">
            <a:avLst/>
          </a:prstGeom>
          <a:noFill/>
        </p:spPr>
        <p:txBody>
          <a:bodyPr wrap="square" rtlCol="0">
            <a:spAutoFit/>
          </a:bodyPr>
          <a:lstStyle/>
          <a:p>
            <a:r>
              <a:rPr kumimoji="1" lang="en-US" altLang="ja-JP" sz="2800" i="1" dirty="0" smtClean="0"/>
              <a:t>s</a:t>
            </a:r>
            <a:endParaRPr kumimoji="1" lang="ja-JP" altLang="en-US" sz="2800" i="1" dirty="0"/>
          </a:p>
        </p:txBody>
      </p:sp>
      <p:sp>
        <p:nvSpPr>
          <p:cNvPr id="96" name="円/楕円 95"/>
          <p:cNvSpPr/>
          <p:nvPr/>
        </p:nvSpPr>
        <p:spPr>
          <a:xfrm>
            <a:off x="3924798" y="272131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97" name="円/楕円 96"/>
          <p:cNvSpPr/>
          <p:nvPr/>
        </p:nvSpPr>
        <p:spPr>
          <a:xfrm>
            <a:off x="4348702" y="272131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98" name="円/楕円 97"/>
          <p:cNvSpPr/>
          <p:nvPr/>
        </p:nvSpPr>
        <p:spPr>
          <a:xfrm>
            <a:off x="4348702" y="3262351"/>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1" name="円/楕円 100"/>
          <p:cNvSpPr/>
          <p:nvPr/>
        </p:nvSpPr>
        <p:spPr>
          <a:xfrm>
            <a:off x="3924798" y="3262351"/>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2" name="円/楕円 101"/>
          <p:cNvSpPr/>
          <p:nvPr/>
        </p:nvSpPr>
        <p:spPr>
          <a:xfrm>
            <a:off x="5250572" y="272131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4" name="円/楕円 103"/>
          <p:cNvSpPr/>
          <p:nvPr/>
        </p:nvSpPr>
        <p:spPr>
          <a:xfrm>
            <a:off x="5674476" y="272131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5" name="円/楕円 104"/>
          <p:cNvSpPr/>
          <p:nvPr/>
        </p:nvSpPr>
        <p:spPr>
          <a:xfrm>
            <a:off x="5674476" y="3262351"/>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6" name="円/楕円 105"/>
          <p:cNvSpPr/>
          <p:nvPr/>
        </p:nvSpPr>
        <p:spPr>
          <a:xfrm>
            <a:off x="5250572" y="326235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7" name="円/楕円 106"/>
          <p:cNvSpPr/>
          <p:nvPr/>
        </p:nvSpPr>
        <p:spPr>
          <a:xfrm>
            <a:off x="6517086" y="2721312"/>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8" name="円/楕円 107"/>
          <p:cNvSpPr/>
          <p:nvPr/>
        </p:nvSpPr>
        <p:spPr>
          <a:xfrm>
            <a:off x="6940990" y="272131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9" name="円/楕円 108"/>
          <p:cNvSpPr/>
          <p:nvPr/>
        </p:nvSpPr>
        <p:spPr>
          <a:xfrm>
            <a:off x="6940990" y="326235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0" name="円/楕円 109"/>
          <p:cNvSpPr/>
          <p:nvPr/>
        </p:nvSpPr>
        <p:spPr>
          <a:xfrm>
            <a:off x="6517086" y="3262351"/>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1" name="円/楕円 110"/>
          <p:cNvSpPr/>
          <p:nvPr/>
        </p:nvSpPr>
        <p:spPr>
          <a:xfrm>
            <a:off x="7843165" y="2721312"/>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2" name="円/楕円 111"/>
          <p:cNvSpPr/>
          <p:nvPr/>
        </p:nvSpPr>
        <p:spPr>
          <a:xfrm>
            <a:off x="8267069" y="2721312"/>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3" name="円/楕円 112"/>
          <p:cNvSpPr/>
          <p:nvPr/>
        </p:nvSpPr>
        <p:spPr>
          <a:xfrm>
            <a:off x="8267069" y="3262351"/>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4" name="円/楕円 113"/>
          <p:cNvSpPr/>
          <p:nvPr/>
        </p:nvSpPr>
        <p:spPr>
          <a:xfrm>
            <a:off x="7843165" y="3262351"/>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5" name="円/楕円 114"/>
          <p:cNvSpPr/>
          <p:nvPr/>
        </p:nvSpPr>
        <p:spPr>
          <a:xfrm>
            <a:off x="6009619" y="1102111"/>
            <a:ext cx="237510" cy="23751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mc:AlternateContent xmlns:mc="http://schemas.openxmlformats.org/markup-compatibility/2006" xmlns:a14="http://schemas.microsoft.com/office/drawing/2010/main">
        <mc:Choice Requires="a14">
          <p:sp>
            <p:nvSpPr>
              <p:cNvPr id="8" name="正方形/長方形 7"/>
              <p:cNvSpPr/>
              <p:nvPr/>
            </p:nvSpPr>
            <p:spPr>
              <a:xfrm>
                <a:off x="3458779" y="116632"/>
                <a:ext cx="2226443" cy="769441"/>
              </a:xfrm>
              <a:prstGeom prst="rect">
                <a:avLst/>
              </a:prstGeom>
            </p:spPr>
            <p:txBody>
              <a:bodyPr wrap="none">
                <a:spAutoFit/>
              </a:bodyPr>
              <a:lstStyle/>
              <a:p>
                <a:r>
                  <a:rPr lang="ja-JP" altLang="en-US" sz="4400" dirty="0" smtClean="0">
                    <a:solidFill>
                      <a:prstClr val="black"/>
                    </a:solidFill>
                  </a:rPr>
                  <a:t>関連木</a:t>
                </a:r>
                <a14:m>
                  <m:oMath xmlns:m="http://schemas.openxmlformats.org/officeDocument/2006/math">
                    <m:r>
                      <a:rPr lang="en-US" altLang="ja-JP" sz="4400" i="1" smtClean="0">
                        <a:solidFill>
                          <a:schemeClr val="tx1"/>
                        </a:solidFill>
                        <a:latin typeface="Cambria Math"/>
                      </a:rPr>
                      <m:t>𝑇</m:t>
                    </m:r>
                  </m:oMath>
                </a14:m>
                <a:endParaRPr lang="ja-JP" altLang="en-US" sz="4400" dirty="0">
                  <a:solidFill>
                    <a:schemeClr val="tx1"/>
                  </a:solidFill>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3458779" y="116632"/>
                <a:ext cx="2226443" cy="769441"/>
              </a:xfrm>
              <a:prstGeom prst="rect">
                <a:avLst/>
              </a:prstGeom>
              <a:blipFill rotWithShape="1">
                <a:blip r:embed="rId2"/>
                <a:stretch>
                  <a:fillRect l="-10929" t="-13492" b="-3968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202BC488-264D-4CC2-AA22-7687A2C3553A}" type="slidenum">
              <a:rPr lang="ja-JP" altLang="en-US" smtClean="0">
                <a:solidFill>
                  <a:prstClr val="black">
                    <a:tint val="75000"/>
                  </a:prstClr>
                </a:solidFill>
              </a:rPr>
              <a:pPr/>
              <a:t>48</a:t>
            </a:fld>
            <a:endParaRPr lang="ja-JP" altLang="en-US" dirty="0">
              <a:solidFill>
                <a:prstClr val="black">
                  <a:tint val="75000"/>
                </a:prstClr>
              </a:solidFill>
            </a:endParaRPr>
          </a:p>
        </p:txBody>
      </p:sp>
      <p:cxnSp>
        <p:nvCxnSpPr>
          <p:cNvPr id="19" name="直線コネクタ 18"/>
          <p:cNvCxnSpPr>
            <a:stCxn id="48" idx="3"/>
            <a:endCxn id="45" idx="7"/>
          </p:cNvCxnSpPr>
          <p:nvPr/>
        </p:nvCxnSpPr>
        <p:spPr>
          <a:xfrm flipH="1">
            <a:off x="2126455" y="1645149"/>
            <a:ext cx="546518" cy="6708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45" idx="3"/>
            <a:endCxn id="46" idx="7"/>
          </p:cNvCxnSpPr>
          <p:nvPr/>
        </p:nvCxnSpPr>
        <p:spPr>
          <a:xfrm flipH="1">
            <a:off x="1438477" y="2483984"/>
            <a:ext cx="520034" cy="6124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45" idx="5"/>
            <a:endCxn id="47" idx="1"/>
          </p:cNvCxnSpPr>
          <p:nvPr/>
        </p:nvCxnSpPr>
        <p:spPr>
          <a:xfrm>
            <a:off x="2126455" y="2483984"/>
            <a:ext cx="546518" cy="6121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042483" y="1565572"/>
            <a:ext cx="552229" cy="523220"/>
          </a:xfrm>
          <a:prstGeom prst="rect">
            <a:avLst/>
          </a:prstGeom>
          <a:noFill/>
        </p:spPr>
        <p:txBody>
          <a:bodyPr wrap="square" rtlCol="0">
            <a:spAutoFit/>
          </a:bodyPr>
          <a:lstStyle/>
          <a:p>
            <a:r>
              <a:rPr kumimoji="1" lang="en-US" altLang="ja-JP" sz="2800" i="1" dirty="0" smtClean="0"/>
              <a:t>e</a:t>
            </a:r>
            <a:r>
              <a:rPr kumimoji="1" lang="en-US" altLang="ja-JP" sz="1600" dirty="0" smtClean="0"/>
              <a:t>1</a:t>
            </a:r>
            <a:endParaRPr kumimoji="1" lang="ja-JP" altLang="en-US" sz="2800" dirty="0"/>
          </a:p>
        </p:txBody>
      </p:sp>
      <p:sp>
        <p:nvSpPr>
          <p:cNvPr id="37" name="テキスト ボックス 36"/>
          <p:cNvSpPr txBox="1"/>
          <p:nvPr/>
        </p:nvSpPr>
        <p:spPr>
          <a:xfrm>
            <a:off x="1371499" y="2305826"/>
            <a:ext cx="552229" cy="523220"/>
          </a:xfrm>
          <a:prstGeom prst="rect">
            <a:avLst/>
          </a:prstGeom>
          <a:noFill/>
        </p:spPr>
        <p:txBody>
          <a:bodyPr wrap="square" rtlCol="0">
            <a:spAutoFit/>
          </a:bodyPr>
          <a:lstStyle/>
          <a:p>
            <a:r>
              <a:rPr kumimoji="1" lang="en-US" altLang="ja-JP" sz="2800" i="1" dirty="0" smtClean="0"/>
              <a:t>e</a:t>
            </a:r>
            <a:r>
              <a:rPr lang="en-US" altLang="ja-JP" sz="1600" dirty="0"/>
              <a:t>4</a:t>
            </a:r>
            <a:endParaRPr kumimoji="1" lang="ja-JP" altLang="en-US" sz="2800" dirty="0"/>
          </a:p>
        </p:txBody>
      </p:sp>
      <p:cxnSp>
        <p:nvCxnSpPr>
          <p:cNvPr id="38" name="直線コネクタ 37"/>
          <p:cNvCxnSpPr>
            <a:stCxn id="48" idx="4"/>
            <a:endCxn id="47" idx="0"/>
          </p:cNvCxnSpPr>
          <p:nvPr/>
        </p:nvCxnSpPr>
        <p:spPr>
          <a:xfrm>
            <a:off x="2756945" y="1679932"/>
            <a:ext cx="0" cy="13814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2042482" y="2538161"/>
            <a:ext cx="552229" cy="523220"/>
          </a:xfrm>
          <a:prstGeom prst="rect">
            <a:avLst/>
          </a:prstGeom>
          <a:noFill/>
        </p:spPr>
        <p:txBody>
          <a:bodyPr wrap="square" rtlCol="0">
            <a:spAutoFit/>
          </a:bodyPr>
          <a:lstStyle/>
          <a:p>
            <a:r>
              <a:rPr kumimoji="1" lang="en-US" altLang="ja-JP" sz="2800" i="1" dirty="0" smtClean="0"/>
              <a:t>e</a:t>
            </a:r>
            <a:r>
              <a:rPr lang="en-US" altLang="ja-JP" sz="1600" dirty="0" smtClean="0"/>
              <a:t>3</a:t>
            </a:r>
            <a:endParaRPr kumimoji="1" lang="ja-JP" altLang="en-US" sz="2800" dirty="0"/>
          </a:p>
        </p:txBody>
      </p:sp>
      <p:sp>
        <p:nvSpPr>
          <p:cNvPr id="40" name="テキスト ボックス 39"/>
          <p:cNvSpPr txBox="1"/>
          <p:nvPr/>
        </p:nvSpPr>
        <p:spPr>
          <a:xfrm>
            <a:off x="2774933" y="2138402"/>
            <a:ext cx="552229" cy="523220"/>
          </a:xfrm>
          <a:prstGeom prst="rect">
            <a:avLst/>
          </a:prstGeom>
          <a:noFill/>
        </p:spPr>
        <p:txBody>
          <a:bodyPr wrap="square" rtlCol="0">
            <a:spAutoFit/>
          </a:bodyPr>
          <a:lstStyle/>
          <a:p>
            <a:r>
              <a:rPr kumimoji="1" lang="en-US" altLang="ja-JP" sz="2800" i="1" dirty="0" smtClean="0"/>
              <a:t>e</a:t>
            </a:r>
            <a:r>
              <a:rPr lang="en-US" altLang="ja-JP" sz="1600" dirty="0"/>
              <a:t>2</a:t>
            </a:r>
            <a:endParaRPr kumimoji="1" lang="ja-JP" altLang="en-US" sz="2800" dirty="0"/>
          </a:p>
        </p:txBody>
      </p:sp>
      <p:sp>
        <p:nvSpPr>
          <p:cNvPr id="41" name="テキスト ボックス 40"/>
          <p:cNvSpPr txBox="1"/>
          <p:nvPr/>
        </p:nvSpPr>
        <p:spPr>
          <a:xfrm>
            <a:off x="2638190" y="975054"/>
            <a:ext cx="552229" cy="523220"/>
          </a:xfrm>
          <a:prstGeom prst="rect">
            <a:avLst/>
          </a:prstGeom>
          <a:noFill/>
        </p:spPr>
        <p:txBody>
          <a:bodyPr wrap="square" rtlCol="0">
            <a:spAutoFit/>
          </a:bodyPr>
          <a:lstStyle/>
          <a:p>
            <a:r>
              <a:rPr kumimoji="1" lang="en-US" altLang="ja-JP" sz="2800" i="1" dirty="0" smtClean="0"/>
              <a:t>z</a:t>
            </a:r>
            <a:endParaRPr kumimoji="1" lang="ja-JP" altLang="en-US" sz="2800" i="1" dirty="0"/>
          </a:p>
        </p:txBody>
      </p:sp>
      <p:sp>
        <p:nvSpPr>
          <p:cNvPr id="42" name="テキスト ボックス 41"/>
          <p:cNvSpPr txBox="1"/>
          <p:nvPr/>
        </p:nvSpPr>
        <p:spPr>
          <a:xfrm>
            <a:off x="1766368" y="1864868"/>
            <a:ext cx="552229" cy="523220"/>
          </a:xfrm>
          <a:prstGeom prst="rect">
            <a:avLst/>
          </a:prstGeom>
          <a:noFill/>
        </p:spPr>
        <p:txBody>
          <a:bodyPr wrap="square" rtlCol="0">
            <a:spAutoFit/>
          </a:bodyPr>
          <a:lstStyle/>
          <a:p>
            <a:r>
              <a:rPr lang="en-US" altLang="ja-JP" sz="2800" i="1" dirty="0"/>
              <a:t>u</a:t>
            </a:r>
            <a:endParaRPr kumimoji="1" lang="ja-JP" altLang="en-US" sz="2800" i="1" dirty="0"/>
          </a:p>
        </p:txBody>
      </p:sp>
      <p:sp>
        <p:nvSpPr>
          <p:cNvPr id="43" name="テキスト ボックス 42"/>
          <p:cNvSpPr txBox="1"/>
          <p:nvPr/>
        </p:nvSpPr>
        <p:spPr>
          <a:xfrm>
            <a:off x="1146265" y="3180136"/>
            <a:ext cx="552229" cy="523220"/>
          </a:xfrm>
          <a:prstGeom prst="rect">
            <a:avLst/>
          </a:prstGeom>
          <a:noFill/>
        </p:spPr>
        <p:txBody>
          <a:bodyPr wrap="square" rtlCol="0">
            <a:spAutoFit/>
          </a:bodyPr>
          <a:lstStyle/>
          <a:p>
            <a:r>
              <a:rPr lang="en-US" altLang="ja-JP" sz="2800" i="1" dirty="0" smtClean="0"/>
              <a:t>v</a:t>
            </a:r>
            <a:endParaRPr kumimoji="1" lang="ja-JP" altLang="en-US" sz="2800" i="1" dirty="0"/>
          </a:p>
        </p:txBody>
      </p:sp>
      <p:sp>
        <p:nvSpPr>
          <p:cNvPr id="44" name="テキスト ボックス 43"/>
          <p:cNvSpPr txBox="1"/>
          <p:nvPr/>
        </p:nvSpPr>
        <p:spPr>
          <a:xfrm>
            <a:off x="2552694" y="3180136"/>
            <a:ext cx="552229" cy="523220"/>
          </a:xfrm>
          <a:prstGeom prst="rect">
            <a:avLst/>
          </a:prstGeom>
          <a:noFill/>
        </p:spPr>
        <p:txBody>
          <a:bodyPr wrap="square" rtlCol="0">
            <a:spAutoFit/>
          </a:bodyPr>
          <a:lstStyle/>
          <a:p>
            <a:r>
              <a:rPr lang="en-US" altLang="ja-JP" sz="2800" i="1" dirty="0"/>
              <a:t>w</a:t>
            </a:r>
            <a:endParaRPr kumimoji="1" lang="ja-JP" altLang="en-US" sz="2800" i="1" dirty="0"/>
          </a:p>
        </p:txBody>
      </p:sp>
      <p:sp>
        <p:nvSpPr>
          <p:cNvPr id="45" name="円/楕円 44"/>
          <p:cNvSpPr/>
          <p:nvPr/>
        </p:nvSpPr>
        <p:spPr>
          <a:xfrm>
            <a:off x="1923728" y="228125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6" name="円/楕円 45"/>
          <p:cNvSpPr/>
          <p:nvPr/>
        </p:nvSpPr>
        <p:spPr>
          <a:xfrm>
            <a:off x="1235750" y="3061623"/>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7" name="円/楕円 46"/>
          <p:cNvSpPr/>
          <p:nvPr/>
        </p:nvSpPr>
        <p:spPr>
          <a:xfrm>
            <a:off x="2638190" y="306138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8" name="円/楕円 47"/>
          <p:cNvSpPr/>
          <p:nvPr/>
        </p:nvSpPr>
        <p:spPr>
          <a:xfrm>
            <a:off x="2638190" y="144242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mc:AlternateContent xmlns:mc="http://schemas.openxmlformats.org/markup-compatibility/2006" xmlns:a14="http://schemas.microsoft.com/office/drawing/2010/main">
        <mc:Choice Requires="a14">
          <p:sp>
            <p:nvSpPr>
              <p:cNvPr id="117" name="テキスト ボックス 116"/>
              <p:cNvSpPr txBox="1"/>
              <p:nvPr/>
            </p:nvSpPr>
            <p:spPr>
              <a:xfrm>
                <a:off x="385472" y="5013273"/>
                <a:ext cx="8491770" cy="523220"/>
              </a:xfrm>
              <a:prstGeom prst="rect">
                <a:avLst/>
              </a:prstGeom>
              <a:noFill/>
            </p:spPr>
            <p:txBody>
              <a:bodyPr wrap="square" rtlCol="0">
                <a:spAutoFit/>
              </a:bodyPr>
              <a:lstStyle/>
              <a:p>
                <a:r>
                  <a:rPr kumimoji="1" lang="ja-JP" altLang="en-US" sz="2800" dirty="0" smtClean="0">
                    <a:solidFill>
                      <a:srgbClr val="0000FF"/>
                    </a:solidFill>
                  </a:rPr>
                  <a:t>グラフ</a:t>
                </a:r>
                <a14:m>
                  <m:oMath xmlns:m="http://schemas.openxmlformats.org/officeDocument/2006/math">
                    <m:r>
                      <a:rPr kumimoji="1" lang="en-US" altLang="ja-JP" sz="2800" b="0" i="1" smtClean="0">
                        <a:solidFill>
                          <a:srgbClr val="0000FF"/>
                        </a:solidFill>
                        <a:latin typeface="Cambria Math"/>
                      </a:rPr>
                      <m:t>𝐺</m:t>
                    </m:r>
                  </m:oMath>
                </a14:m>
                <a:r>
                  <a:rPr kumimoji="1" lang="ja-JP" altLang="en-US" sz="2800" dirty="0" smtClean="0">
                    <a:solidFill>
                      <a:srgbClr val="0000FF"/>
                    </a:solidFill>
                  </a:rPr>
                  <a:t>内にサイズ</a:t>
                </a:r>
                <a14:m>
                  <m:oMath xmlns:m="http://schemas.openxmlformats.org/officeDocument/2006/math">
                    <m:r>
                      <a:rPr lang="en-US" altLang="ja-JP" sz="2800" b="0" i="1" smtClean="0">
                        <a:solidFill>
                          <a:srgbClr val="0000FF"/>
                        </a:solidFill>
                        <a:latin typeface="Cambria Math"/>
                      </a:rPr>
                      <m:t>𝑘</m:t>
                    </m:r>
                  </m:oMath>
                </a14:m>
                <a:r>
                  <a:rPr kumimoji="1" lang="ja-JP" altLang="en-US" sz="2800" dirty="0" smtClean="0">
                    <a:solidFill>
                      <a:srgbClr val="0000FF"/>
                    </a:solidFill>
                  </a:rPr>
                  <a:t>の頂点被覆が存在する</a:t>
                </a:r>
                <a:endParaRPr kumimoji="1" lang="en-US" altLang="ja-JP" sz="2800" dirty="0" smtClean="0">
                  <a:solidFill>
                    <a:srgbClr val="0000FF"/>
                  </a:solidFill>
                </a:endParaRPr>
              </a:p>
            </p:txBody>
          </p:sp>
        </mc:Choice>
        <mc:Fallback xmlns="">
          <p:sp>
            <p:nvSpPr>
              <p:cNvPr id="117" name="テキスト ボックス 116"/>
              <p:cNvSpPr txBox="1">
                <a:spLocks noRot="1" noChangeAspect="1" noMove="1" noResize="1" noEditPoints="1" noAdjustHandles="1" noChangeArrowheads="1" noChangeShapeType="1" noTextEdit="1"/>
              </p:cNvSpPr>
              <p:nvPr/>
            </p:nvSpPr>
            <p:spPr>
              <a:xfrm>
                <a:off x="385472" y="5013273"/>
                <a:ext cx="8491770" cy="523220"/>
              </a:xfrm>
              <a:prstGeom prst="rect">
                <a:avLst/>
              </a:prstGeom>
              <a:blipFill rotWithShape="1">
                <a:blip r:embed="rId3"/>
                <a:stretch>
                  <a:fillRect l="-1436" t="-9302"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p:cNvSpPr txBox="1"/>
              <p:nvPr/>
            </p:nvSpPr>
            <p:spPr>
              <a:xfrm>
                <a:off x="390719" y="5536493"/>
                <a:ext cx="8826122" cy="523220"/>
              </a:xfrm>
              <a:prstGeom prst="rect">
                <a:avLst/>
              </a:prstGeom>
              <a:noFill/>
            </p:spPr>
            <p:txBody>
              <a:bodyPr wrap="square" rtlCol="0">
                <a:spAutoFit/>
              </a:bodyPr>
              <a:lstStyle/>
              <a:p>
                <a:r>
                  <a:rPr lang="ja-JP" altLang="en-US" sz="2800" dirty="0"/>
                  <a:t>⇒</a:t>
                </a:r>
                <a:r>
                  <a:rPr kumimoji="1" lang="ja-JP" altLang="en-US" sz="2800" dirty="0" smtClean="0">
                    <a:solidFill>
                      <a:srgbClr val="FF0000"/>
                    </a:solidFill>
                  </a:rPr>
                  <a:t>関連木</a:t>
                </a:r>
                <a14:m>
                  <m:oMath xmlns:m="http://schemas.openxmlformats.org/officeDocument/2006/math">
                    <m:r>
                      <a:rPr kumimoji="1" lang="en-US" altLang="ja-JP" sz="2800" b="0" i="1" smtClean="0">
                        <a:solidFill>
                          <a:srgbClr val="FF0000"/>
                        </a:solidFill>
                        <a:latin typeface="Cambria Math"/>
                      </a:rPr>
                      <m:t>𝑇</m:t>
                    </m:r>
                  </m:oMath>
                </a14:m>
                <a:r>
                  <a:rPr kumimoji="1" lang="ja-JP" altLang="en-US" sz="2800" dirty="0" smtClean="0">
                    <a:solidFill>
                      <a:srgbClr val="FF0000"/>
                    </a:solidFill>
                  </a:rPr>
                  <a:t>上の</a:t>
                </a:r>
                <a14:m>
                  <m:oMath xmlns:m="http://schemas.openxmlformats.org/officeDocument/2006/math">
                    <m:r>
                      <a:rPr lang="en-US" altLang="ja-JP" sz="2800" b="0" i="1" smtClean="0">
                        <a:solidFill>
                          <a:srgbClr val="FF0000"/>
                        </a:solidFill>
                        <a:latin typeface="Cambria Math"/>
                      </a:rPr>
                      <m:t>𝑛</m:t>
                    </m:r>
                    <m:r>
                      <a:rPr lang="en-US" altLang="ja-JP" sz="2800" b="0" i="1" smtClean="0">
                        <a:solidFill>
                          <a:srgbClr val="FF0000"/>
                        </a:solidFill>
                        <a:latin typeface="Cambria Math"/>
                      </a:rPr>
                      <m:t>+</m:t>
                    </m:r>
                    <m:r>
                      <a:rPr lang="en-US" altLang="ja-JP" sz="2800" b="0" i="1" smtClean="0">
                        <a:solidFill>
                          <a:srgbClr val="FF0000"/>
                        </a:solidFill>
                        <a:latin typeface="Cambria Math"/>
                      </a:rPr>
                      <m:t>𝑘</m:t>
                    </m:r>
                  </m:oMath>
                </a14:m>
                <a:r>
                  <a:rPr kumimoji="1" lang="ja-JP" altLang="en-US" sz="2800" dirty="0" smtClean="0">
                    <a:solidFill>
                      <a:srgbClr val="FF0000"/>
                    </a:solidFill>
                  </a:rPr>
                  <a:t>回の操作による</a:t>
                </a:r>
                <a:r>
                  <a:rPr kumimoji="1" lang="en-US" altLang="ja-JP" sz="2800" dirty="0" smtClean="0">
                    <a:solidFill>
                      <a:srgbClr val="FF0000"/>
                    </a:solidFill>
                  </a:rPr>
                  <a:t>Flood-It</a:t>
                </a:r>
                <a:r>
                  <a:rPr kumimoji="1" lang="ja-JP" altLang="en-US" sz="2800" dirty="0" smtClean="0">
                    <a:solidFill>
                      <a:srgbClr val="FF0000"/>
                    </a:solidFill>
                  </a:rPr>
                  <a:t>が存在する</a:t>
                </a:r>
                <a:endParaRPr kumimoji="1" lang="en-US" altLang="ja-JP" sz="2800" dirty="0" smtClean="0">
                  <a:solidFill>
                    <a:srgbClr val="FF0000"/>
                  </a:solidFill>
                </a:endParaRPr>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390719" y="5536493"/>
                <a:ext cx="8826122" cy="523220"/>
              </a:xfrm>
              <a:prstGeom prst="rect">
                <a:avLst/>
              </a:prstGeom>
              <a:blipFill rotWithShape="1">
                <a:blip r:embed="rId4"/>
                <a:stretch>
                  <a:fillRect l="-1381" t="-20930" r="-898" b="-348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p:cNvSpPr txBox="1"/>
              <p:nvPr/>
            </p:nvSpPr>
            <p:spPr>
              <a:xfrm>
                <a:off x="1498590" y="3914040"/>
                <a:ext cx="1174383" cy="400110"/>
              </a:xfrm>
              <a:prstGeom prst="rect">
                <a:avLst/>
              </a:prstGeom>
              <a:noFill/>
            </p:spPr>
            <p:txBody>
              <a:bodyPr wrap="square" rtlCol="0">
                <a:spAutoFit/>
              </a:bodyPr>
              <a:lstStyle/>
              <a:p>
                <a:r>
                  <a:rPr kumimoji="1" lang="ja-JP" altLang="en-US" sz="2000" dirty="0" smtClean="0"/>
                  <a:t>グラフ</a:t>
                </a:r>
                <a14:m>
                  <m:oMath xmlns:m="http://schemas.openxmlformats.org/officeDocument/2006/math">
                    <m:r>
                      <a:rPr kumimoji="1" lang="en-US" altLang="ja-JP" sz="2000" b="0" i="1" smtClean="0">
                        <a:latin typeface="Cambria Math"/>
                      </a:rPr>
                      <m:t>𝐺</m:t>
                    </m:r>
                  </m:oMath>
                </a14:m>
                <a:endParaRPr kumimoji="1" lang="en-US" altLang="ja-JP" sz="2000" b="0" dirty="0" smtClean="0"/>
              </a:p>
            </p:txBody>
          </p:sp>
        </mc:Choice>
        <mc:Fallback xmlns="">
          <p:sp>
            <p:nvSpPr>
              <p:cNvPr id="119" name="テキスト ボックス 118"/>
              <p:cNvSpPr txBox="1">
                <a:spLocks noRot="1" noChangeAspect="1" noMove="1" noResize="1" noEditPoints="1" noAdjustHandles="1" noChangeArrowheads="1" noChangeShapeType="1" noTextEdit="1"/>
              </p:cNvSpPr>
              <p:nvPr/>
            </p:nvSpPr>
            <p:spPr>
              <a:xfrm>
                <a:off x="1498590" y="3914040"/>
                <a:ext cx="1174383" cy="400110"/>
              </a:xfrm>
              <a:prstGeom prst="rect">
                <a:avLst/>
              </a:prstGeom>
              <a:blipFill rotWithShape="1">
                <a:blip r:embed="rId5"/>
                <a:stretch>
                  <a:fillRect l="-5729"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p:cNvSpPr txBox="1"/>
              <p:nvPr/>
            </p:nvSpPr>
            <p:spPr>
              <a:xfrm>
                <a:off x="5508869" y="3919350"/>
                <a:ext cx="1293138" cy="400110"/>
              </a:xfrm>
              <a:prstGeom prst="rect">
                <a:avLst/>
              </a:prstGeom>
              <a:noFill/>
            </p:spPr>
            <p:txBody>
              <a:bodyPr wrap="square" rtlCol="0">
                <a:spAutoFit/>
              </a:bodyPr>
              <a:lstStyle/>
              <a:p>
                <a:r>
                  <a:rPr lang="ja-JP" altLang="en-US" sz="2000" dirty="0" smtClean="0"/>
                  <a:t>関連木</a:t>
                </a:r>
                <a14:m>
                  <m:oMath xmlns:m="http://schemas.openxmlformats.org/officeDocument/2006/math">
                    <m:r>
                      <a:rPr lang="en-US" altLang="ja-JP" sz="2000" i="1">
                        <a:latin typeface="Cambria Math"/>
                      </a:rPr>
                      <m:t>𝑇</m:t>
                    </m:r>
                  </m:oMath>
                </a14:m>
                <a:endParaRPr lang="ja-JP" altLang="en-US" sz="2000" dirty="0"/>
              </a:p>
            </p:txBody>
          </p:sp>
        </mc:Choice>
        <mc:Fallback xmlns="">
          <p:sp>
            <p:nvSpPr>
              <p:cNvPr id="120" name="テキスト ボックス 119"/>
              <p:cNvSpPr txBox="1">
                <a:spLocks noRot="1" noChangeAspect="1" noMove="1" noResize="1" noEditPoints="1" noAdjustHandles="1" noChangeArrowheads="1" noChangeShapeType="1" noTextEdit="1"/>
              </p:cNvSpPr>
              <p:nvPr/>
            </p:nvSpPr>
            <p:spPr>
              <a:xfrm>
                <a:off x="5508869" y="3919350"/>
                <a:ext cx="1293138" cy="400110"/>
              </a:xfrm>
              <a:prstGeom prst="rect">
                <a:avLst/>
              </a:prstGeom>
              <a:blipFill rotWithShape="1">
                <a:blip r:embed="rId6"/>
                <a:stretch>
                  <a:fillRect l="-5189" t="-6061" b="-27273"/>
                </a:stretch>
              </a:blipFill>
            </p:spPr>
            <p:txBody>
              <a:bodyPr/>
              <a:lstStyle/>
              <a:p>
                <a:r>
                  <a:rPr lang="ja-JP" altLang="en-US">
                    <a:noFill/>
                  </a:rPr>
                  <a:t> </a:t>
                </a:r>
              </a:p>
            </p:txBody>
          </p:sp>
        </mc:Fallback>
      </mc:AlternateContent>
      <p:sp>
        <p:nvSpPr>
          <p:cNvPr id="82" name="正方形/長方形 81"/>
          <p:cNvSpPr/>
          <p:nvPr/>
        </p:nvSpPr>
        <p:spPr>
          <a:xfrm>
            <a:off x="5598957" y="4314150"/>
            <a:ext cx="517864" cy="51786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3" name="正方形/長方形 82"/>
          <p:cNvSpPr/>
          <p:nvPr/>
        </p:nvSpPr>
        <p:spPr>
          <a:xfrm>
            <a:off x="4985406" y="4314150"/>
            <a:ext cx="517864" cy="51786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4" name="正方形/長方形 83"/>
          <p:cNvSpPr/>
          <p:nvPr/>
        </p:nvSpPr>
        <p:spPr>
          <a:xfrm>
            <a:off x="6212505" y="4314150"/>
            <a:ext cx="517864" cy="51786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5" name="正方形/長方形 84"/>
          <p:cNvSpPr/>
          <p:nvPr/>
        </p:nvSpPr>
        <p:spPr>
          <a:xfrm>
            <a:off x="6845592" y="4319460"/>
            <a:ext cx="517864" cy="517864"/>
          </a:xfrm>
          <a:prstGeom prst="rect">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nvGrpSpPr>
          <p:cNvPr id="3" name="グループ化 2"/>
          <p:cNvGrpSpPr/>
          <p:nvPr/>
        </p:nvGrpSpPr>
        <p:grpSpPr>
          <a:xfrm>
            <a:off x="896756" y="4320379"/>
            <a:ext cx="1131415" cy="517864"/>
            <a:chOff x="896756" y="4320379"/>
            <a:chExt cx="1131415" cy="517864"/>
          </a:xfrm>
        </p:grpSpPr>
        <p:sp>
          <p:nvSpPr>
            <p:cNvPr id="99" name="正方形/長方形 98"/>
            <p:cNvSpPr/>
            <p:nvPr/>
          </p:nvSpPr>
          <p:spPr>
            <a:xfrm>
              <a:off x="1510307" y="4320379"/>
              <a:ext cx="517864" cy="51786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00" name="正方形/長方形 99"/>
            <p:cNvSpPr/>
            <p:nvPr/>
          </p:nvSpPr>
          <p:spPr>
            <a:xfrm>
              <a:off x="896756" y="4320379"/>
              <a:ext cx="517864" cy="51786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5" name="グループ化 4"/>
          <p:cNvGrpSpPr/>
          <p:nvPr/>
        </p:nvGrpSpPr>
        <p:grpSpPr>
          <a:xfrm>
            <a:off x="2123855" y="4320379"/>
            <a:ext cx="1150951" cy="523174"/>
            <a:chOff x="2123855" y="4320379"/>
            <a:chExt cx="1150951" cy="523174"/>
          </a:xfrm>
        </p:grpSpPr>
        <p:sp>
          <p:nvSpPr>
            <p:cNvPr id="103" name="正方形/長方形 102"/>
            <p:cNvSpPr/>
            <p:nvPr/>
          </p:nvSpPr>
          <p:spPr>
            <a:xfrm>
              <a:off x="2123855" y="4320379"/>
              <a:ext cx="517864" cy="51786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16" name="正方形/長方形 115"/>
            <p:cNvSpPr/>
            <p:nvPr/>
          </p:nvSpPr>
          <p:spPr>
            <a:xfrm>
              <a:off x="2756942" y="4325689"/>
              <a:ext cx="517864" cy="517864"/>
            </a:xfrm>
            <a:prstGeom prst="rect">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21" name="正方形/長方形 120"/>
          <p:cNvSpPr/>
          <p:nvPr/>
        </p:nvSpPr>
        <p:spPr>
          <a:xfrm>
            <a:off x="5907250" y="1022708"/>
            <a:ext cx="411249" cy="427912"/>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ysClr val="windowText" lastClr="000000"/>
              </a:solidFill>
            </a:endParaRPr>
          </a:p>
        </p:txBody>
      </p:sp>
    </p:spTree>
    <p:extLst>
      <p:ext uri="{BB962C8B-B14F-4D97-AF65-F5344CB8AC3E}">
        <p14:creationId xmlns:p14="http://schemas.microsoft.com/office/powerpoint/2010/main" val="126398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15"/>
                                        </p:tgtEl>
                                        <p:attrNameLst>
                                          <p:attrName>fillcolor</p:attrName>
                                        </p:attrNameLst>
                                      </p:cBhvr>
                                      <p:to>
                                        <a:srgbClr val="FF5D5D"/>
                                      </p:to>
                                    </p:animClr>
                                    <p:set>
                                      <p:cBhvr>
                                        <p:cTn id="7" dur="500" fill="hold"/>
                                        <p:tgtEl>
                                          <p:spTgt spid="115"/>
                                        </p:tgtEl>
                                        <p:attrNameLst>
                                          <p:attrName>fill.type</p:attrName>
                                        </p:attrNameLst>
                                      </p:cBhvr>
                                      <p:to>
                                        <p:strVal val="solid"/>
                                      </p:to>
                                    </p:set>
                                    <p:set>
                                      <p:cBhvr>
                                        <p:cTn id="8" dur="500" fill="hold"/>
                                        <p:tgtEl>
                                          <p:spTgt spid="115"/>
                                        </p:tgtEl>
                                        <p:attrNameLst>
                                          <p:attrName>fill.on</p:attrName>
                                        </p:attrNameLst>
                                      </p:cBhvr>
                                      <p:to>
                                        <p:strVal val="true"/>
                                      </p:to>
                                    </p:set>
                                  </p:childTnLst>
                                </p:cTn>
                              </p:par>
                              <p:par>
                                <p:cTn id="9" presetID="10" presetClass="entr" presetSubtype="0"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fade">
                                      <p:cBhvr>
                                        <p:cTn id="11" dur="500"/>
                                        <p:tgtEl>
                                          <p:spTgt spid="8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mph" presetSubtype="2" fill="hold" nodeType="clickEffect">
                                  <p:stCondLst>
                                    <p:cond delay="0"/>
                                  </p:stCondLst>
                                  <p:childTnLst>
                                    <p:animClr clrSpc="rgb" dir="cw">
                                      <p:cBhvr>
                                        <p:cTn id="15" dur="500" fill="hold"/>
                                        <p:tgtEl>
                                          <p:spTgt spid="115"/>
                                        </p:tgtEl>
                                        <p:attrNameLst>
                                          <p:attrName>fillcolor</p:attrName>
                                        </p:attrNameLst>
                                      </p:cBhvr>
                                      <p:to>
                                        <a:srgbClr val="00DA00"/>
                                      </p:to>
                                    </p:animClr>
                                    <p:set>
                                      <p:cBhvr>
                                        <p:cTn id="16" dur="500" fill="hold"/>
                                        <p:tgtEl>
                                          <p:spTgt spid="115"/>
                                        </p:tgtEl>
                                        <p:attrNameLst>
                                          <p:attrName>fill.type</p:attrName>
                                        </p:attrNameLst>
                                      </p:cBhvr>
                                      <p:to>
                                        <p:strVal val="solid"/>
                                      </p:to>
                                    </p:set>
                                    <p:set>
                                      <p:cBhvr>
                                        <p:cTn id="17" dur="500" fill="hold"/>
                                        <p:tgtEl>
                                          <p:spTgt spid="115"/>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500" fill="hold"/>
                                        <p:tgtEl>
                                          <p:spTgt spid="96"/>
                                        </p:tgtEl>
                                        <p:attrNameLst>
                                          <p:attrName>fillcolor</p:attrName>
                                        </p:attrNameLst>
                                      </p:cBhvr>
                                      <p:to>
                                        <a:srgbClr val="00DA00"/>
                                      </p:to>
                                    </p:animClr>
                                    <p:set>
                                      <p:cBhvr>
                                        <p:cTn id="20" dur="500" fill="hold"/>
                                        <p:tgtEl>
                                          <p:spTgt spid="96"/>
                                        </p:tgtEl>
                                        <p:attrNameLst>
                                          <p:attrName>fill.type</p:attrName>
                                        </p:attrNameLst>
                                      </p:cBhvr>
                                      <p:to>
                                        <p:strVal val="solid"/>
                                      </p:to>
                                    </p:set>
                                    <p:set>
                                      <p:cBhvr>
                                        <p:cTn id="21" dur="500" fill="hold"/>
                                        <p:tgtEl>
                                          <p:spTgt spid="96"/>
                                        </p:tgtEl>
                                        <p:attrNameLst>
                                          <p:attrName>fill.on</p:attrName>
                                        </p:attrNameLst>
                                      </p:cBhvr>
                                      <p:to>
                                        <p:strVal val="true"/>
                                      </p:to>
                                    </p:set>
                                  </p:childTnLst>
                                </p:cTn>
                              </p:par>
                              <p:par>
                                <p:cTn id="22" presetID="1" presetClass="emph" presetSubtype="2" fill="hold" nodeType="withEffect">
                                  <p:stCondLst>
                                    <p:cond delay="0"/>
                                  </p:stCondLst>
                                  <p:childTnLst>
                                    <p:animClr clrSpc="rgb" dir="cw">
                                      <p:cBhvr>
                                        <p:cTn id="23" dur="500" fill="hold"/>
                                        <p:tgtEl>
                                          <p:spTgt spid="108"/>
                                        </p:tgtEl>
                                        <p:attrNameLst>
                                          <p:attrName>fillcolor</p:attrName>
                                        </p:attrNameLst>
                                      </p:cBhvr>
                                      <p:to>
                                        <a:srgbClr val="00DA00"/>
                                      </p:to>
                                    </p:animClr>
                                    <p:set>
                                      <p:cBhvr>
                                        <p:cTn id="24" dur="500" fill="hold"/>
                                        <p:tgtEl>
                                          <p:spTgt spid="108"/>
                                        </p:tgtEl>
                                        <p:attrNameLst>
                                          <p:attrName>fill.type</p:attrName>
                                        </p:attrNameLst>
                                      </p:cBhvr>
                                      <p:to>
                                        <p:strVal val="solid"/>
                                      </p:to>
                                    </p:set>
                                    <p:set>
                                      <p:cBhvr>
                                        <p:cTn id="25" dur="500" fill="hold"/>
                                        <p:tgtEl>
                                          <p:spTgt spid="10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500" fill="hold"/>
                                        <p:tgtEl>
                                          <p:spTgt spid="112"/>
                                        </p:tgtEl>
                                        <p:attrNameLst>
                                          <p:attrName>fillcolor</p:attrName>
                                        </p:attrNameLst>
                                      </p:cBhvr>
                                      <p:to>
                                        <a:srgbClr val="00DA00"/>
                                      </p:to>
                                    </p:animClr>
                                    <p:set>
                                      <p:cBhvr>
                                        <p:cTn id="28" dur="500" fill="hold"/>
                                        <p:tgtEl>
                                          <p:spTgt spid="112"/>
                                        </p:tgtEl>
                                        <p:attrNameLst>
                                          <p:attrName>fill.type</p:attrName>
                                        </p:attrNameLst>
                                      </p:cBhvr>
                                      <p:to>
                                        <p:strVal val="solid"/>
                                      </p:to>
                                    </p:set>
                                    <p:set>
                                      <p:cBhvr>
                                        <p:cTn id="29" dur="500" fill="hold"/>
                                        <p:tgtEl>
                                          <p:spTgt spid="112"/>
                                        </p:tgtEl>
                                        <p:attrNameLst>
                                          <p:attrName>fill.on</p:attrName>
                                        </p:attrNameLst>
                                      </p:cBhvr>
                                      <p:to>
                                        <p:strVal val="true"/>
                                      </p:to>
                                    </p:set>
                                  </p:childTnLst>
                                </p:cTn>
                              </p:par>
                              <p:par>
                                <p:cTn id="30" presetID="10" presetClass="entr" presetSubtype="0" fill="hold" grpId="0" nodeType="with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500"/>
                                        <p:tgtEl>
                                          <p:spTgt spid="8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500" fill="hold"/>
                                        <p:tgtEl>
                                          <p:spTgt spid="115"/>
                                        </p:tgtEl>
                                        <p:attrNameLst>
                                          <p:attrName>fillcolor</p:attrName>
                                        </p:attrNameLst>
                                      </p:cBhvr>
                                      <p:to>
                                        <a:srgbClr val="7171FF"/>
                                      </p:to>
                                    </p:animClr>
                                    <p:set>
                                      <p:cBhvr>
                                        <p:cTn id="37" dur="500" fill="hold"/>
                                        <p:tgtEl>
                                          <p:spTgt spid="115"/>
                                        </p:tgtEl>
                                        <p:attrNameLst>
                                          <p:attrName>fill.type</p:attrName>
                                        </p:attrNameLst>
                                      </p:cBhvr>
                                      <p:to>
                                        <p:strVal val="solid"/>
                                      </p:to>
                                    </p:set>
                                    <p:set>
                                      <p:cBhvr>
                                        <p:cTn id="38" dur="500" fill="hold"/>
                                        <p:tgtEl>
                                          <p:spTgt spid="11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500" fill="hold"/>
                                        <p:tgtEl>
                                          <p:spTgt spid="96"/>
                                        </p:tgtEl>
                                        <p:attrNameLst>
                                          <p:attrName>fillcolor</p:attrName>
                                        </p:attrNameLst>
                                      </p:cBhvr>
                                      <p:to>
                                        <a:srgbClr val="7171FF"/>
                                      </p:to>
                                    </p:animClr>
                                    <p:set>
                                      <p:cBhvr>
                                        <p:cTn id="41" dur="500" fill="hold"/>
                                        <p:tgtEl>
                                          <p:spTgt spid="96"/>
                                        </p:tgtEl>
                                        <p:attrNameLst>
                                          <p:attrName>fill.type</p:attrName>
                                        </p:attrNameLst>
                                      </p:cBhvr>
                                      <p:to>
                                        <p:strVal val="solid"/>
                                      </p:to>
                                    </p:set>
                                    <p:set>
                                      <p:cBhvr>
                                        <p:cTn id="42" dur="500" fill="hold"/>
                                        <p:tgtEl>
                                          <p:spTgt spid="96"/>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500" fill="hold"/>
                                        <p:tgtEl>
                                          <p:spTgt spid="108"/>
                                        </p:tgtEl>
                                        <p:attrNameLst>
                                          <p:attrName>fillcolor</p:attrName>
                                        </p:attrNameLst>
                                      </p:cBhvr>
                                      <p:to>
                                        <a:srgbClr val="7171FF"/>
                                      </p:to>
                                    </p:animClr>
                                    <p:set>
                                      <p:cBhvr>
                                        <p:cTn id="45" dur="500" fill="hold"/>
                                        <p:tgtEl>
                                          <p:spTgt spid="108"/>
                                        </p:tgtEl>
                                        <p:attrNameLst>
                                          <p:attrName>fill.type</p:attrName>
                                        </p:attrNameLst>
                                      </p:cBhvr>
                                      <p:to>
                                        <p:strVal val="solid"/>
                                      </p:to>
                                    </p:set>
                                    <p:set>
                                      <p:cBhvr>
                                        <p:cTn id="46" dur="500" fill="hold"/>
                                        <p:tgtEl>
                                          <p:spTgt spid="10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112"/>
                                        </p:tgtEl>
                                        <p:attrNameLst>
                                          <p:attrName>fillcolor</p:attrName>
                                        </p:attrNameLst>
                                      </p:cBhvr>
                                      <p:to>
                                        <a:srgbClr val="7171FF"/>
                                      </p:to>
                                    </p:animClr>
                                    <p:set>
                                      <p:cBhvr>
                                        <p:cTn id="49" dur="500" fill="hold"/>
                                        <p:tgtEl>
                                          <p:spTgt spid="112"/>
                                        </p:tgtEl>
                                        <p:attrNameLst>
                                          <p:attrName>fill.type</p:attrName>
                                        </p:attrNameLst>
                                      </p:cBhvr>
                                      <p:to>
                                        <p:strVal val="solid"/>
                                      </p:to>
                                    </p:set>
                                    <p:set>
                                      <p:cBhvr>
                                        <p:cTn id="50" dur="500" fill="hold"/>
                                        <p:tgtEl>
                                          <p:spTgt spid="112"/>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500" fill="hold"/>
                                        <p:tgtEl>
                                          <p:spTgt spid="101"/>
                                        </p:tgtEl>
                                        <p:attrNameLst>
                                          <p:attrName>fillcolor</p:attrName>
                                        </p:attrNameLst>
                                      </p:cBhvr>
                                      <p:to>
                                        <a:srgbClr val="7171FF"/>
                                      </p:to>
                                    </p:animClr>
                                    <p:set>
                                      <p:cBhvr>
                                        <p:cTn id="53" dur="500" fill="hold"/>
                                        <p:tgtEl>
                                          <p:spTgt spid="101"/>
                                        </p:tgtEl>
                                        <p:attrNameLst>
                                          <p:attrName>fill.type</p:attrName>
                                        </p:attrNameLst>
                                      </p:cBhvr>
                                      <p:to>
                                        <p:strVal val="solid"/>
                                      </p:to>
                                    </p:set>
                                    <p:set>
                                      <p:cBhvr>
                                        <p:cTn id="54" dur="500" fill="hold"/>
                                        <p:tgtEl>
                                          <p:spTgt spid="101"/>
                                        </p:tgtEl>
                                        <p:attrNameLst>
                                          <p:attrName>fill.on</p:attrName>
                                        </p:attrNameLst>
                                      </p:cBhvr>
                                      <p:to>
                                        <p:strVal val="true"/>
                                      </p:to>
                                    </p:set>
                                  </p:childTnLst>
                                </p:cTn>
                              </p:par>
                              <p:par>
                                <p:cTn id="55" presetID="1" presetClass="emph" presetSubtype="2" fill="hold" nodeType="withEffect">
                                  <p:stCondLst>
                                    <p:cond delay="0"/>
                                  </p:stCondLst>
                                  <p:childTnLst>
                                    <p:animClr clrSpc="rgb" dir="cw">
                                      <p:cBhvr>
                                        <p:cTn id="56" dur="500" fill="hold"/>
                                        <p:tgtEl>
                                          <p:spTgt spid="97"/>
                                        </p:tgtEl>
                                        <p:attrNameLst>
                                          <p:attrName>fillcolor</p:attrName>
                                        </p:attrNameLst>
                                      </p:cBhvr>
                                      <p:to>
                                        <a:srgbClr val="7171FF"/>
                                      </p:to>
                                    </p:animClr>
                                    <p:set>
                                      <p:cBhvr>
                                        <p:cTn id="57" dur="500" fill="hold"/>
                                        <p:tgtEl>
                                          <p:spTgt spid="97"/>
                                        </p:tgtEl>
                                        <p:attrNameLst>
                                          <p:attrName>fill.type</p:attrName>
                                        </p:attrNameLst>
                                      </p:cBhvr>
                                      <p:to>
                                        <p:strVal val="solid"/>
                                      </p:to>
                                    </p:set>
                                    <p:set>
                                      <p:cBhvr>
                                        <p:cTn id="58" dur="500" fill="hold"/>
                                        <p:tgtEl>
                                          <p:spTgt spid="97"/>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500" fill="hold"/>
                                        <p:tgtEl>
                                          <p:spTgt spid="102"/>
                                        </p:tgtEl>
                                        <p:attrNameLst>
                                          <p:attrName>fillcolor</p:attrName>
                                        </p:attrNameLst>
                                      </p:cBhvr>
                                      <p:to>
                                        <a:srgbClr val="7171FF"/>
                                      </p:to>
                                    </p:animClr>
                                    <p:set>
                                      <p:cBhvr>
                                        <p:cTn id="61" dur="500" fill="hold"/>
                                        <p:tgtEl>
                                          <p:spTgt spid="102"/>
                                        </p:tgtEl>
                                        <p:attrNameLst>
                                          <p:attrName>fill.type</p:attrName>
                                        </p:attrNameLst>
                                      </p:cBhvr>
                                      <p:to>
                                        <p:strVal val="solid"/>
                                      </p:to>
                                    </p:set>
                                    <p:set>
                                      <p:cBhvr>
                                        <p:cTn id="62" dur="500" fill="hold"/>
                                        <p:tgtEl>
                                          <p:spTgt spid="102"/>
                                        </p:tgtEl>
                                        <p:attrNameLst>
                                          <p:attrName>fill.on</p:attrName>
                                        </p:attrNameLst>
                                      </p:cBhvr>
                                      <p:to>
                                        <p:strVal val="true"/>
                                      </p:to>
                                    </p:set>
                                  </p:childTnLst>
                                </p:cTn>
                              </p:par>
                              <p:par>
                                <p:cTn id="63" presetID="10"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fade">
                                      <p:cBhvr>
                                        <p:cTn id="65" dur="500"/>
                                        <p:tgtEl>
                                          <p:spTgt spid="84"/>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mph" presetSubtype="2" fill="hold" nodeType="clickEffect">
                                  <p:stCondLst>
                                    <p:cond delay="0"/>
                                  </p:stCondLst>
                                  <p:childTnLst>
                                    <p:animClr clrSpc="rgb" dir="cw">
                                      <p:cBhvr>
                                        <p:cTn id="69" dur="500" fill="hold"/>
                                        <p:tgtEl>
                                          <p:spTgt spid="115"/>
                                        </p:tgtEl>
                                        <p:attrNameLst>
                                          <p:attrName>fillcolor</p:attrName>
                                        </p:attrNameLst>
                                      </p:cBhvr>
                                      <p:to>
                                        <a:srgbClr val="E8FF0F"/>
                                      </p:to>
                                    </p:animClr>
                                    <p:set>
                                      <p:cBhvr>
                                        <p:cTn id="70" dur="500" fill="hold"/>
                                        <p:tgtEl>
                                          <p:spTgt spid="115"/>
                                        </p:tgtEl>
                                        <p:attrNameLst>
                                          <p:attrName>fill.type</p:attrName>
                                        </p:attrNameLst>
                                      </p:cBhvr>
                                      <p:to>
                                        <p:strVal val="solid"/>
                                      </p:to>
                                    </p:set>
                                    <p:set>
                                      <p:cBhvr>
                                        <p:cTn id="71" dur="500" fill="hold"/>
                                        <p:tgtEl>
                                          <p:spTgt spid="115"/>
                                        </p:tgtEl>
                                        <p:attrNameLst>
                                          <p:attrName>fill.on</p:attrName>
                                        </p:attrNameLst>
                                      </p:cBhvr>
                                      <p:to>
                                        <p:strVal val="true"/>
                                      </p:to>
                                    </p:set>
                                  </p:childTnLst>
                                </p:cTn>
                              </p:par>
                              <p:par>
                                <p:cTn id="72" presetID="1" presetClass="emph" presetSubtype="2" fill="hold" nodeType="withEffect">
                                  <p:stCondLst>
                                    <p:cond delay="0"/>
                                  </p:stCondLst>
                                  <p:childTnLst>
                                    <p:animClr clrSpc="rgb" dir="cw">
                                      <p:cBhvr>
                                        <p:cTn id="73" dur="500" fill="hold"/>
                                        <p:tgtEl>
                                          <p:spTgt spid="96"/>
                                        </p:tgtEl>
                                        <p:attrNameLst>
                                          <p:attrName>fillcolor</p:attrName>
                                        </p:attrNameLst>
                                      </p:cBhvr>
                                      <p:to>
                                        <a:srgbClr val="E8FF0F"/>
                                      </p:to>
                                    </p:animClr>
                                    <p:set>
                                      <p:cBhvr>
                                        <p:cTn id="74" dur="500" fill="hold"/>
                                        <p:tgtEl>
                                          <p:spTgt spid="96"/>
                                        </p:tgtEl>
                                        <p:attrNameLst>
                                          <p:attrName>fill.type</p:attrName>
                                        </p:attrNameLst>
                                      </p:cBhvr>
                                      <p:to>
                                        <p:strVal val="solid"/>
                                      </p:to>
                                    </p:set>
                                    <p:set>
                                      <p:cBhvr>
                                        <p:cTn id="75" dur="500" fill="hold"/>
                                        <p:tgtEl>
                                          <p:spTgt spid="96"/>
                                        </p:tgtEl>
                                        <p:attrNameLst>
                                          <p:attrName>fill.on</p:attrName>
                                        </p:attrNameLst>
                                      </p:cBhvr>
                                      <p:to>
                                        <p:strVal val="true"/>
                                      </p:to>
                                    </p:set>
                                  </p:childTnLst>
                                </p:cTn>
                              </p:par>
                              <p:par>
                                <p:cTn id="76" presetID="1" presetClass="emph" presetSubtype="2" fill="hold" nodeType="withEffect">
                                  <p:stCondLst>
                                    <p:cond delay="0"/>
                                  </p:stCondLst>
                                  <p:childTnLst>
                                    <p:animClr clrSpc="rgb" dir="cw">
                                      <p:cBhvr>
                                        <p:cTn id="77" dur="500" fill="hold"/>
                                        <p:tgtEl>
                                          <p:spTgt spid="108"/>
                                        </p:tgtEl>
                                        <p:attrNameLst>
                                          <p:attrName>fillcolor</p:attrName>
                                        </p:attrNameLst>
                                      </p:cBhvr>
                                      <p:to>
                                        <a:srgbClr val="E8FF0F"/>
                                      </p:to>
                                    </p:animClr>
                                    <p:set>
                                      <p:cBhvr>
                                        <p:cTn id="78" dur="500" fill="hold"/>
                                        <p:tgtEl>
                                          <p:spTgt spid="108"/>
                                        </p:tgtEl>
                                        <p:attrNameLst>
                                          <p:attrName>fill.type</p:attrName>
                                        </p:attrNameLst>
                                      </p:cBhvr>
                                      <p:to>
                                        <p:strVal val="solid"/>
                                      </p:to>
                                    </p:set>
                                    <p:set>
                                      <p:cBhvr>
                                        <p:cTn id="79" dur="500" fill="hold"/>
                                        <p:tgtEl>
                                          <p:spTgt spid="108"/>
                                        </p:tgtEl>
                                        <p:attrNameLst>
                                          <p:attrName>fill.on</p:attrName>
                                        </p:attrNameLst>
                                      </p:cBhvr>
                                      <p:to>
                                        <p:strVal val="true"/>
                                      </p:to>
                                    </p:set>
                                  </p:childTnLst>
                                </p:cTn>
                              </p:par>
                              <p:par>
                                <p:cTn id="80" presetID="1" presetClass="emph" presetSubtype="2" fill="hold" nodeType="withEffect">
                                  <p:stCondLst>
                                    <p:cond delay="0"/>
                                  </p:stCondLst>
                                  <p:childTnLst>
                                    <p:animClr clrSpc="rgb" dir="cw">
                                      <p:cBhvr>
                                        <p:cTn id="81" dur="500" fill="hold"/>
                                        <p:tgtEl>
                                          <p:spTgt spid="112"/>
                                        </p:tgtEl>
                                        <p:attrNameLst>
                                          <p:attrName>fillcolor</p:attrName>
                                        </p:attrNameLst>
                                      </p:cBhvr>
                                      <p:to>
                                        <a:srgbClr val="E8FF0F"/>
                                      </p:to>
                                    </p:animClr>
                                    <p:set>
                                      <p:cBhvr>
                                        <p:cTn id="82" dur="500" fill="hold"/>
                                        <p:tgtEl>
                                          <p:spTgt spid="112"/>
                                        </p:tgtEl>
                                        <p:attrNameLst>
                                          <p:attrName>fill.type</p:attrName>
                                        </p:attrNameLst>
                                      </p:cBhvr>
                                      <p:to>
                                        <p:strVal val="solid"/>
                                      </p:to>
                                    </p:set>
                                    <p:set>
                                      <p:cBhvr>
                                        <p:cTn id="83" dur="500" fill="hold"/>
                                        <p:tgtEl>
                                          <p:spTgt spid="112"/>
                                        </p:tgtEl>
                                        <p:attrNameLst>
                                          <p:attrName>fill.on</p:attrName>
                                        </p:attrNameLst>
                                      </p:cBhvr>
                                      <p:to>
                                        <p:strVal val="true"/>
                                      </p:to>
                                    </p:set>
                                  </p:childTnLst>
                                </p:cTn>
                              </p:par>
                              <p:par>
                                <p:cTn id="84" presetID="1" presetClass="emph" presetSubtype="2" fill="hold" nodeType="withEffect">
                                  <p:stCondLst>
                                    <p:cond delay="0"/>
                                  </p:stCondLst>
                                  <p:childTnLst>
                                    <p:animClr clrSpc="rgb" dir="cw">
                                      <p:cBhvr>
                                        <p:cTn id="85" dur="500" fill="hold"/>
                                        <p:tgtEl>
                                          <p:spTgt spid="101"/>
                                        </p:tgtEl>
                                        <p:attrNameLst>
                                          <p:attrName>fillcolor</p:attrName>
                                        </p:attrNameLst>
                                      </p:cBhvr>
                                      <p:to>
                                        <a:srgbClr val="E8FF0F"/>
                                      </p:to>
                                    </p:animClr>
                                    <p:set>
                                      <p:cBhvr>
                                        <p:cTn id="86" dur="500" fill="hold"/>
                                        <p:tgtEl>
                                          <p:spTgt spid="101"/>
                                        </p:tgtEl>
                                        <p:attrNameLst>
                                          <p:attrName>fill.type</p:attrName>
                                        </p:attrNameLst>
                                      </p:cBhvr>
                                      <p:to>
                                        <p:strVal val="solid"/>
                                      </p:to>
                                    </p:set>
                                    <p:set>
                                      <p:cBhvr>
                                        <p:cTn id="87" dur="500" fill="hold"/>
                                        <p:tgtEl>
                                          <p:spTgt spid="101"/>
                                        </p:tgtEl>
                                        <p:attrNameLst>
                                          <p:attrName>fill.on</p:attrName>
                                        </p:attrNameLst>
                                      </p:cBhvr>
                                      <p:to>
                                        <p:strVal val="true"/>
                                      </p:to>
                                    </p:set>
                                  </p:childTnLst>
                                </p:cTn>
                              </p:par>
                              <p:par>
                                <p:cTn id="88" presetID="1" presetClass="emph" presetSubtype="2" fill="hold" nodeType="withEffect">
                                  <p:stCondLst>
                                    <p:cond delay="0"/>
                                  </p:stCondLst>
                                  <p:childTnLst>
                                    <p:animClr clrSpc="rgb" dir="cw">
                                      <p:cBhvr>
                                        <p:cTn id="89" dur="500" fill="hold"/>
                                        <p:tgtEl>
                                          <p:spTgt spid="97"/>
                                        </p:tgtEl>
                                        <p:attrNameLst>
                                          <p:attrName>fillcolor</p:attrName>
                                        </p:attrNameLst>
                                      </p:cBhvr>
                                      <p:to>
                                        <a:srgbClr val="E8FF0F"/>
                                      </p:to>
                                    </p:animClr>
                                    <p:set>
                                      <p:cBhvr>
                                        <p:cTn id="90" dur="500" fill="hold"/>
                                        <p:tgtEl>
                                          <p:spTgt spid="97"/>
                                        </p:tgtEl>
                                        <p:attrNameLst>
                                          <p:attrName>fill.type</p:attrName>
                                        </p:attrNameLst>
                                      </p:cBhvr>
                                      <p:to>
                                        <p:strVal val="solid"/>
                                      </p:to>
                                    </p:set>
                                    <p:set>
                                      <p:cBhvr>
                                        <p:cTn id="91" dur="500" fill="hold"/>
                                        <p:tgtEl>
                                          <p:spTgt spid="97"/>
                                        </p:tgtEl>
                                        <p:attrNameLst>
                                          <p:attrName>fill.on</p:attrName>
                                        </p:attrNameLst>
                                      </p:cBhvr>
                                      <p:to>
                                        <p:strVal val="true"/>
                                      </p:to>
                                    </p:set>
                                  </p:childTnLst>
                                </p:cTn>
                              </p:par>
                              <p:par>
                                <p:cTn id="92" presetID="1" presetClass="emph" presetSubtype="2" fill="hold" nodeType="withEffect">
                                  <p:stCondLst>
                                    <p:cond delay="0"/>
                                  </p:stCondLst>
                                  <p:childTnLst>
                                    <p:animClr clrSpc="rgb" dir="cw">
                                      <p:cBhvr>
                                        <p:cTn id="93" dur="500" fill="hold"/>
                                        <p:tgtEl>
                                          <p:spTgt spid="102"/>
                                        </p:tgtEl>
                                        <p:attrNameLst>
                                          <p:attrName>fillcolor</p:attrName>
                                        </p:attrNameLst>
                                      </p:cBhvr>
                                      <p:to>
                                        <a:srgbClr val="E8FF0F"/>
                                      </p:to>
                                    </p:animClr>
                                    <p:set>
                                      <p:cBhvr>
                                        <p:cTn id="94" dur="500" fill="hold"/>
                                        <p:tgtEl>
                                          <p:spTgt spid="102"/>
                                        </p:tgtEl>
                                        <p:attrNameLst>
                                          <p:attrName>fill.type</p:attrName>
                                        </p:attrNameLst>
                                      </p:cBhvr>
                                      <p:to>
                                        <p:strVal val="solid"/>
                                      </p:to>
                                    </p:set>
                                    <p:set>
                                      <p:cBhvr>
                                        <p:cTn id="95" dur="500" fill="hold"/>
                                        <p:tgtEl>
                                          <p:spTgt spid="102"/>
                                        </p:tgtEl>
                                        <p:attrNameLst>
                                          <p:attrName>fill.on</p:attrName>
                                        </p:attrNameLst>
                                      </p:cBhvr>
                                      <p:to>
                                        <p:strVal val="true"/>
                                      </p:to>
                                    </p:set>
                                  </p:childTnLst>
                                </p:cTn>
                              </p:par>
                              <p:par>
                                <p:cTn id="96" presetID="1" presetClass="emph" presetSubtype="2" fill="hold" nodeType="withEffect">
                                  <p:stCondLst>
                                    <p:cond delay="0"/>
                                  </p:stCondLst>
                                  <p:childTnLst>
                                    <p:animClr clrSpc="rgb" dir="cw">
                                      <p:cBhvr>
                                        <p:cTn id="97" dur="500" fill="hold"/>
                                        <p:tgtEl>
                                          <p:spTgt spid="106"/>
                                        </p:tgtEl>
                                        <p:attrNameLst>
                                          <p:attrName>fillcolor</p:attrName>
                                        </p:attrNameLst>
                                      </p:cBhvr>
                                      <p:to>
                                        <a:srgbClr val="E8FF0F"/>
                                      </p:to>
                                    </p:animClr>
                                    <p:set>
                                      <p:cBhvr>
                                        <p:cTn id="98" dur="500" fill="hold"/>
                                        <p:tgtEl>
                                          <p:spTgt spid="106"/>
                                        </p:tgtEl>
                                        <p:attrNameLst>
                                          <p:attrName>fill.type</p:attrName>
                                        </p:attrNameLst>
                                      </p:cBhvr>
                                      <p:to>
                                        <p:strVal val="solid"/>
                                      </p:to>
                                    </p:set>
                                    <p:set>
                                      <p:cBhvr>
                                        <p:cTn id="99" dur="500" fill="hold"/>
                                        <p:tgtEl>
                                          <p:spTgt spid="106"/>
                                        </p:tgtEl>
                                        <p:attrNameLst>
                                          <p:attrName>fill.on</p:attrName>
                                        </p:attrNameLst>
                                      </p:cBhvr>
                                      <p:to>
                                        <p:strVal val="true"/>
                                      </p:to>
                                    </p:set>
                                  </p:childTnLst>
                                </p:cTn>
                              </p:par>
                              <p:par>
                                <p:cTn id="100" presetID="1" presetClass="emph" presetSubtype="2" fill="hold" nodeType="withEffect">
                                  <p:stCondLst>
                                    <p:cond delay="0"/>
                                  </p:stCondLst>
                                  <p:childTnLst>
                                    <p:animClr clrSpc="rgb" dir="cw">
                                      <p:cBhvr>
                                        <p:cTn id="101" dur="500" fill="hold"/>
                                        <p:tgtEl>
                                          <p:spTgt spid="104"/>
                                        </p:tgtEl>
                                        <p:attrNameLst>
                                          <p:attrName>fillcolor</p:attrName>
                                        </p:attrNameLst>
                                      </p:cBhvr>
                                      <p:to>
                                        <a:srgbClr val="E8FF0F"/>
                                      </p:to>
                                    </p:animClr>
                                    <p:set>
                                      <p:cBhvr>
                                        <p:cTn id="102" dur="500" fill="hold"/>
                                        <p:tgtEl>
                                          <p:spTgt spid="104"/>
                                        </p:tgtEl>
                                        <p:attrNameLst>
                                          <p:attrName>fill.type</p:attrName>
                                        </p:attrNameLst>
                                      </p:cBhvr>
                                      <p:to>
                                        <p:strVal val="solid"/>
                                      </p:to>
                                    </p:set>
                                    <p:set>
                                      <p:cBhvr>
                                        <p:cTn id="103" dur="500" fill="hold"/>
                                        <p:tgtEl>
                                          <p:spTgt spid="104"/>
                                        </p:tgtEl>
                                        <p:attrNameLst>
                                          <p:attrName>fill.on</p:attrName>
                                        </p:attrNameLst>
                                      </p:cBhvr>
                                      <p:to>
                                        <p:strVal val="true"/>
                                      </p:to>
                                    </p:set>
                                  </p:childTnLst>
                                </p:cTn>
                              </p:par>
                              <p:par>
                                <p:cTn id="104" presetID="1" presetClass="emph" presetSubtype="2" fill="hold" nodeType="withEffect">
                                  <p:stCondLst>
                                    <p:cond delay="0"/>
                                  </p:stCondLst>
                                  <p:childTnLst>
                                    <p:animClr clrSpc="rgb" dir="cw">
                                      <p:cBhvr>
                                        <p:cTn id="105" dur="500" fill="hold"/>
                                        <p:tgtEl>
                                          <p:spTgt spid="107"/>
                                        </p:tgtEl>
                                        <p:attrNameLst>
                                          <p:attrName>fillcolor</p:attrName>
                                        </p:attrNameLst>
                                      </p:cBhvr>
                                      <p:to>
                                        <a:srgbClr val="E8FF0F"/>
                                      </p:to>
                                    </p:animClr>
                                    <p:set>
                                      <p:cBhvr>
                                        <p:cTn id="106" dur="500" fill="hold"/>
                                        <p:tgtEl>
                                          <p:spTgt spid="107"/>
                                        </p:tgtEl>
                                        <p:attrNameLst>
                                          <p:attrName>fill.type</p:attrName>
                                        </p:attrNameLst>
                                      </p:cBhvr>
                                      <p:to>
                                        <p:strVal val="solid"/>
                                      </p:to>
                                    </p:set>
                                    <p:set>
                                      <p:cBhvr>
                                        <p:cTn id="107" dur="500" fill="hold"/>
                                        <p:tgtEl>
                                          <p:spTgt spid="107"/>
                                        </p:tgtEl>
                                        <p:attrNameLst>
                                          <p:attrName>fill.on</p:attrName>
                                        </p:attrNameLst>
                                      </p:cBhvr>
                                      <p:to>
                                        <p:strVal val="true"/>
                                      </p:to>
                                    </p:set>
                                  </p:childTnLst>
                                </p:cTn>
                              </p:par>
                              <p:par>
                                <p:cTn id="108" presetID="1" presetClass="emph" presetSubtype="2" fill="hold" nodeType="withEffect">
                                  <p:stCondLst>
                                    <p:cond delay="0"/>
                                  </p:stCondLst>
                                  <p:childTnLst>
                                    <p:animClr clrSpc="rgb" dir="cw">
                                      <p:cBhvr>
                                        <p:cTn id="109" dur="500" fill="hold"/>
                                        <p:tgtEl>
                                          <p:spTgt spid="109"/>
                                        </p:tgtEl>
                                        <p:attrNameLst>
                                          <p:attrName>fillcolor</p:attrName>
                                        </p:attrNameLst>
                                      </p:cBhvr>
                                      <p:to>
                                        <a:srgbClr val="E8FF0F"/>
                                      </p:to>
                                    </p:animClr>
                                    <p:set>
                                      <p:cBhvr>
                                        <p:cTn id="110" dur="500" fill="hold"/>
                                        <p:tgtEl>
                                          <p:spTgt spid="109"/>
                                        </p:tgtEl>
                                        <p:attrNameLst>
                                          <p:attrName>fill.type</p:attrName>
                                        </p:attrNameLst>
                                      </p:cBhvr>
                                      <p:to>
                                        <p:strVal val="solid"/>
                                      </p:to>
                                    </p:set>
                                    <p:set>
                                      <p:cBhvr>
                                        <p:cTn id="111" dur="500" fill="hold"/>
                                        <p:tgtEl>
                                          <p:spTgt spid="109"/>
                                        </p:tgtEl>
                                        <p:attrNameLst>
                                          <p:attrName>fill.on</p:attrName>
                                        </p:attrNameLst>
                                      </p:cBhvr>
                                      <p:to>
                                        <p:strVal val="true"/>
                                      </p:to>
                                    </p:set>
                                  </p:childTnLst>
                                </p:cTn>
                              </p:par>
                              <p:par>
                                <p:cTn id="112" presetID="10" presetClass="entr" presetSubtype="0" fill="hold" grpId="0" nodeType="withEffect">
                                  <p:stCondLst>
                                    <p:cond delay="0"/>
                                  </p:stCondLst>
                                  <p:childTnLst>
                                    <p:set>
                                      <p:cBhvr>
                                        <p:cTn id="113" dur="1" fill="hold">
                                          <p:stCondLst>
                                            <p:cond delay="0"/>
                                          </p:stCondLst>
                                        </p:cTn>
                                        <p:tgtEl>
                                          <p:spTgt spid="85"/>
                                        </p:tgtEl>
                                        <p:attrNameLst>
                                          <p:attrName>style.visibility</p:attrName>
                                        </p:attrNameLst>
                                      </p:cBhvr>
                                      <p:to>
                                        <p:strVal val="visible"/>
                                      </p:to>
                                    </p:set>
                                    <p:animEffect transition="in" filter="fade">
                                      <p:cBhvr>
                                        <p:cTn id="114"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4" grpId="0" animBg="1"/>
      <p:bldP spid="85"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2" name="直線コネクタ 51"/>
          <p:cNvCxnSpPr>
            <a:stCxn id="115" idx="2"/>
            <a:endCxn id="96" idx="0"/>
          </p:cNvCxnSpPr>
          <p:nvPr/>
        </p:nvCxnSpPr>
        <p:spPr>
          <a:xfrm flipH="1">
            <a:off x="4043553" y="1220866"/>
            <a:ext cx="1966066"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115" idx="2"/>
            <a:endCxn id="97" idx="0"/>
          </p:cNvCxnSpPr>
          <p:nvPr/>
        </p:nvCxnSpPr>
        <p:spPr>
          <a:xfrm flipH="1">
            <a:off x="4467457" y="1220866"/>
            <a:ext cx="1542162"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115" idx="3"/>
            <a:endCxn id="102" idx="0"/>
          </p:cNvCxnSpPr>
          <p:nvPr/>
        </p:nvCxnSpPr>
        <p:spPr>
          <a:xfrm flipH="1">
            <a:off x="5369327" y="1304838"/>
            <a:ext cx="675075"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115" idx="3"/>
            <a:endCxn id="104" idx="0"/>
          </p:cNvCxnSpPr>
          <p:nvPr/>
        </p:nvCxnSpPr>
        <p:spPr>
          <a:xfrm flipH="1">
            <a:off x="5793231" y="1304838"/>
            <a:ext cx="251171"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115" idx="5"/>
            <a:endCxn id="107" idx="0"/>
          </p:cNvCxnSpPr>
          <p:nvPr/>
        </p:nvCxnSpPr>
        <p:spPr>
          <a:xfrm>
            <a:off x="6212346" y="1304838"/>
            <a:ext cx="423495"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115" idx="5"/>
            <a:endCxn id="108" idx="0"/>
          </p:cNvCxnSpPr>
          <p:nvPr/>
        </p:nvCxnSpPr>
        <p:spPr>
          <a:xfrm>
            <a:off x="6212346" y="1304838"/>
            <a:ext cx="847399" cy="1416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a:stCxn id="115" idx="6"/>
            <a:endCxn id="111" idx="0"/>
          </p:cNvCxnSpPr>
          <p:nvPr/>
        </p:nvCxnSpPr>
        <p:spPr>
          <a:xfrm>
            <a:off x="6247129" y="1220866"/>
            <a:ext cx="1714791"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115" idx="6"/>
            <a:endCxn id="112" idx="0"/>
          </p:cNvCxnSpPr>
          <p:nvPr/>
        </p:nvCxnSpPr>
        <p:spPr>
          <a:xfrm>
            <a:off x="6247129" y="1220866"/>
            <a:ext cx="2138695" cy="1500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96" idx="4"/>
            <a:endCxn id="101" idx="0"/>
          </p:cNvCxnSpPr>
          <p:nvPr/>
        </p:nvCxnSpPr>
        <p:spPr>
          <a:xfrm>
            <a:off x="4043553"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97" idx="4"/>
            <a:endCxn id="98" idx="0"/>
          </p:cNvCxnSpPr>
          <p:nvPr/>
        </p:nvCxnSpPr>
        <p:spPr>
          <a:xfrm>
            <a:off x="4467457"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102" idx="4"/>
            <a:endCxn id="106" idx="0"/>
          </p:cNvCxnSpPr>
          <p:nvPr/>
        </p:nvCxnSpPr>
        <p:spPr>
          <a:xfrm>
            <a:off x="5369327"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104" idx="4"/>
            <a:endCxn id="105" idx="0"/>
          </p:cNvCxnSpPr>
          <p:nvPr/>
        </p:nvCxnSpPr>
        <p:spPr>
          <a:xfrm>
            <a:off x="5793231"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107" idx="4"/>
            <a:endCxn id="110" idx="0"/>
          </p:cNvCxnSpPr>
          <p:nvPr/>
        </p:nvCxnSpPr>
        <p:spPr>
          <a:xfrm>
            <a:off x="6635841"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108" idx="4"/>
            <a:endCxn id="109" idx="0"/>
          </p:cNvCxnSpPr>
          <p:nvPr/>
        </p:nvCxnSpPr>
        <p:spPr>
          <a:xfrm>
            <a:off x="7059745"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111" idx="4"/>
            <a:endCxn id="114" idx="0"/>
          </p:cNvCxnSpPr>
          <p:nvPr/>
        </p:nvCxnSpPr>
        <p:spPr>
          <a:xfrm>
            <a:off x="7961920"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112" idx="4"/>
            <a:endCxn id="113" idx="0"/>
          </p:cNvCxnSpPr>
          <p:nvPr/>
        </p:nvCxnSpPr>
        <p:spPr>
          <a:xfrm>
            <a:off x="8385824" y="2958822"/>
            <a:ext cx="0" cy="303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3531127" y="2426231"/>
            <a:ext cx="552229" cy="523220"/>
          </a:xfrm>
          <a:prstGeom prst="rect">
            <a:avLst/>
          </a:prstGeom>
          <a:noFill/>
        </p:spPr>
        <p:txBody>
          <a:bodyPr wrap="square" rtlCol="0">
            <a:spAutoFit/>
          </a:bodyPr>
          <a:lstStyle/>
          <a:p>
            <a:r>
              <a:rPr lang="en-US" altLang="ja-JP" sz="2800" i="1" dirty="0" smtClean="0"/>
              <a:t>u</a:t>
            </a:r>
            <a:r>
              <a:rPr lang="en-US" altLang="ja-JP" sz="1600" dirty="0" smtClean="0"/>
              <a:t>1</a:t>
            </a:r>
            <a:r>
              <a:rPr lang="ja-JP" altLang="en-US" sz="1600" dirty="0" smtClean="0"/>
              <a:t>‘</a:t>
            </a:r>
            <a:endParaRPr kumimoji="1" lang="ja-JP" altLang="en-US" sz="2800" i="1" dirty="0"/>
          </a:p>
        </p:txBody>
      </p:sp>
      <p:sp>
        <p:nvSpPr>
          <p:cNvPr id="75" name="テキスト ボックス 74"/>
          <p:cNvSpPr txBox="1"/>
          <p:nvPr/>
        </p:nvSpPr>
        <p:spPr>
          <a:xfrm>
            <a:off x="4573183" y="2414328"/>
            <a:ext cx="552229" cy="523220"/>
          </a:xfrm>
          <a:prstGeom prst="rect">
            <a:avLst/>
          </a:prstGeom>
          <a:noFill/>
        </p:spPr>
        <p:txBody>
          <a:bodyPr wrap="square" rtlCol="0">
            <a:spAutoFit/>
          </a:bodyPr>
          <a:lstStyle/>
          <a:p>
            <a:r>
              <a:rPr lang="en-US" altLang="ja-JP" sz="2800" i="1" dirty="0" smtClean="0"/>
              <a:t>z</a:t>
            </a:r>
            <a:r>
              <a:rPr lang="en-US" altLang="ja-JP" sz="1600" dirty="0" smtClean="0"/>
              <a:t>1</a:t>
            </a:r>
            <a:r>
              <a:rPr lang="ja-JP" altLang="en-US" sz="1600" dirty="0" smtClean="0"/>
              <a:t>‘</a:t>
            </a:r>
            <a:endParaRPr kumimoji="1" lang="ja-JP" altLang="en-US" sz="2800" i="1" dirty="0"/>
          </a:p>
        </p:txBody>
      </p:sp>
      <p:sp>
        <p:nvSpPr>
          <p:cNvPr id="76" name="テキスト ボックス 75"/>
          <p:cNvSpPr txBox="1"/>
          <p:nvPr/>
        </p:nvSpPr>
        <p:spPr>
          <a:xfrm>
            <a:off x="3815896" y="3332438"/>
            <a:ext cx="552229" cy="523220"/>
          </a:xfrm>
          <a:prstGeom prst="rect">
            <a:avLst/>
          </a:prstGeom>
          <a:noFill/>
        </p:spPr>
        <p:txBody>
          <a:bodyPr wrap="square" rtlCol="0">
            <a:spAutoFit/>
          </a:bodyPr>
          <a:lstStyle/>
          <a:p>
            <a:r>
              <a:rPr lang="en-US" altLang="ja-JP" sz="2800" i="1" dirty="0" smtClean="0"/>
              <a:t>z</a:t>
            </a:r>
            <a:r>
              <a:rPr lang="en-US" altLang="ja-JP" sz="1600" dirty="0" smtClean="0"/>
              <a:t>1</a:t>
            </a:r>
            <a:r>
              <a:rPr lang="ja-JP" altLang="en-US" sz="1600" dirty="0" smtClean="0"/>
              <a:t>‘</a:t>
            </a:r>
            <a:r>
              <a:rPr lang="ja-JP" altLang="en-US" sz="1600" dirty="0"/>
              <a:t>’</a:t>
            </a:r>
            <a:endParaRPr kumimoji="1" lang="ja-JP" altLang="en-US" sz="2800" i="1" dirty="0"/>
          </a:p>
        </p:txBody>
      </p:sp>
      <p:sp>
        <p:nvSpPr>
          <p:cNvPr id="77" name="テキスト ボックス 76"/>
          <p:cNvSpPr txBox="1"/>
          <p:nvPr/>
        </p:nvSpPr>
        <p:spPr>
          <a:xfrm>
            <a:off x="4270399" y="3360784"/>
            <a:ext cx="605568" cy="523220"/>
          </a:xfrm>
          <a:prstGeom prst="rect">
            <a:avLst/>
          </a:prstGeom>
          <a:noFill/>
        </p:spPr>
        <p:txBody>
          <a:bodyPr wrap="square" rtlCol="0">
            <a:spAutoFit/>
          </a:bodyPr>
          <a:lstStyle/>
          <a:p>
            <a:r>
              <a:rPr lang="en-US" altLang="ja-JP" sz="2800" i="1" dirty="0" smtClean="0"/>
              <a:t>u</a:t>
            </a:r>
            <a:r>
              <a:rPr lang="en-US" altLang="ja-JP" sz="1600" dirty="0" smtClean="0"/>
              <a:t>1</a:t>
            </a:r>
            <a:r>
              <a:rPr lang="ja-JP" altLang="en-US" sz="1600" dirty="0" smtClean="0"/>
              <a:t>‘’</a:t>
            </a:r>
            <a:endParaRPr kumimoji="1" lang="ja-JP" altLang="en-US" sz="2800" i="1" dirty="0"/>
          </a:p>
        </p:txBody>
      </p:sp>
      <p:sp>
        <p:nvSpPr>
          <p:cNvPr id="78" name="テキスト ボックス 77"/>
          <p:cNvSpPr txBox="1"/>
          <p:nvPr/>
        </p:nvSpPr>
        <p:spPr>
          <a:xfrm>
            <a:off x="4935853" y="2414328"/>
            <a:ext cx="552229" cy="523220"/>
          </a:xfrm>
          <a:prstGeom prst="rect">
            <a:avLst/>
          </a:prstGeom>
          <a:noFill/>
        </p:spPr>
        <p:txBody>
          <a:bodyPr wrap="square" rtlCol="0">
            <a:spAutoFit/>
          </a:bodyPr>
          <a:lstStyle/>
          <a:p>
            <a:r>
              <a:rPr lang="en-US" altLang="ja-JP" sz="2800" i="1" dirty="0" smtClean="0"/>
              <a:t>z</a:t>
            </a:r>
            <a:r>
              <a:rPr lang="en-US" altLang="ja-JP" sz="1600" dirty="0" smtClean="0"/>
              <a:t>2</a:t>
            </a:r>
            <a:r>
              <a:rPr lang="ja-JP" altLang="en-US" sz="1600" dirty="0" smtClean="0"/>
              <a:t>‘</a:t>
            </a:r>
            <a:endParaRPr kumimoji="1" lang="ja-JP" altLang="en-US" sz="2800" i="1" dirty="0"/>
          </a:p>
        </p:txBody>
      </p:sp>
      <p:sp>
        <p:nvSpPr>
          <p:cNvPr id="79" name="テキスト ボックス 78"/>
          <p:cNvSpPr txBox="1"/>
          <p:nvPr/>
        </p:nvSpPr>
        <p:spPr>
          <a:xfrm>
            <a:off x="5793231" y="2426231"/>
            <a:ext cx="605100" cy="523220"/>
          </a:xfrm>
          <a:prstGeom prst="rect">
            <a:avLst/>
          </a:prstGeom>
          <a:noFill/>
        </p:spPr>
        <p:txBody>
          <a:bodyPr wrap="square" rtlCol="0">
            <a:spAutoFit/>
          </a:bodyPr>
          <a:lstStyle/>
          <a:p>
            <a:r>
              <a:rPr lang="en-US" altLang="ja-JP" sz="2800" i="1" dirty="0" smtClean="0"/>
              <a:t>w</a:t>
            </a:r>
            <a:r>
              <a:rPr lang="en-US" altLang="ja-JP" sz="1600" dirty="0" smtClean="0"/>
              <a:t>2</a:t>
            </a:r>
            <a:r>
              <a:rPr lang="ja-JP" altLang="en-US" sz="1600" dirty="0" smtClean="0"/>
              <a:t>‘</a:t>
            </a:r>
            <a:endParaRPr kumimoji="1" lang="ja-JP" altLang="en-US" sz="2800" i="1" dirty="0"/>
          </a:p>
        </p:txBody>
      </p:sp>
      <p:sp>
        <p:nvSpPr>
          <p:cNvPr id="80" name="テキスト ボックス 79"/>
          <p:cNvSpPr txBox="1"/>
          <p:nvPr/>
        </p:nvSpPr>
        <p:spPr>
          <a:xfrm>
            <a:off x="5082549" y="3388023"/>
            <a:ext cx="710682" cy="523220"/>
          </a:xfrm>
          <a:prstGeom prst="rect">
            <a:avLst/>
          </a:prstGeom>
          <a:noFill/>
        </p:spPr>
        <p:txBody>
          <a:bodyPr wrap="square" rtlCol="0">
            <a:spAutoFit/>
          </a:bodyPr>
          <a:lstStyle/>
          <a:p>
            <a:r>
              <a:rPr lang="en-US" altLang="ja-JP" sz="2800" i="1" dirty="0" smtClean="0"/>
              <a:t>w</a:t>
            </a:r>
            <a:r>
              <a:rPr lang="en-US" altLang="ja-JP" sz="1600" dirty="0" smtClean="0"/>
              <a:t>2</a:t>
            </a:r>
            <a:r>
              <a:rPr lang="ja-JP" altLang="en-US" sz="1600" dirty="0" smtClean="0"/>
              <a:t>‘</a:t>
            </a:r>
            <a:r>
              <a:rPr lang="ja-JP" altLang="en-US" sz="1600" dirty="0"/>
              <a:t>’</a:t>
            </a:r>
            <a:endParaRPr kumimoji="1" lang="ja-JP" altLang="en-US" sz="2800" i="1" dirty="0"/>
          </a:p>
        </p:txBody>
      </p:sp>
      <p:sp>
        <p:nvSpPr>
          <p:cNvPr id="81" name="テキスト ボックス 80"/>
          <p:cNvSpPr txBox="1"/>
          <p:nvPr/>
        </p:nvSpPr>
        <p:spPr>
          <a:xfrm>
            <a:off x="5599576" y="3388023"/>
            <a:ext cx="552229" cy="523220"/>
          </a:xfrm>
          <a:prstGeom prst="rect">
            <a:avLst/>
          </a:prstGeom>
          <a:noFill/>
        </p:spPr>
        <p:txBody>
          <a:bodyPr wrap="square" rtlCol="0">
            <a:spAutoFit/>
          </a:bodyPr>
          <a:lstStyle/>
          <a:p>
            <a:r>
              <a:rPr lang="en-US" altLang="ja-JP" sz="2800" i="1" dirty="0" smtClean="0"/>
              <a:t>z</a:t>
            </a:r>
            <a:r>
              <a:rPr lang="en-US" altLang="ja-JP" sz="1600" dirty="0" smtClean="0"/>
              <a:t>2</a:t>
            </a:r>
            <a:r>
              <a:rPr lang="ja-JP" altLang="en-US" sz="1600" dirty="0" smtClean="0"/>
              <a:t>‘’</a:t>
            </a:r>
            <a:endParaRPr kumimoji="1" lang="ja-JP" altLang="en-US" sz="2800" i="1" dirty="0"/>
          </a:p>
        </p:txBody>
      </p:sp>
      <p:sp>
        <p:nvSpPr>
          <p:cNvPr id="87" name="テキスト ボックス 86"/>
          <p:cNvSpPr txBox="1"/>
          <p:nvPr/>
        </p:nvSpPr>
        <p:spPr>
          <a:xfrm>
            <a:off x="6185052" y="2322899"/>
            <a:ext cx="701330" cy="523220"/>
          </a:xfrm>
          <a:prstGeom prst="rect">
            <a:avLst/>
          </a:prstGeom>
          <a:noFill/>
        </p:spPr>
        <p:txBody>
          <a:bodyPr wrap="square" rtlCol="0">
            <a:spAutoFit/>
          </a:bodyPr>
          <a:lstStyle/>
          <a:p>
            <a:r>
              <a:rPr lang="en-US" altLang="ja-JP" sz="2800" i="1" dirty="0" smtClean="0"/>
              <a:t>w</a:t>
            </a:r>
            <a:r>
              <a:rPr lang="en-US" altLang="ja-JP" sz="1600" dirty="0" smtClean="0"/>
              <a:t>3</a:t>
            </a:r>
            <a:r>
              <a:rPr lang="ja-JP" altLang="en-US" sz="1600" dirty="0" smtClean="0"/>
              <a:t>‘</a:t>
            </a:r>
            <a:endParaRPr kumimoji="1" lang="ja-JP" altLang="en-US" sz="2800" i="1" dirty="0"/>
          </a:p>
        </p:txBody>
      </p:sp>
      <p:sp>
        <p:nvSpPr>
          <p:cNvPr id="88" name="テキスト ボックス 87"/>
          <p:cNvSpPr txBox="1"/>
          <p:nvPr/>
        </p:nvSpPr>
        <p:spPr>
          <a:xfrm>
            <a:off x="7013926" y="2316605"/>
            <a:ext cx="605100" cy="523220"/>
          </a:xfrm>
          <a:prstGeom prst="rect">
            <a:avLst/>
          </a:prstGeom>
          <a:noFill/>
        </p:spPr>
        <p:txBody>
          <a:bodyPr wrap="square" rtlCol="0">
            <a:spAutoFit/>
          </a:bodyPr>
          <a:lstStyle/>
          <a:p>
            <a:r>
              <a:rPr lang="en-US" altLang="ja-JP" sz="2800" i="1" dirty="0" smtClean="0"/>
              <a:t>u</a:t>
            </a:r>
            <a:r>
              <a:rPr lang="en-US" altLang="ja-JP" sz="1600" dirty="0"/>
              <a:t>3</a:t>
            </a:r>
            <a:r>
              <a:rPr lang="ja-JP" altLang="en-US" sz="1600" dirty="0" smtClean="0"/>
              <a:t>‘</a:t>
            </a:r>
            <a:endParaRPr kumimoji="1" lang="ja-JP" altLang="en-US" sz="2800" i="1" dirty="0"/>
          </a:p>
        </p:txBody>
      </p:sp>
      <p:sp>
        <p:nvSpPr>
          <p:cNvPr id="89" name="テキスト ボックス 88"/>
          <p:cNvSpPr txBox="1"/>
          <p:nvPr/>
        </p:nvSpPr>
        <p:spPr>
          <a:xfrm>
            <a:off x="6398331" y="3351444"/>
            <a:ext cx="605100" cy="523220"/>
          </a:xfrm>
          <a:prstGeom prst="rect">
            <a:avLst/>
          </a:prstGeom>
          <a:noFill/>
        </p:spPr>
        <p:txBody>
          <a:bodyPr wrap="square" rtlCol="0">
            <a:spAutoFit/>
          </a:bodyPr>
          <a:lstStyle/>
          <a:p>
            <a:r>
              <a:rPr lang="en-US" altLang="ja-JP" sz="2800" i="1" dirty="0" smtClean="0"/>
              <a:t>u</a:t>
            </a:r>
            <a:r>
              <a:rPr lang="en-US" altLang="ja-JP" sz="1600" dirty="0"/>
              <a:t>3</a:t>
            </a:r>
            <a:r>
              <a:rPr lang="ja-JP" altLang="en-US" sz="1600" dirty="0" smtClean="0"/>
              <a:t>‘</a:t>
            </a:r>
            <a:r>
              <a:rPr lang="ja-JP" altLang="en-US" sz="1600" dirty="0"/>
              <a:t>’</a:t>
            </a:r>
            <a:endParaRPr kumimoji="1" lang="ja-JP" altLang="en-US" sz="2800" i="1" dirty="0"/>
          </a:p>
        </p:txBody>
      </p:sp>
      <p:sp>
        <p:nvSpPr>
          <p:cNvPr id="90" name="テキスト ボックス 89"/>
          <p:cNvSpPr txBox="1"/>
          <p:nvPr/>
        </p:nvSpPr>
        <p:spPr>
          <a:xfrm>
            <a:off x="6882833" y="3358355"/>
            <a:ext cx="701330" cy="523220"/>
          </a:xfrm>
          <a:prstGeom prst="rect">
            <a:avLst/>
          </a:prstGeom>
          <a:noFill/>
        </p:spPr>
        <p:txBody>
          <a:bodyPr wrap="square" rtlCol="0">
            <a:spAutoFit/>
          </a:bodyPr>
          <a:lstStyle/>
          <a:p>
            <a:r>
              <a:rPr lang="en-US" altLang="ja-JP" sz="2800" i="1" dirty="0" smtClean="0"/>
              <a:t>w</a:t>
            </a:r>
            <a:r>
              <a:rPr lang="en-US" altLang="ja-JP" sz="1600" dirty="0" smtClean="0"/>
              <a:t>3</a:t>
            </a:r>
            <a:r>
              <a:rPr lang="ja-JP" altLang="en-US" sz="1600" dirty="0" smtClean="0"/>
              <a:t>‘’</a:t>
            </a:r>
            <a:endParaRPr kumimoji="1" lang="ja-JP" altLang="en-US" sz="2800" i="1" dirty="0"/>
          </a:p>
        </p:txBody>
      </p:sp>
      <p:sp>
        <p:nvSpPr>
          <p:cNvPr id="91" name="テキスト ボックス 90"/>
          <p:cNvSpPr txBox="1"/>
          <p:nvPr/>
        </p:nvSpPr>
        <p:spPr>
          <a:xfrm>
            <a:off x="7439048" y="2494485"/>
            <a:ext cx="552229" cy="523220"/>
          </a:xfrm>
          <a:prstGeom prst="rect">
            <a:avLst/>
          </a:prstGeom>
          <a:noFill/>
        </p:spPr>
        <p:txBody>
          <a:bodyPr wrap="square" rtlCol="0">
            <a:spAutoFit/>
          </a:bodyPr>
          <a:lstStyle/>
          <a:p>
            <a:r>
              <a:rPr lang="en-US" altLang="ja-JP" sz="2800" i="1" dirty="0" smtClean="0"/>
              <a:t>v</a:t>
            </a:r>
            <a:r>
              <a:rPr lang="en-US" altLang="ja-JP" sz="1600" dirty="0"/>
              <a:t>4</a:t>
            </a:r>
            <a:r>
              <a:rPr lang="ja-JP" altLang="en-US" sz="1600" dirty="0" smtClean="0"/>
              <a:t>‘</a:t>
            </a:r>
            <a:endParaRPr kumimoji="1" lang="ja-JP" altLang="en-US" sz="2800" i="1" dirty="0"/>
          </a:p>
        </p:txBody>
      </p:sp>
      <p:sp>
        <p:nvSpPr>
          <p:cNvPr id="92" name="テキスト ボックス 91"/>
          <p:cNvSpPr txBox="1"/>
          <p:nvPr/>
        </p:nvSpPr>
        <p:spPr>
          <a:xfrm>
            <a:off x="8451514" y="2494485"/>
            <a:ext cx="605100" cy="523220"/>
          </a:xfrm>
          <a:prstGeom prst="rect">
            <a:avLst/>
          </a:prstGeom>
          <a:noFill/>
        </p:spPr>
        <p:txBody>
          <a:bodyPr wrap="square" rtlCol="0">
            <a:spAutoFit/>
          </a:bodyPr>
          <a:lstStyle/>
          <a:p>
            <a:r>
              <a:rPr lang="en-US" altLang="ja-JP" sz="2800" i="1" dirty="0" smtClean="0"/>
              <a:t>u</a:t>
            </a:r>
            <a:r>
              <a:rPr lang="en-US" altLang="ja-JP" sz="1600" dirty="0"/>
              <a:t>4</a:t>
            </a:r>
            <a:r>
              <a:rPr lang="ja-JP" altLang="en-US" sz="1600" dirty="0" smtClean="0"/>
              <a:t>‘</a:t>
            </a:r>
            <a:endParaRPr kumimoji="1" lang="ja-JP" altLang="en-US" sz="2800" i="1" dirty="0"/>
          </a:p>
        </p:txBody>
      </p:sp>
      <p:sp>
        <p:nvSpPr>
          <p:cNvPr id="93" name="テキスト ボックス 92"/>
          <p:cNvSpPr txBox="1"/>
          <p:nvPr/>
        </p:nvSpPr>
        <p:spPr>
          <a:xfrm>
            <a:off x="7715163" y="3363045"/>
            <a:ext cx="605100" cy="523220"/>
          </a:xfrm>
          <a:prstGeom prst="rect">
            <a:avLst/>
          </a:prstGeom>
          <a:noFill/>
        </p:spPr>
        <p:txBody>
          <a:bodyPr wrap="square" rtlCol="0">
            <a:spAutoFit/>
          </a:bodyPr>
          <a:lstStyle/>
          <a:p>
            <a:r>
              <a:rPr lang="en-US" altLang="ja-JP" sz="2800" i="1" dirty="0" smtClean="0"/>
              <a:t>u</a:t>
            </a:r>
            <a:r>
              <a:rPr lang="en-US" altLang="ja-JP" sz="1600" dirty="0"/>
              <a:t>4</a:t>
            </a:r>
            <a:r>
              <a:rPr lang="ja-JP" altLang="en-US" sz="1600" dirty="0" smtClean="0"/>
              <a:t>‘</a:t>
            </a:r>
            <a:r>
              <a:rPr lang="ja-JP" altLang="en-US" sz="1600" dirty="0"/>
              <a:t>’</a:t>
            </a:r>
            <a:endParaRPr kumimoji="1" lang="ja-JP" altLang="en-US" sz="2800" i="1" dirty="0"/>
          </a:p>
        </p:txBody>
      </p:sp>
      <p:sp>
        <p:nvSpPr>
          <p:cNvPr id="94" name="テキスト ボックス 93"/>
          <p:cNvSpPr txBox="1"/>
          <p:nvPr/>
        </p:nvSpPr>
        <p:spPr>
          <a:xfrm>
            <a:off x="8175400" y="3350817"/>
            <a:ext cx="552229" cy="523220"/>
          </a:xfrm>
          <a:prstGeom prst="rect">
            <a:avLst/>
          </a:prstGeom>
          <a:noFill/>
        </p:spPr>
        <p:txBody>
          <a:bodyPr wrap="square" rtlCol="0">
            <a:spAutoFit/>
          </a:bodyPr>
          <a:lstStyle/>
          <a:p>
            <a:r>
              <a:rPr lang="en-US" altLang="ja-JP" sz="2800" i="1" dirty="0" smtClean="0"/>
              <a:t>v</a:t>
            </a:r>
            <a:r>
              <a:rPr lang="en-US" altLang="ja-JP" sz="1600" dirty="0"/>
              <a:t>4</a:t>
            </a:r>
            <a:r>
              <a:rPr lang="ja-JP" altLang="en-US" sz="1600" dirty="0" smtClean="0"/>
              <a:t>‘’</a:t>
            </a:r>
            <a:endParaRPr kumimoji="1" lang="ja-JP" altLang="en-US" sz="2800" i="1" dirty="0"/>
          </a:p>
        </p:txBody>
      </p:sp>
      <p:sp>
        <p:nvSpPr>
          <p:cNvPr id="95" name="テキスト ボックス 94"/>
          <p:cNvSpPr txBox="1"/>
          <p:nvPr/>
        </p:nvSpPr>
        <p:spPr>
          <a:xfrm>
            <a:off x="5983488" y="501352"/>
            <a:ext cx="552229" cy="523220"/>
          </a:xfrm>
          <a:prstGeom prst="rect">
            <a:avLst/>
          </a:prstGeom>
          <a:noFill/>
        </p:spPr>
        <p:txBody>
          <a:bodyPr wrap="square" rtlCol="0">
            <a:spAutoFit/>
          </a:bodyPr>
          <a:lstStyle/>
          <a:p>
            <a:r>
              <a:rPr kumimoji="1" lang="en-US" altLang="ja-JP" sz="2800" i="1" dirty="0" smtClean="0"/>
              <a:t>s</a:t>
            </a:r>
            <a:endParaRPr kumimoji="1" lang="ja-JP" altLang="en-US" sz="2800" i="1" dirty="0"/>
          </a:p>
        </p:txBody>
      </p:sp>
      <p:sp>
        <p:nvSpPr>
          <p:cNvPr id="96" name="円/楕円 95"/>
          <p:cNvSpPr/>
          <p:nvPr/>
        </p:nvSpPr>
        <p:spPr>
          <a:xfrm>
            <a:off x="3924798" y="2721312"/>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97" name="円/楕円 96"/>
          <p:cNvSpPr/>
          <p:nvPr/>
        </p:nvSpPr>
        <p:spPr>
          <a:xfrm>
            <a:off x="4348702" y="2721312"/>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98" name="円/楕円 97"/>
          <p:cNvSpPr/>
          <p:nvPr/>
        </p:nvSpPr>
        <p:spPr>
          <a:xfrm>
            <a:off x="4348702" y="3262351"/>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1" name="円/楕円 100"/>
          <p:cNvSpPr/>
          <p:nvPr/>
        </p:nvSpPr>
        <p:spPr>
          <a:xfrm>
            <a:off x="3924798" y="3262351"/>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2" name="円/楕円 101"/>
          <p:cNvSpPr/>
          <p:nvPr/>
        </p:nvSpPr>
        <p:spPr>
          <a:xfrm>
            <a:off x="5250572" y="2721312"/>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4" name="円/楕円 103"/>
          <p:cNvSpPr/>
          <p:nvPr/>
        </p:nvSpPr>
        <p:spPr>
          <a:xfrm>
            <a:off x="5674476" y="2721312"/>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5" name="円/楕円 104"/>
          <p:cNvSpPr/>
          <p:nvPr/>
        </p:nvSpPr>
        <p:spPr>
          <a:xfrm>
            <a:off x="5674476" y="3262351"/>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6" name="円/楕円 105"/>
          <p:cNvSpPr/>
          <p:nvPr/>
        </p:nvSpPr>
        <p:spPr>
          <a:xfrm>
            <a:off x="5250572" y="3262351"/>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7" name="円/楕円 106"/>
          <p:cNvSpPr/>
          <p:nvPr/>
        </p:nvSpPr>
        <p:spPr>
          <a:xfrm>
            <a:off x="6517086" y="2721312"/>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8" name="円/楕円 107"/>
          <p:cNvSpPr/>
          <p:nvPr/>
        </p:nvSpPr>
        <p:spPr>
          <a:xfrm>
            <a:off x="6940990" y="2721312"/>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09" name="円/楕円 108"/>
          <p:cNvSpPr/>
          <p:nvPr/>
        </p:nvSpPr>
        <p:spPr>
          <a:xfrm>
            <a:off x="6940990" y="3262351"/>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0" name="円/楕円 109"/>
          <p:cNvSpPr/>
          <p:nvPr/>
        </p:nvSpPr>
        <p:spPr>
          <a:xfrm>
            <a:off x="6517086" y="3262351"/>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1" name="円/楕円 110"/>
          <p:cNvSpPr/>
          <p:nvPr/>
        </p:nvSpPr>
        <p:spPr>
          <a:xfrm>
            <a:off x="7843165" y="2721312"/>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2" name="円/楕円 111"/>
          <p:cNvSpPr/>
          <p:nvPr/>
        </p:nvSpPr>
        <p:spPr>
          <a:xfrm>
            <a:off x="8267069" y="2721312"/>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3" name="円/楕円 112"/>
          <p:cNvSpPr/>
          <p:nvPr/>
        </p:nvSpPr>
        <p:spPr>
          <a:xfrm>
            <a:off x="8267069" y="3262351"/>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4" name="円/楕円 113"/>
          <p:cNvSpPr/>
          <p:nvPr/>
        </p:nvSpPr>
        <p:spPr>
          <a:xfrm>
            <a:off x="7843165" y="3262351"/>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15" name="円/楕円 114"/>
          <p:cNvSpPr/>
          <p:nvPr/>
        </p:nvSpPr>
        <p:spPr>
          <a:xfrm>
            <a:off x="6009619" y="1102111"/>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mc:AlternateContent xmlns:mc="http://schemas.openxmlformats.org/markup-compatibility/2006" xmlns:a14="http://schemas.microsoft.com/office/drawing/2010/main">
        <mc:Choice Requires="a14">
          <p:sp>
            <p:nvSpPr>
              <p:cNvPr id="8" name="正方形/長方形 7"/>
              <p:cNvSpPr/>
              <p:nvPr/>
            </p:nvSpPr>
            <p:spPr>
              <a:xfrm>
                <a:off x="3458779" y="116632"/>
                <a:ext cx="2226443" cy="769441"/>
              </a:xfrm>
              <a:prstGeom prst="rect">
                <a:avLst/>
              </a:prstGeom>
            </p:spPr>
            <p:txBody>
              <a:bodyPr wrap="none">
                <a:spAutoFit/>
              </a:bodyPr>
              <a:lstStyle/>
              <a:p>
                <a:r>
                  <a:rPr lang="ja-JP" altLang="en-US" sz="4400" dirty="0" smtClean="0">
                    <a:solidFill>
                      <a:prstClr val="black"/>
                    </a:solidFill>
                  </a:rPr>
                  <a:t>関連木</a:t>
                </a:r>
                <a14:m>
                  <m:oMath xmlns:m="http://schemas.openxmlformats.org/officeDocument/2006/math">
                    <m:r>
                      <a:rPr lang="en-US" altLang="ja-JP" sz="4400" i="1" smtClean="0">
                        <a:solidFill>
                          <a:schemeClr val="tx1"/>
                        </a:solidFill>
                        <a:latin typeface="Cambria Math"/>
                      </a:rPr>
                      <m:t>𝑇</m:t>
                    </m:r>
                  </m:oMath>
                </a14:m>
                <a:endParaRPr lang="ja-JP" altLang="en-US" sz="4400" dirty="0">
                  <a:solidFill>
                    <a:schemeClr val="tx1"/>
                  </a:solidFill>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3458779" y="116632"/>
                <a:ext cx="2226443" cy="769441"/>
              </a:xfrm>
              <a:prstGeom prst="rect">
                <a:avLst/>
              </a:prstGeom>
              <a:blipFill rotWithShape="1">
                <a:blip r:embed="rId2"/>
                <a:stretch>
                  <a:fillRect l="-10929" t="-13492" b="-3968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202BC488-264D-4CC2-AA22-7687A2C3553A}" type="slidenum">
              <a:rPr lang="ja-JP" altLang="en-US" smtClean="0">
                <a:solidFill>
                  <a:prstClr val="black">
                    <a:tint val="75000"/>
                  </a:prstClr>
                </a:solidFill>
              </a:rPr>
              <a:pPr/>
              <a:t>49</a:t>
            </a:fld>
            <a:endParaRPr lang="ja-JP" altLang="en-US" dirty="0">
              <a:solidFill>
                <a:prstClr val="black">
                  <a:tint val="75000"/>
                </a:prstClr>
              </a:solidFill>
            </a:endParaRPr>
          </a:p>
        </p:txBody>
      </p:sp>
      <p:cxnSp>
        <p:nvCxnSpPr>
          <p:cNvPr id="19" name="直線コネクタ 18"/>
          <p:cNvCxnSpPr>
            <a:stCxn id="48" idx="3"/>
            <a:endCxn id="45" idx="7"/>
          </p:cNvCxnSpPr>
          <p:nvPr/>
        </p:nvCxnSpPr>
        <p:spPr>
          <a:xfrm flipH="1">
            <a:off x="2126455" y="1645149"/>
            <a:ext cx="546518" cy="6708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45" idx="3"/>
            <a:endCxn id="46" idx="7"/>
          </p:cNvCxnSpPr>
          <p:nvPr/>
        </p:nvCxnSpPr>
        <p:spPr>
          <a:xfrm flipH="1">
            <a:off x="1438477" y="2483984"/>
            <a:ext cx="520034" cy="6124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45" idx="5"/>
            <a:endCxn id="47" idx="1"/>
          </p:cNvCxnSpPr>
          <p:nvPr/>
        </p:nvCxnSpPr>
        <p:spPr>
          <a:xfrm>
            <a:off x="2126455" y="2483984"/>
            <a:ext cx="546518" cy="6121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042483" y="1565572"/>
            <a:ext cx="552229" cy="523220"/>
          </a:xfrm>
          <a:prstGeom prst="rect">
            <a:avLst/>
          </a:prstGeom>
          <a:noFill/>
        </p:spPr>
        <p:txBody>
          <a:bodyPr wrap="square" rtlCol="0">
            <a:spAutoFit/>
          </a:bodyPr>
          <a:lstStyle/>
          <a:p>
            <a:r>
              <a:rPr kumimoji="1" lang="en-US" altLang="ja-JP" sz="2800" i="1" dirty="0" smtClean="0"/>
              <a:t>e</a:t>
            </a:r>
            <a:r>
              <a:rPr kumimoji="1" lang="en-US" altLang="ja-JP" sz="1600" dirty="0" smtClean="0"/>
              <a:t>1</a:t>
            </a:r>
            <a:endParaRPr kumimoji="1" lang="ja-JP" altLang="en-US" sz="2800" dirty="0"/>
          </a:p>
        </p:txBody>
      </p:sp>
      <p:sp>
        <p:nvSpPr>
          <p:cNvPr id="37" name="テキスト ボックス 36"/>
          <p:cNvSpPr txBox="1"/>
          <p:nvPr/>
        </p:nvSpPr>
        <p:spPr>
          <a:xfrm>
            <a:off x="1371499" y="2305826"/>
            <a:ext cx="552229" cy="523220"/>
          </a:xfrm>
          <a:prstGeom prst="rect">
            <a:avLst/>
          </a:prstGeom>
          <a:noFill/>
        </p:spPr>
        <p:txBody>
          <a:bodyPr wrap="square" rtlCol="0">
            <a:spAutoFit/>
          </a:bodyPr>
          <a:lstStyle/>
          <a:p>
            <a:r>
              <a:rPr kumimoji="1" lang="en-US" altLang="ja-JP" sz="2800" i="1" dirty="0" smtClean="0"/>
              <a:t>e</a:t>
            </a:r>
            <a:r>
              <a:rPr lang="en-US" altLang="ja-JP" sz="1600" dirty="0"/>
              <a:t>4</a:t>
            </a:r>
            <a:endParaRPr kumimoji="1" lang="ja-JP" altLang="en-US" sz="2800" dirty="0"/>
          </a:p>
        </p:txBody>
      </p:sp>
      <p:cxnSp>
        <p:nvCxnSpPr>
          <p:cNvPr id="38" name="直線コネクタ 37"/>
          <p:cNvCxnSpPr>
            <a:stCxn id="48" idx="4"/>
            <a:endCxn id="47" idx="0"/>
          </p:cNvCxnSpPr>
          <p:nvPr/>
        </p:nvCxnSpPr>
        <p:spPr>
          <a:xfrm>
            <a:off x="2756945" y="1679932"/>
            <a:ext cx="0" cy="13814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2042482" y="2538161"/>
            <a:ext cx="552229" cy="523220"/>
          </a:xfrm>
          <a:prstGeom prst="rect">
            <a:avLst/>
          </a:prstGeom>
          <a:noFill/>
        </p:spPr>
        <p:txBody>
          <a:bodyPr wrap="square" rtlCol="0">
            <a:spAutoFit/>
          </a:bodyPr>
          <a:lstStyle/>
          <a:p>
            <a:r>
              <a:rPr kumimoji="1" lang="en-US" altLang="ja-JP" sz="2800" i="1" dirty="0" smtClean="0"/>
              <a:t>e</a:t>
            </a:r>
            <a:r>
              <a:rPr lang="en-US" altLang="ja-JP" sz="1600" dirty="0" smtClean="0"/>
              <a:t>3</a:t>
            </a:r>
            <a:endParaRPr kumimoji="1" lang="ja-JP" altLang="en-US" sz="2800" dirty="0"/>
          </a:p>
        </p:txBody>
      </p:sp>
      <p:sp>
        <p:nvSpPr>
          <p:cNvPr id="40" name="テキスト ボックス 39"/>
          <p:cNvSpPr txBox="1"/>
          <p:nvPr/>
        </p:nvSpPr>
        <p:spPr>
          <a:xfrm>
            <a:off x="2774933" y="2138402"/>
            <a:ext cx="552229" cy="523220"/>
          </a:xfrm>
          <a:prstGeom prst="rect">
            <a:avLst/>
          </a:prstGeom>
          <a:noFill/>
        </p:spPr>
        <p:txBody>
          <a:bodyPr wrap="square" rtlCol="0">
            <a:spAutoFit/>
          </a:bodyPr>
          <a:lstStyle/>
          <a:p>
            <a:r>
              <a:rPr kumimoji="1" lang="en-US" altLang="ja-JP" sz="2800" i="1" dirty="0" smtClean="0"/>
              <a:t>e</a:t>
            </a:r>
            <a:r>
              <a:rPr lang="en-US" altLang="ja-JP" sz="1600" dirty="0"/>
              <a:t>2</a:t>
            </a:r>
            <a:endParaRPr kumimoji="1" lang="ja-JP" altLang="en-US" sz="2800" dirty="0"/>
          </a:p>
        </p:txBody>
      </p:sp>
      <p:sp>
        <p:nvSpPr>
          <p:cNvPr id="41" name="テキスト ボックス 40"/>
          <p:cNvSpPr txBox="1"/>
          <p:nvPr/>
        </p:nvSpPr>
        <p:spPr>
          <a:xfrm>
            <a:off x="2638190" y="975054"/>
            <a:ext cx="552229" cy="523220"/>
          </a:xfrm>
          <a:prstGeom prst="rect">
            <a:avLst/>
          </a:prstGeom>
          <a:noFill/>
        </p:spPr>
        <p:txBody>
          <a:bodyPr wrap="square" rtlCol="0">
            <a:spAutoFit/>
          </a:bodyPr>
          <a:lstStyle/>
          <a:p>
            <a:r>
              <a:rPr kumimoji="1" lang="en-US" altLang="ja-JP" sz="2800" i="1" dirty="0" smtClean="0"/>
              <a:t>z</a:t>
            </a:r>
            <a:endParaRPr kumimoji="1" lang="ja-JP" altLang="en-US" sz="2800" i="1" dirty="0"/>
          </a:p>
        </p:txBody>
      </p:sp>
      <p:sp>
        <p:nvSpPr>
          <p:cNvPr id="42" name="テキスト ボックス 41"/>
          <p:cNvSpPr txBox="1"/>
          <p:nvPr/>
        </p:nvSpPr>
        <p:spPr>
          <a:xfrm>
            <a:off x="1766368" y="1864868"/>
            <a:ext cx="552229" cy="523220"/>
          </a:xfrm>
          <a:prstGeom prst="rect">
            <a:avLst/>
          </a:prstGeom>
          <a:noFill/>
        </p:spPr>
        <p:txBody>
          <a:bodyPr wrap="square" rtlCol="0">
            <a:spAutoFit/>
          </a:bodyPr>
          <a:lstStyle/>
          <a:p>
            <a:r>
              <a:rPr lang="en-US" altLang="ja-JP" sz="2800" i="1" dirty="0"/>
              <a:t>u</a:t>
            </a:r>
            <a:endParaRPr kumimoji="1" lang="ja-JP" altLang="en-US" sz="2800" i="1" dirty="0"/>
          </a:p>
        </p:txBody>
      </p:sp>
      <p:sp>
        <p:nvSpPr>
          <p:cNvPr id="43" name="テキスト ボックス 42"/>
          <p:cNvSpPr txBox="1"/>
          <p:nvPr/>
        </p:nvSpPr>
        <p:spPr>
          <a:xfrm>
            <a:off x="1146265" y="3180136"/>
            <a:ext cx="552229" cy="523220"/>
          </a:xfrm>
          <a:prstGeom prst="rect">
            <a:avLst/>
          </a:prstGeom>
          <a:noFill/>
        </p:spPr>
        <p:txBody>
          <a:bodyPr wrap="square" rtlCol="0">
            <a:spAutoFit/>
          </a:bodyPr>
          <a:lstStyle/>
          <a:p>
            <a:r>
              <a:rPr lang="en-US" altLang="ja-JP" sz="2800" i="1" dirty="0" smtClean="0"/>
              <a:t>v</a:t>
            </a:r>
            <a:endParaRPr kumimoji="1" lang="ja-JP" altLang="en-US" sz="2800" i="1" dirty="0"/>
          </a:p>
        </p:txBody>
      </p:sp>
      <p:sp>
        <p:nvSpPr>
          <p:cNvPr id="44" name="テキスト ボックス 43"/>
          <p:cNvSpPr txBox="1"/>
          <p:nvPr/>
        </p:nvSpPr>
        <p:spPr>
          <a:xfrm>
            <a:off x="2552694" y="3180136"/>
            <a:ext cx="552229" cy="523220"/>
          </a:xfrm>
          <a:prstGeom prst="rect">
            <a:avLst/>
          </a:prstGeom>
          <a:noFill/>
        </p:spPr>
        <p:txBody>
          <a:bodyPr wrap="square" rtlCol="0">
            <a:spAutoFit/>
          </a:bodyPr>
          <a:lstStyle/>
          <a:p>
            <a:r>
              <a:rPr lang="en-US" altLang="ja-JP" sz="2800" i="1" dirty="0"/>
              <a:t>w</a:t>
            </a:r>
            <a:endParaRPr kumimoji="1" lang="ja-JP" altLang="en-US" sz="2800" i="1" dirty="0"/>
          </a:p>
        </p:txBody>
      </p:sp>
      <p:sp>
        <p:nvSpPr>
          <p:cNvPr id="45" name="円/楕円 44"/>
          <p:cNvSpPr/>
          <p:nvPr/>
        </p:nvSpPr>
        <p:spPr>
          <a:xfrm>
            <a:off x="1923728" y="2281257"/>
            <a:ext cx="237510" cy="237510"/>
          </a:xfrm>
          <a:prstGeom prst="ellipse">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6" name="円/楕円 45"/>
          <p:cNvSpPr/>
          <p:nvPr/>
        </p:nvSpPr>
        <p:spPr>
          <a:xfrm>
            <a:off x="1235750" y="3061623"/>
            <a:ext cx="237510" cy="237510"/>
          </a:xfrm>
          <a:prstGeom prst="ellipse">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7" name="円/楕円 46"/>
          <p:cNvSpPr/>
          <p:nvPr/>
        </p:nvSpPr>
        <p:spPr>
          <a:xfrm>
            <a:off x="2638190" y="3061381"/>
            <a:ext cx="237510" cy="237510"/>
          </a:xfrm>
          <a:prstGeom prst="ellipse">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8" name="円/楕円 47"/>
          <p:cNvSpPr/>
          <p:nvPr/>
        </p:nvSpPr>
        <p:spPr>
          <a:xfrm>
            <a:off x="2638190" y="1442422"/>
            <a:ext cx="237510" cy="237510"/>
          </a:xfrm>
          <a:prstGeom prst="ellipse">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mc:AlternateContent xmlns:mc="http://schemas.openxmlformats.org/markup-compatibility/2006" xmlns:a14="http://schemas.microsoft.com/office/drawing/2010/main">
        <mc:Choice Requires="a14">
          <p:sp>
            <p:nvSpPr>
              <p:cNvPr id="117" name="テキスト ボックス 116"/>
              <p:cNvSpPr txBox="1"/>
              <p:nvPr/>
            </p:nvSpPr>
            <p:spPr>
              <a:xfrm>
                <a:off x="385472" y="5013273"/>
                <a:ext cx="8491770" cy="523220"/>
              </a:xfrm>
              <a:prstGeom prst="rect">
                <a:avLst/>
              </a:prstGeom>
              <a:noFill/>
            </p:spPr>
            <p:txBody>
              <a:bodyPr wrap="square" rtlCol="0">
                <a:spAutoFit/>
              </a:bodyPr>
              <a:lstStyle/>
              <a:p>
                <a:r>
                  <a:rPr kumimoji="1" lang="ja-JP" altLang="en-US" sz="2800" dirty="0" smtClean="0">
                    <a:solidFill>
                      <a:srgbClr val="0000FF"/>
                    </a:solidFill>
                  </a:rPr>
                  <a:t>グラフ</a:t>
                </a:r>
                <a14:m>
                  <m:oMath xmlns:m="http://schemas.openxmlformats.org/officeDocument/2006/math">
                    <m:r>
                      <a:rPr kumimoji="1" lang="en-US" altLang="ja-JP" sz="2800" b="0" i="1" smtClean="0">
                        <a:solidFill>
                          <a:srgbClr val="0000FF"/>
                        </a:solidFill>
                        <a:latin typeface="Cambria Math"/>
                      </a:rPr>
                      <m:t>𝐺</m:t>
                    </m:r>
                  </m:oMath>
                </a14:m>
                <a:r>
                  <a:rPr kumimoji="1" lang="ja-JP" altLang="en-US" sz="2800" dirty="0" smtClean="0">
                    <a:solidFill>
                      <a:srgbClr val="0000FF"/>
                    </a:solidFill>
                  </a:rPr>
                  <a:t>内にサイズ</a:t>
                </a:r>
                <a14:m>
                  <m:oMath xmlns:m="http://schemas.openxmlformats.org/officeDocument/2006/math">
                    <m:r>
                      <a:rPr lang="en-US" altLang="ja-JP" sz="2800" b="0" i="1" smtClean="0">
                        <a:solidFill>
                          <a:srgbClr val="0000FF"/>
                        </a:solidFill>
                        <a:latin typeface="Cambria Math"/>
                      </a:rPr>
                      <m:t>𝑘</m:t>
                    </m:r>
                  </m:oMath>
                </a14:m>
                <a:r>
                  <a:rPr kumimoji="1" lang="ja-JP" altLang="en-US" sz="2800" dirty="0" smtClean="0">
                    <a:solidFill>
                      <a:srgbClr val="0000FF"/>
                    </a:solidFill>
                  </a:rPr>
                  <a:t>の頂点被覆が存在する</a:t>
                </a:r>
                <a:endParaRPr kumimoji="1" lang="en-US" altLang="ja-JP" sz="2800" dirty="0" smtClean="0">
                  <a:solidFill>
                    <a:srgbClr val="0000FF"/>
                  </a:solidFill>
                </a:endParaRPr>
              </a:p>
            </p:txBody>
          </p:sp>
        </mc:Choice>
        <mc:Fallback xmlns="">
          <p:sp>
            <p:nvSpPr>
              <p:cNvPr id="117" name="テキスト ボックス 116"/>
              <p:cNvSpPr txBox="1">
                <a:spLocks noRot="1" noChangeAspect="1" noMove="1" noResize="1" noEditPoints="1" noAdjustHandles="1" noChangeArrowheads="1" noChangeShapeType="1" noTextEdit="1"/>
              </p:cNvSpPr>
              <p:nvPr/>
            </p:nvSpPr>
            <p:spPr>
              <a:xfrm>
                <a:off x="385472" y="5013273"/>
                <a:ext cx="8491770" cy="523220"/>
              </a:xfrm>
              <a:prstGeom prst="rect">
                <a:avLst/>
              </a:prstGeom>
              <a:blipFill rotWithShape="1">
                <a:blip r:embed="rId3"/>
                <a:stretch>
                  <a:fillRect l="-1436" t="-9302"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p:cNvSpPr txBox="1"/>
              <p:nvPr/>
            </p:nvSpPr>
            <p:spPr>
              <a:xfrm>
                <a:off x="390719" y="5536493"/>
                <a:ext cx="8826122" cy="523220"/>
              </a:xfrm>
              <a:prstGeom prst="rect">
                <a:avLst/>
              </a:prstGeom>
              <a:noFill/>
            </p:spPr>
            <p:txBody>
              <a:bodyPr wrap="square" rtlCol="0">
                <a:spAutoFit/>
              </a:bodyPr>
              <a:lstStyle/>
              <a:p>
                <a:r>
                  <a:rPr kumimoji="1" lang="ja-JP" altLang="en-US" sz="2800" dirty="0" smtClean="0">
                    <a:solidFill>
                      <a:srgbClr val="FF0000"/>
                    </a:solidFill>
                  </a:rPr>
                  <a:t>　関連木</a:t>
                </a:r>
                <a14:m>
                  <m:oMath xmlns:m="http://schemas.openxmlformats.org/officeDocument/2006/math">
                    <m:r>
                      <a:rPr kumimoji="1" lang="en-US" altLang="ja-JP" sz="2800" b="0" i="1" smtClean="0">
                        <a:solidFill>
                          <a:srgbClr val="FF0000"/>
                        </a:solidFill>
                        <a:latin typeface="Cambria Math"/>
                      </a:rPr>
                      <m:t>𝑇</m:t>
                    </m:r>
                  </m:oMath>
                </a14:m>
                <a:r>
                  <a:rPr kumimoji="1" lang="ja-JP" altLang="en-US" sz="2800" dirty="0" smtClean="0">
                    <a:solidFill>
                      <a:srgbClr val="FF0000"/>
                    </a:solidFill>
                  </a:rPr>
                  <a:t>上の</a:t>
                </a:r>
                <a14:m>
                  <m:oMath xmlns:m="http://schemas.openxmlformats.org/officeDocument/2006/math">
                    <m:r>
                      <a:rPr lang="en-US" altLang="ja-JP" sz="2800" b="0" i="1" smtClean="0">
                        <a:solidFill>
                          <a:srgbClr val="FF0000"/>
                        </a:solidFill>
                        <a:latin typeface="Cambria Math"/>
                      </a:rPr>
                      <m:t>𝑛</m:t>
                    </m:r>
                    <m:r>
                      <a:rPr lang="en-US" altLang="ja-JP" sz="2800" b="0" i="1" smtClean="0">
                        <a:solidFill>
                          <a:srgbClr val="FF0000"/>
                        </a:solidFill>
                        <a:latin typeface="Cambria Math"/>
                      </a:rPr>
                      <m:t>+</m:t>
                    </m:r>
                    <m:r>
                      <a:rPr lang="en-US" altLang="ja-JP" sz="2800" b="0" i="1" smtClean="0">
                        <a:solidFill>
                          <a:srgbClr val="FF0000"/>
                        </a:solidFill>
                        <a:latin typeface="Cambria Math"/>
                      </a:rPr>
                      <m:t>𝑘</m:t>
                    </m:r>
                  </m:oMath>
                </a14:m>
                <a:r>
                  <a:rPr kumimoji="1" lang="ja-JP" altLang="en-US" sz="2800" dirty="0" smtClean="0">
                    <a:solidFill>
                      <a:srgbClr val="FF0000"/>
                    </a:solidFill>
                  </a:rPr>
                  <a:t>回の操作による</a:t>
                </a:r>
                <a:r>
                  <a:rPr kumimoji="1" lang="en-US" altLang="ja-JP" sz="2800" dirty="0" smtClean="0">
                    <a:solidFill>
                      <a:srgbClr val="FF0000"/>
                    </a:solidFill>
                  </a:rPr>
                  <a:t>Flood-It</a:t>
                </a:r>
                <a:r>
                  <a:rPr kumimoji="1" lang="ja-JP" altLang="en-US" sz="2800" dirty="0" smtClean="0">
                    <a:solidFill>
                      <a:srgbClr val="FF0000"/>
                    </a:solidFill>
                  </a:rPr>
                  <a:t>が存在する</a:t>
                </a:r>
                <a:endParaRPr kumimoji="1" lang="en-US" altLang="ja-JP" sz="2800" dirty="0" smtClean="0">
                  <a:solidFill>
                    <a:srgbClr val="FF0000"/>
                  </a:solidFill>
                </a:endParaRPr>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390719" y="5536493"/>
                <a:ext cx="8826122" cy="523220"/>
              </a:xfrm>
              <a:prstGeom prst="rect">
                <a:avLst/>
              </a:prstGeom>
              <a:blipFill rotWithShape="1">
                <a:blip r:embed="rId4"/>
                <a:stretch>
                  <a:fillRect t="-17442" r="-898"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p:cNvSpPr txBox="1"/>
              <p:nvPr/>
            </p:nvSpPr>
            <p:spPr>
              <a:xfrm>
                <a:off x="1498590" y="3914040"/>
                <a:ext cx="1174383" cy="400110"/>
              </a:xfrm>
              <a:prstGeom prst="rect">
                <a:avLst/>
              </a:prstGeom>
              <a:noFill/>
            </p:spPr>
            <p:txBody>
              <a:bodyPr wrap="square" rtlCol="0">
                <a:spAutoFit/>
              </a:bodyPr>
              <a:lstStyle/>
              <a:p>
                <a:r>
                  <a:rPr kumimoji="1" lang="ja-JP" altLang="en-US" sz="2000" dirty="0" smtClean="0"/>
                  <a:t>グラフ</a:t>
                </a:r>
                <a14:m>
                  <m:oMath xmlns:m="http://schemas.openxmlformats.org/officeDocument/2006/math">
                    <m:r>
                      <a:rPr kumimoji="1" lang="en-US" altLang="ja-JP" sz="2000" b="0" i="1" smtClean="0">
                        <a:latin typeface="Cambria Math"/>
                      </a:rPr>
                      <m:t>𝐺</m:t>
                    </m:r>
                  </m:oMath>
                </a14:m>
                <a:endParaRPr kumimoji="1" lang="en-US" altLang="ja-JP" sz="2000" b="0" dirty="0" smtClean="0"/>
              </a:p>
            </p:txBody>
          </p:sp>
        </mc:Choice>
        <mc:Fallback xmlns="">
          <p:sp>
            <p:nvSpPr>
              <p:cNvPr id="119" name="テキスト ボックス 118"/>
              <p:cNvSpPr txBox="1">
                <a:spLocks noRot="1" noChangeAspect="1" noMove="1" noResize="1" noEditPoints="1" noAdjustHandles="1" noChangeArrowheads="1" noChangeShapeType="1" noTextEdit="1"/>
              </p:cNvSpPr>
              <p:nvPr/>
            </p:nvSpPr>
            <p:spPr>
              <a:xfrm>
                <a:off x="1498590" y="3914040"/>
                <a:ext cx="1174383" cy="400110"/>
              </a:xfrm>
              <a:prstGeom prst="rect">
                <a:avLst/>
              </a:prstGeom>
              <a:blipFill rotWithShape="1">
                <a:blip r:embed="rId5"/>
                <a:stretch>
                  <a:fillRect l="-5729"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p:cNvSpPr txBox="1"/>
              <p:nvPr/>
            </p:nvSpPr>
            <p:spPr>
              <a:xfrm>
                <a:off x="5508869" y="3919350"/>
                <a:ext cx="1293138" cy="400110"/>
              </a:xfrm>
              <a:prstGeom prst="rect">
                <a:avLst/>
              </a:prstGeom>
              <a:noFill/>
            </p:spPr>
            <p:txBody>
              <a:bodyPr wrap="square" rtlCol="0">
                <a:spAutoFit/>
              </a:bodyPr>
              <a:lstStyle/>
              <a:p>
                <a:r>
                  <a:rPr lang="ja-JP" altLang="en-US" sz="2000" dirty="0" smtClean="0"/>
                  <a:t>関連木</a:t>
                </a:r>
                <a14:m>
                  <m:oMath xmlns:m="http://schemas.openxmlformats.org/officeDocument/2006/math">
                    <m:r>
                      <a:rPr lang="en-US" altLang="ja-JP" sz="2000" i="1">
                        <a:latin typeface="Cambria Math"/>
                      </a:rPr>
                      <m:t>𝑇</m:t>
                    </m:r>
                  </m:oMath>
                </a14:m>
                <a:endParaRPr lang="ja-JP" altLang="en-US" sz="2000" dirty="0"/>
              </a:p>
            </p:txBody>
          </p:sp>
        </mc:Choice>
        <mc:Fallback xmlns="">
          <p:sp>
            <p:nvSpPr>
              <p:cNvPr id="120" name="テキスト ボックス 119"/>
              <p:cNvSpPr txBox="1">
                <a:spLocks noRot="1" noChangeAspect="1" noMove="1" noResize="1" noEditPoints="1" noAdjustHandles="1" noChangeArrowheads="1" noChangeShapeType="1" noTextEdit="1"/>
              </p:cNvSpPr>
              <p:nvPr/>
            </p:nvSpPr>
            <p:spPr>
              <a:xfrm>
                <a:off x="5508869" y="3919350"/>
                <a:ext cx="1293138" cy="400110"/>
              </a:xfrm>
              <a:prstGeom prst="rect">
                <a:avLst/>
              </a:prstGeom>
              <a:blipFill rotWithShape="1">
                <a:blip r:embed="rId6"/>
                <a:stretch>
                  <a:fillRect l="-5189" t="-6061" b="-27273"/>
                </a:stretch>
              </a:blipFill>
            </p:spPr>
            <p:txBody>
              <a:bodyPr/>
              <a:lstStyle/>
              <a:p>
                <a:r>
                  <a:rPr lang="ja-JP" altLang="en-US">
                    <a:noFill/>
                  </a:rPr>
                  <a:t> </a:t>
                </a:r>
              </a:p>
            </p:txBody>
          </p:sp>
        </mc:Fallback>
      </mc:AlternateContent>
      <p:sp>
        <p:nvSpPr>
          <p:cNvPr id="82" name="正方形/長方形 81"/>
          <p:cNvSpPr/>
          <p:nvPr/>
        </p:nvSpPr>
        <p:spPr>
          <a:xfrm>
            <a:off x="5598957" y="4314150"/>
            <a:ext cx="517864" cy="51786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3" name="正方形/長方形 82"/>
          <p:cNvSpPr/>
          <p:nvPr/>
        </p:nvSpPr>
        <p:spPr>
          <a:xfrm>
            <a:off x="4985406" y="4314150"/>
            <a:ext cx="517864" cy="51786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4" name="正方形/長方形 83"/>
          <p:cNvSpPr/>
          <p:nvPr/>
        </p:nvSpPr>
        <p:spPr>
          <a:xfrm>
            <a:off x="6212505" y="4314150"/>
            <a:ext cx="517864" cy="51786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5" name="正方形/長方形 84"/>
          <p:cNvSpPr/>
          <p:nvPr/>
        </p:nvSpPr>
        <p:spPr>
          <a:xfrm>
            <a:off x="6845592" y="4319460"/>
            <a:ext cx="517864" cy="517864"/>
          </a:xfrm>
          <a:prstGeom prst="rect">
            <a:avLst/>
          </a:prstGeom>
          <a:solidFill>
            <a:srgbClr val="E8FF0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21" name="正方形/長方形 120"/>
          <p:cNvSpPr/>
          <p:nvPr/>
        </p:nvSpPr>
        <p:spPr>
          <a:xfrm>
            <a:off x="5907250" y="1022708"/>
            <a:ext cx="411249" cy="427912"/>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ysClr val="windowText" lastClr="000000"/>
              </a:solidFill>
            </a:endParaRPr>
          </a:p>
        </p:txBody>
      </p:sp>
      <p:sp>
        <p:nvSpPr>
          <p:cNvPr id="2" name="テキスト ボックス 1"/>
          <p:cNvSpPr txBox="1"/>
          <p:nvPr/>
        </p:nvSpPr>
        <p:spPr>
          <a:xfrm rot="10800000">
            <a:off x="135963" y="5536493"/>
            <a:ext cx="760793" cy="523220"/>
          </a:xfrm>
          <a:prstGeom prst="rect">
            <a:avLst/>
          </a:prstGeom>
          <a:noFill/>
        </p:spPr>
        <p:txBody>
          <a:bodyPr wrap="square" rtlCol="0">
            <a:spAutoFit/>
          </a:bodyPr>
          <a:lstStyle/>
          <a:p>
            <a:r>
              <a:rPr lang="ja-JP" altLang="en-US" sz="2800" dirty="0"/>
              <a:t>⇒</a:t>
            </a:r>
            <a:endParaRPr kumimoji="1" lang="ja-JP" altLang="en-US" sz="2800" dirty="0"/>
          </a:p>
        </p:txBody>
      </p:sp>
      <p:sp>
        <p:nvSpPr>
          <p:cNvPr id="86" name="正方形/長方形 85"/>
          <p:cNvSpPr/>
          <p:nvPr/>
        </p:nvSpPr>
        <p:spPr>
          <a:xfrm>
            <a:off x="8126892" y="4319460"/>
            <a:ext cx="517864" cy="51786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22" name="正方形/長方形 121"/>
          <p:cNvSpPr/>
          <p:nvPr/>
        </p:nvSpPr>
        <p:spPr>
          <a:xfrm>
            <a:off x="7513341" y="4319460"/>
            <a:ext cx="517864" cy="51786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23" name="正方形/長方形 122"/>
          <p:cNvSpPr/>
          <p:nvPr/>
        </p:nvSpPr>
        <p:spPr>
          <a:xfrm>
            <a:off x="2081105" y="4319460"/>
            <a:ext cx="517864" cy="51786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24" name="正方形/長方形 123"/>
          <p:cNvSpPr/>
          <p:nvPr/>
        </p:nvSpPr>
        <p:spPr>
          <a:xfrm>
            <a:off x="1467554" y="4319460"/>
            <a:ext cx="517864" cy="51786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Tree>
    <p:extLst>
      <p:ext uri="{BB962C8B-B14F-4D97-AF65-F5344CB8AC3E}">
        <p14:creationId xmlns:p14="http://schemas.microsoft.com/office/powerpoint/2010/main" val="3073893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fade">
                                      <p:cBhvr>
                                        <p:cTn id="10" dur="500"/>
                                        <p:tgtEl>
                                          <p:spTgt spid="1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3"/>
                                        </p:tgtEl>
                                        <p:attrNameLst>
                                          <p:attrName>style.visibility</p:attrName>
                                        </p:attrNameLst>
                                      </p:cBhvr>
                                      <p:to>
                                        <p:strVal val="visible"/>
                                      </p:to>
                                    </p:set>
                                    <p:animEffect transition="in" filter="fade">
                                      <p:cBhvr>
                                        <p:cTn id="15" dur="500"/>
                                        <p:tgtEl>
                                          <p:spTgt spid="1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4"/>
                                        </p:tgtEl>
                                        <p:attrNameLst>
                                          <p:attrName>style.visibility</p:attrName>
                                        </p:attrNameLst>
                                      </p:cBhvr>
                                      <p:to>
                                        <p:strVal val="visible"/>
                                      </p:to>
                                    </p:set>
                                    <p:animEffect transition="in" filter="fade">
                                      <p:cBhvr>
                                        <p:cTn id="18" dur="500"/>
                                        <p:tgtEl>
                                          <p:spTgt spid="1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500" fill="hold"/>
                                        <p:tgtEl>
                                          <p:spTgt spid="42"/>
                                        </p:tgtEl>
                                        <p:attrNameLst>
                                          <p:attrName>style.color</p:attrName>
                                        </p:attrNameLst>
                                      </p:cBhvr>
                                      <p:to>
                                        <a:srgbClr val="FF0F0F"/>
                                      </p:to>
                                    </p:animClr>
                                  </p:childTnLst>
                                </p:cTn>
                              </p:par>
                              <p:par>
                                <p:cTn id="23" presetID="3" presetClass="emph" presetSubtype="2" fill="hold" grpId="0" nodeType="withEffect">
                                  <p:stCondLst>
                                    <p:cond delay="0"/>
                                  </p:stCondLst>
                                  <p:childTnLst>
                                    <p:animClr clrSpc="rgb" dir="cw">
                                      <p:cBhvr override="childStyle">
                                        <p:cTn id="24" dur="500" fill="hold"/>
                                        <p:tgtEl>
                                          <p:spTgt spid="41"/>
                                        </p:tgtEl>
                                        <p:attrNameLst>
                                          <p:attrName>style.color</p:attrName>
                                        </p:attrNameLst>
                                      </p:cBhvr>
                                      <p:to>
                                        <a:srgbClr val="FF0F0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86" grpId="0" animBg="1"/>
      <p:bldP spid="122" grpId="0" animBg="1"/>
      <p:bldP spid="123" grpId="0" animBg="1"/>
      <p:bldP spid="1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827584" y="1628800"/>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27584" y="2564904"/>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27584" y="3501008"/>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763688" y="1628800"/>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763688" y="2564904"/>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763688" y="3501008"/>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699792" y="1628800"/>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699792" y="2564904"/>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699792" y="3501008"/>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755576" y="1556792"/>
            <a:ext cx="1080120" cy="108012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5220072" y="1628800"/>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220072" y="2564904"/>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5220072" y="3501008"/>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156176" y="1628800"/>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6156176" y="2564904"/>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6156176" y="3501008"/>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7092280" y="1628800"/>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7092280" y="2564904"/>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7092280" y="3501008"/>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5148064" y="1556792"/>
            <a:ext cx="1080120" cy="108012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87624" y="5013176"/>
            <a:ext cx="2088232" cy="646331"/>
          </a:xfrm>
          <a:prstGeom prst="rect">
            <a:avLst/>
          </a:prstGeom>
          <a:noFill/>
        </p:spPr>
        <p:txBody>
          <a:bodyPr wrap="square" rtlCol="0">
            <a:spAutoFit/>
          </a:bodyPr>
          <a:lstStyle/>
          <a:p>
            <a:r>
              <a:rPr kumimoji="1" lang="ja-JP" altLang="en-US" sz="3600" dirty="0" smtClean="0"/>
              <a:t>操作５回</a:t>
            </a:r>
            <a:endParaRPr kumimoji="1" lang="ja-JP" altLang="en-US" sz="3600" dirty="0"/>
          </a:p>
        </p:txBody>
      </p:sp>
      <p:sp>
        <p:nvSpPr>
          <p:cNvPr id="27" name="テキスト ボックス 26"/>
          <p:cNvSpPr txBox="1"/>
          <p:nvPr/>
        </p:nvSpPr>
        <p:spPr>
          <a:xfrm>
            <a:off x="5580112" y="5017092"/>
            <a:ext cx="2088232" cy="646331"/>
          </a:xfrm>
          <a:prstGeom prst="rect">
            <a:avLst/>
          </a:prstGeom>
          <a:noFill/>
        </p:spPr>
        <p:txBody>
          <a:bodyPr wrap="square" rtlCol="0">
            <a:spAutoFit/>
          </a:bodyPr>
          <a:lstStyle/>
          <a:p>
            <a:r>
              <a:rPr kumimoji="1" lang="ja-JP" altLang="en-US" sz="3600" dirty="0" smtClean="0"/>
              <a:t>操作４回</a:t>
            </a:r>
            <a:endParaRPr kumimoji="1" lang="ja-JP" altLang="en-US" sz="3600" dirty="0"/>
          </a:p>
        </p:txBody>
      </p:sp>
      <p:sp>
        <p:nvSpPr>
          <p:cNvPr id="35" name="正方形/長方形 34"/>
          <p:cNvSpPr/>
          <p:nvPr/>
        </p:nvSpPr>
        <p:spPr>
          <a:xfrm>
            <a:off x="5220072" y="5648738"/>
            <a:ext cx="648072" cy="648072"/>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5969981" y="5648738"/>
            <a:ext cx="648072" cy="648072"/>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6719890" y="5648738"/>
            <a:ext cx="648072" cy="648072"/>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7469800" y="5648738"/>
            <a:ext cx="648072" cy="648072"/>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p:cNvCxnSpPr/>
          <p:nvPr/>
        </p:nvCxnSpPr>
        <p:spPr>
          <a:xfrm>
            <a:off x="4572000" y="980728"/>
            <a:ext cx="0" cy="576064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2924568" y="247832"/>
            <a:ext cx="3294864" cy="769441"/>
          </a:xfrm>
          <a:prstGeom prst="rect">
            <a:avLst/>
          </a:prstGeom>
          <a:noFill/>
        </p:spPr>
        <p:txBody>
          <a:bodyPr wrap="square" rtlCol="0">
            <a:spAutoFit/>
          </a:bodyPr>
          <a:lstStyle/>
          <a:p>
            <a:r>
              <a:rPr lang="en-US" altLang="ja-JP" sz="4400" dirty="0" smtClean="0">
                <a:solidFill>
                  <a:srgbClr val="FF0000"/>
                </a:solidFill>
              </a:rPr>
              <a:t>Flood-It</a:t>
            </a:r>
            <a:r>
              <a:rPr lang="ja-JP" altLang="en-US" sz="4400" dirty="0" smtClean="0"/>
              <a:t>とは</a:t>
            </a:r>
            <a:endParaRPr kumimoji="1" lang="ja-JP" altLang="en-US" sz="4400" dirty="0"/>
          </a:p>
        </p:txBody>
      </p:sp>
      <p:sp>
        <p:nvSpPr>
          <p:cNvPr id="42" name="角丸四角形吹き出し 41"/>
          <p:cNvSpPr/>
          <p:nvPr/>
        </p:nvSpPr>
        <p:spPr>
          <a:xfrm flipH="1">
            <a:off x="5121018" y="3969060"/>
            <a:ext cx="3240360" cy="684076"/>
          </a:xfrm>
          <a:prstGeom prst="wedgeRoundRectCallout">
            <a:avLst>
              <a:gd name="adj1" fmla="val -21879"/>
              <a:gd name="adj2" fmla="val 9715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216000" rtlCol="0" anchor="t" anchorCtr="0"/>
          <a:lstStyle/>
          <a:p>
            <a:pPr algn="ctr"/>
            <a:r>
              <a:rPr kumimoji="1" lang="ja-JP" altLang="en-US" sz="2400" dirty="0" smtClean="0">
                <a:solidFill>
                  <a:schemeClr val="tx1"/>
                </a:solidFill>
              </a:rPr>
              <a:t>こちらの</a:t>
            </a:r>
            <a:r>
              <a:rPr lang="ja-JP" altLang="en-US" sz="2400" dirty="0" smtClean="0">
                <a:solidFill>
                  <a:schemeClr val="tx1"/>
                </a:solidFill>
              </a:rPr>
              <a:t>方が少ない</a:t>
            </a:r>
            <a:endParaRPr lang="en-US" altLang="ja-JP" sz="2400" dirty="0" smtClean="0">
              <a:solidFill>
                <a:schemeClr val="tx1"/>
              </a:solidFill>
            </a:endParaRPr>
          </a:p>
        </p:txBody>
      </p:sp>
      <p:sp>
        <p:nvSpPr>
          <p:cNvPr id="2" name="スライド番号プレースホルダー 1"/>
          <p:cNvSpPr>
            <a:spLocks noGrp="1"/>
          </p:cNvSpPr>
          <p:nvPr>
            <p:ph type="sldNum" sz="quarter" idx="12"/>
          </p:nvPr>
        </p:nvSpPr>
        <p:spPr/>
        <p:txBody>
          <a:bodyPr/>
          <a:lstStyle/>
          <a:p>
            <a:fld id="{202BC488-264D-4CC2-AA22-7687A2C3553A}" type="slidenum">
              <a:rPr kumimoji="1" lang="ja-JP" altLang="en-US" smtClean="0"/>
              <a:t>5</a:t>
            </a:fld>
            <a:endParaRPr kumimoji="1" lang="ja-JP" altLang="en-US" dirty="0"/>
          </a:p>
        </p:txBody>
      </p:sp>
      <p:sp>
        <p:nvSpPr>
          <p:cNvPr id="51" name="正方形/長方形 50"/>
          <p:cNvSpPr/>
          <p:nvPr/>
        </p:nvSpPr>
        <p:spPr>
          <a:xfrm>
            <a:off x="499129" y="5648738"/>
            <a:ext cx="648072" cy="648072"/>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1230884" y="5643979"/>
            <a:ext cx="648072" cy="648072"/>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1962639" y="5648738"/>
            <a:ext cx="648072" cy="648072"/>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2694394" y="5648738"/>
            <a:ext cx="648072" cy="648072"/>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3426148" y="5648738"/>
            <a:ext cx="648072" cy="648072"/>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457569" y="6339050"/>
            <a:ext cx="823140" cy="369332"/>
          </a:xfrm>
          <a:prstGeom prst="rect">
            <a:avLst/>
          </a:prstGeom>
          <a:noFill/>
        </p:spPr>
        <p:txBody>
          <a:bodyPr wrap="square" rtlCol="0">
            <a:spAutoFit/>
          </a:bodyPr>
          <a:lstStyle/>
          <a:p>
            <a:r>
              <a:rPr kumimoji="1" lang="en-US" altLang="ja-JP" dirty="0" smtClean="0"/>
              <a:t>1</a:t>
            </a:r>
            <a:r>
              <a:rPr kumimoji="1" lang="ja-JP" altLang="en-US" dirty="0" smtClean="0"/>
              <a:t>回目</a:t>
            </a:r>
            <a:endParaRPr kumimoji="1" lang="ja-JP" altLang="en-US" dirty="0"/>
          </a:p>
        </p:txBody>
      </p:sp>
      <p:sp>
        <p:nvSpPr>
          <p:cNvPr id="57" name="テキスト ボックス 56"/>
          <p:cNvSpPr txBox="1"/>
          <p:nvPr/>
        </p:nvSpPr>
        <p:spPr>
          <a:xfrm>
            <a:off x="1195157" y="6339050"/>
            <a:ext cx="823140" cy="369332"/>
          </a:xfrm>
          <a:prstGeom prst="rect">
            <a:avLst/>
          </a:prstGeom>
          <a:noFill/>
        </p:spPr>
        <p:txBody>
          <a:bodyPr wrap="square" rtlCol="0">
            <a:spAutoFit/>
          </a:bodyPr>
          <a:lstStyle/>
          <a:p>
            <a:r>
              <a:rPr lang="en-US" altLang="ja-JP" dirty="0"/>
              <a:t>2</a:t>
            </a:r>
            <a:r>
              <a:rPr kumimoji="1" lang="ja-JP" altLang="en-US" dirty="0" smtClean="0"/>
              <a:t>回目</a:t>
            </a:r>
            <a:endParaRPr kumimoji="1" lang="ja-JP" altLang="en-US" dirty="0"/>
          </a:p>
        </p:txBody>
      </p:sp>
      <p:sp>
        <p:nvSpPr>
          <p:cNvPr id="58" name="テキスト ボックス 57"/>
          <p:cNvSpPr txBox="1"/>
          <p:nvPr/>
        </p:nvSpPr>
        <p:spPr>
          <a:xfrm>
            <a:off x="1932745" y="6339050"/>
            <a:ext cx="822444" cy="369332"/>
          </a:xfrm>
          <a:prstGeom prst="rect">
            <a:avLst/>
          </a:prstGeom>
          <a:noFill/>
        </p:spPr>
        <p:txBody>
          <a:bodyPr wrap="square" rtlCol="0">
            <a:spAutoFit/>
          </a:bodyPr>
          <a:lstStyle/>
          <a:p>
            <a:r>
              <a:rPr lang="en-US" altLang="ja-JP" dirty="0" smtClean="0"/>
              <a:t>3</a:t>
            </a:r>
            <a:r>
              <a:rPr kumimoji="1" lang="ja-JP" altLang="en-US" dirty="0" smtClean="0"/>
              <a:t>回目</a:t>
            </a:r>
            <a:endParaRPr kumimoji="1" lang="ja-JP" altLang="en-US" dirty="0"/>
          </a:p>
        </p:txBody>
      </p:sp>
      <p:sp>
        <p:nvSpPr>
          <p:cNvPr id="59" name="テキスト ボックス 58"/>
          <p:cNvSpPr txBox="1"/>
          <p:nvPr/>
        </p:nvSpPr>
        <p:spPr>
          <a:xfrm>
            <a:off x="2669637" y="6339050"/>
            <a:ext cx="822444" cy="369332"/>
          </a:xfrm>
          <a:prstGeom prst="rect">
            <a:avLst/>
          </a:prstGeom>
          <a:noFill/>
        </p:spPr>
        <p:txBody>
          <a:bodyPr wrap="square" rtlCol="0">
            <a:spAutoFit/>
          </a:bodyPr>
          <a:lstStyle/>
          <a:p>
            <a:r>
              <a:rPr lang="en-US" altLang="ja-JP" dirty="0"/>
              <a:t>4</a:t>
            </a:r>
            <a:r>
              <a:rPr kumimoji="1" lang="ja-JP" altLang="en-US" dirty="0" smtClean="0"/>
              <a:t>回目</a:t>
            </a:r>
            <a:endParaRPr kumimoji="1" lang="ja-JP" altLang="en-US" dirty="0"/>
          </a:p>
        </p:txBody>
      </p:sp>
      <p:sp>
        <p:nvSpPr>
          <p:cNvPr id="60" name="テキスト ボックス 59"/>
          <p:cNvSpPr txBox="1"/>
          <p:nvPr/>
        </p:nvSpPr>
        <p:spPr>
          <a:xfrm>
            <a:off x="3406528" y="6339050"/>
            <a:ext cx="822444" cy="369332"/>
          </a:xfrm>
          <a:prstGeom prst="rect">
            <a:avLst/>
          </a:prstGeom>
          <a:noFill/>
        </p:spPr>
        <p:txBody>
          <a:bodyPr wrap="square" rtlCol="0">
            <a:spAutoFit/>
          </a:bodyPr>
          <a:lstStyle/>
          <a:p>
            <a:r>
              <a:rPr lang="en-US" altLang="ja-JP" dirty="0" smtClean="0"/>
              <a:t>5</a:t>
            </a:r>
            <a:r>
              <a:rPr kumimoji="1" lang="ja-JP" altLang="en-US" dirty="0" smtClean="0"/>
              <a:t>回目</a:t>
            </a:r>
            <a:endParaRPr kumimoji="1" lang="ja-JP" altLang="en-US" dirty="0"/>
          </a:p>
        </p:txBody>
      </p:sp>
      <p:sp>
        <p:nvSpPr>
          <p:cNvPr id="61" name="テキスト ボックス 60"/>
          <p:cNvSpPr txBox="1"/>
          <p:nvPr/>
        </p:nvSpPr>
        <p:spPr>
          <a:xfrm>
            <a:off x="5140769" y="6333203"/>
            <a:ext cx="823140" cy="369332"/>
          </a:xfrm>
          <a:prstGeom prst="rect">
            <a:avLst/>
          </a:prstGeom>
          <a:noFill/>
        </p:spPr>
        <p:txBody>
          <a:bodyPr wrap="square" rtlCol="0">
            <a:spAutoFit/>
          </a:bodyPr>
          <a:lstStyle/>
          <a:p>
            <a:r>
              <a:rPr kumimoji="1" lang="en-US" altLang="ja-JP" dirty="0" smtClean="0"/>
              <a:t>1</a:t>
            </a:r>
            <a:r>
              <a:rPr kumimoji="1" lang="ja-JP" altLang="en-US" dirty="0" smtClean="0"/>
              <a:t>回目</a:t>
            </a:r>
            <a:endParaRPr kumimoji="1" lang="ja-JP" altLang="en-US" dirty="0"/>
          </a:p>
        </p:txBody>
      </p:sp>
      <p:sp>
        <p:nvSpPr>
          <p:cNvPr id="62" name="テキスト ボックス 61"/>
          <p:cNvSpPr txBox="1"/>
          <p:nvPr/>
        </p:nvSpPr>
        <p:spPr>
          <a:xfrm>
            <a:off x="5878357" y="6333203"/>
            <a:ext cx="823140" cy="369332"/>
          </a:xfrm>
          <a:prstGeom prst="rect">
            <a:avLst/>
          </a:prstGeom>
          <a:noFill/>
        </p:spPr>
        <p:txBody>
          <a:bodyPr wrap="square" rtlCol="0">
            <a:spAutoFit/>
          </a:bodyPr>
          <a:lstStyle/>
          <a:p>
            <a:r>
              <a:rPr lang="en-US" altLang="ja-JP" dirty="0"/>
              <a:t>2</a:t>
            </a:r>
            <a:r>
              <a:rPr kumimoji="1" lang="ja-JP" altLang="en-US" dirty="0" smtClean="0"/>
              <a:t>回目</a:t>
            </a:r>
            <a:endParaRPr kumimoji="1" lang="ja-JP" altLang="en-US" dirty="0"/>
          </a:p>
        </p:txBody>
      </p:sp>
      <p:sp>
        <p:nvSpPr>
          <p:cNvPr id="63" name="テキスト ボックス 62"/>
          <p:cNvSpPr txBox="1"/>
          <p:nvPr/>
        </p:nvSpPr>
        <p:spPr>
          <a:xfrm>
            <a:off x="6647356" y="6330720"/>
            <a:ext cx="822444" cy="369332"/>
          </a:xfrm>
          <a:prstGeom prst="rect">
            <a:avLst/>
          </a:prstGeom>
          <a:noFill/>
        </p:spPr>
        <p:txBody>
          <a:bodyPr wrap="square" rtlCol="0">
            <a:spAutoFit/>
          </a:bodyPr>
          <a:lstStyle/>
          <a:p>
            <a:r>
              <a:rPr lang="en-US" altLang="ja-JP" dirty="0" smtClean="0"/>
              <a:t>3</a:t>
            </a:r>
            <a:r>
              <a:rPr kumimoji="1" lang="ja-JP" altLang="en-US" dirty="0" smtClean="0"/>
              <a:t>回目</a:t>
            </a:r>
            <a:endParaRPr kumimoji="1" lang="ja-JP" altLang="en-US" dirty="0"/>
          </a:p>
        </p:txBody>
      </p:sp>
      <p:sp>
        <p:nvSpPr>
          <p:cNvPr id="64" name="テキスト ボックス 63"/>
          <p:cNvSpPr txBox="1"/>
          <p:nvPr/>
        </p:nvSpPr>
        <p:spPr>
          <a:xfrm>
            <a:off x="7423357" y="6333203"/>
            <a:ext cx="822444" cy="369332"/>
          </a:xfrm>
          <a:prstGeom prst="rect">
            <a:avLst/>
          </a:prstGeom>
          <a:noFill/>
        </p:spPr>
        <p:txBody>
          <a:bodyPr wrap="square" rtlCol="0">
            <a:spAutoFit/>
          </a:bodyPr>
          <a:lstStyle/>
          <a:p>
            <a:r>
              <a:rPr lang="en-US" altLang="ja-JP" dirty="0"/>
              <a:t>4</a:t>
            </a:r>
            <a:r>
              <a:rPr kumimoji="1" lang="ja-JP" altLang="en-US" dirty="0" smtClean="0"/>
              <a:t>回目</a:t>
            </a:r>
            <a:endParaRPr kumimoji="1" lang="ja-JP" altLang="en-US" dirty="0"/>
          </a:p>
        </p:txBody>
      </p:sp>
      <p:grpSp>
        <p:nvGrpSpPr>
          <p:cNvPr id="4" name="グループ化 3"/>
          <p:cNvGrpSpPr/>
          <p:nvPr/>
        </p:nvGrpSpPr>
        <p:grpSpPr>
          <a:xfrm>
            <a:off x="755576" y="49218"/>
            <a:ext cx="1340768" cy="1340768"/>
            <a:chOff x="138110" y="115888"/>
            <a:chExt cx="2880320" cy="2880320"/>
          </a:xfrm>
        </p:grpSpPr>
        <p:sp>
          <p:nvSpPr>
            <p:cNvPr id="71" name="正方形/長方形 70"/>
            <p:cNvSpPr/>
            <p:nvPr/>
          </p:nvSpPr>
          <p:spPr>
            <a:xfrm>
              <a:off x="210118" y="187896"/>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210118" y="1124000"/>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210118" y="2060104"/>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146222" y="187896"/>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146222" y="1124000"/>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146222" y="2060104"/>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2082326" y="187896"/>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2082326" y="1124000"/>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2082326" y="2060104"/>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138110" y="115888"/>
              <a:ext cx="1080120" cy="108012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ustDataLst>
      <p:tags r:id="rId1"/>
    </p:custDataLst>
    <p:extLst>
      <p:ext uri="{BB962C8B-B14F-4D97-AF65-F5344CB8AC3E}">
        <p14:creationId xmlns:p14="http://schemas.microsoft.com/office/powerpoint/2010/main" val="4118565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5"/>
                                        </p:tgtEl>
                                        <p:attrNameLst>
                                          <p:attrName>fillcolor</p:attrName>
                                        </p:attrNameLst>
                                      </p:cBhvr>
                                      <p:to>
                                        <a:srgbClr val="00DA00"/>
                                      </p:to>
                                    </p:animClr>
                                    <p:set>
                                      <p:cBhvr>
                                        <p:cTn id="7" dur="500" fill="hold"/>
                                        <p:tgtEl>
                                          <p:spTgt spid="5"/>
                                        </p:tgtEl>
                                        <p:attrNameLst>
                                          <p:attrName>fill.type</p:attrName>
                                        </p:attrNameLst>
                                      </p:cBhvr>
                                      <p:to>
                                        <p:strVal val="solid"/>
                                      </p:to>
                                    </p:set>
                                    <p:set>
                                      <p:cBhvr>
                                        <p:cTn id="8" dur="500" fill="hold"/>
                                        <p:tgtEl>
                                          <p:spTgt spid="5"/>
                                        </p:tgtEl>
                                        <p:attrNameLst>
                                          <p:attrName>fill.on</p:attrName>
                                        </p:attrNameLst>
                                      </p:cBhvr>
                                      <p:to>
                                        <p:strVal val="true"/>
                                      </p:to>
                                    </p:set>
                                  </p:childTnLst>
                                </p:cTn>
                              </p:par>
                              <p:par>
                                <p:cTn id="9" presetID="10"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500"/>
                                        <p:tgtEl>
                                          <p:spTgt spid="56"/>
                                        </p:tgtEl>
                                      </p:cBhvr>
                                    </p:animEffect>
                                  </p:childTnLst>
                                </p:cTn>
                              </p:par>
                              <p:par>
                                <p:cTn id="15" presetID="1" presetClass="emph" presetSubtype="2" fill="hold" nodeType="withEffect">
                                  <p:stCondLst>
                                    <p:cond delay="1000"/>
                                  </p:stCondLst>
                                  <p:childTnLst>
                                    <p:animClr clrSpc="rgb" dir="cw">
                                      <p:cBhvr>
                                        <p:cTn id="16" dur="500" fill="hold"/>
                                        <p:tgtEl>
                                          <p:spTgt spid="5"/>
                                        </p:tgtEl>
                                        <p:attrNameLst>
                                          <p:attrName>fillcolor</p:attrName>
                                        </p:attrNameLst>
                                      </p:cBhvr>
                                      <p:to>
                                        <a:srgbClr val="FF5D5D"/>
                                      </p:to>
                                    </p:animClr>
                                    <p:set>
                                      <p:cBhvr>
                                        <p:cTn id="17" dur="500" fill="hold"/>
                                        <p:tgtEl>
                                          <p:spTgt spid="5"/>
                                        </p:tgtEl>
                                        <p:attrNameLst>
                                          <p:attrName>fill.type</p:attrName>
                                        </p:attrNameLst>
                                      </p:cBhvr>
                                      <p:to>
                                        <p:strVal val="solid"/>
                                      </p:to>
                                    </p:set>
                                    <p:set>
                                      <p:cBhvr>
                                        <p:cTn id="18" dur="500" fill="hold"/>
                                        <p:tgtEl>
                                          <p:spTgt spid="5"/>
                                        </p:tgtEl>
                                        <p:attrNameLst>
                                          <p:attrName>fill.on</p:attrName>
                                        </p:attrNameLst>
                                      </p:cBhvr>
                                      <p:to>
                                        <p:strVal val="true"/>
                                      </p:to>
                                    </p:set>
                                  </p:childTnLst>
                                </p:cTn>
                              </p:par>
                              <p:par>
                                <p:cTn id="19" presetID="1" presetClass="emph" presetSubtype="2" fill="hold" nodeType="withEffect">
                                  <p:stCondLst>
                                    <p:cond delay="1000"/>
                                  </p:stCondLst>
                                  <p:childTnLst>
                                    <p:animClr clrSpc="rgb" dir="cw">
                                      <p:cBhvr>
                                        <p:cTn id="20" dur="500" fill="hold"/>
                                        <p:tgtEl>
                                          <p:spTgt spid="8"/>
                                        </p:tgtEl>
                                        <p:attrNameLst>
                                          <p:attrName>fillcolor</p:attrName>
                                        </p:attrNameLst>
                                      </p:cBhvr>
                                      <p:to>
                                        <a:srgbClr val="FF5D5D"/>
                                      </p:to>
                                    </p:animClr>
                                    <p:set>
                                      <p:cBhvr>
                                        <p:cTn id="21" dur="500" fill="hold"/>
                                        <p:tgtEl>
                                          <p:spTgt spid="8"/>
                                        </p:tgtEl>
                                        <p:attrNameLst>
                                          <p:attrName>fill.type</p:attrName>
                                        </p:attrNameLst>
                                      </p:cBhvr>
                                      <p:to>
                                        <p:strVal val="solid"/>
                                      </p:to>
                                    </p:set>
                                    <p:set>
                                      <p:cBhvr>
                                        <p:cTn id="22" dur="500" fill="hold"/>
                                        <p:tgtEl>
                                          <p:spTgt spid="8"/>
                                        </p:tgtEl>
                                        <p:attrNameLst>
                                          <p:attrName>fill.on</p:attrName>
                                        </p:attrNameLst>
                                      </p:cBhvr>
                                      <p:to>
                                        <p:strVal val="true"/>
                                      </p:to>
                                    </p:set>
                                  </p:childTnLst>
                                </p:cTn>
                              </p:par>
                              <p:par>
                                <p:cTn id="23" presetID="10" presetClass="entr" presetSubtype="0" fill="hold" grpId="0" nodeType="withEffect">
                                  <p:stCondLst>
                                    <p:cond delay="100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par>
                                <p:cTn id="29" presetID="1" presetClass="emph" presetSubtype="2" fill="hold" nodeType="withEffect">
                                  <p:stCondLst>
                                    <p:cond delay="2000"/>
                                  </p:stCondLst>
                                  <p:childTnLst>
                                    <p:animClr clrSpc="rgb" dir="cw">
                                      <p:cBhvr>
                                        <p:cTn id="30" dur="500" fill="hold"/>
                                        <p:tgtEl>
                                          <p:spTgt spid="5"/>
                                        </p:tgtEl>
                                        <p:attrNameLst>
                                          <p:attrName>fillcolor</p:attrName>
                                        </p:attrNameLst>
                                      </p:cBhvr>
                                      <p:to>
                                        <a:srgbClr val="7171FF"/>
                                      </p:to>
                                    </p:animClr>
                                    <p:set>
                                      <p:cBhvr>
                                        <p:cTn id="31" dur="500" fill="hold"/>
                                        <p:tgtEl>
                                          <p:spTgt spid="5"/>
                                        </p:tgtEl>
                                        <p:attrNameLst>
                                          <p:attrName>fill.type</p:attrName>
                                        </p:attrNameLst>
                                      </p:cBhvr>
                                      <p:to>
                                        <p:strVal val="solid"/>
                                      </p:to>
                                    </p:set>
                                    <p:set>
                                      <p:cBhvr>
                                        <p:cTn id="32" dur="500" fill="hold"/>
                                        <p:tgtEl>
                                          <p:spTgt spid="5"/>
                                        </p:tgtEl>
                                        <p:attrNameLst>
                                          <p:attrName>fill.on</p:attrName>
                                        </p:attrNameLst>
                                      </p:cBhvr>
                                      <p:to>
                                        <p:strVal val="true"/>
                                      </p:to>
                                    </p:set>
                                  </p:childTnLst>
                                </p:cTn>
                              </p:par>
                              <p:par>
                                <p:cTn id="33" presetID="1" presetClass="emph" presetSubtype="2" fill="hold" nodeType="withEffect">
                                  <p:stCondLst>
                                    <p:cond delay="2000"/>
                                  </p:stCondLst>
                                  <p:childTnLst>
                                    <p:animClr clrSpc="rgb" dir="cw">
                                      <p:cBhvr>
                                        <p:cTn id="34" dur="500" fill="hold"/>
                                        <p:tgtEl>
                                          <p:spTgt spid="8"/>
                                        </p:tgtEl>
                                        <p:attrNameLst>
                                          <p:attrName>fillcolor</p:attrName>
                                        </p:attrNameLst>
                                      </p:cBhvr>
                                      <p:to>
                                        <a:srgbClr val="7171FF"/>
                                      </p:to>
                                    </p:animClr>
                                    <p:set>
                                      <p:cBhvr>
                                        <p:cTn id="35" dur="500" fill="hold"/>
                                        <p:tgtEl>
                                          <p:spTgt spid="8"/>
                                        </p:tgtEl>
                                        <p:attrNameLst>
                                          <p:attrName>fill.type</p:attrName>
                                        </p:attrNameLst>
                                      </p:cBhvr>
                                      <p:to>
                                        <p:strVal val="solid"/>
                                      </p:to>
                                    </p:set>
                                    <p:set>
                                      <p:cBhvr>
                                        <p:cTn id="36" dur="500" fill="hold"/>
                                        <p:tgtEl>
                                          <p:spTgt spid="8"/>
                                        </p:tgtEl>
                                        <p:attrNameLst>
                                          <p:attrName>fill.on</p:attrName>
                                        </p:attrNameLst>
                                      </p:cBhvr>
                                      <p:to>
                                        <p:strVal val="true"/>
                                      </p:to>
                                    </p:set>
                                  </p:childTnLst>
                                </p:cTn>
                              </p:par>
                              <p:par>
                                <p:cTn id="37" presetID="1" presetClass="emph" presetSubtype="2" fill="hold" nodeType="withEffect">
                                  <p:stCondLst>
                                    <p:cond delay="2000"/>
                                  </p:stCondLst>
                                  <p:childTnLst>
                                    <p:animClr clrSpc="rgb" dir="cw">
                                      <p:cBhvr>
                                        <p:cTn id="38" dur="500" fill="hold"/>
                                        <p:tgtEl>
                                          <p:spTgt spid="9"/>
                                        </p:tgtEl>
                                        <p:attrNameLst>
                                          <p:attrName>fillcolor</p:attrName>
                                        </p:attrNameLst>
                                      </p:cBhvr>
                                      <p:to>
                                        <a:srgbClr val="7171FF"/>
                                      </p:to>
                                    </p:animClr>
                                    <p:set>
                                      <p:cBhvr>
                                        <p:cTn id="39" dur="500" fill="hold"/>
                                        <p:tgtEl>
                                          <p:spTgt spid="9"/>
                                        </p:tgtEl>
                                        <p:attrNameLst>
                                          <p:attrName>fill.type</p:attrName>
                                        </p:attrNameLst>
                                      </p:cBhvr>
                                      <p:to>
                                        <p:strVal val="solid"/>
                                      </p:to>
                                    </p:set>
                                    <p:set>
                                      <p:cBhvr>
                                        <p:cTn id="40" dur="500" fill="hold"/>
                                        <p:tgtEl>
                                          <p:spTgt spid="9"/>
                                        </p:tgtEl>
                                        <p:attrNameLst>
                                          <p:attrName>fill.on</p:attrName>
                                        </p:attrNameLst>
                                      </p:cBhvr>
                                      <p:to>
                                        <p:strVal val="true"/>
                                      </p:to>
                                    </p:set>
                                  </p:childTnLst>
                                </p:cTn>
                              </p:par>
                              <p:par>
                                <p:cTn id="41" presetID="10" presetClass="entr" presetSubtype="0" fill="hold" grpId="0" nodeType="withEffect">
                                  <p:stCondLst>
                                    <p:cond delay="200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10" presetClass="entr" presetSubtype="0" fill="hold" grpId="0" nodeType="withEffect">
                                  <p:stCondLst>
                                    <p:cond delay="200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 presetClass="emph" presetSubtype="2" fill="hold" nodeType="withEffect">
                                  <p:stCondLst>
                                    <p:cond delay="3000"/>
                                  </p:stCondLst>
                                  <p:childTnLst>
                                    <p:animClr clrSpc="rgb" dir="cw">
                                      <p:cBhvr>
                                        <p:cTn id="48" dur="500" fill="hold"/>
                                        <p:tgtEl>
                                          <p:spTgt spid="5"/>
                                        </p:tgtEl>
                                        <p:attrNameLst>
                                          <p:attrName>fillcolor</p:attrName>
                                        </p:attrNameLst>
                                      </p:cBhvr>
                                      <p:to>
                                        <a:srgbClr val="00DA00"/>
                                      </p:to>
                                    </p:animClr>
                                    <p:set>
                                      <p:cBhvr>
                                        <p:cTn id="49" dur="500" fill="hold"/>
                                        <p:tgtEl>
                                          <p:spTgt spid="5"/>
                                        </p:tgtEl>
                                        <p:attrNameLst>
                                          <p:attrName>fill.type</p:attrName>
                                        </p:attrNameLst>
                                      </p:cBhvr>
                                      <p:to>
                                        <p:strVal val="solid"/>
                                      </p:to>
                                    </p:set>
                                    <p:set>
                                      <p:cBhvr>
                                        <p:cTn id="50" dur="500" fill="hold"/>
                                        <p:tgtEl>
                                          <p:spTgt spid="5"/>
                                        </p:tgtEl>
                                        <p:attrNameLst>
                                          <p:attrName>fill.on</p:attrName>
                                        </p:attrNameLst>
                                      </p:cBhvr>
                                      <p:to>
                                        <p:strVal val="true"/>
                                      </p:to>
                                    </p:set>
                                  </p:childTnLst>
                                </p:cTn>
                              </p:par>
                              <p:par>
                                <p:cTn id="51" presetID="1" presetClass="emph" presetSubtype="2" fill="hold" nodeType="withEffect">
                                  <p:stCondLst>
                                    <p:cond delay="3000"/>
                                  </p:stCondLst>
                                  <p:childTnLst>
                                    <p:animClr clrSpc="rgb" dir="cw">
                                      <p:cBhvr>
                                        <p:cTn id="52" dur="500" fill="hold"/>
                                        <p:tgtEl>
                                          <p:spTgt spid="8"/>
                                        </p:tgtEl>
                                        <p:attrNameLst>
                                          <p:attrName>fillcolor</p:attrName>
                                        </p:attrNameLst>
                                      </p:cBhvr>
                                      <p:to>
                                        <a:srgbClr val="00DA00"/>
                                      </p:to>
                                    </p:animClr>
                                    <p:set>
                                      <p:cBhvr>
                                        <p:cTn id="53" dur="500" fill="hold"/>
                                        <p:tgtEl>
                                          <p:spTgt spid="8"/>
                                        </p:tgtEl>
                                        <p:attrNameLst>
                                          <p:attrName>fill.type</p:attrName>
                                        </p:attrNameLst>
                                      </p:cBhvr>
                                      <p:to>
                                        <p:strVal val="solid"/>
                                      </p:to>
                                    </p:set>
                                    <p:set>
                                      <p:cBhvr>
                                        <p:cTn id="54" dur="500" fill="hold"/>
                                        <p:tgtEl>
                                          <p:spTgt spid="8"/>
                                        </p:tgtEl>
                                        <p:attrNameLst>
                                          <p:attrName>fill.on</p:attrName>
                                        </p:attrNameLst>
                                      </p:cBhvr>
                                      <p:to>
                                        <p:strVal val="true"/>
                                      </p:to>
                                    </p:set>
                                  </p:childTnLst>
                                </p:cTn>
                              </p:par>
                              <p:par>
                                <p:cTn id="55" presetID="1" presetClass="emph" presetSubtype="2" fill="hold" nodeType="withEffect">
                                  <p:stCondLst>
                                    <p:cond delay="3000"/>
                                  </p:stCondLst>
                                  <p:childTnLst>
                                    <p:animClr clrSpc="rgb" dir="cw">
                                      <p:cBhvr>
                                        <p:cTn id="56" dur="500" fill="hold"/>
                                        <p:tgtEl>
                                          <p:spTgt spid="9"/>
                                        </p:tgtEl>
                                        <p:attrNameLst>
                                          <p:attrName>fillcolor</p:attrName>
                                        </p:attrNameLst>
                                      </p:cBhvr>
                                      <p:to>
                                        <a:srgbClr val="00DA00"/>
                                      </p:to>
                                    </p:animClr>
                                    <p:set>
                                      <p:cBhvr>
                                        <p:cTn id="57" dur="500" fill="hold"/>
                                        <p:tgtEl>
                                          <p:spTgt spid="9"/>
                                        </p:tgtEl>
                                        <p:attrNameLst>
                                          <p:attrName>fill.type</p:attrName>
                                        </p:attrNameLst>
                                      </p:cBhvr>
                                      <p:to>
                                        <p:strVal val="solid"/>
                                      </p:to>
                                    </p:set>
                                    <p:set>
                                      <p:cBhvr>
                                        <p:cTn id="58" dur="500" fill="hold"/>
                                        <p:tgtEl>
                                          <p:spTgt spid="9"/>
                                        </p:tgtEl>
                                        <p:attrNameLst>
                                          <p:attrName>fill.on</p:attrName>
                                        </p:attrNameLst>
                                      </p:cBhvr>
                                      <p:to>
                                        <p:strVal val="true"/>
                                      </p:to>
                                    </p:set>
                                  </p:childTnLst>
                                </p:cTn>
                              </p:par>
                              <p:par>
                                <p:cTn id="59" presetID="1" presetClass="emph" presetSubtype="2" fill="hold" nodeType="withEffect">
                                  <p:stCondLst>
                                    <p:cond delay="3000"/>
                                  </p:stCondLst>
                                  <p:childTnLst>
                                    <p:animClr clrSpc="rgb" dir="cw">
                                      <p:cBhvr>
                                        <p:cTn id="60" dur="500" fill="hold"/>
                                        <p:tgtEl>
                                          <p:spTgt spid="11"/>
                                        </p:tgtEl>
                                        <p:attrNameLst>
                                          <p:attrName>fillcolor</p:attrName>
                                        </p:attrNameLst>
                                      </p:cBhvr>
                                      <p:to>
                                        <a:srgbClr val="00DA00"/>
                                      </p:to>
                                    </p:animClr>
                                    <p:set>
                                      <p:cBhvr>
                                        <p:cTn id="61" dur="500" fill="hold"/>
                                        <p:tgtEl>
                                          <p:spTgt spid="11"/>
                                        </p:tgtEl>
                                        <p:attrNameLst>
                                          <p:attrName>fill.type</p:attrName>
                                        </p:attrNameLst>
                                      </p:cBhvr>
                                      <p:to>
                                        <p:strVal val="solid"/>
                                      </p:to>
                                    </p:set>
                                    <p:set>
                                      <p:cBhvr>
                                        <p:cTn id="62" dur="500" fill="hold"/>
                                        <p:tgtEl>
                                          <p:spTgt spid="11"/>
                                        </p:tgtEl>
                                        <p:attrNameLst>
                                          <p:attrName>fill.on</p:attrName>
                                        </p:attrNameLst>
                                      </p:cBhvr>
                                      <p:to>
                                        <p:strVal val="true"/>
                                      </p:to>
                                    </p:set>
                                  </p:childTnLst>
                                </p:cTn>
                              </p:par>
                              <p:par>
                                <p:cTn id="63" presetID="1" presetClass="emph" presetSubtype="2" fill="hold" nodeType="withEffect">
                                  <p:stCondLst>
                                    <p:cond delay="3000"/>
                                  </p:stCondLst>
                                  <p:childTnLst>
                                    <p:animClr clrSpc="rgb" dir="cw">
                                      <p:cBhvr>
                                        <p:cTn id="64" dur="500" fill="hold"/>
                                        <p:tgtEl>
                                          <p:spTgt spid="6"/>
                                        </p:tgtEl>
                                        <p:attrNameLst>
                                          <p:attrName>fillcolor</p:attrName>
                                        </p:attrNameLst>
                                      </p:cBhvr>
                                      <p:to>
                                        <a:srgbClr val="00DA00"/>
                                      </p:to>
                                    </p:animClr>
                                    <p:set>
                                      <p:cBhvr>
                                        <p:cTn id="65" dur="500" fill="hold"/>
                                        <p:tgtEl>
                                          <p:spTgt spid="6"/>
                                        </p:tgtEl>
                                        <p:attrNameLst>
                                          <p:attrName>fill.type</p:attrName>
                                        </p:attrNameLst>
                                      </p:cBhvr>
                                      <p:to>
                                        <p:strVal val="solid"/>
                                      </p:to>
                                    </p:set>
                                    <p:set>
                                      <p:cBhvr>
                                        <p:cTn id="66" dur="500" fill="hold"/>
                                        <p:tgtEl>
                                          <p:spTgt spid="6"/>
                                        </p:tgtEl>
                                        <p:attrNameLst>
                                          <p:attrName>fill.on</p:attrName>
                                        </p:attrNameLst>
                                      </p:cBhvr>
                                      <p:to>
                                        <p:strVal val="true"/>
                                      </p:to>
                                    </p:set>
                                  </p:childTnLst>
                                </p:cTn>
                              </p:par>
                              <p:par>
                                <p:cTn id="67" presetID="1" presetClass="emph" presetSubtype="2" fill="hold" nodeType="withEffect">
                                  <p:stCondLst>
                                    <p:cond delay="3000"/>
                                  </p:stCondLst>
                                  <p:childTnLst>
                                    <p:animClr clrSpc="rgb" dir="cw">
                                      <p:cBhvr>
                                        <p:cTn id="68" dur="500" fill="hold"/>
                                        <p:tgtEl>
                                          <p:spTgt spid="12"/>
                                        </p:tgtEl>
                                        <p:attrNameLst>
                                          <p:attrName>fillcolor</p:attrName>
                                        </p:attrNameLst>
                                      </p:cBhvr>
                                      <p:to>
                                        <a:srgbClr val="00DA00"/>
                                      </p:to>
                                    </p:animClr>
                                    <p:set>
                                      <p:cBhvr>
                                        <p:cTn id="69" dur="500" fill="hold"/>
                                        <p:tgtEl>
                                          <p:spTgt spid="12"/>
                                        </p:tgtEl>
                                        <p:attrNameLst>
                                          <p:attrName>fill.type</p:attrName>
                                        </p:attrNameLst>
                                      </p:cBhvr>
                                      <p:to>
                                        <p:strVal val="solid"/>
                                      </p:to>
                                    </p:set>
                                    <p:set>
                                      <p:cBhvr>
                                        <p:cTn id="70" dur="500" fill="hold"/>
                                        <p:tgtEl>
                                          <p:spTgt spid="12"/>
                                        </p:tgtEl>
                                        <p:attrNameLst>
                                          <p:attrName>fill.on</p:attrName>
                                        </p:attrNameLst>
                                      </p:cBhvr>
                                      <p:to>
                                        <p:strVal val="true"/>
                                      </p:to>
                                    </p:set>
                                  </p:childTnLst>
                                </p:cTn>
                              </p:par>
                              <p:par>
                                <p:cTn id="71" presetID="10" presetClass="entr" presetSubtype="0" fill="hold" grpId="0" nodeType="withEffect">
                                  <p:stCondLst>
                                    <p:cond delay="300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grpId="0" nodeType="withEffect">
                                  <p:stCondLst>
                                    <p:cond delay="3000"/>
                                  </p:stCondLst>
                                  <p:childTnLst>
                                    <p:set>
                                      <p:cBhvr>
                                        <p:cTn id="75" dur="1" fill="hold">
                                          <p:stCondLst>
                                            <p:cond delay="0"/>
                                          </p:stCondLst>
                                        </p:cTn>
                                        <p:tgtEl>
                                          <p:spTgt spid="59"/>
                                        </p:tgtEl>
                                        <p:attrNameLst>
                                          <p:attrName>style.visibility</p:attrName>
                                        </p:attrNameLst>
                                      </p:cBhvr>
                                      <p:to>
                                        <p:strVal val="visible"/>
                                      </p:to>
                                    </p:set>
                                    <p:animEffect transition="in" filter="fade">
                                      <p:cBhvr>
                                        <p:cTn id="76" dur="500"/>
                                        <p:tgtEl>
                                          <p:spTgt spid="59"/>
                                        </p:tgtEl>
                                      </p:cBhvr>
                                    </p:animEffect>
                                  </p:childTnLst>
                                </p:cTn>
                              </p:par>
                              <p:par>
                                <p:cTn id="77" presetID="1" presetClass="emph" presetSubtype="2" fill="hold" nodeType="withEffect">
                                  <p:stCondLst>
                                    <p:cond delay="4000"/>
                                  </p:stCondLst>
                                  <p:childTnLst>
                                    <p:animClr clrSpc="rgb" dir="cw">
                                      <p:cBhvr>
                                        <p:cTn id="78" dur="500" fill="hold"/>
                                        <p:tgtEl>
                                          <p:spTgt spid="5"/>
                                        </p:tgtEl>
                                        <p:attrNameLst>
                                          <p:attrName>fillcolor</p:attrName>
                                        </p:attrNameLst>
                                      </p:cBhvr>
                                      <p:to>
                                        <a:srgbClr val="FF5D5D"/>
                                      </p:to>
                                    </p:animClr>
                                    <p:set>
                                      <p:cBhvr>
                                        <p:cTn id="79" dur="500" fill="hold"/>
                                        <p:tgtEl>
                                          <p:spTgt spid="5"/>
                                        </p:tgtEl>
                                        <p:attrNameLst>
                                          <p:attrName>fill.type</p:attrName>
                                        </p:attrNameLst>
                                      </p:cBhvr>
                                      <p:to>
                                        <p:strVal val="solid"/>
                                      </p:to>
                                    </p:set>
                                    <p:set>
                                      <p:cBhvr>
                                        <p:cTn id="80" dur="500" fill="hold"/>
                                        <p:tgtEl>
                                          <p:spTgt spid="5"/>
                                        </p:tgtEl>
                                        <p:attrNameLst>
                                          <p:attrName>fill.on</p:attrName>
                                        </p:attrNameLst>
                                      </p:cBhvr>
                                      <p:to>
                                        <p:strVal val="true"/>
                                      </p:to>
                                    </p:set>
                                  </p:childTnLst>
                                </p:cTn>
                              </p:par>
                              <p:par>
                                <p:cTn id="81" presetID="1" presetClass="emph" presetSubtype="2" fill="hold" nodeType="withEffect">
                                  <p:stCondLst>
                                    <p:cond delay="4000"/>
                                  </p:stCondLst>
                                  <p:childTnLst>
                                    <p:animClr clrSpc="rgb" dir="cw">
                                      <p:cBhvr>
                                        <p:cTn id="82" dur="500" fill="hold"/>
                                        <p:tgtEl>
                                          <p:spTgt spid="8"/>
                                        </p:tgtEl>
                                        <p:attrNameLst>
                                          <p:attrName>fillcolor</p:attrName>
                                        </p:attrNameLst>
                                      </p:cBhvr>
                                      <p:to>
                                        <a:srgbClr val="FF5D5D"/>
                                      </p:to>
                                    </p:animClr>
                                    <p:set>
                                      <p:cBhvr>
                                        <p:cTn id="83" dur="500" fill="hold"/>
                                        <p:tgtEl>
                                          <p:spTgt spid="8"/>
                                        </p:tgtEl>
                                        <p:attrNameLst>
                                          <p:attrName>fill.type</p:attrName>
                                        </p:attrNameLst>
                                      </p:cBhvr>
                                      <p:to>
                                        <p:strVal val="solid"/>
                                      </p:to>
                                    </p:set>
                                    <p:set>
                                      <p:cBhvr>
                                        <p:cTn id="84" dur="500" fill="hold"/>
                                        <p:tgtEl>
                                          <p:spTgt spid="8"/>
                                        </p:tgtEl>
                                        <p:attrNameLst>
                                          <p:attrName>fill.on</p:attrName>
                                        </p:attrNameLst>
                                      </p:cBhvr>
                                      <p:to>
                                        <p:strVal val="true"/>
                                      </p:to>
                                    </p:set>
                                  </p:childTnLst>
                                </p:cTn>
                              </p:par>
                              <p:par>
                                <p:cTn id="85" presetID="1" presetClass="emph" presetSubtype="2" fill="hold" nodeType="withEffect">
                                  <p:stCondLst>
                                    <p:cond delay="4000"/>
                                  </p:stCondLst>
                                  <p:childTnLst>
                                    <p:animClr clrSpc="rgb" dir="cw">
                                      <p:cBhvr>
                                        <p:cTn id="86" dur="500" fill="hold"/>
                                        <p:tgtEl>
                                          <p:spTgt spid="9"/>
                                        </p:tgtEl>
                                        <p:attrNameLst>
                                          <p:attrName>fillcolor</p:attrName>
                                        </p:attrNameLst>
                                      </p:cBhvr>
                                      <p:to>
                                        <a:srgbClr val="FF5D5D"/>
                                      </p:to>
                                    </p:animClr>
                                    <p:set>
                                      <p:cBhvr>
                                        <p:cTn id="87" dur="500" fill="hold"/>
                                        <p:tgtEl>
                                          <p:spTgt spid="9"/>
                                        </p:tgtEl>
                                        <p:attrNameLst>
                                          <p:attrName>fill.type</p:attrName>
                                        </p:attrNameLst>
                                      </p:cBhvr>
                                      <p:to>
                                        <p:strVal val="solid"/>
                                      </p:to>
                                    </p:set>
                                    <p:set>
                                      <p:cBhvr>
                                        <p:cTn id="88" dur="500" fill="hold"/>
                                        <p:tgtEl>
                                          <p:spTgt spid="9"/>
                                        </p:tgtEl>
                                        <p:attrNameLst>
                                          <p:attrName>fill.on</p:attrName>
                                        </p:attrNameLst>
                                      </p:cBhvr>
                                      <p:to>
                                        <p:strVal val="true"/>
                                      </p:to>
                                    </p:set>
                                  </p:childTnLst>
                                </p:cTn>
                              </p:par>
                              <p:par>
                                <p:cTn id="89" presetID="1" presetClass="emph" presetSubtype="2" fill="hold" nodeType="withEffect">
                                  <p:stCondLst>
                                    <p:cond delay="4000"/>
                                  </p:stCondLst>
                                  <p:childTnLst>
                                    <p:animClr clrSpc="rgb" dir="cw">
                                      <p:cBhvr>
                                        <p:cTn id="90" dur="500" fill="hold"/>
                                        <p:tgtEl>
                                          <p:spTgt spid="11"/>
                                        </p:tgtEl>
                                        <p:attrNameLst>
                                          <p:attrName>fillcolor</p:attrName>
                                        </p:attrNameLst>
                                      </p:cBhvr>
                                      <p:to>
                                        <a:srgbClr val="FF5D5D"/>
                                      </p:to>
                                    </p:animClr>
                                    <p:set>
                                      <p:cBhvr>
                                        <p:cTn id="91" dur="500" fill="hold"/>
                                        <p:tgtEl>
                                          <p:spTgt spid="11"/>
                                        </p:tgtEl>
                                        <p:attrNameLst>
                                          <p:attrName>fill.type</p:attrName>
                                        </p:attrNameLst>
                                      </p:cBhvr>
                                      <p:to>
                                        <p:strVal val="solid"/>
                                      </p:to>
                                    </p:set>
                                    <p:set>
                                      <p:cBhvr>
                                        <p:cTn id="92" dur="500" fill="hold"/>
                                        <p:tgtEl>
                                          <p:spTgt spid="11"/>
                                        </p:tgtEl>
                                        <p:attrNameLst>
                                          <p:attrName>fill.on</p:attrName>
                                        </p:attrNameLst>
                                      </p:cBhvr>
                                      <p:to>
                                        <p:strVal val="true"/>
                                      </p:to>
                                    </p:set>
                                  </p:childTnLst>
                                </p:cTn>
                              </p:par>
                              <p:par>
                                <p:cTn id="93" presetID="1" presetClass="emph" presetSubtype="2" fill="hold" nodeType="withEffect">
                                  <p:stCondLst>
                                    <p:cond delay="4000"/>
                                  </p:stCondLst>
                                  <p:childTnLst>
                                    <p:animClr clrSpc="rgb" dir="cw">
                                      <p:cBhvr>
                                        <p:cTn id="94" dur="500" fill="hold"/>
                                        <p:tgtEl>
                                          <p:spTgt spid="6"/>
                                        </p:tgtEl>
                                        <p:attrNameLst>
                                          <p:attrName>fillcolor</p:attrName>
                                        </p:attrNameLst>
                                      </p:cBhvr>
                                      <p:to>
                                        <a:srgbClr val="FF5D5D"/>
                                      </p:to>
                                    </p:animClr>
                                    <p:set>
                                      <p:cBhvr>
                                        <p:cTn id="95" dur="500" fill="hold"/>
                                        <p:tgtEl>
                                          <p:spTgt spid="6"/>
                                        </p:tgtEl>
                                        <p:attrNameLst>
                                          <p:attrName>fill.type</p:attrName>
                                        </p:attrNameLst>
                                      </p:cBhvr>
                                      <p:to>
                                        <p:strVal val="solid"/>
                                      </p:to>
                                    </p:set>
                                    <p:set>
                                      <p:cBhvr>
                                        <p:cTn id="96" dur="500" fill="hold"/>
                                        <p:tgtEl>
                                          <p:spTgt spid="6"/>
                                        </p:tgtEl>
                                        <p:attrNameLst>
                                          <p:attrName>fill.on</p:attrName>
                                        </p:attrNameLst>
                                      </p:cBhvr>
                                      <p:to>
                                        <p:strVal val="true"/>
                                      </p:to>
                                    </p:set>
                                  </p:childTnLst>
                                </p:cTn>
                              </p:par>
                              <p:par>
                                <p:cTn id="97" presetID="1" presetClass="emph" presetSubtype="2" fill="hold" nodeType="withEffect">
                                  <p:stCondLst>
                                    <p:cond delay="4000"/>
                                  </p:stCondLst>
                                  <p:childTnLst>
                                    <p:animClr clrSpc="rgb" dir="cw">
                                      <p:cBhvr>
                                        <p:cTn id="98" dur="500" fill="hold"/>
                                        <p:tgtEl>
                                          <p:spTgt spid="12"/>
                                        </p:tgtEl>
                                        <p:attrNameLst>
                                          <p:attrName>fillcolor</p:attrName>
                                        </p:attrNameLst>
                                      </p:cBhvr>
                                      <p:to>
                                        <a:srgbClr val="FF5D5D"/>
                                      </p:to>
                                    </p:animClr>
                                    <p:set>
                                      <p:cBhvr>
                                        <p:cTn id="99" dur="500" fill="hold"/>
                                        <p:tgtEl>
                                          <p:spTgt spid="12"/>
                                        </p:tgtEl>
                                        <p:attrNameLst>
                                          <p:attrName>fill.type</p:attrName>
                                        </p:attrNameLst>
                                      </p:cBhvr>
                                      <p:to>
                                        <p:strVal val="solid"/>
                                      </p:to>
                                    </p:set>
                                    <p:set>
                                      <p:cBhvr>
                                        <p:cTn id="100" dur="500" fill="hold"/>
                                        <p:tgtEl>
                                          <p:spTgt spid="12"/>
                                        </p:tgtEl>
                                        <p:attrNameLst>
                                          <p:attrName>fill.on</p:attrName>
                                        </p:attrNameLst>
                                      </p:cBhvr>
                                      <p:to>
                                        <p:strVal val="true"/>
                                      </p:to>
                                    </p:set>
                                  </p:childTnLst>
                                </p:cTn>
                              </p:par>
                              <p:par>
                                <p:cTn id="101" presetID="1" presetClass="emph" presetSubtype="2" fill="hold" nodeType="withEffect">
                                  <p:stCondLst>
                                    <p:cond delay="4000"/>
                                  </p:stCondLst>
                                  <p:childTnLst>
                                    <p:animClr clrSpc="rgb" dir="cw">
                                      <p:cBhvr>
                                        <p:cTn id="102" dur="500" fill="hold"/>
                                        <p:tgtEl>
                                          <p:spTgt spid="7"/>
                                        </p:tgtEl>
                                        <p:attrNameLst>
                                          <p:attrName>fillcolor</p:attrName>
                                        </p:attrNameLst>
                                      </p:cBhvr>
                                      <p:to>
                                        <a:srgbClr val="FF5D5D"/>
                                      </p:to>
                                    </p:animClr>
                                    <p:set>
                                      <p:cBhvr>
                                        <p:cTn id="103" dur="500" fill="hold"/>
                                        <p:tgtEl>
                                          <p:spTgt spid="7"/>
                                        </p:tgtEl>
                                        <p:attrNameLst>
                                          <p:attrName>fill.type</p:attrName>
                                        </p:attrNameLst>
                                      </p:cBhvr>
                                      <p:to>
                                        <p:strVal val="solid"/>
                                      </p:to>
                                    </p:set>
                                    <p:set>
                                      <p:cBhvr>
                                        <p:cTn id="104" dur="500" fill="hold"/>
                                        <p:tgtEl>
                                          <p:spTgt spid="7"/>
                                        </p:tgtEl>
                                        <p:attrNameLst>
                                          <p:attrName>fill.on</p:attrName>
                                        </p:attrNameLst>
                                      </p:cBhvr>
                                      <p:to>
                                        <p:strVal val="true"/>
                                      </p:to>
                                    </p:set>
                                  </p:childTnLst>
                                </p:cTn>
                              </p:par>
                              <p:par>
                                <p:cTn id="105" presetID="1" presetClass="emph" presetSubtype="2" fill="hold" nodeType="withEffect">
                                  <p:stCondLst>
                                    <p:cond delay="4000"/>
                                  </p:stCondLst>
                                  <p:childTnLst>
                                    <p:animClr clrSpc="rgb" dir="cw">
                                      <p:cBhvr>
                                        <p:cTn id="106" dur="500" fill="hold"/>
                                        <p:tgtEl>
                                          <p:spTgt spid="10"/>
                                        </p:tgtEl>
                                        <p:attrNameLst>
                                          <p:attrName>fillcolor</p:attrName>
                                        </p:attrNameLst>
                                      </p:cBhvr>
                                      <p:to>
                                        <a:srgbClr val="FF5D5D"/>
                                      </p:to>
                                    </p:animClr>
                                    <p:set>
                                      <p:cBhvr>
                                        <p:cTn id="107" dur="500" fill="hold"/>
                                        <p:tgtEl>
                                          <p:spTgt spid="10"/>
                                        </p:tgtEl>
                                        <p:attrNameLst>
                                          <p:attrName>fill.type</p:attrName>
                                        </p:attrNameLst>
                                      </p:cBhvr>
                                      <p:to>
                                        <p:strVal val="solid"/>
                                      </p:to>
                                    </p:set>
                                    <p:set>
                                      <p:cBhvr>
                                        <p:cTn id="108" dur="500" fill="hold"/>
                                        <p:tgtEl>
                                          <p:spTgt spid="10"/>
                                        </p:tgtEl>
                                        <p:attrNameLst>
                                          <p:attrName>fill.on</p:attrName>
                                        </p:attrNameLst>
                                      </p:cBhvr>
                                      <p:to>
                                        <p:strVal val="true"/>
                                      </p:to>
                                    </p:set>
                                  </p:childTnLst>
                                </p:cTn>
                              </p:par>
                              <p:par>
                                <p:cTn id="109" presetID="10" presetClass="entr" presetSubtype="0" fill="hold" grpId="0" nodeType="withEffect">
                                  <p:stCondLst>
                                    <p:cond delay="400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500"/>
                                        <p:tgtEl>
                                          <p:spTgt spid="55"/>
                                        </p:tgtEl>
                                      </p:cBhvr>
                                    </p:animEffect>
                                  </p:childTnLst>
                                </p:cTn>
                              </p:par>
                              <p:par>
                                <p:cTn id="112" presetID="10" presetClass="entr" presetSubtype="0" fill="hold" grpId="0" nodeType="withEffect">
                                  <p:stCondLst>
                                    <p:cond delay="4000"/>
                                  </p:stCondLst>
                                  <p:childTnLst>
                                    <p:set>
                                      <p:cBhvr>
                                        <p:cTn id="113" dur="1" fill="hold">
                                          <p:stCondLst>
                                            <p:cond delay="0"/>
                                          </p:stCondLst>
                                        </p:cTn>
                                        <p:tgtEl>
                                          <p:spTgt spid="60"/>
                                        </p:tgtEl>
                                        <p:attrNameLst>
                                          <p:attrName>style.visibility</p:attrName>
                                        </p:attrNameLst>
                                      </p:cBhvr>
                                      <p:to>
                                        <p:strVal val="visible"/>
                                      </p:to>
                                    </p:set>
                                    <p:animEffect transition="in" filter="fade">
                                      <p:cBhvr>
                                        <p:cTn id="114" dur="500"/>
                                        <p:tgtEl>
                                          <p:spTgt spid="60"/>
                                        </p:tgtEl>
                                      </p:cBhvr>
                                    </p:animEffect>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fade">
                                      <p:cBhvr>
                                        <p:cTn id="126" dur="500"/>
                                        <p:tgtEl>
                                          <p:spTgt spid="16"/>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7"/>
                                        </p:tgtEl>
                                        <p:attrNameLst>
                                          <p:attrName>style.visibility</p:attrName>
                                        </p:attrNameLst>
                                      </p:cBhvr>
                                      <p:to>
                                        <p:strVal val="visible"/>
                                      </p:to>
                                    </p:set>
                                    <p:animEffect transition="in" filter="fade">
                                      <p:cBhvr>
                                        <p:cTn id="129" dur="500"/>
                                        <p:tgtEl>
                                          <p:spTgt spid="17"/>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animEffect transition="in" filter="fade">
                                      <p:cBhvr>
                                        <p:cTn id="132" dur="500"/>
                                        <p:tgtEl>
                                          <p:spTgt spid="19"/>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8"/>
                                        </p:tgtEl>
                                        <p:attrNameLst>
                                          <p:attrName>style.visibility</p:attrName>
                                        </p:attrNameLst>
                                      </p:cBhvr>
                                      <p:to>
                                        <p:strVal val="visible"/>
                                      </p:to>
                                    </p:set>
                                    <p:animEffect transition="in" filter="fade">
                                      <p:cBhvr>
                                        <p:cTn id="135" dur="500"/>
                                        <p:tgtEl>
                                          <p:spTgt spid="18"/>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1"/>
                                        </p:tgtEl>
                                        <p:attrNameLst>
                                          <p:attrName>style.visibility</p:attrName>
                                        </p:attrNameLst>
                                      </p:cBhvr>
                                      <p:to>
                                        <p:strVal val="visible"/>
                                      </p:to>
                                    </p:set>
                                    <p:animEffect transition="in" filter="fade">
                                      <p:cBhvr>
                                        <p:cTn id="138" dur="500"/>
                                        <p:tgtEl>
                                          <p:spTgt spid="21"/>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fade">
                                      <p:cBhvr>
                                        <p:cTn id="141" dur="500"/>
                                        <p:tgtEl>
                                          <p:spTgt spid="20"/>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24"/>
                                        </p:tgtEl>
                                        <p:attrNameLst>
                                          <p:attrName>style.visibility</p:attrName>
                                        </p:attrNameLst>
                                      </p:cBhvr>
                                      <p:to>
                                        <p:strVal val="visible"/>
                                      </p:to>
                                    </p:set>
                                    <p:animEffect transition="in" filter="fade">
                                      <p:cBhvr>
                                        <p:cTn id="144" dur="500"/>
                                        <p:tgtEl>
                                          <p:spTgt spid="24"/>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5"/>
                                        </p:tgtEl>
                                        <p:attrNameLst>
                                          <p:attrName>style.visibility</p:attrName>
                                        </p:attrNameLst>
                                      </p:cBhvr>
                                      <p:to>
                                        <p:strVal val="visible"/>
                                      </p:to>
                                    </p:set>
                                    <p:animEffect transition="in" filter="fade">
                                      <p:cBhvr>
                                        <p:cTn id="147" dur="500"/>
                                        <p:tgtEl>
                                          <p:spTgt spid="2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22"/>
                                        </p:tgtEl>
                                        <p:attrNameLst>
                                          <p:attrName>style.visibility</p:attrName>
                                        </p:attrNameLst>
                                      </p:cBhvr>
                                      <p:to>
                                        <p:strVal val="visible"/>
                                      </p:to>
                                    </p:set>
                                    <p:animEffect transition="in" filter="fade">
                                      <p:cBhvr>
                                        <p:cTn id="150" dur="500"/>
                                        <p:tgtEl>
                                          <p:spTgt spid="2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23"/>
                                        </p:tgtEl>
                                        <p:attrNameLst>
                                          <p:attrName>style.visibility</p:attrName>
                                        </p:attrNameLst>
                                      </p:cBhvr>
                                      <p:to>
                                        <p:strVal val="visible"/>
                                      </p:to>
                                    </p:set>
                                    <p:animEffect transition="in" filter="fade">
                                      <p:cBhvr>
                                        <p:cTn id="153" dur="500"/>
                                        <p:tgtEl>
                                          <p:spTgt spid="23"/>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mph" presetSubtype="2" fill="hold" nodeType="clickEffect">
                                  <p:stCondLst>
                                    <p:cond delay="0"/>
                                  </p:stCondLst>
                                  <p:childTnLst>
                                    <p:animClr clrSpc="rgb" dir="cw">
                                      <p:cBhvr>
                                        <p:cTn id="157" dur="500" fill="hold"/>
                                        <p:tgtEl>
                                          <p:spTgt spid="16"/>
                                        </p:tgtEl>
                                        <p:attrNameLst>
                                          <p:attrName>fillcolor</p:attrName>
                                        </p:attrNameLst>
                                      </p:cBhvr>
                                      <p:to>
                                        <a:srgbClr val="7171FF"/>
                                      </p:to>
                                    </p:animClr>
                                    <p:set>
                                      <p:cBhvr>
                                        <p:cTn id="158" dur="500" fill="hold"/>
                                        <p:tgtEl>
                                          <p:spTgt spid="16"/>
                                        </p:tgtEl>
                                        <p:attrNameLst>
                                          <p:attrName>fill.type</p:attrName>
                                        </p:attrNameLst>
                                      </p:cBhvr>
                                      <p:to>
                                        <p:strVal val="solid"/>
                                      </p:to>
                                    </p:set>
                                    <p:set>
                                      <p:cBhvr>
                                        <p:cTn id="159" dur="500" fill="hold"/>
                                        <p:tgtEl>
                                          <p:spTgt spid="16"/>
                                        </p:tgtEl>
                                        <p:attrNameLst>
                                          <p:attrName>fill.on</p:attrName>
                                        </p:attrNameLst>
                                      </p:cBhvr>
                                      <p:to>
                                        <p:strVal val="true"/>
                                      </p:to>
                                    </p:set>
                                  </p:childTnLst>
                                </p:cTn>
                              </p:par>
                              <p:par>
                                <p:cTn id="160" presetID="10" presetClass="entr" presetSubtype="0" fill="hold" grpId="0" nodeType="withEffect">
                                  <p:stCondLst>
                                    <p:cond delay="0"/>
                                  </p:stCondLst>
                                  <p:childTnLst>
                                    <p:set>
                                      <p:cBhvr>
                                        <p:cTn id="161" dur="1" fill="hold">
                                          <p:stCondLst>
                                            <p:cond delay="0"/>
                                          </p:stCondLst>
                                        </p:cTn>
                                        <p:tgtEl>
                                          <p:spTgt spid="35"/>
                                        </p:tgtEl>
                                        <p:attrNameLst>
                                          <p:attrName>style.visibility</p:attrName>
                                        </p:attrNameLst>
                                      </p:cBhvr>
                                      <p:to>
                                        <p:strVal val="visible"/>
                                      </p:to>
                                    </p:set>
                                    <p:animEffect transition="in" filter="fade">
                                      <p:cBhvr>
                                        <p:cTn id="162" dur="500"/>
                                        <p:tgtEl>
                                          <p:spTgt spid="35"/>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61"/>
                                        </p:tgtEl>
                                        <p:attrNameLst>
                                          <p:attrName>style.visibility</p:attrName>
                                        </p:attrNameLst>
                                      </p:cBhvr>
                                      <p:to>
                                        <p:strVal val="visible"/>
                                      </p:to>
                                    </p:set>
                                    <p:animEffect transition="in" filter="fade">
                                      <p:cBhvr>
                                        <p:cTn id="165" dur="500"/>
                                        <p:tgtEl>
                                          <p:spTgt spid="61"/>
                                        </p:tgtEl>
                                      </p:cBhvr>
                                    </p:animEffect>
                                  </p:childTnLst>
                                </p:cTn>
                              </p:par>
                            </p:childTnLst>
                          </p:cTn>
                        </p:par>
                      </p:childTnLst>
                    </p:cTn>
                  </p:par>
                  <p:par>
                    <p:cTn id="166" fill="hold">
                      <p:stCondLst>
                        <p:cond delay="indefinite"/>
                      </p:stCondLst>
                      <p:childTnLst>
                        <p:par>
                          <p:cTn id="167" fill="hold">
                            <p:stCondLst>
                              <p:cond delay="0"/>
                            </p:stCondLst>
                            <p:childTnLst>
                              <p:par>
                                <p:cTn id="168" presetID="1" presetClass="emph" presetSubtype="2" fill="hold" nodeType="clickEffect">
                                  <p:stCondLst>
                                    <p:cond delay="0"/>
                                  </p:stCondLst>
                                  <p:childTnLst>
                                    <p:animClr clrSpc="rgb" dir="cw">
                                      <p:cBhvr>
                                        <p:cTn id="169" dur="500" fill="hold"/>
                                        <p:tgtEl>
                                          <p:spTgt spid="16"/>
                                        </p:tgtEl>
                                        <p:attrNameLst>
                                          <p:attrName>fillcolor</p:attrName>
                                        </p:attrNameLst>
                                      </p:cBhvr>
                                      <p:to>
                                        <a:srgbClr val="00DA00"/>
                                      </p:to>
                                    </p:animClr>
                                    <p:set>
                                      <p:cBhvr>
                                        <p:cTn id="170" dur="500" fill="hold"/>
                                        <p:tgtEl>
                                          <p:spTgt spid="16"/>
                                        </p:tgtEl>
                                        <p:attrNameLst>
                                          <p:attrName>fill.type</p:attrName>
                                        </p:attrNameLst>
                                      </p:cBhvr>
                                      <p:to>
                                        <p:strVal val="solid"/>
                                      </p:to>
                                    </p:set>
                                    <p:set>
                                      <p:cBhvr>
                                        <p:cTn id="171" dur="500" fill="hold"/>
                                        <p:tgtEl>
                                          <p:spTgt spid="16"/>
                                        </p:tgtEl>
                                        <p:attrNameLst>
                                          <p:attrName>fill.on</p:attrName>
                                        </p:attrNameLst>
                                      </p:cBhvr>
                                      <p:to>
                                        <p:strVal val="true"/>
                                      </p:to>
                                    </p:set>
                                  </p:childTnLst>
                                </p:cTn>
                              </p:par>
                              <p:par>
                                <p:cTn id="172" presetID="1" presetClass="emph" presetSubtype="2" fill="hold" nodeType="withEffect">
                                  <p:stCondLst>
                                    <p:cond delay="0"/>
                                  </p:stCondLst>
                                  <p:childTnLst>
                                    <p:animClr clrSpc="rgb" dir="cw">
                                      <p:cBhvr>
                                        <p:cTn id="173" dur="500" fill="hold"/>
                                        <p:tgtEl>
                                          <p:spTgt spid="17"/>
                                        </p:tgtEl>
                                        <p:attrNameLst>
                                          <p:attrName>fillcolor</p:attrName>
                                        </p:attrNameLst>
                                      </p:cBhvr>
                                      <p:to>
                                        <a:srgbClr val="00DA00"/>
                                      </p:to>
                                    </p:animClr>
                                    <p:set>
                                      <p:cBhvr>
                                        <p:cTn id="174" dur="500" fill="hold"/>
                                        <p:tgtEl>
                                          <p:spTgt spid="17"/>
                                        </p:tgtEl>
                                        <p:attrNameLst>
                                          <p:attrName>fill.type</p:attrName>
                                        </p:attrNameLst>
                                      </p:cBhvr>
                                      <p:to>
                                        <p:strVal val="solid"/>
                                      </p:to>
                                    </p:set>
                                    <p:set>
                                      <p:cBhvr>
                                        <p:cTn id="175" dur="500" fill="hold"/>
                                        <p:tgtEl>
                                          <p:spTgt spid="17"/>
                                        </p:tgtEl>
                                        <p:attrNameLst>
                                          <p:attrName>fill.on</p:attrName>
                                        </p:attrNameLst>
                                      </p:cBhvr>
                                      <p:to>
                                        <p:strVal val="true"/>
                                      </p:to>
                                    </p:set>
                                  </p:childTnLst>
                                </p:cTn>
                              </p:par>
                              <p:par>
                                <p:cTn id="176" presetID="10" presetClass="entr" presetSubtype="0" fill="hold" grpId="0" nodeType="withEffect">
                                  <p:stCondLst>
                                    <p:cond delay="0"/>
                                  </p:stCondLst>
                                  <p:childTnLst>
                                    <p:set>
                                      <p:cBhvr>
                                        <p:cTn id="177" dur="1" fill="hold">
                                          <p:stCondLst>
                                            <p:cond delay="0"/>
                                          </p:stCondLst>
                                        </p:cTn>
                                        <p:tgtEl>
                                          <p:spTgt spid="36"/>
                                        </p:tgtEl>
                                        <p:attrNameLst>
                                          <p:attrName>style.visibility</p:attrName>
                                        </p:attrNameLst>
                                      </p:cBhvr>
                                      <p:to>
                                        <p:strVal val="visible"/>
                                      </p:to>
                                    </p:set>
                                    <p:animEffect transition="in" filter="fade">
                                      <p:cBhvr>
                                        <p:cTn id="178" dur="500"/>
                                        <p:tgtEl>
                                          <p:spTgt spid="36"/>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62"/>
                                        </p:tgtEl>
                                        <p:attrNameLst>
                                          <p:attrName>style.visibility</p:attrName>
                                        </p:attrNameLst>
                                      </p:cBhvr>
                                      <p:to>
                                        <p:strVal val="visible"/>
                                      </p:to>
                                    </p:set>
                                    <p:animEffect transition="in" filter="fade">
                                      <p:cBhvr>
                                        <p:cTn id="181" dur="500"/>
                                        <p:tgtEl>
                                          <p:spTgt spid="62"/>
                                        </p:tgtEl>
                                      </p:cBhvr>
                                    </p:animEffect>
                                  </p:childTnLst>
                                </p:cTn>
                              </p:par>
                            </p:childTnLst>
                          </p:cTn>
                        </p:par>
                      </p:childTnLst>
                    </p:cTn>
                  </p:par>
                  <p:par>
                    <p:cTn id="182" fill="hold">
                      <p:stCondLst>
                        <p:cond delay="indefinite"/>
                      </p:stCondLst>
                      <p:childTnLst>
                        <p:par>
                          <p:cTn id="183" fill="hold">
                            <p:stCondLst>
                              <p:cond delay="0"/>
                            </p:stCondLst>
                            <p:childTnLst>
                              <p:par>
                                <p:cTn id="184" presetID="1" presetClass="emph" presetSubtype="2" fill="hold" nodeType="clickEffect">
                                  <p:stCondLst>
                                    <p:cond delay="0"/>
                                  </p:stCondLst>
                                  <p:childTnLst>
                                    <p:animClr clrSpc="rgb" dir="cw">
                                      <p:cBhvr>
                                        <p:cTn id="185" dur="500" fill="hold"/>
                                        <p:tgtEl>
                                          <p:spTgt spid="16"/>
                                        </p:tgtEl>
                                        <p:attrNameLst>
                                          <p:attrName>fillcolor</p:attrName>
                                        </p:attrNameLst>
                                      </p:cBhvr>
                                      <p:to>
                                        <a:srgbClr val="FF5D5D"/>
                                      </p:to>
                                    </p:animClr>
                                    <p:set>
                                      <p:cBhvr>
                                        <p:cTn id="186" dur="500" fill="hold"/>
                                        <p:tgtEl>
                                          <p:spTgt spid="16"/>
                                        </p:tgtEl>
                                        <p:attrNameLst>
                                          <p:attrName>fill.type</p:attrName>
                                        </p:attrNameLst>
                                      </p:cBhvr>
                                      <p:to>
                                        <p:strVal val="solid"/>
                                      </p:to>
                                    </p:set>
                                    <p:set>
                                      <p:cBhvr>
                                        <p:cTn id="187" dur="500" fill="hold"/>
                                        <p:tgtEl>
                                          <p:spTgt spid="16"/>
                                        </p:tgtEl>
                                        <p:attrNameLst>
                                          <p:attrName>fill.on</p:attrName>
                                        </p:attrNameLst>
                                      </p:cBhvr>
                                      <p:to>
                                        <p:strVal val="true"/>
                                      </p:to>
                                    </p:set>
                                  </p:childTnLst>
                                </p:cTn>
                              </p:par>
                              <p:par>
                                <p:cTn id="188" presetID="1" presetClass="emph" presetSubtype="2" fill="hold" nodeType="withEffect">
                                  <p:stCondLst>
                                    <p:cond delay="0"/>
                                  </p:stCondLst>
                                  <p:childTnLst>
                                    <p:animClr clrSpc="rgb" dir="cw">
                                      <p:cBhvr>
                                        <p:cTn id="189" dur="500" fill="hold"/>
                                        <p:tgtEl>
                                          <p:spTgt spid="17"/>
                                        </p:tgtEl>
                                        <p:attrNameLst>
                                          <p:attrName>fillcolor</p:attrName>
                                        </p:attrNameLst>
                                      </p:cBhvr>
                                      <p:to>
                                        <a:srgbClr val="FF5D5D"/>
                                      </p:to>
                                    </p:animClr>
                                    <p:set>
                                      <p:cBhvr>
                                        <p:cTn id="190" dur="500" fill="hold"/>
                                        <p:tgtEl>
                                          <p:spTgt spid="17"/>
                                        </p:tgtEl>
                                        <p:attrNameLst>
                                          <p:attrName>fill.type</p:attrName>
                                        </p:attrNameLst>
                                      </p:cBhvr>
                                      <p:to>
                                        <p:strVal val="solid"/>
                                      </p:to>
                                    </p:set>
                                    <p:set>
                                      <p:cBhvr>
                                        <p:cTn id="191" dur="500" fill="hold"/>
                                        <p:tgtEl>
                                          <p:spTgt spid="17"/>
                                        </p:tgtEl>
                                        <p:attrNameLst>
                                          <p:attrName>fill.on</p:attrName>
                                        </p:attrNameLst>
                                      </p:cBhvr>
                                      <p:to>
                                        <p:strVal val="true"/>
                                      </p:to>
                                    </p:set>
                                  </p:childTnLst>
                                </p:cTn>
                              </p:par>
                              <p:par>
                                <p:cTn id="192" presetID="1" presetClass="emph" presetSubtype="2" fill="hold" nodeType="withEffect">
                                  <p:stCondLst>
                                    <p:cond delay="0"/>
                                  </p:stCondLst>
                                  <p:childTnLst>
                                    <p:animClr clrSpc="rgb" dir="cw">
                                      <p:cBhvr>
                                        <p:cTn id="193" dur="500" fill="hold"/>
                                        <p:tgtEl>
                                          <p:spTgt spid="19"/>
                                        </p:tgtEl>
                                        <p:attrNameLst>
                                          <p:attrName>fillcolor</p:attrName>
                                        </p:attrNameLst>
                                      </p:cBhvr>
                                      <p:to>
                                        <a:srgbClr val="FF5D5D"/>
                                      </p:to>
                                    </p:animClr>
                                    <p:set>
                                      <p:cBhvr>
                                        <p:cTn id="194" dur="500" fill="hold"/>
                                        <p:tgtEl>
                                          <p:spTgt spid="19"/>
                                        </p:tgtEl>
                                        <p:attrNameLst>
                                          <p:attrName>fill.type</p:attrName>
                                        </p:attrNameLst>
                                      </p:cBhvr>
                                      <p:to>
                                        <p:strVal val="solid"/>
                                      </p:to>
                                    </p:set>
                                    <p:set>
                                      <p:cBhvr>
                                        <p:cTn id="195" dur="500" fill="hold"/>
                                        <p:tgtEl>
                                          <p:spTgt spid="19"/>
                                        </p:tgtEl>
                                        <p:attrNameLst>
                                          <p:attrName>fill.on</p:attrName>
                                        </p:attrNameLst>
                                      </p:cBhvr>
                                      <p:to>
                                        <p:strVal val="true"/>
                                      </p:to>
                                    </p:set>
                                  </p:childTnLst>
                                </p:cTn>
                              </p:par>
                              <p:par>
                                <p:cTn id="196" presetID="1" presetClass="emph" presetSubtype="2" fill="hold" nodeType="withEffect">
                                  <p:stCondLst>
                                    <p:cond delay="0"/>
                                  </p:stCondLst>
                                  <p:childTnLst>
                                    <p:animClr clrSpc="rgb" dir="cw">
                                      <p:cBhvr>
                                        <p:cTn id="197" dur="500" fill="hold"/>
                                        <p:tgtEl>
                                          <p:spTgt spid="18"/>
                                        </p:tgtEl>
                                        <p:attrNameLst>
                                          <p:attrName>fillcolor</p:attrName>
                                        </p:attrNameLst>
                                      </p:cBhvr>
                                      <p:to>
                                        <a:srgbClr val="FF5D5D"/>
                                      </p:to>
                                    </p:animClr>
                                    <p:set>
                                      <p:cBhvr>
                                        <p:cTn id="198" dur="500" fill="hold"/>
                                        <p:tgtEl>
                                          <p:spTgt spid="18"/>
                                        </p:tgtEl>
                                        <p:attrNameLst>
                                          <p:attrName>fill.type</p:attrName>
                                        </p:attrNameLst>
                                      </p:cBhvr>
                                      <p:to>
                                        <p:strVal val="solid"/>
                                      </p:to>
                                    </p:set>
                                    <p:set>
                                      <p:cBhvr>
                                        <p:cTn id="199" dur="500" fill="hold"/>
                                        <p:tgtEl>
                                          <p:spTgt spid="18"/>
                                        </p:tgtEl>
                                        <p:attrNameLst>
                                          <p:attrName>fill.on</p:attrName>
                                        </p:attrNameLst>
                                      </p:cBhvr>
                                      <p:to>
                                        <p:strVal val="true"/>
                                      </p:to>
                                    </p:set>
                                  </p:childTnLst>
                                </p:cTn>
                              </p:par>
                              <p:par>
                                <p:cTn id="200" presetID="1" presetClass="emph" presetSubtype="2" fill="hold" nodeType="withEffect">
                                  <p:stCondLst>
                                    <p:cond delay="0"/>
                                  </p:stCondLst>
                                  <p:childTnLst>
                                    <p:animClr clrSpc="rgb" dir="cw">
                                      <p:cBhvr>
                                        <p:cTn id="201" dur="500" fill="hold"/>
                                        <p:tgtEl>
                                          <p:spTgt spid="21"/>
                                        </p:tgtEl>
                                        <p:attrNameLst>
                                          <p:attrName>fillcolor</p:attrName>
                                        </p:attrNameLst>
                                      </p:cBhvr>
                                      <p:to>
                                        <a:srgbClr val="FF5D5D"/>
                                      </p:to>
                                    </p:animClr>
                                    <p:set>
                                      <p:cBhvr>
                                        <p:cTn id="202" dur="500" fill="hold"/>
                                        <p:tgtEl>
                                          <p:spTgt spid="21"/>
                                        </p:tgtEl>
                                        <p:attrNameLst>
                                          <p:attrName>fill.type</p:attrName>
                                        </p:attrNameLst>
                                      </p:cBhvr>
                                      <p:to>
                                        <p:strVal val="solid"/>
                                      </p:to>
                                    </p:set>
                                    <p:set>
                                      <p:cBhvr>
                                        <p:cTn id="203" dur="500" fill="hold"/>
                                        <p:tgtEl>
                                          <p:spTgt spid="21"/>
                                        </p:tgtEl>
                                        <p:attrNameLst>
                                          <p:attrName>fill.on</p:attrName>
                                        </p:attrNameLst>
                                      </p:cBhvr>
                                      <p:to>
                                        <p:strVal val="true"/>
                                      </p:to>
                                    </p:set>
                                  </p:childTnLst>
                                </p:cTn>
                              </p:par>
                              <p:par>
                                <p:cTn id="204" presetID="10" presetClass="entr" presetSubtype="0" fill="hold" grpId="0" nodeType="withEffect">
                                  <p:stCondLst>
                                    <p:cond delay="0"/>
                                  </p:stCondLst>
                                  <p:childTnLst>
                                    <p:set>
                                      <p:cBhvr>
                                        <p:cTn id="205" dur="1" fill="hold">
                                          <p:stCondLst>
                                            <p:cond delay="0"/>
                                          </p:stCondLst>
                                        </p:cTn>
                                        <p:tgtEl>
                                          <p:spTgt spid="37"/>
                                        </p:tgtEl>
                                        <p:attrNameLst>
                                          <p:attrName>style.visibility</p:attrName>
                                        </p:attrNameLst>
                                      </p:cBhvr>
                                      <p:to>
                                        <p:strVal val="visible"/>
                                      </p:to>
                                    </p:set>
                                    <p:animEffect transition="in" filter="fade">
                                      <p:cBhvr>
                                        <p:cTn id="206" dur="500"/>
                                        <p:tgtEl>
                                          <p:spTgt spid="37"/>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63"/>
                                        </p:tgtEl>
                                        <p:attrNameLst>
                                          <p:attrName>style.visibility</p:attrName>
                                        </p:attrNameLst>
                                      </p:cBhvr>
                                      <p:to>
                                        <p:strVal val="visible"/>
                                      </p:to>
                                    </p:set>
                                    <p:animEffect transition="in" filter="fade">
                                      <p:cBhvr>
                                        <p:cTn id="209" dur="500"/>
                                        <p:tgtEl>
                                          <p:spTgt spid="63"/>
                                        </p:tgtEl>
                                      </p:cBhvr>
                                    </p:animEffect>
                                  </p:childTnLst>
                                </p:cTn>
                              </p:par>
                            </p:childTnLst>
                          </p:cTn>
                        </p:par>
                      </p:childTnLst>
                    </p:cTn>
                  </p:par>
                  <p:par>
                    <p:cTn id="210" fill="hold">
                      <p:stCondLst>
                        <p:cond delay="indefinite"/>
                      </p:stCondLst>
                      <p:childTnLst>
                        <p:par>
                          <p:cTn id="211" fill="hold">
                            <p:stCondLst>
                              <p:cond delay="0"/>
                            </p:stCondLst>
                            <p:childTnLst>
                              <p:par>
                                <p:cTn id="212" presetID="1" presetClass="emph" presetSubtype="2" fill="hold" nodeType="clickEffect">
                                  <p:stCondLst>
                                    <p:cond delay="0"/>
                                  </p:stCondLst>
                                  <p:childTnLst>
                                    <p:animClr clrSpc="rgb" dir="cw">
                                      <p:cBhvr>
                                        <p:cTn id="213" dur="500" fill="hold"/>
                                        <p:tgtEl>
                                          <p:spTgt spid="16"/>
                                        </p:tgtEl>
                                        <p:attrNameLst>
                                          <p:attrName>fillcolor</p:attrName>
                                        </p:attrNameLst>
                                      </p:cBhvr>
                                      <p:to>
                                        <a:srgbClr val="7171FF"/>
                                      </p:to>
                                    </p:animClr>
                                    <p:set>
                                      <p:cBhvr>
                                        <p:cTn id="214" dur="500" fill="hold"/>
                                        <p:tgtEl>
                                          <p:spTgt spid="16"/>
                                        </p:tgtEl>
                                        <p:attrNameLst>
                                          <p:attrName>fill.type</p:attrName>
                                        </p:attrNameLst>
                                      </p:cBhvr>
                                      <p:to>
                                        <p:strVal val="solid"/>
                                      </p:to>
                                    </p:set>
                                    <p:set>
                                      <p:cBhvr>
                                        <p:cTn id="215" dur="500" fill="hold"/>
                                        <p:tgtEl>
                                          <p:spTgt spid="16"/>
                                        </p:tgtEl>
                                        <p:attrNameLst>
                                          <p:attrName>fill.on</p:attrName>
                                        </p:attrNameLst>
                                      </p:cBhvr>
                                      <p:to>
                                        <p:strVal val="true"/>
                                      </p:to>
                                    </p:set>
                                  </p:childTnLst>
                                </p:cTn>
                              </p:par>
                              <p:par>
                                <p:cTn id="216" presetID="1" presetClass="emph" presetSubtype="2" fill="hold" nodeType="withEffect">
                                  <p:stCondLst>
                                    <p:cond delay="0"/>
                                  </p:stCondLst>
                                  <p:childTnLst>
                                    <p:animClr clrSpc="rgb" dir="cw">
                                      <p:cBhvr>
                                        <p:cTn id="217" dur="500" fill="hold"/>
                                        <p:tgtEl>
                                          <p:spTgt spid="17"/>
                                        </p:tgtEl>
                                        <p:attrNameLst>
                                          <p:attrName>fillcolor</p:attrName>
                                        </p:attrNameLst>
                                      </p:cBhvr>
                                      <p:to>
                                        <a:srgbClr val="7171FF"/>
                                      </p:to>
                                    </p:animClr>
                                    <p:set>
                                      <p:cBhvr>
                                        <p:cTn id="218" dur="500" fill="hold"/>
                                        <p:tgtEl>
                                          <p:spTgt spid="17"/>
                                        </p:tgtEl>
                                        <p:attrNameLst>
                                          <p:attrName>fill.type</p:attrName>
                                        </p:attrNameLst>
                                      </p:cBhvr>
                                      <p:to>
                                        <p:strVal val="solid"/>
                                      </p:to>
                                    </p:set>
                                    <p:set>
                                      <p:cBhvr>
                                        <p:cTn id="219" dur="500" fill="hold"/>
                                        <p:tgtEl>
                                          <p:spTgt spid="17"/>
                                        </p:tgtEl>
                                        <p:attrNameLst>
                                          <p:attrName>fill.on</p:attrName>
                                        </p:attrNameLst>
                                      </p:cBhvr>
                                      <p:to>
                                        <p:strVal val="true"/>
                                      </p:to>
                                    </p:set>
                                  </p:childTnLst>
                                </p:cTn>
                              </p:par>
                              <p:par>
                                <p:cTn id="220" presetID="1" presetClass="emph" presetSubtype="2" fill="hold" nodeType="withEffect">
                                  <p:stCondLst>
                                    <p:cond delay="0"/>
                                  </p:stCondLst>
                                  <p:childTnLst>
                                    <p:animClr clrSpc="rgb" dir="cw">
                                      <p:cBhvr>
                                        <p:cTn id="221" dur="500" fill="hold"/>
                                        <p:tgtEl>
                                          <p:spTgt spid="19"/>
                                        </p:tgtEl>
                                        <p:attrNameLst>
                                          <p:attrName>fillcolor</p:attrName>
                                        </p:attrNameLst>
                                      </p:cBhvr>
                                      <p:to>
                                        <a:srgbClr val="7171FF"/>
                                      </p:to>
                                    </p:animClr>
                                    <p:set>
                                      <p:cBhvr>
                                        <p:cTn id="222" dur="500" fill="hold"/>
                                        <p:tgtEl>
                                          <p:spTgt spid="19"/>
                                        </p:tgtEl>
                                        <p:attrNameLst>
                                          <p:attrName>fill.type</p:attrName>
                                        </p:attrNameLst>
                                      </p:cBhvr>
                                      <p:to>
                                        <p:strVal val="solid"/>
                                      </p:to>
                                    </p:set>
                                    <p:set>
                                      <p:cBhvr>
                                        <p:cTn id="223" dur="500" fill="hold"/>
                                        <p:tgtEl>
                                          <p:spTgt spid="19"/>
                                        </p:tgtEl>
                                        <p:attrNameLst>
                                          <p:attrName>fill.on</p:attrName>
                                        </p:attrNameLst>
                                      </p:cBhvr>
                                      <p:to>
                                        <p:strVal val="true"/>
                                      </p:to>
                                    </p:set>
                                  </p:childTnLst>
                                </p:cTn>
                              </p:par>
                              <p:par>
                                <p:cTn id="224" presetID="1" presetClass="emph" presetSubtype="2" fill="hold" nodeType="withEffect">
                                  <p:stCondLst>
                                    <p:cond delay="0"/>
                                  </p:stCondLst>
                                  <p:childTnLst>
                                    <p:animClr clrSpc="rgb" dir="cw">
                                      <p:cBhvr>
                                        <p:cTn id="225" dur="500" fill="hold"/>
                                        <p:tgtEl>
                                          <p:spTgt spid="18"/>
                                        </p:tgtEl>
                                        <p:attrNameLst>
                                          <p:attrName>fillcolor</p:attrName>
                                        </p:attrNameLst>
                                      </p:cBhvr>
                                      <p:to>
                                        <a:srgbClr val="7171FF"/>
                                      </p:to>
                                    </p:animClr>
                                    <p:set>
                                      <p:cBhvr>
                                        <p:cTn id="226" dur="500" fill="hold"/>
                                        <p:tgtEl>
                                          <p:spTgt spid="18"/>
                                        </p:tgtEl>
                                        <p:attrNameLst>
                                          <p:attrName>fill.type</p:attrName>
                                        </p:attrNameLst>
                                      </p:cBhvr>
                                      <p:to>
                                        <p:strVal val="solid"/>
                                      </p:to>
                                    </p:set>
                                    <p:set>
                                      <p:cBhvr>
                                        <p:cTn id="227" dur="500" fill="hold"/>
                                        <p:tgtEl>
                                          <p:spTgt spid="18"/>
                                        </p:tgtEl>
                                        <p:attrNameLst>
                                          <p:attrName>fill.on</p:attrName>
                                        </p:attrNameLst>
                                      </p:cBhvr>
                                      <p:to>
                                        <p:strVal val="true"/>
                                      </p:to>
                                    </p:set>
                                  </p:childTnLst>
                                </p:cTn>
                              </p:par>
                              <p:par>
                                <p:cTn id="228" presetID="1" presetClass="emph" presetSubtype="2" fill="hold" nodeType="withEffect">
                                  <p:stCondLst>
                                    <p:cond delay="0"/>
                                  </p:stCondLst>
                                  <p:childTnLst>
                                    <p:animClr clrSpc="rgb" dir="cw">
                                      <p:cBhvr>
                                        <p:cTn id="229" dur="500" fill="hold"/>
                                        <p:tgtEl>
                                          <p:spTgt spid="21"/>
                                        </p:tgtEl>
                                        <p:attrNameLst>
                                          <p:attrName>fillcolor</p:attrName>
                                        </p:attrNameLst>
                                      </p:cBhvr>
                                      <p:to>
                                        <a:srgbClr val="7171FF"/>
                                      </p:to>
                                    </p:animClr>
                                    <p:set>
                                      <p:cBhvr>
                                        <p:cTn id="230" dur="500" fill="hold"/>
                                        <p:tgtEl>
                                          <p:spTgt spid="21"/>
                                        </p:tgtEl>
                                        <p:attrNameLst>
                                          <p:attrName>fill.type</p:attrName>
                                        </p:attrNameLst>
                                      </p:cBhvr>
                                      <p:to>
                                        <p:strVal val="solid"/>
                                      </p:to>
                                    </p:set>
                                    <p:set>
                                      <p:cBhvr>
                                        <p:cTn id="231" dur="500" fill="hold"/>
                                        <p:tgtEl>
                                          <p:spTgt spid="21"/>
                                        </p:tgtEl>
                                        <p:attrNameLst>
                                          <p:attrName>fill.on</p:attrName>
                                        </p:attrNameLst>
                                      </p:cBhvr>
                                      <p:to>
                                        <p:strVal val="true"/>
                                      </p:to>
                                    </p:set>
                                  </p:childTnLst>
                                </p:cTn>
                              </p:par>
                              <p:par>
                                <p:cTn id="232" presetID="1" presetClass="emph" presetSubtype="2" fill="hold" nodeType="withEffect">
                                  <p:stCondLst>
                                    <p:cond delay="0"/>
                                  </p:stCondLst>
                                  <p:childTnLst>
                                    <p:animClr clrSpc="rgb" dir="cw">
                                      <p:cBhvr>
                                        <p:cTn id="233" dur="500" fill="hold"/>
                                        <p:tgtEl>
                                          <p:spTgt spid="20"/>
                                        </p:tgtEl>
                                        <p:attrNameLst>
                                          <p:attrName>fillcolor</p:attrName>
                                        </p:attrNameLst>
                                      </p:cBhvr>
                                      <p:to>
                                        <a:srgbClr val="7171FF"/>
                                      </p:to>
                                    </p:animClr>
                                    <p:set>
                                      <p:cBhvr>
                                        <p:cTn id="234" dur="500" fill="hold"/>
                                        <p:tgtEl>
                                          <p:spTgt spid="20"/>
                                        </p:tgtEl>
                                        <p:attrNameLst>
                                          <p:attrName>fill.type</p:attrName>
                                        </p:attrNameLst>
                                      </p:cBhvr>
                                      <p:to>
                                        <p:strVal val="solid"/>
                                      </p:to>
                                    </p:set>
                                    <p:set>
                                      <p:cBhvr>
                                        <p:cTn id="235" dur="500" fill="hold"/>
                                        <p:tgtEl>
                                          <p:spTgt spid="20"/>
                                        </p:tgtEl>
                                        <p:attrNameLst>
                                          <p:attrName>fill.on</p:attrName>
                                        </p:attrNameLst>
                                      </p:cBhvr>
                                      <p:to>
                                        <p:strVal val="true"/>
                                      </p:to>
                                    </p:set>
                                  </p:childTnLst>
                                </p:cTn>
                              </p:par>
                              <p:par>
                                <p:cTn id="236" presetID="1" presetClass="emph" presetSubtype="2" fill="hold" nodeType="withEffect">
                                  <p:stCondLst>
                                    <p:cond delay="0"/>
                                  </p:stCondLst>
                                  <p:childTnLst>
                                    <p:animClr clrSpc="rgb" dir="cw">
                                      <p:cBhvr>
                                        <p:cTn id="237" dur="500" fill="hold"/>
                                        <p:tgtEl>
                                          <p:spTgt spid="24"/>
                                        </p:tgtEl>
                                        <p:attrNameLst>
                                          <p:attrName>fillcolor</p:attrName>
                                        </p:attrNameLst>
                                      </p:cBhvr>
                                      <p:to>
                                        <a:srgbClr val="7171FF"/>
                                      </p:to>
                                    </p:animClr>
                                    <p:set>
                                      <p:cBhvr>
                                        <p:cTn id="238" dur="500" fill="hold"/>
                                        <p:tgtEl>
                                          <p:spTgt spid="24"/>
                                        </p:tgtEl>
                                        <p:attrNameLst>
                                          <p:attrName>fill.type</p:attrName>
                                        </p:attrNameLst>
                                      </p:cBhvr>
                                      <p:to>
                                        <p:strVal val="solid"/>
                                      </p:to>
                                    </p:set>
                                    <p:set>
                                      <p:cBhvr>
                                        <p:cTn id="239" dur="500" fill="hold"/>
                                        <p:tgtEl>
                                          <p:spTgt spid="24"/>
                                        </p:tgtEl>
                                        <p:attrNameLst>
                                          <p:attrName>fill.on</p:attrName>
                                        </p:attrNameLst>
                                      </p:cBhvr>
                                      <p:to>
                                        <p:strVal val="true"/>
                                      </p:to>
                                    </p:set>
                                  </p:childTnLst>
                                </p:cTn>
                              </p:par>
                              <p:par>
                                <p:cTn id="240" presetID="10" presetClass="entr" presetSubtype="0" fill="hold" grpId="0" nodeType="withEffect">
                                  <p:stCondLst>
                                    <p:cond delay="0"/>
                                  </p:stCondLst>
                                  <p:childTnLst>
                                    <p:set>
                                      <p:cBhvr>
                                        <p:cTn id="241" dur="1" fill="hold">
                                          <p:stCondLst>
                                            <p:cond delay="0"/>
                                          </p:stCondLst>
                                        </p:cTn>
                                        <p:tgtEl>
                                          <p:spTgt spid="38"/>
                                        </p:tgtEl>
                                        <p:attrNameLst>
                                          <p:attrName>style.visibility</p:attrName>
                                        </p:attrNameLst>
                                      </p:cBhvr>
                                      <p:to>
                                        <p:strVal val="visible"/>
                                      </p:to>
                                    </p:set>
                                    <p:animEffect transition="in" filter="fade">
                                      <p:cBhvr>
                                        <p:cTn id="242" dur="500"/>
                                        <p:tgtEl>
                                          <p:spTgt spid="38"/>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64"/>
                                        </p:tgtEl>
                                        <p:attrNameLst>
                                          <p:attrName>style.visibility</p:attrName>
                                        </p:attrNameLst>
                                      </p:cBhvr>
                                      <p:to>
                                        <p:strVal val="visible"/>
                                      </p:to>
                                    </p:set>
                                    <p:animEffect transition="in" filter="fade">
                                      <p:cBhvr>
                                        <p:cTn id="245" dur="500"/>
                                        <p:tgtEl>
                                          <p:spTgt spid="64"/>
                                        </p:tgtEl>
                                      </p:cBhvr>
                                    </p:animEffect>
                                  </p:childTnLst>
                                </p:cTn>
                              </p:par>
                            </p:childTnLst>
                          </p:cTn>
                        </p:par>
                      </p:childTnLst>
                    </p:cTn>
                  </p:par>
                  <p:par>
                    <p:cTn id="246" fill="hold">
                      <p:stCondLst>
                        <p:cond delay="indefinite"/>
                      </p:stCondLst>
                      <p:childTnLst>
                        <p:par>
                          <p:cTn id="247" fill="hold">
                            <p:stCondLst>
                              <p:cond delay="0"/>
                            </p:stCondLst>
                            <p:childTnLst>
                              <p:par>
                                <p:cTn id="248" presetID="42" presetClass="entr" presetSubtype="0" fill="hold" grpId="0" nodeType="clickEffect">
                                  <p:stCondLst>
                                    <p:cond delay="0"/>
                                  </p:stCondLst>
                                  <p:childTnLst>
                                    <p:set>
                                      <p:cBhvr>
                                        <p:cTn id="249" dur="1" fill="hold">
                                          <p:stCondLst>
                                            <p:cond delay="0"/>
                                          </p:stCondLst>
                                        </p:cTn>
                                        <p:tgtEl>
                                          <p:spTgt spid="27"/>
                                        </p:tgtEl>
                                        <p:attrNameLst>
                                          <p:attrName>style.visibility</p:attrName>
                                        </p:attrNameLst>
                                      </p:cBhvr>
                                      <p:to>
                                        <p:strVal val="visible"/>
                                      </p:to>
                                    </p:set>
                                    <p:animEffect transition="in" filter="fade">
                                      <p:cBhvr>
                                        <p:cTn id="250" dur="1000"/>
                                        <p:tgtEl>
                                          <p:spTgt spid="27"/>
                                        </p:tgtEl>
                                      </p:cBhvr>
                                    </p:animEffect>
                                    <p:anim calcmode="lin" valueType="num">
                                      <p:cBhvr>
                                        <p:cTn id="251" dur="1000" fill="hold"/>
                                        <p:tgtEl>
                                          <p:spTgt spid="27"/>
                                        </p:tgtEl>
                                        <p:attrNameLst>
                                          <p:attrName>ppt_x</p:attrName>
                                        </p:attrNameLst>
                                      </p:cBhvr>
                                      <p:tavLst>
                                        <p:tav tm="0">
                                          <p:val>
                                            <p:strVal val="#ppt_x"/>
                                          </p:val>
                                        </p:tav>
                                        <p:tav tm="100000">
                                          <p:val>
                                            <p:strVal val="#ppt_x"/>
                                          </p:val>
                                        </p:tav>
                                      </p:tavLst>
                                    </p:anim>
                                    <p:anim calcmode="lin" valueType="num">
                                      <p:cBhvr>
                                        <p:cTn id="25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10" presetClass="entr" presetSubtype="0" fill="hold" grpId="0" nodeType="clickEffect">
                                  <p:stCondLst>
                                    <p:cond delay="0"/>
                                  </p:stCondLst>
                                  <p:childTnLst>
                                    <p:set>
                                      <p:cBhvr>
                                        <p:cTn id="256" dur="1" fill="hold">
                                          <p:stCondLst>
                                            <p:cond delay="0"/>
                                          </p:stCondLst>
                                        </p:cTn>
                                        <p:tgtEl>
                                          <p:spTgt spid="42"/>
                                        </p:tgtEl>
                                        <p:attrNameLst>
                                          <p:attrName>style.visibility</p:attrName>
                                        </p:attrNameLst>
                                      </p:cBhvr>
                                      <p:to>
                                        <p:strVal val="visible"/>
                                      </p:to>
                                    </p:set>
                                    <p:animEffect transition="in" filter="fade">
                                      <p:cBhvr>
                                        <p:cTn id="25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35" grpId="0" animBg="1"/>
      <p:bldP spid="36" grpId="0" animBg="1"/>
      <p:bldP spid="37" grpId="0" animBg="1"/>
      <p:bldP spid="38" grpId="0" animBg="1"/>
      <p:bldP spid="42" grpId="0" animBg="1"/>
      <p:bldP spid="51" grpId="0" animBg="1"/>
      <p:bldP spid="52" grpId="0" animBg="1"/>
      <p:bldP spid="53" grpId="0" animBg="1"/>
      <p:bldP spid="54" grpId="0" animBg="1"/>
      <p:bldP spid="55" grpId="0" animBg="1"/>
      <p:bldP spid="56" grpId="0"/>
      <p:bldP spid="57" grpId="0"/>
      <p:bldP spid="58" grpId="0"/>
      <p:bldP spid="59" grpId="0"/>
      <p:bldP spid="60" grpId="0"/>
      <p:bldP spid="61" grpId="0"/>
      <p:bldP spid="62" grpId="0"/>
      <p:bldP spid="63" grpId="0"/>
      <p:bldP spid="64"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正方形/長方形 7"/>
          <p:cNvSpPr/>
          <p:nvPr/>
        </p:nvSpPr>
        <p:spPr>
          <a:xfrm>
            <a:off x="3633282" y="116632"/>
            <a:ext cx="1877437" cy="769441"/>
          </a:xfrm>
          <a:prstGeom prst="rect">
            <a:avLst/>
          </a:prstGeom>
        </p:spPr>
        <p:txBody>
          <a:bodyPr wrap="none">
            <a:spAutoFit/>
          </a:bodyPr>
          <a:lstStyle/>
          <a:p>
            <a:r>
              <a:rPr lang="ja-JP" altLang="en-US" sz="4400" dirty="0" smtClean="0">
                <a:solidFill>
                  <a:prstClr val="black"/>
                </a:solidFill>
              </a:rPr>
              <a:t>まとめ</a:t>
            </a:r>
            <a:endParaRPr lang="ja-JP" altLang="en-US" sz="4400" dirty="0">
              <a:solidFill>
                <a:prstClr val="black"/>
              </a:solidFill>
            </a:endParaRPr>
          </a:p>
        </p:txBody>
      </p:sp>
      <p:sp>
        <p:nvSpPr>
          <p:cNvPr id="4" name="スライド番号プレースホルダー 3"/>
          <p:cNvSpPr>
            <a:spLocks noGrp="1"/>
          </p:cNvSpPr>
          <p:nvPr>
            <p:ph type="sldNum" sz="quarter" idx="12"/>
          </p:nvPr>
        </p:nvSpPr>
        <p:spPr/>
        <p:txBody>
          <a:bodyPr/>
          <a:lstStyle/>
          <a:p>
            <a:fld id="{202BC488-264D-4CC2-AA22-7687A2C3553A}" type="slidenum">
              <a:rPr lang="ja-JP" altLang="en-US" smtClean="0">
                <a:solidFill>
                  <a:prstClr val="black">
                    <a:tint val="75000"/>
                  </a:prstClr>
                </a:solidFill>
              </a:rPr>
              <a:pPr/>
              <a:t>50</a:t>
            </a:fld>
            <a:endParaRPr lang="ja-JP" altLang="en-US" dirty="0">
              <a:solidFill>
                <a:prstClr val="black">
                  <a:tint val="75000"/>
                </a:prstClr>
              </a:solidFill>
            </a:endParaRPr>
          </a:p>
        </p:txBody>
      </p:sp>
      <p:graphicFrame>
        <p:nvGraphicFramePr>
          <p:cNvPr id="24" name="表 23"/>
          <p:cNvGraphicFramePr>
            <a:graphicFrameLocks noGrp="1"/>
          </p:cNvGraphicFramePr>
          <p:nvPr>
            <p:extLst>
              <p:ext uri="{D42A27DB-BD31-4B8C-83A1-F6EECF244321}">
                <p14:modId xmlns:p14="http://schemas.microsoft.com/office/powerpoint/2010/main" val="2251243628"/>
              </p:ext>
            </p:extLst>
          </p:nvPr>
        </p:nvGraphicFramePr>
        <p:xfrm>
          <a:off x="213533" y="958494"/>
          <a:ext cx="8678948" cy="1737360"/>
        </p:xfrm>
        <a:graphic>
          <a:graphicData uri="http://schemas.openxmlformats.org/drawingml/2006/table">
            <a:tbl>
              <a:tblPr firstRow="1" bandRow="1">
                <a:tableStyleId>{5C22544A-7EE6-4342-B048-85BDC9FD1C3A}</a:tableStyleId>
              </a:tblPr>
              <a:tblGrid>
                <a:gridCol w="2414251"/>
                <a:gridCol w="3168352"/>
                <a:gridCol w="3096345"/>
              </a:tblGrid>
              <a:tr h="370840">
                <a:tc>
                  <a:txBody>
                    <a:bodyPr/>
                    <a:lstStyle/>
                    <a:p>
                      <a:pPr algn="ctr"/>
                      <a:r>
                        <a:rPr kumimoji="1" lang="ja-JP" altLang="en-US" sz="2400" dirty="0" smtClean="0"/>
                        <a:t>グラフの種類</a:t>
                      </a:r>
                      <a:endParaRPr kumimoji="1" lang="ja-JP" altLang="en-US" sz="2400" dirty="0"/>
                    </a:p>
                  </a:txBody>
                  <a:tcPr anchor="ctr"/>
                </a:tc>
                <a:tc>
                  <a:txBody>
                    <a:bodyPr/>
                    <a:lstStyle/>
                    <a:p>
                      <a:pPr algn="ctr"/>
                      <a:r>
                        <a:rPr kumimoji="1" lang="ja-JP" altLang="en-US" sz="2400" dirty="0" smtClean="0"/>
                        <a:t>ピボットからの距離</a:t>
                      </a:r>
                      <a:endParaRPr kumimoji="1" lang="ja-JP" altLang="en-US" sz="2400" dirty="0"/>
                    </a:p>
                  </a:txBody>
                  <a:tcPr anchor="ctr"/>
                </a:tc>
                <a:tc>
                  <a:txBody>
                    <a:bodyPr/>
                    <a:lstStyle/>
                    <a:p>
                      <a:pPr algn="ctr"/>
                      <a:r>
                        <a:rPr kumimoji="1" lang="en-US" altLang="ja-JP" sz="2400" dirty="0" smtClean="0"/>
                        <a:t>Flood-It</a:t>
                      </a:r>
                      <a:endParaRPr kumimoji="1" lang="ja-JP" altLang="en-US" sz="2400" dirty="0"/>
                    </a:p>
                  </a:txBody>
                  <a:tcPr anchor="ctr"/>
                </a:tc>
              </a:tr>
              <a:tr h="370840">
                <a:tc>
                  <a:txBody>
                    <a:bodyPr/>
                    <a:lstStyle/>
                    <a:p>
                      <a:pPr algn="ctr"/>
                      <a:endParaRPr kumimoji="1" lang="ja-JP" altLang="en-US" sz="2400" dirty="0"/>
                    </a:p>
                  </a:txBody>
                  <a:tcPr anchor="ctr"/>
                </a:tc>
                <a:tc>
                  <a:txBody>
                    <a:bodyPr/>
                    <a:lstStyle/>
                    <a:p>
                      <a:pPr algn="ctr"/>
                      <a:endParaRPr kumimoji="1" lang="ja-JP" altLang="en-US" sz="2400" dirty="0"/>
                    </a:p>
                  </a:txBody>
                  <a:tcPr anchor="ctr"/>
                </a:tc>
                <a:tc>
                  <a:txBody>
                    <a:bodyPr/>
                    <a:lstStyle/>
                    <a:p>
                      <a:pPr algn="ctr"/>
                      <a:endParaRPr kumimoji="1" lang="en-US" altLang="ja-JP" sz="2400" dirty="0" smtClean="0"/>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dirty="0"/>
                    </a:p>
                  </a:txBody>
                  <a:tcPr anchor="ctr"/>
                </a:tc>
                <a:tc>
                  <a:txBody>
                    <a:bodyPr/>
                    <a:lstStyle/>
                    <a:p>
                      <a:pPr algn="ctr"/>
                      <a:endParaRPr kumimoji="1" lang="en-US" altLang="ja-JP" sz="2400" dirty="0" smtClean="0"/>
                    </a:p>
                    <a:p>
                      <a:pPr algn="ctr"/>
                      <a:endParaRPr kumimoji="1" lang="en-US" altLang="ja-JP" sz="2400" dirty="0" smtClean="0"/>
                    </a:p>
                  </a:txBody>
                  <a:tcPr anchor="ctr"/>
                </a:tc>
              </a:tr>
            </a:tbl>
          </a:graphicData>
        </a:graphic>
      </p:graphicFrame>
      <p:grpSp>
        <p:nvGrpSpPr>
          <p:cNvPr id="25" name="グループ化 24"/>
          <p:cNvGrpSpPr/>
          <p:nvPr/>
        </p:nvGrpSpPr>
        <p:grpSpPr>
          <a:xfrm>
            <a:off x="1139604" y="1412776"/>
            <a:ext cx="7374672" cy="461822"/>
            <a:chOff x="1198017" y="3266720"/>
            <a:chExt cx="7374672" cy="461822"/>
          </a:xfrm>
        </p:grpSpPr>
        <p:sp>
          <p:nvSpPr>
            <p:cNvPr id="26" name="テキスト ボックス 25"/>
            <p:cNvSpPr txBox="1"/>
            <p:nvPr/>
          </p:nvSpPr>
          <p:spPr>
            <a:xfrm>
              <a:off x="1198017" y="3266721"/>
              <a:ext cx="498678" cy="461665"/>
            </a:xfrm>
            <a:prstGeom prst="rect">
              <a:avLst/>
            </a:prstGeom>
            <a:noFill/>
          </p:spPr>
          <p:txBody>
            <a:bodyPr wrap="square" rtlCol="0">
              <a:spAutoFit/>
            </a:bodyPr>
            <a:lstStyle/>
            <a:p>
              <a:r>
                <a:rPr lang="ja-JP" altLang="en-US" sz="2400" b="1" dirty="0" smtClean="0">
                  <a:solidFill>
                    <a:prstClr val="black"/>
                  </a:solidFill>
                </a:rPr>
                <a:t>木</a:t>
              </a:r>
              <a:endParaRPr lang="ja-JP" altLang="en-US" sz="2400" b="1" dirty="0">
                <a:solidFill>
                  <a:prstClr val="black"/>
                </a:solidFill>
              </a:endParaRPr>
            </a:p>
          </p:txBody>
        </p:sp>
        <mc:AlternateContent xmlns:mc="http://schemas.openxmlformats.org/markup-compatibility/2006" xmlns:a14="http://schemas.microsoft.com/office/drawing/2010/main">
          <mc:Choice Requires="a14">
            <p:sp>
              <p:nvSpPr>
                <p:cNvPr id="27" name="テキスト ボックス 26"/>
                <p:cNvSpPr txBox="1"/>
                <p:nvPr/>
              </p:nvSpPr>
              <p:spPr>
                <a:xfrm>
                  <a:off x="3728451" y="3266877"/>
                  <a:ext cx="1372138" cy="461665"/>
                </a:xfrm>
                <a:prstGeom prst="rect">
                  <a:avLst/>
                </a:prstGeom>
                <a:noFill/>
              </p:spPr>
              <p:txBody>
                <a:bodyPr wrap="square" rtlCol="0">
                  <a:spAutoFit/>
                </a:bodyPr>
                <a:lstStyle/>
                <a:p>
                  <a:r>
                    <a:rPr lang="ja-JP" altLang="en-US" sz="2400" b="1" dirty="0" smtClean="0">
                      <a:solidFill>
                        <a:prstClr val="black"/>
                      </a:solidFill>
                    </a:rPr>
                    <a:t>高々</a:t>
                  </a:r>
                  <a14:m>
                    <m:oMath xmlns:m="http://schemas.openxmlformats.org/officeDocument/2006/math">
                      <m:r>
                        <a:rPr lang="en-US" altLang="ja-JP" sz="2400" b="1" i="1">
                          <a:solidFill>
                            <a:prstClr val="black"/>
                          </a:solidFill>
                          <a:latin typeface="Cambria Math"/>
                        </a:rPr>
                        <m:t>𝟐</m:t>
                      </m:r>
                    </m:oMath>
                  </a14:m>
                  <a:endParaRPr lang="ja-JP" altLang="en-US" sz="2400" b="1" dirty="0">
                    <a:solidFill>
                      <a:prstClr val="black"/>
                    </a:solidFill>
                  </a:endParaRPr>
                </a:p>
              </p:txBody>
            </p:sp>
          </mc:Choice>
          <mc:Fallback xmlns="">
            <p:sp>
              <p:nvSpPr>
                <p:cNvPr id="27" name="テキスト ボックス 26"/>
                <p:cNvSpPr txBox="1">
                  <a:spLocks noRot="1" noChangeAspect="1" noMove="1" noResize="1" noEditPoints="1" noAdjustHandles="1" noChangeArrowheads="1" noChangeShapeType="1" noTextEdit="1"/>
                </p:cNvSpPr>
                <p:nvPr/>
              </p:nvSpPr>
              <p:spPr>
                <a:xfrm>
                  <a:off x="3728451" y="3266877"/>
                  <a:ext cx="1372138" cy="461665"/>
                </a:xfrm>
                <a:prstGeom prst="rect">
                  <a:avLst/>
                </a:prstGeom>
                <a:blipFill rotWithShape="1">
                  <a:blip r:embed="rId2"/>
                  <a:stretch>
                    <a:fillRect l="-6667" t="-7895" b="-31579"/>
                  </a:stretch>
                </a:blipFill>
              </p:spPr>
              <p:txBody>
                <a:bodyPr/>
                <a:lstStyle/>
                <a:p>
                  <a:r>
                    <a:rPr lang="ja-JP" altLang="en-US">
                      <a:noFill/>
                    </a:rPr>
                    <a:t> </a:t>
                  </a:r>
                </a:p>
              </p:txBody>
            </p:sp>
          </mc:Fallback>
        </mc:AlternateContent>
        <p:sp>
          <p:nvSpPr>
            <p:cNvPr id="28" name="テキスト ボックス 27"/>
            <p:cNvSpPr txBox="1"/>
            <p:nvPr/>
          </p:nvSpPr>
          <p:spPr>
            <a:xfrm>
              <a:off x="6052517" y="3266720"/>
              <a:ext cx="2520172" cy="461665"/>
            </a:xfrm>
            <a:prstGeom prst="rect">
              <a:avLst/>
            </a:prstGeom>
            <a:noFill/>
          </p:spPr>
          <p:txBody>
            <a:bodyPr wrap="square" rtlCol="0">
              <a:spAutoFit/>
            </a:bodyPr>
            <a:lstStyle/>
            <a:p>
              <a:pPr algn="ctr"/>
              <a:r>
                <a:rPr lang="en-US" altLang="ja-JP" sz="2400" b="1" dirty="0">
                  <a:solidFill>
                    <a:srgbClr val="FF0000"/>
                  </a:solidFill>
                </a:rPr>
                <a:t>NP</a:t>
              </a:r>
              <a:r>
                <a:rPr lang="ja-JP" altLang="en-US" sz="2400" b="1" dirty="0" smtClean="0">
                  <a:solidFill>
                    <a:srgbClr val="FF0000"/>
                  </a:solidFill>
                </a:rPr>
                <a:t>困難</a:t>
              </a:r>
              <a:r>
                <a:rPr lang="en-US" altLang="ja-JP" sz="2400" b="1" dirty="0" smtClean="0">
                  <a:solidFill>
                    <a:prstClr val="black"/>
                  </a:solidFill>
                </a:rPr>
                <a:t>[</a:t>
              </a:r>
              <a:r>
                <a:rPr lang="ja-JP" altLang="en-US" sz="2400" b="1" dirty="0">
                  <a:solidFill>
                    <a:prstClr val="black"/>
                  </a:solidFill>
                </a:rPr>
                <a:t>本論文</a:t>
              </a:r>
              <a:r>
                <a:rPr lang="en-US" altLang="ja-JP" sz="2400" b="1" dirty="0" smtClean="0">
                  <a:solidFill>
                    <a:prstClr val="black"/>
                  </a:solidFill>
                </a:rPr>
                <a:t>]</a:t>
              </a:r>
              <a:endParaRPr lang="ja-JP" altLang="en-US" sz="2400" b="1" dirty="0">
                <a:solidFill>
                  <a:prstClr val="black"/>
                </a:solidFill>
              </a:endParaRPr>
            </a:p>
          </p:txBody>
        </p:sp>
      </p:grpSp>
      <p:grpSp>
        <p:nvGrpSpPr>
          <p:cNvPr id="29" name="グループ化 28"/>
          <p:cNvGrpSpPr/>
          <p:nvPr/>
        </p:nvGrpSpPr>
        <p:grpSpPr>
          <a:xfrm>
            <a:off x="1139604" y="1860118"/>
            <a:ext cx="7753059" cy="892552"/>
            <a:chOff x="1193825" y="3877623"/>
            <a:chExt cx="7753059" cy="892552"/>
          </a:xfrm>
        </p:grpSpPr>
        <p:sp>
          <p:nvSpPr>
            <p:cNvPr id="30" name="テキスト ボックス 29"/>
            <p:cNvSpPr txBox="1"/>
            <p:nvPr/>
          </p:nvSpPr>
          <p:spPr>
            <a:xfrm>
              <a:off x="1193825" y="4097873"/>
              <a:ext cx="498678" cy="461665"/>
            </a:xfrm>
            <a:prstGeom prst="rect">
              <a:avLst/>
            </a:prstGeom>
            <a:noFill/>
          </p:spPr>
          <p:txBody>
            <a:bodyPr wrap="square" rtlCol="0">
              <a:spAutoFit/>
            </a:bodyPr>
            <a:lstStyle/>
            <a:p>
              <a:r>
                <a:rPr lang="ja-JP" altLang="en-US" sz="2400" b="1" dirty="0" smtClean="0">
                  <a:solidFill>
                    <a:schemeClr val="bg1">
                      <a:lumMod val="65000"/>
                    </a:schemeClr>
                  </a:solidFill>
                </a:rPr>
                <a:t>木</a:t>
              </a:r>
              <a:endParaRPr lang="ja-JP" altLang="en-US" sz="2400" b="1" dirty="0">
                <a:solidFill>
                  <a:schemeClr val="bg1">
                    <a:lumMod val="65000"/>
                  </a:schemeClr>
                </a:solidFill>
              </a:endParaRPr>
            </a:p>
          </p:txBody>
        </p:sp>
        <p:sp>
          <p:nvSpPr>
            <p:cNvPr id="31" name="テキスト ボックス 30"/>
            <p:cNvSpPr txBox="1"/>
            <p:nvPr/>
          </p:nvSpPr>
          <p:spPr>
            <a:xfrm>
              <a:off x="3724259" y="4093067"/>
              <a:ext cx="1133742" cy="461665"/>
            </a:xfrm>
            <a:prstGeom prst="rect">
              <a:avLst/>
            </a:prstGeom>
            <a:noFill/>
          </p:spPr>
          <p:txBody>
            <a:bodyPr wrap="square" rtlCol="0">
              <a:spAutoFit/>
            </a:bodyPr>
            <a:lstStyle/>
            <a:p>
              <a:r>
                <a:rPr lang="ja-JP" altLang="en-US" sz="2400" b="1" dirty="0" smtClean="0">
                  <a:solidFill>
                    <a:schemeClr val="bg1">
                      <a:lumMod val="65000"/>
                    </a:schemeClr>
                  </a:solidFill>
                </a:rPr>
                <a:t>定数</a:t>
              </a:r>
              <a:r>
                <a:rPr lang="en-US" altLang="ja-JP" sz="2400" b="1" i="1" dirty="0" smtClean="0">
                  <a:solidFill>
                    <a:schemeClr val="bg1">
                      <a:lumMod val="65000"/>
                    </a:schemeClr>
                  </a:solidFill>
                </a:rPr>
                <a:t>d</a:t>
              </a:r>
              <a:endParaRPr lang="ja-JP" altLang="en-US" sz="2400" b="1" i="1" dirty="0">
                <a:solidFill>
                  <a:schemeClr val="bg1">
                    <a:lumMod val="65000"/>
                  </a:schemeClr>
                </a:solidFill>
              </a:endParaRPr>
            </a:p>
          </p:txBody>
        </p:sp>
        <p:sp>
          <p:nvSpPr>
            <p:cNvPr id="32" name="テキスト ボックス 31"/>
            <p:cNvSpPr txBox="1"/>
            <p:nvPr/>
          </p:nvSpPr>
          <p:spPr>
            <a:xfrm>
              <a:off x="5778532" y="3877623"/>
              <a:ext cx="3168352" cy="892552"/>
            </a:xfrm>
            <a:prstGeom prst="rect">
              <a:avLst/>
            </a:prstGeom>
            <a:noFill/>
          </p:spPr>
          <p:txBody>
            <a:bodyPr wrap="square" rtlCol="0">
              <a:spAutoFit/>
            </a:bodyPr>
            <a:lstStyle/>
            <a:p>
              <a:pPr algn="ctr">
                <a:defRPr/>
              </a:pPr>
              <a:r>
                <a:rPr lang="ja-JP" altLang="en-US" sz="2400" b="1" dirty="0">
                  <a:solidFill>
                    <a:schemeClr val="bg1">
                      <a:lumMod val="65000"/>
                    </a:schemeClr>
                  </a:solidFill>
                </a:rPr>
                <a:t>色の</a:t>
              </a:r>
              <a:r>
                <a:rPr lang="ja-JP" altLang="en-US" sz="2400" b="1" dirty="0" smtClean="0">
                  <a:solidFill>
                    <a:schemeClr val="bg1">
                      <a:lumMod val="65000"/>
                    </a:schemeClr>
                  </a:solidFill>
                </a:rPr>
                <a:t>数</a:t>
              </a:r>
              <a:r>
                <a:rPr lang="en-US" altLang="ja-JP" sz="2800" b="1" i="1" dirty="0" smtClean="0">
                  <a:solidFill>
                    <a:schemeClr val="bg1">
                      <a:lumMod val="65000"/>
                    </a:schemeClr>
                  </a:solidFill>
                </a:rPr>
                <a:t>c</a:t>
              </a:r>
              <a:r>
                <a:rPr lang="ja-JP" altLang="en-US" sz="2400" b="1" dirty="0" smtClean="0">
                  <a:solidFill>
                    <a:schemeClr val="bg1">
                      <a:lumMod val="65000"/>
                    </a:schemeClr>
                  </a:solidFill>
                </a:rPr>
                <a:t>に対する</a:t>
              </a:r>
              <a:r>
                <a:rPr lang="en-US" altLang="ja-JP" sz="2400" b="1" dirty="0">
                  <a:solidFill>
                    <a:schemeClr val="bg1">
                      <a:lumMod val="65000"/>
                    </a:schemeClr>
                  </a:solidFill>
                </a:rPr>
                <a:t>FPT</a:t>
              </a:r>
            </a:p>
            <a:p>
              <a:pPr algn="ctr">
                <a:defRPr/>
              </a:pPr>
              <a:r>
                <a:rPr lang="en-US" altLang="ja-JP" sz="2400" b="1" dirty="0">
                  <a:solidFill>
                    <a:schemeClr val="bg1">
                      <a:lumMod val="65000"/>
                    </a:schemeClr>
                  </a:solidFill>
                </a:rPr>
                <a:t>[</a:t>
              </a:r>
              <a:r>
                <a:rPr lang="ja-JP" altLang="en-US" sz="2400" b="1" dirty="0">
                  <a:solidFill>
                    <a:schemeClr val="bg1">
                      <a:lumMod val="65000"/>
                    </a:schemeClr>
                  </a:solidFill>
                </a:rPr>
                <a:t>本論文</a:t>
              </a:r>
              <a:r>
                <a:rPr lang="en-US" altLang="ja-JP" sz="2400" b="1" dirty="0" smtClean="0">
                  <a:solidFill>
                    <a:schemeClr val="bg1">
                      <a:lumMod val="65000"/>
                    </a:schemeClr>
                  </a:solidFill>
                </a:rPr>
                <a:t>]</a:t>
              </a:r>
              <a:endParaRPr lang="ja-JP" altLang="en-US" sz="2400" b="1" dirty="0">
                <a:solidFill>
                  <a:schemeClr val="bg1">
                    <a:lumMod val="65000"/>
                  </a:schemeClr>
                </a:solidFill>
              </a:endParaRPr>
            </a:p>
          </p:txBody>
        </p:sp>
      </p:grpSp>
      <p:grpSp>
        <p:nvGrpSpPr>
          <p:cNvPr id="3" name="グループ化 2"/>
          <p:cNvGrpSpPr/>
          <p:nvPr/>
        </p:nvGrpSpPr>
        <p:grpSpPr>
          <a:xfrm>
            <a:off x="168317" y="2996952"/>
            <a:ext cx="8926079" cy="1046440"/>
            <a:chOff x="290762" y="2996952"/>
            <a:chExt cx="8926079" cy="1046440"/>
          </a:xfrm>
        </p:grpSpPr>
        <p:sp>
          <p:nvSpPr>
            <p:cNvPr id="2" name="正方形/長方形 1"/>
            <p:cNvSpPr/>
            <p:nvPr/>
          </p:nvSpPr>
          <p:spPr>
            <a:xfrm>
              <a:off x="290762" y="2996952"/>
              <a:ext cx="8853238" cy="10464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p:cNvSpPr txBox="1"/>
                <p:nvPr/>
              </p:nvSpPr>
              <p:spPr>
                <a:xfrm>
                  <a:off x="385472" y="2996952"/>
                  <a:ext cx="8491770" cy="523220"/>
                </a:xfrm>
                <a:prstGeom prst="rect">
                  <a:avLst/>
                </a:prstGeom>
                <a:noFill/>
              </p:spPr>
              <p:txBody>
                <a:bodyPr wrap="square" rtlCol="0">
                  <a:spAutoFit/>
                </a:bodyPr>
                <a:lstStyle/>
                <a:p>
                  <a:r>
                    <a:rPr kumimoji="1" lang="ja-JP" altLang="en-US" sz="2800" dirty="0" smtClean="0">
                      <a:solidFill>
                        <a:srgbClr val="0000FF"/>
                      </a:solidFill>
                    </a:rPr>
                    <a:t>グラフ</a:t>
                  </a:r>
                  <a14:m>
                    <m:oMath xmlns:m="http://schemas.openxmlformats.org/officeDocument/2006/math">
                      <m:r>
                        <a:rPr kumimoji="1" lang="en-US" altLang="ja-JP" sz="2800" b="0" i="1" smtClean="0">
                          <a:solidFill>
                            <a:srgbClr val="0000FF"/>
                          </a:solidFill>
                          <a:latin typeface="Cambria Math"/>
                        </a:rPr>
                        <m:t>𝐺</m:t>
                      </m:r>
                    </m:oMath>
                  </a14:m>
                  <a:r>
                    <a:rPr kumimoji="1" lang="ja-JP" altLang="en-US" sz="2800" dirty="0" smtClean="0">
                      <a:solidFill>
                        <a:srgbClr val="0000FF"/>
                      </a:solidFill>
                    </a:rPr>
                    <a:t>内にサイズ</a:t>
                  </a:r>
                  <a14:m>
                    <m:oMath xmlns:m="http://schemas.openxmlformats.org/officeDocument/2006/math">
                      <m:r>
                        <a:rPr lang="en-US" altLang="ja-JP" sz="2800" b="0" i="1" smtClean="0">
                          <a:solidFill>
                            <a:srgbClr val="0000FF"/>
                          </a:solidFill>
                          <a:latin typeface="Cambria Math"/>
                        </a:rPr>
                        <m:t>𝑘</m:t>
                      </m:r>
                    </m:oMath>
                  </a14:m>
                  <a:r>
                    <a:rPr kumimoji="1" lang="ja-JP" altLang="en-US" sz="2800" dirty="0" smtClean="0">
                      <a:solidFill>
                        <a:srgbClr val="0000FF"/>
                      </a:solidFill>
                    </a:rPr>
                    <a:t>の頂点被覆が存在する</a:t>
                  </a:r>
                  <a:endParaRPr kumimoji="1" lang="en-US" altLang="ja-JP" sz="2800" dirty="0" smtClean="0">
                    <a:solidFill>
                      <a:srgbClr val="0000FF"/>
                    </a:solidFill>
                  </a:endParaRPr>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385472" y="2996952"/>
                  <a:ext cx="8491770" cy="523220"/>
                </a:xfrm>
                <a:prstGeom prst="rect">
                  <a:avLst/>
                </a:prstGeom>
                <a:blipFill rotWithShape="1">
                  <a:blip r:embed="rId3"/>
                  <a:stretch>
                    <a:fillRect l="-1436" t="-9412" b="-352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390719" y="3520172"/>
                  <a:ext cx="8826122" cy="523220"/>
                </a:xfrm>
                <a:prstGeom prst="rect">
                  <a:avLst/>
                </a:prstGeom>
                <a:noFill/>
              </p:spPr>
              <p:txBody>
                <a:bodyPr wrap="square" rtlCol="0">
                  <a:spAutoFit/>
                </a:bodyPr>
                <a:lstStyle/>
                <a:p>
                  <a:r>
                    <a:rPr kumimoji="1" lang="ja-JP" altLang="en-US" sz="2800" dirty="0" smtClean="0"/>
                    <a:t>⇔</a:t>
                  </a:r>
                  <a:r>
                    <a:rPr kumimoji="1" lang="ja-JP" altLang="en-US" sz="2800" dirty="0" smtClean="0">
                      <a:solidFill>
                        <a:srgbClr val="FF0000"/>
                      </a:solidFill>
                    </a:rPr>
                    <a:t>関連木</a:t>
                  </a:r>
                  <a14:m>
                    <m:oMath xmlns:m="http://schemas.openxmlformats.org/officeDocument/2006/math">
                      <m:r>
                        <a:rPr kumimoji="1" lang="en-US" altLang="ja-JP" sz="2800" b="0" i="1" smtClean="0">
                          <a:solidFill>
                            <a:srgbClr val="FF0000"/>
                          </a:solidFill>
                          <a:latin typeface="Cambria Math"/>
                        </a:rPr>
                        <m:t>𝑇</m:t>
                      </m:r>
                    </m:oMath>
                  </a14:m>
                  <a:r>
                    <a:rPr kumimoji="1" lang="ja-JP" altLang="en-US" sz="2800" dirty="0" smtClean="0">
                      <a:solidFill>
                        <a:srgbClr val="FF0000"/>
                      </a:solidFill>
                    </a:rPr>
                    <a:t>上の</a:t>
                  </a:r>
                  <a14:m>
                    <m:oMath xmlns:m="http://schemas.openxmlformats.org/officeDocument/2006/math">
                      <m:r>
                        <a:rPr lang="en-US" altLang="ja-JP" sz="2800" b="0" i="1" smtClean="0">
                          <a:solidFill>
                            <a:srgbClr val="FF0000"/>
                          </a:solidFill>
                          <a:latin typeface="Cambria Math"/>
                        </a:rPr>
                        <m:t>𝑛</m:t>
                      </m:r>
                      <m:r>
                        <a:rPr lang="en-US" altLang="ja-JP" sz="2800" b="0" i="1" smtClean="0">
                          <a:solidFill>
                            <a:srgbClr val="FF0000"/>
                          </a:solidFill>
                          <a:latin typeface="Cambria Math"/>
                        </a:rPr>
                        <m:t>+</m:t>
                      </m:r>
                      <m:r>
                        <a:rPr lang="en-US" altLang="ja-JP" sz="2800" b="0" i="1" smtClean="0">
                          <a:solidFill>
                            <a:srgbClr val="FF0000"/>
                          </a:solidFill>
                          <a:latin typeface="Cambria Math"/>
                        </a:rPr>
                        <m:t>𝑘</m:t>
                      </m:r>
                    </m:oMath>
                  </a14:m>
                  <a:r>
                    <a:rPr kumimoji="1" lang="ja-JP" altLang="en-US" sz="2800" dirty="0" smtClean="0">
                      <a:solidFill>
                        <a:srgbClr val="FF0000"/>
                      </a:solidFill>
                    </a:rPr>
                    <a:t>回の操作による</a:t>
                  </a:r>
                  <a:r>
                    <a:rPr kumimoji="1" lang="en-US" altLang="ja-JP" sz="2800" dirty="0" smtClean="0">
                      <a:solidFill>
                        <a:srgbClr val="FF0000"/>
                      </a:solidFill>
                    </a:rPr>
                    <a:t>Flood-It</a:t>
                  </a:r>
                  <a:r>
                    <a:rPr kumimoji="1" lang="ja-JP" altLang="en-US" sz="2800" dirty="0" smtClean="0">
                      <a:solidFill>
                        <a:srgbClr val="FF0000"/>
                      </a:solidFill>
                    </a:rPr>
                    <a:t>が存在する</a:t>
                  </a:r>
                  <a:endParaRPr kumimoji="1" lang="en-US" altLang="ja-JP" sz="2800" dirty="0" smtClean="0">
                    <a:solidFill>
                      <a:srgbClr val="FF0000"/>
                    </a:solidFill>
                  </a:endParaRPr>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390719" y="3520172"/>
                  <a:ext cx="8826122" cy="523220"/>
                </a:xfrm>
                <a:prstGeom prst="rect">
                  <a:avLst/>
                </a:prstGeom>
                <a:blipFill rotWithShape="1">
                  <a:blip r:embed="rId4"/>
                  <a:stretch>
                    <a:fillRect l="-1381" t="-20930" r="-898" b="-34884"/>
                  </a:stretch>
                </a:blipFill>
              </p:spPr>
              <p:txBody>
                <a:bodyPr/>
                <a:lstStyle/>
                <a:p>
                  <a:r>
                    <a:rPr lang="ja-JP" altLang="en-US">
                      <a:noFill/>
                    </a:rPr>
                    <a:t> </a:t>
                  </a:r>
                </a:p>
              </p:txBody>
            </p:sp>
          </mc:Fallback>
        </mc:AlternateContent>
      </p:grpSp>
      <p:sp>
        <p:nvSpPr>
          <p:cNvPr id="19" name="テキスト ボックス 18"/>
          <p:cNvSpPr txBox="1"/>
          <p:nvPr/>
        </p:nvSpPr>
        <p:spPr>
          <a:xfrm>
            <a:off x="365449" y="4345940"/>
            <a:ext cx="8491770" cy="523220"/>
          </a:xfrm>
          <a:prstGeom prst="rect">
            <a:avLst/>
          </a:prstGeom>
          <a:noFill/>
        </p:spPr>
        <p:txBody>
          <a:bodyPr wrap="square" rtlCol="0">
            <a:spAutoFit/>
          </a:bodyPr>
          <a:lstStyle/>
          <a:p>
            <a:r>
              <a:rPr kumimoji="1" lang="ja-JP" altLang="en-US" sz="2800" dirty="0" smtClean="0">
                <a:solidFill>
                  <a:srgbClr val="0000FF"/>
                </a:solidFill>
              </a:rPr>
              <a:t>頂点被覆問題</a:t>
            </a:r>
            <a:r>
              <a:rPr kumimoji="1" lang="ja-JP" altLang="en-US" sz="2800" dirty="0" smtClean="0"/>
              <a:t>は</a:t>
            </a:r>
            <a:r>
              <a:rPr lang="en-US" altLang="ja-JP" sz="2800" dirty="0">
                <a:solidFill>
                  <a:srgbClr val="FF0000"/>
                </a:solidFill>
              </a:rPr>
              <a:t>NP</a:t>
            </a:r>
            <a:r>
              <a:rPr lang="ja-JP" altLang="en-US" sz="2800" dirty="0" smtClean="0">
                <a:solidFill>
                  <a:srgbClr val="FF0000"/>
                </a:solidFill>
              </a:rPr>
              <a:t>困難</a:t>
            </a:r>
            <a:r>
              <a:rPr lang="ja-JP" altLang="en-US" sz="2800" dirty="0" smtClean="0"/>
              <a:t>であると知られている．</a:t>
            </a:r>
            <a:endParaRPr kumimoji="1" lang="en-US" altLang="ja-JP" sz="2800" dirty="0" smtClean="0">
              <a:solidFill>
                <a:srgbClr val="0000FF"/>
              </a:solidFill>
            </a:endParaRPr>
          </a:p>
        </p:txBody>
      </p:sp>
      <mc:AlternateContent xmlns:mc="http://schemas.openxmlformats.org/markup-compatibility/2006" xmlns:a14="http://schemas.microsoft.com/office/drawing/2010/main">
        <mc:Choice Requires="a14">
          <p:sp>
            <p:nvSpPr>
              <p:cNvPr id="21" name="テキスト ボックス 20"/>
              <p:cNvSpPr txBox="1"/>
              <p:nvPr/>
            </p:nvSpPr>
            <p:spPr>
              <a:xfrm>
                <a:off x="365449" y="4869160"/>
                <a:ext cx="7709673" cy="523220"/>
              </a:xfrm>
              <a:prstGeom prst="rect">
                <a:avLst/>
              </a:prstGeom>
              <a:noFill/>
            </p:spPr>
            <p:txBody>
              <a:bodyPr wrap="square" rtlCol="0">
                <a:spAutoFit/>
              </a:bodyPr>
              <a:lstStyle/>
              <a:p>
                <a:r>
                  <a:rPr lang="ja-JP" altLang="en-US" sz="2800" dirty="0" smtClean="0"/>
                  <a:t>帰着により</a:t>
                </a:r>
                <a:r>
                  <a:rPr kumimoji="1" lang="ja-JP" altLang="en-US" sz="2800" dirty="0" smtClean="0">
                    <a:solidFill>
                      <a:srgbClr val="FF0000"/>
                    </a:solidFill>
                  </a:rPr>
                  <a:t>関連木</a:t>
                </a:r>
                <a14:m>
                  <m:oMath xmlns:m="http://schemas.openxmlformats.org/officeDocument/2006/math">
                    <m:r>
                      <a:rPr kumimoji="1" lang="en-US" altLang="ja-JP" sz="2800" b="0" i="1" smtClean="0">
                        <a:solidFill>
                          <a:srgbClr val="FF0000"/>
                        </a:solidFill>
                        <a:latin typeface="Cambria Math"/>
                      </a:rPr>
                      <m:t>𝑇</m:t>
                    </m:r>
                  </m:oMath>
                </a14:m>
                <a:r>
                  <a:rPr kumimoji="1" lang="ja-JP" altLang="en-US" sz="2800" dirty="0" smtClean="0">
                    <a:solidFill>
                      <a:srgbClr val="FF0000"/>
                    </a:solidFill>
                  </a:rPr>
                  <a:t>上の</a:t>
                </a:r>
                <a:r>
                  <a:rPr kumimoji="1" lang="en-US" altLang="ja-JP" sz="2800" dirty="0" smtClean="0">
                    <a:solidFill>
                      <a:srgbClr val="FF0000"/>
                    </a:solidFill>
                  </a:rPr>
                  <a:t>Flood-It</a:t>
                </a:r>
                <a:r>
                  <a:rPr lang="ja-JP" altLang="en-US" sz="2800" dirty="0" smtClean="0"/>
                  <a:t>も</a:t>
                </a:r>
                <a:r>
                  <a:rPr lang="en-US" altLang="ja-JP" sz="2800" dirty="0">
                    <a:solidFill>
                      <a:srgbClr val="FF0000"/>
                    </a:solidFill>
                  </a:rPr>
                  <a:t>NP</a:t>
                </a:r>
                <a:r>
                  <a:rPr lang="ja-JP" altLang="en-US" sz="2800" dirty="0" smtClean="0">
                    <a:solidFill>
                      <a:srgbClr val="FF0000"/>
                    </a:solidFill>
                  </a:rPr>
                  <a:t>困難</a:t>
                </a:r>
                <a:r>
                  <a:rPr lang="ja-JP" altLang="en-US" sz="2800" dirty="0" smtClean="0"/>
                  <a:t>．</a:t>
                </a:r>
                <a:endParaRPr kumimoji="1" lang="en-US" altLang="ja-JP" sz="2800" dirty="0" smtClean="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365449" y="4869160"/>
                <a:ext cx="7709673" cy="523220"/>
              </a:xfrm>
              <a:prstGeom prst="rect">
                <a:avLst/>
              </a:prstGeom>
              <a:blipFill rotWithShape="1">
                <a:blip r:embed="rId5"/>
                <a:stretch>
                  <a:fillRect l="-1660" t="-17442"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p:cNvSpPr txBox="1"/>
              <p:nvPr/>
            </p:nvSpPr>
            <p:spPr>
              <a:xfrm>
                <a:off x="365449" y="5392380"/>
                <a:ext cx="9281202" cy="523220"/>
              </a:xfrm>
              <a:prstGeom prst="rect">
                <a:avLst/>
              </a:prstGeom>
              <a:noFill/>
            </p:spPr>
            <p:txBody>
              <a:bodyPr wrap="square" rtlCol="0">
                <a:spAutoFit/>
              </a:bodyPr>
              <a:lstStyle/>
              <a:p>
                <a:r>
                  <a:rPr kumimoji="1" lang="ja-JP" altLang="en-US" sz="2800" dirty="0" smtClean="0">
                    <a:solidFill>
                      <a:srgbClr val="FF0000"/>
                    </a:solidFill>
                  </a:rPr>
                  <a:t>関連木</a:t>
                </a:r>
                <a14:m>
                  <m:oMath xmlns:m="http://schemas.openxmlformats.org/officeDocument/2006/math">
                    <m:r>
                      <a:rPr kumimoji="1" lang="en-US" altLang="ja-JP" sz="2800" b="0" i="1" smtClean="0">
                        <a:solidFill>
                          <a:srgbClr val="FF0000"/>
                        </a:solidFill>
                        <a:latin typeface="Cambria Math"/>
                      </a:rPr>
                      <m:t>𝑇</m:t>
                    </m:r>
                  </m:oMath>
                </a14:m>
                <a:r>
                  <a:rPr kumimoji="1" lang="ja-JP" altLang="en-US" sz="2800" dirty="0" smtClean="0"/>
                  <a:t>はピボットからの距離が高々</a:t>
                </a:r>
                <a:r>
                  <a:rPr kumimoji="1" lang="en-US" altLang="ja-JP" sz="2800" dirty="0" smtClean="0"/>
                  <a:t>2</a:t>
                </a:r>
                <a:r>
                  <a:rPr kumimoji="1" lang="ja-JP" altLang="en-US" sz="2800" dirty="0" smtClean="0"/>
                  <a:t>である木である．</a:t>
                </a:r>
                <a:endParaRPr kumimoji="1" lang="en-US" altLang="ja-JP" sz="2800" dirty="0" smtClean="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365449" y="5392380"/>
                <a:ext cx="9281202" cy="523220"/>
              </a:xfrm>
              <a:prstGeom prst="rect">
                <a:avLst/>
              </a:prstGeom>
              <a:blipFill rotWithShape="1">
                <a:blip r:embed="rId6"/>
                <a:stretch>
                  <a:fillRect l="-1380" t="-17647" b="-35294"/>
                </a:stretch>
              </a:blipFill>
            </p:spPr>
            <p:txBody>
              <a:bodyPr/>
              <a:lstStyle/>
              <a:p>
                <a:r>
                  <a:rPr lang="ja-JP" altLang="en-US">
                    <a:noFill/>
                  </a:rPr>
                  <a:t> </a:t>
                </a:r>
              </a:p>
            </p:txBody>
          </p:sp>
        </mc:Fallback>
      </mc:AlternateContent>
      <p:sp>
        <p:nvSpPr>
          <p:cNvPr id="36" name="正方形/長方形 35"/>
          <p:cNvSpPr/>
          <p:nvPr/>
        </p:nvSpPr>
        <p:spPr>
          <a:xfrm>
            <a:off x="8702826" y="5917937"/>
            <a:ext cx="207506" cy="2075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9232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33" grpId="0"/>
      <p:bldP spid="36"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テキスト ボックス 23"/>
          <p:cNvSpPr txBox="1"/>
          <p:nvPr/>
        </p:nvSpPr>
        <p:spPr>
          <a:xfrm>
            <a:off x="544726" y="2752670"/>
            <a:ext cx="6624736" cy="523220"/>
          </a:xfrm>
          <a:prstGeom prst="rect">
            <a:avLst/>
          </a:prstGeom>
          <a:noFill/>
        </p:spPr>
        <p:txBody>
          <a:bodyPr wrap="square" rtlCol="0">
            <a:spAutoFit/>
          </a:bodyPr>
          <a:lstStyle/>
          <a:p>
            <a:pPr>
              <a:spcBef>
                <a:spcPct val="50000"/>
              </a:spcBef>
            </a:pPr>
            <a:r>
              <a:rPr lang="en-US" altLang="ja-JP" sz="2800" dirty="0" smtClean="0"/>
              <a:t>FPT</a:t>
            </a:r>
            <a:r>
              <a:rPr lang="ja-JP" altLang="en-US" sz="2800" dirty="0" smtClean="0"/>
              <a:t>：</a:t>
            </a:r>
            <a:r>
              <a:rPr lang="en-US" altLang="ja-JP" sz="2800" i="1" dirty="0" smtClean="0">
                <a:solidFill>
                  <a:srgbClr val="0000FF"/>
                </a:solidFill>
              </a:rPr>
              <a:t>f</a:t>
            </a:r>
            <a:r>
              <a:rPr lang="en-US" altLang="ja-JP" sz="2800" dirty="0" smtClean="0">
                <a:solidFill>
                  <a:srgbClr val="0000FF"/>
                </a:solidFill>
              </a:rPr>
              <a:t>(</a:t>
            </a:r>
            <a:r>
              <a:rPr lang="en-US" altLang="ja-JP" sz="2800" i="1" dirty="0" smtClean="0">
                <a:solidFill>
                  <a:srgbClr val="0000FF"/>
                </a:solidFill>
              </a:rPr>
              <a:t>c</a:t>
            </a:r>
            <a:r>
              <a:rPr lang="en-US" altLang="ja-JP" sz="2800" dirty="0" smtClean="0">
                <a:solidFill>
                  <a:srgbClr val="0000FF"/>
                </a:solidFill>
              </a:rPr>
              <a:t>)</a:t>
            </a:r>
            <a:r>
              <a:rPr lang="ja-JP" altLang="en-US" sz="2800" dirty="0" smtClean="0"/>
              <a:t>･</a:t>
            </a:r>
            <a:r>
              <a:rPr lang="en-US" altLang="ja-JP" sz="2800" i="1" dirty="0" err="1" smtClean="0">
                <a:solidFill>
                  <a:srgbClr val="FF0000"/>
                </a:solidFill>
              </a:rPr>
              <a:t>n</a:t>
            </a:r>
            <a:r>
              <a:rPr lang="en-US" altLang="ja-JP" sz="2800" i="1" baseline="30000" dirty="0" err="1" smtClean="0">
                <a:solidFill>
                  <a:srgbClr val="FF0000"/>
                </a:solidFill>
              </a:rPr>
              <a:t>O</a:t>
            </a:r>
            <a:r>
              <a:rPr lang="en-US" altLang="ja-JP" sz="2800" baseline="30000" dirty="0" smtClean="0">
                <a:solidFill>
                  <a:srgbClr val="FF0000"/>
                </a:solidFill>
              </a:rPr>
              <a:t>(1)</a:t>
            </a:r>
            <a:r>
              <a:rPr lang="ja-JP" altLang="en-US" sz="2800" dirty="0" smtClean="0"/>
              <a:t>で</a:t>
            </a:r>
            <a:r>
              <a:rPr lang="ja-JP" altLang="en-US" sz="2800" dirty="0"/>
              <a:t>走る</a:t>
            </a:r>
            <a:r>
              <a:rPr lang="ja-JP" altLang="en-US" sz="2800" dirty="0" smtClean="0"/>
              <a:t>アルゴリズム．</a:t>
            </a:r>
            <a:endParaRPr lang="ja-JP" altLang="en-US" sz="2800" dirty="0"/>
          </a:p>
        </p:txBody>
      </p:sp>
      <p:sp>
        <p:nvSpPr>
          <p:cNvPr id="6" name="スライド番号プレースホルダー 5"/>
          <p:cNvSpPr>
            <a:spLocks noGrp="1"/>
          </p:cNvSpPr>
          <p:nvPr>
            <p:ph type="sldNum" sz="quarter" idx="12"/>
          </p:nvPr>
        </p:nvSpPr>
        <p:spPr/>
        <p:txBody>
          <a:bodyPr/>
          <a:lstStyle/>
          <a:p>
            <a:fld id="{202BC488-264D-4CC2-AA22-7687A2C3553A}" type="slidenum">
              <a:rPr kumimoji="1" lang="ja-JP" altLang="en-US" smtClean="0"/>
              <a:t>51</a:t>
            </a:fld>
            <a:endParaRPr kumimoji="1" lang="ja-JP" altLang="en-US" dirty="0"/>
          </a:p>
        </p:txBody>
      </p:sp>
      <p:grpSp>
        <p:nvGrpSpPr>
          <p:cNvPr id="13" name="グループ化 12"/>
          <p:cNvGrpSpPr/>
          <p:nvPr/>
        </p:nvGrpSpPr>
        <p:grpSpPr>
          <a:xfrm>
            <a:off x="663896" y="3356992"/>
            <a:ext cx="1450093" cy="762277"/>
            <a:chOff x="7062605" y="4919384"/>
            <a:chExt cx="1450093" cy="762277"/>
          </a:xfrm>
        </p:grpSpPr>
        <p:grpSp>
          <p:nvGrpSpPr>
            <p:cNvPr id="7" name="グループ化 6"/>
            <p:cNvGrpSpPr/>
            <p:nvPr/>
          </p:nvGrpSpPr>
          <p:grpSpPr>
            <a:xfrm>
              <a:off x="7112022" y="4919384"/>
              <a:ext cx="1400676" cy="736951"/>
              <a:chOff x="7112022" y="5227113"/>
              <a:chExt cx="1400676" cy="736951"/>
            </a:xfrm>
          </p:grpSpPr>
          <p:sp>
            <p:nvSpPr>
              <p:cNvPr id="41" name="Text Box 73"/>
              <p:cNvSpPr txBox="1">
                <a:spLocks noChangeArrowheads="1"/>
              </p:cNvSpPr>
              <p:nvPr/>
            </p:nvSpPr>
            <p:spPr bwMode="auto">
              <a:xfrm>
                <a:off x="7112022" y="5317659"/>
                <a:ext cx="14006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3600" i="1" dirty="0" smtClean="0">
                    <a:solidFill>
                      <a:srgbClr val="0000FF"/>
                    </a:solidFill>
                  </a:rPr>
                  <a:t>c</a:t>
                </a:r>
                <a:r>
                  <a:rPr lang="en-US" altLang="ja-JP" sz="3600" baseline="30000" dirty="0" smtClean="0">
                    <a:solidFill>
                      <a:srgbClr val="0000FF"/>
                    </a:solidFill>
                  </a:rPr>
                  <a:t>   </a:t>
                </a:r>
                <a:r>
                  <a:rPr lang="en-US" altLang="ja-JP" sz="3600" baseline="30000" dirty="0" smtClean="0"/>
                  <a:t>     </a:t>
                </a:r>
                <a:r>
                  <a:rPr lang="en-US" altLang="ja-JP" sz="3600" i="1" dirty="0" smtClean="0">
                    <a:solidFill>
                      <a:srgbClr val="FF0000"/>
                    </a:solidFill>
                  </a:rPr>
                  <a:t>n</a:t>
                </a:r>
                <a:endParaRPr lang="en-US" altLang="ja-JP" sz="3600" dirty="0">
                  <a:solidFill>
                    <a:srgbClr val="FF0000"/>
                  </a:solidFill>
                </a:endParaRPr>
              </a:p>
            </p:txBody>
          </p:sp>
          <p:sp>
            <p:nvSpPr>
              <p:cNvPr id="3" name="正方形/長方形 2"/>
              <p:cNvSpPr/>
              <p:nvPr/>
            </p:nvSpPr>
            <p:spPr>
              <a:xfrm>
                <a:off x="7294256" y="5227113"/>
                <a:ext cx="574293" cy="523220"/>
              </a:xfrm>
              <a:prstGeom prst="rect">
                <a:avLst/>
              </a:prstGeom>
            </p:spPr>
            <p:txBody>
              <a:bodyPr wrap="square">
                <a:spAutoFit/>
              </a:bodyPr>
              <a:lstStyle/>
              <a:p>
                <a:r>
                  <a:rPr lang="en-US" altLang="ja-JP" sz="2800" i="1" dirty="0">
                    <a:solidFill>
                      <a:srgbClr val="0000FF"/>
                    </a:solidFill>
                  </a:rPr>
                  <a:t>c</a:t>
                </a:r>
                <a:r>
                  <a:rPr lang="en-US" altLang="ja-JP" sz="2800" i="1" baseline="30000" dirty="0">
                    <a:solidFill>
                      <a:srgbClr val="0000FF"/>
                    </a:solidFill>
                  </a:rPr>
                  <a:t>d</a:t>
                </a:r>
                <a:endParaRPr lang="ja-JP" altLang="en-US" sz="2800" dirty="0">
                  <a:solidFill>
                    <a:srgbClr val="0000FF"/>
                  </a:solidFill>
                </a:endParaRPr>
              </a:p>
            </p:txBody>
          </p:sp>
          <p:sp>
            <p:nvSpPr>
              <p:cNvPr id="42" name="テキスト ボックス 41"/>
              <p:cNvSpPr txBox="1"/>
              <p:nvPr/>
            </p:nvSpPr>
            <p:spPr>
              <a:xfrm>
                <a:off x="7604902" y="5440844"/>
                <a:ext cx="673697" cy="523220"/>
              </a:xfrm>
              <a:prstGeom prst="rect">
                <a:avLst/>
              </a:prstGeom>
              <a:noFill/>
            </p:spPr>
            <p:txBody>
              <a:bodyPr wrap="square" rtlCol="0">
                <a:spAutoFit/>
              </a:bodyPr>
              <a:lstStyle/>
              <a:p>
                <a:r>
                  <a:rPr kumimoji="1" lang="en-US" altLang="ja-JP" sz="2800" b="1" dirty="0" smtClean="0"/>
                  <a:t>+</a:t>
                </a:r>
                <a:endParaRPr kumimoji="1" lang="ja-JP" altLang="en-US" sz="2400" b="1" dirty="0"/>
              </a:p>
            </p:txBody>
          </p:sp>
        </p:grpSp>
        <p:sp>
          <p:nvSpPr>
            <p:cNvPr id="11" name="正方形/長方形 10"/>
            <p:cNvSpPr/>
            <p:nvPr/>
          </p:nvSpPr>
          <p:spPr>
            <a:xfrm>
              <a:off x="7062605" y="4944784"/>
              <a:ext cx="1369100" cy="7368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0" name="正方形/長方形 69"/>
          <p:cNvSpPr/>
          <p:nvPr/>
        </p:nvSpPr>
        <p:spPr>
          <a:xfrm>
            <a:off x="1835514" y="116632"/>
            <a:ext cx="5472973" cy="830997"/>
          </a:xfrm>
          <a:prstGeom prst="rect">
            <a:avLst/>
          </a:prstGeom>
        </p:spPr>
        <p:txBody>
          <a:bodyPr wrap="none">
            <a:spAutoFit/>
          </a:bodyPr>
          <a:lstStyle/>
          <a:p>
            <a:r>
              <a:rPr lang="ja-JP" altLang="en-US" sz="4400" dirty="0"/>
              <a:t>色の数</a:t>
            </a:r>
            <a:r>
              <a:rPr lang="en-US" altLang="ja-JP" sz="4800" i="1" dirty="0"/>
              <a:t>c</a:t>
            </a:r>
            <a:r>
              <a:rPr lang="ja-JP" altLang="en-US" sz="4400" dirty="0"/>
              <a:t>に対する</a:t>
            </a:r>
            <a:r>
              <a:rPr lang="en-US" altLang="ja-JP" sz="4400" dirty="0"/>
              <a:t>FPT</a:t>
            </a:r>
            <a:endParaRPr lang="ja-JP" altLang="en-US" sz="4400" dirty="0"/>
          </a:p>
        </p:txBody>
      </p:sp>
      <p:graphicFrame>
        <p:nvGraphicFramePr>
          <p:cNvPr id="43" name="表 42"/>
          <p:cNvGraphicFramePr>
            <a:graphicFrameLocks noGrp="1"/>
          </p:cNvGraphicFramePr>
          <p:nvPr>
            <p:extLst>
              <p:ext uri="{D42A27DB-BD31-4B8C-83A1-F6EECF244321}">
                <p14:modId xmlns:p14="http://schemas.microsoft.com/office/powerpoint/2010/main" val="2087584819"/>
              </p:ext>
            </p:extLst>
          </p:nvPr>
        </p:nvGraphicFramePr>
        <p:xfrm>
          <a:off x="213533" y="958494"/>
          <a:ext cx="8678948" cy="1737360"/>
        </p:xfrm>
        <a:graphic>
          <a:graphicData uri="http://schemas.openxmlformats.org/drawingml/2006/table">
            <a:tbl>
              <a:tblPr firstRow="1" bandRow="1">
                <a:tableStyleId>{5C22544A-7EE6-4342-B048-85BDC9FD1C3A}</a:tableStyleId>
              </a:tblPr>
              <a:tblGrid>
                <a:gridCol w="2414251"/>
                <a:gridCol w="3168352"/>
                <a:gridCol w="3096345"/>
              </a:tblGrid>
              <a:tr h="370840">
                <a:tc>
                  <a:txBody>
                    <a:bodyPr/>
                    <a:lstStyle/>
                    <a:p>
                      <a:pPr algn="ctr"/>
                      <a:r>
                        <a:rPr kumimoji="1" lang="ja-JP" altLang="en-US" sz="2400" dirty="0" smtClean="0"/>
                        <a:t>グラフの種類</a:t>
                      </a:r>
                      <a:endParaRPr kumimoji="1" lang="ja-JP" altLang="en-US" sz="2400" dirty="0"/>
                    </a:p>
                  </a:txBody>
                  <a:tcPr anchor="ctr"/>
                </a:tc>
                <a:tc>
                  <a:txBody>
                    <a:bodyPr/>
                    <a:lstStyle/>
                    <a:p>
                      <a:pPr algn="ctr"/>
                      <a:r>
                        <a:rPr kumimoji="1" lang="ja-JP" altLang="en-US" sz="2400" dirty="0" smtClean="0"/>
                        <a:t>ピボットからの距離</a:t>
                      </a:r>
                      <a:endParaRPr kumimoji="1" lang="ja-JP" altLang="en-US" sz="2400" dirty="0"/>
                    </a:p>
                  </a:txBody>
                  <a:tcPr anchor="ctr"/>
                </a:tc>
                <a:tc>
                  <a:txBody>
                    <a:bodyPr/>
                    <a:lstStyle/>
                    <a:p>
                      <a:pPr algn="ctr"/>
                      <a:r>
                        <a:rPr kumimoji="1" lang="en-US" altLang="ja-JP" sz="2400" dirty="0" smtClean="0"/>
                        <a:t>Flood-It</a:t>
                      </a:r>
                      <a:endParaRPr kumimoji="1" lang="ja-JP" altLang="en-US" sz="2400" dirty="0"/>
                    </a:p>
                  </a:txBody>
                  <a:tcPr anchor="ctr"/>
                </a:tc>
              </a:tr>
              <a:tr h="370840">
                <a:tc>
                  <a:txBody>
                    <a:bodyPr/>
                    <a:lstStyle/>
                    <a:p>
                      <a:pPr algn="ctr"/>
                      <a:endParaRPr kumimoji="1" lang="ja-JP" altLang="en-US" sz="2400" dirty="0"/>
                    </a:p>
                  </a:txBody>
                  <a:tcPr anchor="ctr"/>
                </a:tc>
                <a:tc>
                  <a:txBody>
                    <a:bodyPr/>
                    <a:lstStyle/>
                    <a:p>
                      <a:pPr algn="ctr"/>
                      <a:endParaRPr kumimoji="1" lang="ja-JP" altLang="en-US" sz="2400" dirty="0"/>
                    </a:p>
                  </a:txBody>
                  <a:tcPr anchor="ctr"/>
                </a:tc>
                <a:tc>
                  <a:txBody>
                    <a:bodyPr/>
                    <a:lstStyle/>
                    <a:p>
                      <a:pPr algn="ctr"/>
                      <a:endParaRPr kumimoji="1" lang="en-US" altLang="ja-JP" sz="2400" dirty="0" smtClean="0"/>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dirty="0"/>
                    </a:p>
                  </a:txBody>
                  <a:tcPr anchor="ctr"/>
                </a:tc>
                <a:tc>
                  <a:txBody>
                    <a:bodyPr/>
                    <a:lstStyle/>
                    <a:p>
                      <a:pPr algn="ctr"/>
                      <a:endParaRPr kumimoji="1" lang="en-US" altLang="ja-JP" sz="2400" dirty="0" smtClean="0"/>
                    </a:p>
                    <a:p>
                      <a:pPr algn="ctr"/>
                      <a:endParaRPr kumimoji="1" lang="en-US" altLang="ja-JP" sz="2400" dirty="0" smtClean="0"/>
                    </a:p>
                  </a:txBody>
                  <a:tcPr anchor="ctr"/>
                </a:tc>
              </a:tr>
            </a:tbl>
          </a:graphicData>
        </a:graphic>
      </p:graphicFrame>
      <p:grpSp>
        <p:nvGrpSpPr>
          <p:cNvPr id="44" name="グループ化 43"/>
          <p:cNvGrpSpPr/>
          <p:nvPr/>
        </p:nvGrpSpPr>
        <p:grpSpPr>
          <a:xfrm>
            <a:off x="1139604" y="1412776"/>
            <a:ext cx="7374672" cy="461666"/>
            <a:chOff x="1198017" y="3266720"/>
            <a:chExt cx="7374672" cy="461666"/>
          </a:xfrm>
        </p:grpSpPr>
        <p:sp>
          <p:nvSpPr>
            <p:cNvPr id="45" name="テキスト ボックス 44"/>
            <p:cNvSpPr txBox="1"/>
            <p:nvPr/>
          </p:nvSpPr>
          <p:spPr>
            <a:xfrm>
              <a:off x="1198017" y="3266721"/>
              <a:ext cx="498678" cy="461665"/>
            </a:xfrm>
            <a:prstGeom prst="rect">
              <a:avLst/>
            </a:prstGeom>
            <a:noFill/>
          </p:spPr>
          <p:txBody>
            <a:bodyPr wrap="square" rtlCol="0">
              <a:spAutoFit/>
            </a:bodyPr>
            <a:lstStyle/>
            <a:p>
              <a:r>
                <a:rPr lang="ja-JP" altLang="en-US" sz="2400" b="1" dirty="0" smtClean="0"/>
                <a:t>木</a:t>
              </a:r>
              <a:endParaRPr lang="ja-JP" altLang="en-US" sz="2400" b="1" dirty="0"/>
            </a:p>
          </p:txBody>
        </p:sp>
        <p:sp>
          <p:nvSpPr>
            <p:cNvPr id="47" name="テキスト ボックス 46"/>
            <p:cNvSpPr txBox="1"/>
            <p:nvPr/>
          </p:nvSpPr>
          <p:spPr>
            <a:xfrm>
              <a:off x="6052517" y="3266720"/>
              <a:ext cx="2520172" cy="461665"/>
            </a:xfrm>
            <a:prstGeom prst="rect">
              <a:avLst/>
            </a:prstGeom>
            <a:noFill/>
          </p:spPr>
          <p:txBody>
            <a:bodyPr wrap="square" rtlCol="0">
              <a:spAutoFit/>
            </a:bodyPr>
            <a:lstStyle/>
            <a:p>
              <a:pPr algn="ctr"/>
              <a:r>
                <a:rPr lang="en-US" altLang="ja-JP" sz="2400" b="1" dirty="0">
                  <a:solidFill>
                    <a:srgbClr val="FF0000"/>
                  </a:solidFill>
                </a:rPr>
                <a:t>NP</a:t>
              </a:r>
              <a:r>
                <a:rPr lang="ja-JP" altLang="en-US" sz="2400" b="1" dirty="0" smtClean="0">
                  <a:solidFill>
                    <a:srgbClr val="FF0000"/>
                  </a:solidFill>
                </a:rPr>
                <a:t>困難</a:t>
              </a:r>
              <a:r>
                <a:rPr lang="en-US" altLang="ja-JP" sz="2400" b="1" dirty="0" smtClean="0"/>
                <a:t>[</a:t>
              </a:r>
              <a:r>
                <a:rPr lang="ja-JP" altLang="en-US" sz="2400" b="1" dirty="0"/>
                <a:t>本論文</a:t>
              </a:r>
              <a:r>
                <a:rPr lang="en-US" altLang="ja-JP" sz="2400" b="1" dirty="0" smtClean="0"/>
                <a:t>]</a:t>
              </a:r>
              <a:endParaRPr lang="ja-JP" altLang="en-US" sz="2400" b="1" dirty="0"/>
            </a:p>
          </p:txBody>
        </p:sp>
      </p:grpSp>
      <p:grpSp>
        <p:nvGrpSpPr>
          <p:cNvPr id="48" name="グループ化 47"/>
          <p:cNvGrpSpPr/>
          <p:nvPr/>
        </p:nvGrpSpPr>
        <p:grpSpPr>
          <a:xfrm>
            <a:off x="1139604" y="1860118"/>
            <a:ext cx="7753059" cy="892552"/>
            <a:chOff x="1193825" y="3877623"/>
            <a:chExt cx="7753059" cy="892552"/>
          </a:xfrm>
        </p:grpSpPr>
        <p:sp>
          <p:nvSpPr>
            <p:cNvPr id="49" name="テキスト ボックス 48"/>
            <p:cNvSpPr txBox="1"/>
            <p:nvPr/>
          </p:nvSpPr>
          <p:spPr>
            <a:xfrm>
              <a:off x="1193825" y="4097873"/>
              <a:ext cx="498678" cy="461665"/>
            </a:xfrm>
            <a:prstGeom prst="rect">
              <a:avLst/>
            </a:prstGeom>
            <a:noFill/>
          </p:spPr>
          <p:txBody>
            <a:bodyPr wrap="square" rtlCol="0">
              <a:spAutoFit/>
            </a:bodyPr>
            <a:lstStyle/>
            <a:p>
              <a:r>
                <a:rPr lang="ja-JP" altLang="en-US" sz="2400" b="1" dirty="0" smtClean="0"/>
                <a:t>木</a:t>
              </a:r>
              <a:endParaRPr lang="ja-JP" altLang="en-US" sz="2400" b="1" dirty="0"/>
            </a:p>
          </p:txBody>
        </p:sp>
        <p:sp>
          <p:nvSpPr>
            <p:cNvPr id="50" name="テキスト ボックス 49"/>
            <p:cNvSpPr txBox="1"/>
            <p:nvPr/>
          </p:nvSpPr>
          <p:spPr>
            <a:xfrm>
              <a:off x="3724259" y="4093067"/>
              <a:ext cx="1133742" cy="461665"/>
            </a:xfrm>
            <a:prstGeom prst="rect">
              <a:avLst/>
            </a:prstGeom>
            <a:noFill/>
          </p:spPr>
          <p:txBody>
            <a:bodyPr wrap="square" rtlCol="0">
              <a:spAutoFit/>
            </a:bodyPr>
            <a:lstStyle/>
            <a:p>
              <a:r>
                <a:rPr lang="ja-JP" altLang="en-US" sz="2400" b="1" dirty="0" smtClean="0"/>
                <a:t>定数</a:t>
              </a:r>
              <a:r>
                <a:rPr lang="en-US" altLang="ja-JP" sz="2400" b="1" i="1" dirty="0" smtClean="0"/>
                <a:t>d</a:t>
              </a:r>
              <a:endParaRPr lang="ja-JP" altLang="en-US" sz="2400" b="1" i="1" dirty="0"/>
            </a:p>
          </p:txBody>
        </p:sp>
        <p:sp>
          <p:nvSpPr>
            <p:cNvPr id="51" name="テキスト ボックス 50"/>
            <p:cNvSpPr txBox="1"/>
            <p:nvPr/>
          </p:nvSpPr>
          <p:spPr>
            <a:xfrm>
              <a:off x="5778532" y="3877623"/>
              <a:ext cx="3168352" cy="892552"/>
            </a:xfrm>
            <a:prstGeom prst="rect">
              <a:avLst/>
            </a:prstGeom>
            <a:noFill/>
          </p:spPr>
          <p:txBody>
            <a:bodyPr wrap="square" rtlCol="0">
              <a:spAutoFit/>
            </a:bodyPr>
            <a:lstStyle/>
            <a:p>
              <a:pPr algn="ctr">
                <a:defRPr/>
              </a:pPr>
              <a:r>
                <a:rPr lang="ja-JP" altLang="en-US" sz="2400" b="1" dirty="0">
                  <a:solidFill>
                    <a:srgbClr val="0000FF"/>
                  </a:solidFill>
                </a:rPr>
                <a:t>色の</a:t>
              </a:r>
              <a:r>
                <a:rPr lang="ja-JP" altLang="en-US" sz="2400" b="1" dirty="0" smtClean="0">
                  <a:solidFill>
                    <a:srgbClr val="0000FF"/>
                  </a:solidFill>
                </a:rPr>
                <a:t>数</a:t>
              </a:r>
              <a:r>
                <a:rPr lang="en-US" altLang="ja-JP" sz="2800" b="1" i="1" dirty="0" smtClean="0">
                  <a:solidFill>
                    <a:srgbClr val="0000FF"/>
                  </a:solidFill>
                </a:rPr>
                <a:t>c</a:t>
              </a:r>
              <a:r>
                <a:rPr lang="ja-JP" altLang="en-US" sz="2400" b="1" dirty="0" smtClean="0">
                  <a:solidFill>
                    <a:srgbClr val="0000FF"/>
                  </a:solidFill>
                </a:rPr>
                <a:t>に対する</a:t>
              </a:r>
              <a:r>
                <a:rPr lang="en-US" altLang="ja-JP" sz="2400" b="1" dirty="0">
                  <a:solidFill>
                    <a:srgbClr val="0000FF"/>
                  </a:solidFill>
                </a:rPr>
                <a:t>FPT</a:t>
              </a:r>
            </a:p>
            <a:p>
              <a:pPr algn="ctr">
                <a:defRPr/>
              </a:pPr>
              <a:r>
                <a:rPr lang="en-US" altLang="ja-JP" sz="2400" b="1" dirty="0"/>
                <a:t>[</a:t>
              </a:r>
              <a:r>
                <a:rPr lang="ja-JP" altLang="en-US" sz="2400" b="1" dirty="0"/>
                <a:t>本論文</a:t>
              </a:r>
              <a:r>
                <a:rPr lang="en-US" altLang="ja-JP" sz="2400" b="1" dirty="0" smtClean="0"/>
                <a:t>]</a:t>
              </a:r>
              <a:endParaRPr lang="ja-JP" altLang="en-US" sz="2400" b="1" dirty="0"/>
            </a:p>
          </p:txBody>
        </p:sp>
      </p:grpSp>
      <mc:AlternateContent xmlns:mc="http://schemas.openxmlformats.org/markup-compatibility/2006" xmlns:a14="http://schemas.microsoft.com/office/drawing/2010/main">
        <mc:Choice Requires="a14">
          <p:sp>
            <p:nvSpPr>
              <p:cNvPr id="52" name="テキスト ボックス 51"/>
              <p:cNvSpPr txBox="1"/>
              <p:nvPr/>
            </p:nvSpPr>
            <p:spPr>
              <a:xfrm>
                <a:off x="3670038" y="1412933"/>
                <a:ext cx="1372138" cy="461665"/>
              </a:xfrm>
              <a:prstGeom prst="rect">
                <a:avLst/>
              </a:prstGeom>
              <a:noFill/>
            </p:spPr>
            <p:txBody>
              <a:bodyPr wrap="square" rtlCol="0">
                <a:spAutoFit/>
              </a:bodyPr>
              <a:lstStyle/>
              <a:p>
                <a:r>
                  <a:rPr lang="ja-JP" altLang="en-US" sz="2400" b="1" dirty="0" smtClean="0"/>
                  <a:t>高々</a:t>
                </a:r>
                <a14:m>
                  <m:oMath xmlns:m="http://schemas.openxmlformats.org/officeDocument/2006/math">
                    <m:r>
                      <a:rPr lang="en-US" altLang="ja-JP" sz="2400" b="1" i="1">
                        <a:latin typeface="Cambria Math"/>
                      </a:rPr>
                      <m:t>𝟐</m:t>
                    </m:r>
                  </m:oMath>
                </a14:m>
                <a:endParaRPr lang="ja-JP" altLang="en-US" sz="2400" b="1" dirty="0"/>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3670038" y="1412933"/>
                <a:ext cx="1372138" cy="461665"/>
              </a:xfrm>
              <a:prstGeom prst="rect">
                <a:avLst/>
              </a:prstGeom>
              <a:blipFill rotWithShape="1">
                <a:blip r:embed="rId2"/>
                <a:stretch>
                  <a:fillRect l="-6667" t="-7895" b="-31579"/>
                </a:stretch>
              </a:blipFill>
            </p:spPr>
            <p:txBody>
              <a:bodyPr/>
              <a:lstStyle/>
              <a:p>
                <a:r>
                  <a:rPr lang="ja-JP" altLang="en-US">
                    <a:noFill/>
                  </a:rPr>
                  <a:t> </a:t>
                </a:r>
              </a:p>
            </p:txBody>
          </p:sp>
        </mc:Fallback>
      </mc:AlternateContent>
      <p:grpSp>
        <p:nvGrpSpPr>
          <p:cNvPr id="10" name="グループ化 9"/>
          <p:cNvGrpSpPr/>
          <p:nvPr/>
        </p:nvGrpSpPr>
        <p:grpSpPr>
          <a:xfrm>
            <a:off x="107504" y="4150832"/>
            <a:ext cx="7123618" cy="1308346"/>
            <a:chOff x="107504" y="4150832"/>
            <a:chExt cx="7123618" cy="1308346"/>
          </a:xfrm>
        </p:grpSpPr>
        <p:sp>
          <p:nvSpPr>
            <p:cNvPr id="46" name="Text Box 73"/>
            <p:cNvSpPr txBox="1">
              <a:spLocks noChangeArrowheads="1"/>
            </p:cNvSpPr>
            <p:nvPr/>
          </p:nvSpPr>
          <p:spPr bwMode="auto">
            <a:xfrm>
              <a:off x="107504" y="4246269"/>
              <a:ext cx="71236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ja-JP" altLang="en-US" sz="3200" i="1" dirty="0" smtClean="0"/>
                <a:t>・</a:t>
              </a:r>
              <a:r>
                <a:rPr lang="en-US" altLang="ja-JP" sz="3200" i="1" dirty="0" smtClean="0">
                  <a:solidFill>
                    <a:srgbClr val="0000FF"/>
                  </a:solidFill>
                </a:rPr>
                <a:t>c</a:t>
              </a:r>
              <a:r>
                <a:rPr lang="en-US" altLang="ja-JP" sz="3200" baseline="30000" dirty="0" smtClean="0"/>
                <a:t>          </a:t>
              </a:r>
              <a:r>
                <a:rPr lang="en-US" altLang="ja-JP" sz="3200" i="1" dirty="0" smtClean="0">
                  <a:solidFill>
                    <a:srgbClr val="FF0000"/>
                  </a:solidFill>
                </a:rPr>
                <a:t>n</a:t>
              </a:r>
              <a:r>
                <a:rPr lang="ja-JP" altLang="en-US" sz="3200" i="1" dirty="0" smtClean="0"/>
                <a:t>のとき</a:t>
              </a:r>
              <a:endParaRPr lang="en-US" altLang="ja-JP" sz="3200" dirty="0"/>
            </a:p>
          </p:txBody>
        </p:sp>
        <p:sp>
          <p:nvSpPr>
            <p:cNvPr id="54" name="正方形/長方形 53"/>
            <p:cNvSpPr/>
            <p:nvPr/>
          </p:nvSpPr>
          <p:spPr>
            <a:xfrm>
              <a:off x="713313" y="4150832"/>
              <a:ext cx="574293" cy="523220"/>
            </a:xfrm>
            <a:prstGeom prst="rect">
              <a:avLst/>
            </a:prstGeom>
          </p:spPr>
          <p:txBody>
            <a:bodyPr wrap="square">
              <a:spAutoFit/>
            </a:bodyPr>
            <a:lstStyle/>
            <a:p>
              <a:r>
                <a:rPr lang="en-US" altLang="ja-JP" sz="2800" i="1" dirty="0">
                  <a:solidFill>
                    <a:srgbClr val="0000FF"/>
                  </a:solidFill>
                </a:rPr>
                <a:t>c</a:t>
              </a:r>
              <a:r>
                <a:rPr lang="en-US" altLang="ja-JP" sz="2800" i="1" baseline="30000" dirty="0">
                  <a:solidFill>
                    <a:srgbClr val="0000FF"/>
                  </a:solidFill>
                </a:rPr>
                <a:t>d</a:t>
              </a:r>
              <a:endParaRPr lang="ja-JP" altLang="en-US" sz="2800" dirty="0">
                <a:solidFill>
                  <a:srgbClr val="0000FF"/>
                </a:solidFill>
              </a:endParaRPr>
            </a:p>
          </p:txBody>
        </p:sp>
        <p:sp>
          <p:nvSpPr>
            <p:cNvPr id="4" name="テキスト ボックス 3"/>
            <p:cNvSpPr txBox="1"/>
            <p:nvPr/>
          </p:nvSpPr>
          <p:spPr>
            <a:xfrm>
              <a:off x="1000459" y="4307823"/>
              <a:ext cx="504056" cy="461665"/>
            </a:xfrm>
            <a:prstGeom prst="rect">
              <a:avLst/>
            </a:prstGeom>
            <a:noFill/>
          </p:spPr>
          <p:txBody>
            <a:bodyPr wrap="square" rtlCol="0">
              <a:spAutoFit/>
            </a:bodyPr>
            <a:lstStyle/>
            <a:p>
              <a:r>
                <a:rPr kumimoji="1" lang="ja-JP" altLang="en-US" sz="2400" dirty="0" smtClean="0"/>
                <a:t>＞</a:t>
              </a:r>
              <a:endParaRPr kumimoji="1" lang="ja-JP" altLang="en-US" sz="2400" dirty="0"/>
            </a:p>
          </p:txBody>
        </p:sp>
        <p:grpSp>
          <p:nvGrpSpPr>
            <p:cNvPr id="5" name="グループ化 4"/>
            <p:cNvGrpSpPr/>
            <p:nvPr/>
          </p:nvGrpSpPr>
          <p:grpSpPr>
            <a:xfrm>
              <a:off x="601902" y="4674052"/>
              <a:ext cx="746544" cy="733048"/>
              <a:chOff x="2456418" y="3382392"/>
              <a:chExt cx="746544" cy="733048"/>
            </a:xfrm>
          </p:grpSpPr>
          <p:sp>
            <p:nvSpPr>
              <p:cNvPr id="55" name="Text Box 73"/>
              <p:cNvSpPr txBox="1">
                <a:spLocks noChangeArrowheads="1"/>
              </p:cNvSpPr>
              <p:nvPr/>
            </p:nvSpPr>
            <p:spPr bwMode="auto">
              <a:xfrm>
                <a:off x="2456418" y="3469109"/>
                <a:ext cx="4593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3600" i="1" dirty="0" smtClean="0">
                    <a:solidFill>
                      <a:srgbClr val="0000FF"/>
                    </a:solidFill>
                  </a:rPr>
                  <a:t>c</a:t>
                </a:r>
                <a:endParaRPr lang="en-US" altLang="ja-JP" sz="3600" dirty="0">
                  <a:solidFill>
                    <a:srgbClr val="0000FF"/>
                  </a:solidFill>
                </a:endParaRPr>
              </a:p>
            </p:txBody>
          </p:sp>
          <p:sp>
            <p:nvSpPr>
              <p:cNvPr id="56" name="正方形/長方形 55"/>
              <p:cNvSpPr/>
              <p:nvPr/>
            </p:nvSpPr>
            <p:spPr>
              <a:xfrm>
                <a:off x="2628669" y="3382392"/>
                <a:ext cx="574293" cy="523220"/>
              </a:xfrm>
              <a:prstGeom prst="rect">
                <a:avLst/>
              </a:prstGeom>
            </p:spPr>
            <p:txBody>
              <a:bodyPr wrap="square">
                <a:spAutoFit/>
              </a:bodyPr>
              <a:lstStyle/>
              <a:p>
                <a:r>
                  <a:rPr lang="en-US" altLang="ja-JP" sz="2800" i="1" dirty="0">
                    <a:solidFill>
                      <a:srgbClr val="0000FF"/>
                    </a:solidFill>
                  </a:rPr>
                  <a:t>c</a:t>
                </a:r>
                <a:r>
                  <a:rPr lang="en-US" altLang="ja-JP" sz="2800" i="1" baseline="30000" dirty="0">
                    <a:solidFill>
                      <a:srgbClr val="0000FF"/>
                    </a:solidFill>
                  </a:rPr>
                  <a:t>d</a:t>
                </a:r>
                <a:endParaRPr lang="ja-JP" altLang="en-US" sz="2800" dirty="0">
                  <a:solidFill>
                    <a:srgbClr val="0000FF"/>
                  </a:solidFill>
                </a:endParaRPr>
              </a:p>
            </p:txBody>
          </p:sp>
        </p:grpSp>
        <p:sp>
          <p:nvSpPr>
            <p:cNvPr id="58" name="テキスト ボックス 57"/>
            <p:cNvSpPr txBox="1"/>
            <p:nvPr/>
          </p:nvSpPr>
          <p:spPr>
            <a:xfrm>
              <a:off x="1252487" y="4831044"/>
              <a:ext cx="673697" cy="523220"/>
            </a:xfrm>
            <a:prstGeom prst="rect">
              <a:avLst/>
            </a:prstGeom>
            <a:noFill/>
          </p:spPr>
          <p:txBody>
            <a:bodyPr wrap="square" rtlCol="0">
              <a:spAutoFit/>
            </a:bodyPr>
            <a:lstStyle/>
            <a:p>
              <a:r>
                <a:rPr kumimoji="1" lang="en-US" altLang="ja-JP" sz="2800" b="1" dirty="0" smtClean="0"/>
                <a:t>+</a:t>
              </a:r>
              <a:endParaRPr kumimoji="1" lang="ja-JP" altLang="en-US" sz="2400" b="1" dirty="0"/>
            </a:p>
          </p:txBody>
        </p:sp>
        <p:sp>
          <p:nvSpPr>
            <p:cNvPr id="59" name="Text Box 73"/>
            <p:cNvSpPr txBox="1">
              <a:spLocks noChangeArrowheads="1"/>
            </p:cNvSpPr>
            <p:nvPr/>
          </p:nvSpPr>
          <p:spPr bwMode="auto">
            <a:xfrm>
              <a:off x="1666737" y="4707933"/>
              <a:ext cx="3781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3600" i="1" dirty="0" smtClean="0">
                  <a:solidFill>
                    <a:srgbClr val="FF0000"/>
                  </a:solidFill>
                </a:rPr>
                <a:t>n</a:t>
              </a:r>
              <a:endParaRPr lang="en-US" altLang="ja-JP" sz="3600" dirty="0">
                <a:solidFill>
                  <a:srgbClr val="FF0000"/>
                </a:solidFill>
              </a:endParaRPr>
            </a:p>
          </p:txBody>
        </p:sp>
        <p:grpSp>
          <p:nvGrpSpPr>
            <p:cNvPr id="60" name="グループ化 59"/>
            <p:cNvGrpSpPr/>
            <p:nvPr/>
          </p:nvGrpSpPr>
          <p:grpSpPr>
            <a:xfrm>
              <a:off x="2555776" y="4707933"/>
              <a:ext cx="746544" cy="733048"/>
              <a:chOff x="2456418" y="3382392"/>
              <a:chExt cx="746544" cy="733048"/>
            </a:xfrm>
          </p:grpSpPr>
          <p:sp>
            <p:nvSpPr>
              <p:cNvPr id="61" name="Text Box 73"/>
              <p:cNvSpPr txBox="1">
                <a:spLocks noChangeArrowheads="1"/>
              </p:cNvSpPr>
              <p:nvPr/>
            </p:nvSpPr>
            <p:spPr bwMode="auto">
              <a:xfrm>
                <a:off x="2456418" y="3469109"/>
                <a:ext cx="4593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3600" i="1" dirty="0" smtClean="0">
                    <a:solidFill>
                      <a:srgbClr val="0000FF"/>
                    </a:solidFill>
                  </a:rPr>
                  <a:t>c</a:t>
                </a:r>
                <a:endParaRPr lang="en-US" altLang="ja-JP" sz="3600" dirty="0">
                  <a:solidFill>
                    <a:srgbClr val="0000FF"/>
                  </a:solidFill>
                </a:endParaRPr>
              </a:p>
            </p:txBody>
          </p:sp>
          <p:sp>
            <p:nvSpPr>
              <p:cNvPr id="62" name="正方形/長方形 61"/>
              <p:cNvSpPr/>
              <p:nvPr/>
            </p:nvSpPr>
            <p:spPr>
              <a:xfrm>
                <a:off x="2628669" y="3382392"/>
                <a:ext cx="574293" cy="523220"/>
              </a:xfrm>
              <a:prstGeom prst="rect">
                <a:avLst/>
              </a:prstGeom>
            </p:spPr>
            <p:txBody>
              <a:bodyPr wrap="square">
                <a:spAutoFit/>
              </a:bodyPr>
              <a:lstStyle/>
              <a:p>
                <a:r>
                  <a:rPr lang="en-US" altLang="ja-JP" sz="2800" i="1" dirty="0">
                    <a:solidFill>
                      <a:srgbClr val="0000FF"/>
                    </a:solidFill>
                  </a:rPr>
                  <a:t>c</a:t>
                </a:r>
                <a:r>
                  <a:rPr lang="en-US" altLang="ja-JP" sz="2800" i="1" baseline="30000" dirty="0">
                    <a:solidFill>
                      <a:srgbClr val="0000FF"/>
                    </a:solidFill>
                  </a:rPr>
                  <a:t>d</a:t>
                </a:r>
                <a:endParaRPr lang="ja-JP" altLang="en-US" sz="2800" dirty="0">
                  <a:solidFill>
                    <a:srgbClr val="0000FF"/>
                  </a:solidFill>
                </a:endParaRPr>
              </a:p>
            </p:txBody>
          </p:sp>
        </p:grpSp>
        <p:grpSp>
          <p:nvGrpSpPr>
            <p:cNvPr id="63" name="グループ化 62"/>
            <p:cNvGrpSpPr/>
            <p:nvPr/>
          </p:nvGrpSpPr>
          <p:grpSpPr>
            <a:xfrm>
              <a:off x="3490365" y="4726130"/>
              <a:ext cx="746544" cy="733048"/>
              <a:chOff x="2456418" y="3382392"/>
              <a:chExt cx="746544" cy="733048"/>
            </a:xfrm>
          </p:grpSpPr>
          <p:sp>
            <p:nvSpPr>
              <p:cNvPr id="64" name="Text Box 73"/>
              <p:cNvSpPr txBox="1">
                <a:spLocks noChangeArrowheads="1"/>
              </p:cNvSpPr>
              <p:nvPr/>
            </p:nvSpPr>
            <p:spPr bwMode="auto">
              <a:xfrm>
                <a:off x="2456418" y="3469109"/>
                <a:ext cx="4593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3600" i="1" dirty="0" smtClean="0">
                    <a:solidFill>
                      <a:srgbClr val="0000FF"/>
                    </a:solidFill>
                  </a:rPr>
                  <a:t>c</a:t>
                </a:r>
                <a:endParaRPr lang="en-US" altLang="ja-JP" sz="3600" dirty="0">
                  <a:solidFill>
                    <a:srgbClr val="0000FF"/>
                  </a:solidFill>
                </a:endParaRPr>
              </a:p>
            </p:txBody>
          </p:sp>
          <p:sp>
            <p:nvSpPr>
              <p:cNvPr id="65" name="正方形/長方形 64"/>
              <p:cNvSpPr/>
              <p:nvPr/>
            </p:nvSpPr>
            <p:spPr>
              <a:xfrm>
                <a:off x="2628669" y="3382392"/>
                <a:ext cx="574293" cy="523220"/>
              </a:xfrm>
              <a:prstGeom prst="rect">
                <a:avLst/>
              </a:prstGeom>
            </p:spPr>
            <p:txBody>
              <a:bodyPr wrap="square">
                <a:spAutoFit/>
              </a:bodyPr>
              <a:lstStyle/>
              <a:p>
                <a:r>
                  <a:rPr lang="en-US" altLang="ja-JP" sz="2800" i="1" dirty="0">
                    <a:solidFill>
                      <a:srgbClr val="0000FF"/>
                    </a:solidFill>
                  </a:rPr>
                  <a:t>c</a:t>
                </a:r>
                <a:r>
                  <a:rPr lang="en-US" altLang="ja-JP" sz="2800" i="1" baseline="30000" dirty="0">
                    <a:solidFill>
                      <a:srgbClr val="0000FF"/>
                    </a:solidFill>
                  </a:rPr>
                  <a:t>d</a:t>
                </a:r>
                <a:endParaRPr lang="ja-JP" altLang="en-US" sz="2800" dirty="0">
                  <a:solidFill>
                    <a:srgbClr val="0000FF"/>
                  </a:solidFill>
                </a:endParaRPr>
              </a:p>
            </p:txBody>
          </p:sp>
        </p:grpSp>
        <p:sp>
          <p:nvSpPr>
            <p:cNvPr id="66" name="テキスト ボックス 65"/>
            <p:cNvSpPr txBox="1"/>
            <p:nvPr/>
          </p:nvSpPr>
          <p:spPr>
            <a:xfrm>
              <a:off x="3118699" y="4860628"/>
              <a:ext cx="673697" cy="523220"/>
            </a:xfrm>
            <a:prstGeom prst="rect">
              <a:avLst/>
            </a:prstGeom>
            <a:noFill/>
          </p:spPr>
          <p:txBody>
            <a:bodyPr wrap="square" rtlCol="0">
              <a:spAutoFit/>
            </a:bodyPr>
            <a:lstStyle/>
            <a:p>
              <a:r>
                <a:rPr kumimoji="1" lang="en-US" altLang="ja-JP" sz="2800" b="1" dirty="0" smtClean="0"/>
                <a:t>+</a:t>
              </a:r>
              <a:endParaRPr kumimoji="1" lang="ja-JP" altLang="en-US" sz="2400" b="1" dirty="0"/>
            </a:p>
          </p:txBody>
        </p:sp>
        <p:sp>
          <p:nvSpPr>
            <p:cNvPr id="67" name="テキスト ボックス 66"/>
            <p:cNvSpPr txBox="1"/>
            <p:nvPr/>
          </p:nvSpPr>
          <p:spPr>
            <a:xfrm>
              <a:off x="2099072" y="4886982"/>
              <a:ext cx="504056" cy="461665"/>
            </a:xfrm>
            <a:prstGeom prst="rect">
              <a:avLst/>
            </a:prstGeom>
            <a:noFill/>
          </p:spPr>
          <p:txBody>
            <a:bodyPr wrap="square" rtlCol="0">
              <a:spAutoFit/>
            </a:bodyPr>
            <a:lstStyle/>
            <a:p>
              <a:r>
                <a:rPr lang="ja-JP" altLang="en-US" sz="2400" dirty="0"/>
                <a:t>＜</a:t>
              </a:r>
              <a:endParaRPr kumimoji="1" lang="ja-JP" altLang="en-US" sz="2400" dirty="0"/>
            </a:p>
          </p:txBody>
        </p:sp>
        <p:sp>
          <p:nvSpPr>
            <p:cNvPr id="68" name="テキスト ボックス 67"/>
            <p:cNvSpPr txBox="1"/>
            <p:nvPr/>
          </p:nvSpPr>
          <p:spPr>
            <a:xfrm>
              <a:off x="4104079" y="4905179"/>
              <a:ext cx="504056" cy="461665"/>
            </a:xfrm>
            <a:prstGeom prst="rect">
              <a:avLst/>
            </a:prstGeom>
            <a:noFill/>
          </p:spPr>
          <p:txBody>
            <a:bodyPr wrap="square" rtlCol="0">
              <a:spAutoFit/>
            </a:bodyPr>
            <a:lstStyle/>
            <a:p>
              <a:r>
                <a:rPr lang="ja-JP" altLang="en-US" sz="2400" dirty="0"/>
                <a:t>＜</a:t>
              </a:r>
              <a:endParaRPr kumimoji="1" lang="ja-JP" altLang="en-US" sz="2400" dirty="0"/>
            </a:p>
          </p:txBody>
        </p:sp>
        <p:grpSp>
          <p:nvGrpSpPr>
            <p:cNvPr id="69" name="グループ化 68"/>
            <p:cNvGrpSpPr/>
            <p:nvPr/>
          </p:nvGrpSpPr>
          <p:grpSpPr>
            <a:xfrm>
              <a:off x="4860163" y="4664574"/>
              <a:ext cx="746544" cy="733048"/>
              <a:chOff x="2456418" y="3382392"/>
              <a:chExt cx="746544" cy="733048"/>
            </a:xfrm>
          </p:grpSpPr>
          <p:sp>
            <p:nvSpPr>
              <p:cNvPr id="71" name="Text Box 73"/>
              <p:cNvSpPr txBox="1">
                <a:spLocks noChangeArrowheads="1"/>
              </p:cNvSpPr>
              <p:nvPr/>
            </p:nvSpPr>
            <p:spPr bwMode="auto">
              <a:xfrm>
                <a:off x="2456418" y="3469109"/>
                <a:ext cx="4593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3600" i="1" dirty="0" smtClean="0">
                    <a:solidFill>
                      <a:srgbClr val="0000FF"/>
                    </a:solidFill>
                  </a:rPr>
                  <a:t>c</a:t>
                </a:r>
                <a:endParaRPr lang="en-US" altLang="ja-JP" sz="3600" dirty="0">
                  <a:solidFill>
                    <a:srgbClr val="0000FF"/>
                  </a:solidFill>
                </a:endParaRPr>
              </a:p>
            </p:txBody>
          </p:sp>
          <p:sp>
            <p:nvSpPr>
              <p:cNvPr id="72" name="正方形/長方形 71"/>
              <p:cNvSpPr/>
              <p:nvPr/>
            </p:nvSpPr>
            <p:spPr>
              <a:xfrm>
                <a:off x="2628669" y="3382392"/>
                <a:ext cx="574293" cy="523220"/>
              </a:xfrm>
              <a:prstGeom prst="rect">
                <a:avLst/>
              </a:prstGeom>
            </p:spPr>
            <p:txBody>
              <a:bodyPr wrap="square">
                <a:spAutoFit/>
              </a:bodyPr>
              <a:lstStyle/>
              <a:p>
                <a:r>
                  <a:rPr lang="en-US" altLang="ja-JP" sz="2800" i="1" dirty="0">
                    <a:solidFill>
                      <a:srgbClr val="0000FF"/>
                    </a:solidFill>
                  </a:rPr>
                  <a:t>c</a:t>
                </a:r>
                <a:r>
                  <a:rPr lang="en-US" altLang="ja-JP" sz="2800" i="1" baseline="30000" dirty="0">
                    <a:solidFill>
                      <a:srgbClr val="0000FF"/>
                    </a:solidFill>
                  </a:rPr>
                  <a:t>d</a:t>
                </a:r>
                <a:endParaRPr lang="ja-JP" altLang="en-US" sz="2800" dirty="0">
                  <a:solidFill>
                    <a:srgbClr val="0000FF"/>
                  </a:solidFill>
                </a:endParaRPr>
              </a:p>
            </p:txBody>
          </p:sp>
        </p:grpSp>
        <p:sp>
          <p:nvSpPr>
            <p:cNvPr id="73" name="テキスト ボックス 72"/>
            <p:cNvSpPr txBox="1"/>
            <p:nvPr/>
          </p:nvSpPr>
          <p:spPr>
            <a:xfrm>
              <a:off x="4528358" y="4748893"/>
              <a:ext cx="504056" cy="646459"/>
            </a:xfrm>
            <a:prstGeom prst="rect">
              <a:avLst/>
            </a:prstGeom>
            <a:noFill/>
          </p:spPr>
          <p:txBody>
            <a:bodyPr wrap="square" rtlCol="0">
              <a:spAutoFit/>
            </a:bodyPr>
            <a:lstStyle/>
            <a:p>
              <a:r>
                <a:rPr kumimoji="1" lang="en-US" altLang="ja-JP" sz="3600" dirty="0" smtClean="0"/>
                <a:t>2</a:t>
              </a:r>
              <a:endParaRPr kumimoji="1" lang="ja-JP" altLang="en-US" sz="3600" dirty="0"/>
            </a:p>
          </p:txBody>
        </p:sp>
        <p:sp>
          <p:nvSpPr>
            <p:cNvPr id="9" name="テキスト ボックス 8"/>
            <p:cNvSpPr txBox="1"/>
            <p:nvPr/>
          </p:nvSpPr>
          <p:spPr>
            <a:xfrm>
              <a:off x="5381643" y="4822325"/>
              <a:ext cx="1800383" cy="584775"/>
            </a:xfrm>
            <a:prstGeom prst="rect">
              <a:avLst/>
            </a:prstGeom>
            <a:noFill/>
          </p:spPr>
          <p:txBody>
            <a:bodyPr wrap="square" rtlCol="0">
              <a:spAutoFit/>
            </a:bodyPr>
            <a:lstStyle/>
            <a:p>
              <a:r>
                <a:rPr lang="en-US" altLang="ja-JP" sz="3200" i="1" dirty="0" smtClean="0"/>
                <a:t>= </a:t>
              </a:r>
              <a:r>
                <a:rPr lang="en-US" altLang="ja-JP" sz="3200" dirty="0" smtClean="0"/>
                <a:t>2    </a:t>
              </a:r>
              <a:r>
                <a:rPr lang="ja-JP" altLang="en-US" sz="3200" dirty="0" smtClean="0"/>
                <a:t>･</a:t>
              </a:r>
              <a:r>
                <a:rPr lang="en-US" altLang="ja-JP" sz="3200" i="1" dirty="0" smtClean="0">
                  <a:solidFill>
                    <a:srgbClr val="FF0000"/>
                  </a:solidFill>
                </a:rPr>
                <a:t>n</a:t>
              </a:r>
              <a:r>
                <a:rPr lang="en-US" altLang="ja-JP" sz="3200" baseline="30000" dirty="0" smtClean="0"/>
                <a:t>0</a:t>
              </a:r>
              <a:endParaRPr kumimoji="1" lang="ja-JP" altLang="en-US" sz="3200" dirty="0"/>
            </a:p>
          </p:txBody>
        </p:sp>
        <p:grpSp>
          <p:nvGrpSpPr>
            <p:cNvPr id="74" name="グループ化 73"/>
            <p:cNvGrpSpPr/>
            <p:nvPr/>
          </p:nvGrpSpPr>
          <p:grpSpPr>
            <a:xfrm>
              <a:off x="6021000" y="4674052"/>
              <a:ext cx="746544" cy="733048"/>
              <a:chOff x="2456418" y="3382392"/>
              <a:chExt cx="746544" cy="733048"/>
            </a:xfrm>
          </p:grpSpPr>
          <p:sp>
            <p:nvSpPr>
              <p:cNvPr id="75" name="Text Box 73"/>
              <p:cNvSpPr txBox="1">
                <a:spLocks noChangeArrowheads="1"/>
              </p:cNvSpPr>
              <p:nvPr/>
            </p:nvSpPr>
            <p:spPr bwMode="auto">
              <a:xfrm>
                <a:off x="2456418" y="3469109"/>
                <a:ext cx="4593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3600" i="1" dirty="0" smtClean="0">
                    <a:solidFill>
                      <a:srgbClr val="0000FF"/>
                    </a:solidFill>
                  </a:rPr>
                  <a:t>c</a:t>
                </a:r>
                <a:endParaRPr lang="en-US" altLang="ja-JP" sz="3600" dirty="0">
                  <a:solidFill>
                    <a:srgbClr val="0000FF"/>
                  </a:solidFill>
                </a:endParaRPr>
              </a:p>
            </p:txBody>
          </p:sp>
          <p:sp>
            <p:nvSpPr>
              <p:cNvPr id="76" name="正方形/長方形 75"/>
              <p:cNvSpPr/>
              <p:nvPr/>
            </p:nvSpPr>
            <p:spPr>
              <a:xfrm>
                <a:off x="2628669" y="3382392"/>
                <a:ext cx="574293" cy="523220"/>
              </a:xfrm>
              <a:prstGeom prst="rect">
                <a:avLst/>
              </a:prstGeom>
            </p:spPr>
            <p:txBody>
              <a:bodyPr wrap="square">
                <a:spAutoFit/>
              </a:bodyPr>
              <a:lstStyle/>
              <a:p>
                <a:r>
                  <a:rPr lang="en-US" altLang="ja-JP" sz="2800" i="1" dirty="0">
                    <a:solidFill>
                      <a:srgbClr val="0000FF"/>
                    </a:solidFill>
                  </a:rPr>
                  <a:t>c</a:t>
                </a:r>
                <a:r>
                  <a:rPr lang="en-US" altLang="ja-JP" sz="2800" i="1" baseline="30000" dirty="0">
                    <a:solidFill>
                      <a:srgbClr val="0000FF"/>
                    </a:solidFill>
                  </a:rPr>
                  <a:t>d</a:t>
                </a:r>
                <a:endParaRPr lang="ja-JP" altLang="en-US" sz="2800" dirty="0">
                  <a:solidFill>
                    <a:srgbClr val="0000FF"/>
                  </a:solidFill>
                </a:endParaRPr>
              </a:p>
            </p:txBody>
          </p:sp>
        </p:grpSp>
      </p:grpSp>
      <p:grpSp>
        <p:nvGrpSpPr>
          <p:cNvPr id="15" name="グループ化 14"/>
          <p:cNvGrpSpPr/>
          <p:nvPr/>
        </p:nvGrpSpPr>
        <p:grpSpPr>
          <a:xfrm>
            <a:off x="93722" y="5288411"/>
            <a:ext cx="7123618" cy="1256268"/>
            <a:chOff x="93722" y="5288411"/>
            <a:chExt cx="7123618" cy="1256268"/>
          </a:xfrm>
        </p:grpSpPr>
        <p:grpSp>
          <p:nvGrpSpPr>
            <p:cNvPr id="12" name="グループ化 11"/>
            <p:cNvGrpSpPr/>
            <p:nvPr/>
          </p:nvGrpSpPr>
          <p:grpSpPr>
            <a:xfrm>
              <a:off x="93722" y="5383848"/>
              <a:ext cx="7123618" cy="1160831"/>
              <a:chOff x="93722" y="5383848"/>
              <a:chExt cx="7123618" cy="1160831"/>
            </a:xfrm>
          </p:grpSpPr>
          <p:sp>
            <p:nvSpPr>
              <p:cNvPr id="78" name="Text Box 73"/>
              <p:cNvSpPr txBox="1">
                <a:spLocks noChangeArrowheads="1"/>
              </p:cNvSpPr>
              <p:nvPr/>
            </p:nvSpPr>
            <p:spPr bwMode="auto">
              <a:xfrm>
                <a:off x="93722" y="5383848"/>
                <a:ext cx="71236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ja-JP" altLang="en-US" sz="3200" i="1" dirty="0" smtClean="0"/>
                  <a:t>・</a:t>
                </a:r>
                <a:r>
                  <a:rPr lang="en-US" altLang="ja-JP" sz="3200" i="1" dirty="0" smtClean="0">
                    <a:solidFill>
                      <a:srgbClr val="0000FF"/>
                    </a:solidFill>
                  </a:rPr>
                  <a:t>c</a:t>
                </a:r>
                <a:r>
                  <a:rPr lang="en-US" altLang="ja-JP" sz="3200" baseline="30000" dirty="0" smtClean="0"/>
                  <a:t>          </a:t>
                </a:r>
                <a:r>
                  <a:rPr lang="en-US" altLang="ja-JP" sz="3200" i="1" dirty="0" smtClean="0">
                    <a:solidFill>
                      <a:srgbClr val="FF0000"/>
                    </a:solidFill>
                  </a:rPr>
                  <a:t>n</a:t>
                </a:r>
                <a:r>
                  <a:rPr lang="ja-JP" altLang="en-US" sz="3200" i="1" dirty="0" smtClean="0"/>
                  <a:t>のとき</a:t>
                </a:r>
                <a:endParaRPr lang="en-US" altLang="ja-JP" sz="3200" dirty="0"/>
              </a:p>
            </p:txBody>
          </p:sp>
          <p:sp>
            <p:nvSpPr>
              <p:cNvPr id="80" name="テキスト ボックス 79"/>
              <p:cNvSpPr txBox="1"/>
              <p:nvPr/>
            </p:nvSpPr>
            <p:spPr>
              <a:xfrm>
                <a:off x="986677" y="5445402"/>
                <a:ext cx="504056" cy="461665"/>
              </a:xfrm>
              <a:prstGeom prst="rect">
                <a:avLst/>
              </a:prstGeom>
              <a:noFill/>
            </p:spPr>
            <p:txBody>
              <a:bodyPr wrap="square" rtlCol="0">
                <a:spAutoFit/>
              </a:bodyPr>
              <a:lstStyle/>
              <a:p>
                <a:r>
                  <a:rPr lang="ja-JP" altLang="en-US" sz="2400" dirty="0" smtClean="0"/>
                  <a:t>＜</a:t>
                </a:r>
                <a:endParaRPr kumimoji="1" lang="ja-JP" altLang="en-US" sz="2400" dirty="0"/>
              </a:p>
            </p:txBody>
          </p:sp>
          <p:grpSp>
            <p:nvGrpSpPr>
              <p:cNvPr id="81" name="グループ化 80"/>
              <p:cNvGrpSpPr/>
              <p:nvPr/>
            </p:nvGrpSpPr>
            <p:grpSpPr>
              <a:xfrm>
                <a:off x="588120" y="5811631"/>
                <a:ext cx="746544" cy="733048"/>
                <a:chOff x="2456418" y="3382392"/>
                <a:chExt cx="746544" cy="733048"/>
              </a:xfrm>
            </p:grpSpPr>
            <p:sp>
              <p:nvSpPr>
                <p:cNvPr id="101" name="Text Box 73"/>
                <p:cNvSpPr txBox="1">
                  <a:spLocks noChangeArrowheads="1"/>
                </p:cNvSpPr>
                <p:nvPr/>
              </p:nvSpPr>
              <p:spPr bwMode="auto">
                <a:xfrm>
                  <a:off x="2456418" y="3469109"/>
                  <a:ext cx="4593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3600" i="1" dirty="0" smtClean="0">
                      <a:solidFill>
                        <a:srgbClr val="0000FF"/>
                      </a:solidFill>
                    </a:rPr>
                    <a:t>c</a:t>
                  </a:r>
                  <a:endParaRPr lang="en-US" altLang="ja-JP" sz="3600" dirty="0">
                    <a:solidFill>
                      <a:srgbClr val="0000FF"/>
                    </a:solidFill>
                  </a:endParaRPr>
                </a:p>
              </p:txBody>
            </p:sp>
            <p:sp>
              <p:nvSpPr>
                <p:cNvPr id="102" name="正方形/長方形 101"/>
                <p:cNvSpPr/>
                <p:nvPr/>
              </p:nvSpPr>
              <p:spPr>
                <a:xfrm>
                  <a:off x="2628669" y="3382392"/>
                  <a:ext cx="574293" cy="523220"/>
                </a:xfrm>
                <a:prstGeom prst="rect">
                  <a:avLst/>
                </a:prstGeom>
              </p:spPr>
              <p:txBody>
                <a:bodyPr wrap="square">
                  <a:spAutoFit/>
                </a:bodyPr>
                <a:lstStyle/>
                <a:p>
                  <a:r>
                    <a:rPr lang="en-US" altLang="ja-JP" sz="2800" i="1" dirty="0">
                      <a:solidFill>
                        <a:srgbClr val="0000FF"/>
                      </a:solidFill>
                    </a:rPr>
                    <a:t>c</a:t>
                  </a:r>
                  <a:r>
                    <a:rPr lang="en-US" altLang="ja-JP" sz="2800" i="1" baseline="30000" dirty="0">
                      <a:solidFill>
                        <a:srgbClr val="0000FF"/>
                      </a:solidFill>
                    </a:rPr>
                    <a:t>d</a:t>
                  </a:r>
                  <a:endParaRPr lang="ja-JP" altLang="en-US" sz="2800" dirty="0">
                    <a:solidFill>
                      <a:srgbClr val="0000FF"/>
                    </a:solidFill>
                  </a:endParaRPr>
                </a:p>
              </p:txBody>
            </p:sp>
          </p:grpSp>
          <p:sp>
            <p:nvSpPr>
              <p:cNvPr id="82" name="テキスト ボックス 81"/>
              <p:cNvSpPr txBox="1"/>
              <p:nvPr/>
            </p:nvSpPr>
            <p:spPr>
              <a:xfrm>
                <a:off x="1238705" y="5968623"/>
                <a:ext cx="673697" cy="523220"/>
              </a:xfrm>
              <a:prstGeom prst="rect">
                <a:avLst/>
              </a:prstGeom>
              <a:noFill/>
            </p:spPr>
            <p:txBody>
              <a:bodyPr wrap="square" rtlCol="0">
                <a:spAutoFit/>
              </a:bodyPr>
              <a:lstStyle/>
              <a:p>
                <a:r>
                  <a:rPr kumimoji="1" lang="en-US" altLang="ja-JP" sz="2800" b="1" dirty="0" smtClean="0"/>
                  <a:t>+</a:t>
                </a:r>
                <a:endParaRPr kumimoji="1" lang="ja-JP" altLang="en-US" sz="2400" b="1" dirty="0"/>
              </a:p>
            </p:txBody>
          </p:sp>
          <p:sp>
            <p:nvSpPr>
              <p:cNvPr id="83" name="Text Box 73"/>
              <p:cNvSpPr txBox="1">
                <a:spLocks noChangeArrowheads="1"/>
              </p:cNvSpPr>
              <p:nvPr/>
            </p:nvSpPr>
            <p:spPr bwMode="auto">
              <a:xfrm>
                <a:off x="1652955" y="5845512"/>
                <a:ext cx="3781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3600" i="1" dirty="0" smtClean="0">
                    <a:solidFill>
                      <a:srgbClr val="FF0000"/>
                    </a:solidFill>
                  </a:rPr>
                  <a:t>n</a:t>
                </a:r>
                <a:endParaRPr lang="en-US" altLang="ja-JP" sz="3600" dirty="0">
                  <a:solidFill>
                    <a:srgbClr val="FF0000"/>
                  </a:solidFill>
                </a:endParaRPr>
              </a:p>
            </p:txBody>
          </p:sp>
          <p:sp>
            <p:nvSpPr>
              <p:cNvPr id="87" name="テキスト ボックス 86"/>
              <p:cNvSpPr txBox="1"/>
              <p:nvPr/>
            </p:nvSpPr>
            <p:spPr>
              <a:xfrm>
                <a:off x="2085290" y="6024561"/>
                <a:ext cx="504056" cy="461665"/>
              </a:xfrm>
              <a:prstGeom prst="rect">
                <a:avLst/>
              </a:prstGeom>
              <a:noFill/>
            </p:spPr>
            <p:txBody>
              <a:bodyPr wrap="square" rtlCol="0">
                <a:spAutoFit/>
              </a:bodyPr>
              <a:lstStyle/>
              <a:p>
                <a:r>
                  <a:rPr lang="ja-JP" altLang="en-US" sz="2400" dirty="0"/>
                  <a:t>＜</a:t>
                </a:r>
                <a:endParaRPr kumimoji="1" lang="ja-JP" altLang="en-US" sz="2400" dirty="0"/>
              </a:p>
            </p:txBody>
          </p:sp>
          <p:sp>
            <p:nvSpPr>
              <p:cNvPr id="88" name="テキスト ボックス 87"/>
              <p:cNvSpPr txBox="1"/>
              <p:nvPr/>
            </p:nvSpPr>
            <p:spPr>
              <a:xfrm>
                <a:off x="4090297" y="6042758"/>
                <a:ext cx="504056" cy="461665"/>
              </a:xfrm>
              <a:prstGeom prst="rect">
                <a:avLst/>
              </a:prstGeom>
              <a:noFill/>
            </p:spPr>
            <p:txBody>
              <a:bodyPr wrap="square" rtlCol="0">
                <a:spAutoFit/>
              </a:bodyPr>
              <a:lstStyle/>
              <a:p>
                <a:r>
                  <a:rPr lang="ja-JP" altLang="en-US" sz="2400" dirty="0"/>
                  <a:t>＜</a:t>
                </a:r>
                <a:endParaRPr kumimoji="1" lang="ja-JP" altLang="en-US" sz="2400" dirty="0"/>
              </a:p>
            </p:txBody>
          </p:sp>
          <p:sp>
            <p:nvSpPr>
              <p:cNvPr id="90" name="テキスト ボックス 89"/>
              <p:cNvSpPr txBox="1"/>
              <p:nvPr/>
            </p:nvSpPr>
            <p:spPr>
              <a:xfrm>
                <a:off x="4521742" y="5894772"/>
                <a:ext cx="504056" cy="646459"/>
              </a:xfrm>
              <a:prstGeom prst="rect">
                <a:avLst/>
              </a:prstGeom>
              <a:noFill/>
            </p:spPr>
            <p:txBody>
              <a:bodyPr wrap="square" rtlCol="0">
                <a:spAutoFit/>
              </a:bodyPr>
              <a:lstStyle/>
              <a:p>
                <a:r>
                  <a:rPr kumimoji="1" lang="en-US" altLang="ja-JP" sz="3600" dirty="0" smtClean="0"/>
                  <a:t>2</a:t>
                </a:r>
                <a:endParaRPr kumimoji="1" lang="ja-JP" altLang="en-US" sz="3600" dirty="0"/>
              </a:p>
            </p:txBody>
          </p:sp>
          <p:sp>
            <p:nvSpPr>
              <p:cNvPr id="91" name="テキスト ボックス 90"/>
              <p:cNvSpPr txBox="1"/>
              <p:nvPr/>
            </p:nvSpPr>
            <p:spPr>
              <a:xfrm>
                <a:off x="5367861" y="5959904"/>
                <a:ext cx="1800383" cy="584775"/>
              </a:xfrm>
              <a:prstGeom prst="rect">
                <a:avLst/>
              </a:prstGeom>
              <a:noFill/>
            </p:spPr>
            <p:txBody>
              <a:bodyPr wrap="square" rtlCol="0">
                <a:spAutoFit/>
              </a:bodyPr>
              <a:lstStyle/>
              <a:p>
                <a:r>
                  <a:rPr lang="en-US" altLang="ja-JP" sz="3200" i="1" dirty="0" smtClean="0"/>
                  <a:t>= </a:t>
                </a:r>
                <a:r>
                  <a:rPr lang="en-US" altLang="ja-JP" sz="3200" dirty="0" smtClean="0"/>
                  <a:t>2</a:t>
                </a:r>
                <a:r>
                  <a:rPr lang="ja-JP" altLang="en-US" sz="3200" dirty="0" smtClean="0"/>
                  <a:t>･</a:t>
                </a:r>
                <a:r>
                  <a:rPr lang="en-US" altLang="ja-JP" sz="3200" i="1" dirty="0" smtClean="0">
                    <a:solidFill>
                      <a:srgbClr val="FF0000"/>
                    </a:solidFill>
                  </a:rPr>
                  <a:t>n</a:t>
                </a:r>
                <a:r>
                  <a:rPr lang="en-US" altLang="ja-JP" sz="3200" baseline="30000" dirty="0"/>
                  <a:t>1</a:t>
                </a:r>
                <a:endParaRPr kumimoji="1" lang="ja-JP" altLang="en-US" sz="3200" dirty="0"/>
              </a:p>
            </p:txBody>
          </p:sp>
          <p:sp>
            <p:nvSpPr>
              <p:cNvPr id="103" name="Text Box 73"/>
              <p:cNvSpPr txBox="1">
                <a:spLocks noChangeArrowheads="1"/>
              </p:cNvSpPr>
              <p:nvPr/>
            </p:nvSpPr>
            <p:spPr bwMode="auto">
              <a:xfrm>
                <a:off x="2611645" y="5839661"/>
                <a:ext cx="3781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3600" i="1" dirty="0" smtClean="0">
                    <a:solidFill>
                      <a:srgbClr val="FF0000"/>
                    </a:solidFill>
                  </a:rPr>
                  <a:t>n</a:t>
                </a:r>
                <a:endParaRPr lang="en-US" altLang="ja-JP" sz="3600" dirty="0">
                  <a:solidFill>
                    <a:srgbClr val="FF0000"/>
                  </a:solidFill>
                </a:endParaRPr>
              </a:p>
            </p:txBody>
          </p:sp>
          <p:sp>
            <p:nvSpPr>
              <p:cNvPr id="104" name="Text Box 73"/>
              <p:cNvSpPr txBox="1">
                <a:spLocks noChangeArrowheads="1"/>
              </p:cNvSpPr>
              <p:nvPr/>
            </p:nvSpPr>
            <p:spPr bwMode="auto">
              <a:xfrm>
                <a:off x="3583560" y="5826574"/>
                <a:ext cx="3781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3600" i="1" dirty="0" smtClean="0">
                    <a:solidFill>
                      <a:srgbClr val="FF0000"/>
                    </a:solidFill>
                  </a:rPr>
                  <a:t>n</a:t>
                </a:r>
                <a:endParaRPr lang="en-US" altLang="ja-JP" sz="3600" dirty="0">
                  <a:solidFill>
                    <a:srgbClr val="FF0000"/>
                  </a:solidFill>
                </a:endParaRPr>
              </a:p>
            </p:txBody>
          </p:sp>
          <p:sp>
            <p:nvSpPr>
              <p:cNvPr id="105" name="テキスト ボックス 104"/>
              <p:cNvSpPr txBox="1"/>
              <p:nvPr/>
            </p:nvSpPr>
            <p:spPr>
              <a:xfrm>
                <a:off x="3198236" y="5979756"/>
                <a:ext cx="673697" cy="523220"/>
              </a:xfrm>
              <a:prstGeom prst="rect">
                <a:avLst/>
              </a:prstGeom>
              <a:noFill/>
            </p:spPr>
            <p:txBody>
              <a:bodyPr wrap="square" rtlCol="0">
                <a:spAutoFit/>
              </a:bodyPr>
              <a:lstStyle/>
              <a:p>
                <a:r>
                  <a:rPr kumimoji="1" lang="en-US" altLang="ja-JP" sz="2800" b="1" dirty="0" smtClean="0"/>
                  <a:t>+</a:t>
                </a:r>
                <a:endParaRPr kumimoji="1" lang="ja-JP" altLang="en-US" sz="2400" b="1" dirty="0"/>
              </a:p>
            </p:txBody>
          </p:sp>
          <p:sp>
            <p:nvSpPr>
              <p:cNvPr id="106" name="Text Box 73"/>
              <p:cNvSpPr txBox="1">
                <a:spLocks noChangeArrowheads="1"/>
              </p:cNvSpPr>
              <p:nvPr/>
            </p:nvSpPr>
            <p:spPr bwMode="auto">
              <a:xfrm>
                <a:off x="4860163" y="5880438"/>
                <a:ext cx="3781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3600" i="1" dirty="0" smtClean="0">
                    <a:solidFill>
                      <a:srgbClr val="FF0000"/>
                    </a:solidFill>
                  </a:rPr>
                  <a:t>n</a:t>
                </a:r>
                <a:endParaRPr lang="en-US" altLang="ja-JP" sz="3600" dirty="0">
                  <a:solidFill>
                    <a:srgbClr val="FF0000"/>
                  </a:solidFill>
                </a:endParaRPr>
              </a:p>
            </p:txBody>
          </p:sp>
        </p:grpSp>
        <p:sp>
          <p:nvSpPr>
            <p:cNvPr id="79" name="正方形/長方形 78"/>
            <p:cNvSpPr/>
            <p:nvPr/>
          </p:nvSpPr>
          <p:spPr>
            <a:xfrm>
              <a:off x="699531" y="5288411"/>
              <a:ext cx="574293" cy="523220"/>
            </a:xfrm>
            <a:prstGeom prst="rect">
              <a:avLst/>
            </a:prstGeom>
          </p:spPr>
          <p:txBody>
            <a:bodyPr wrap="square">
              <a:spAutoFit/>
            </a:bodyPr>
            <a:lstStyle/>
            <a:p>
              <a:r>
                <a:rPr lang="en-US" altLang="ja-JP" sz="2800" i="1" dirty="0">
                  <a:solidFill>
                    <a:srgbClr val="0000FF"/>
                  </a:solidFill>
                </a:rPr>
                <a:t>c</a:t>
              </a:r>
              <a:r>
                <a:rPr lang="en-US" altLang="ja-JP" sz="2800" i="1" baseline="30000" dirty="0">
                  <a:solidFill>
                    <a:srgbClr val="0000FF"/>
                  </a:solidFill>
                </a:rPr>
                <a:t>d</a:t>
              </a:r>
              <a:endParaRPr lang="ja-JP" altLang="en-US" sz="2800" dirty="0">
                <a:solidFill>
                  <a:srgbClr val="0000FF"/>
                </a:solidFill>
              </a:endParaRPr>
            </a:p>
          </p:txBody>
        </p:sp>
      </p:grpSp>
      <p:sp>
        <p:nvSpPr>
          <p:cNvPr id="77" name="テキスト ボックス 76"/>
          <p:cNvSpPr txBox="1"/>
          <p:nvPr/>
        </p:nvSpPr>
        <p:spPr>
          <a:xfrm>
            <a:off x="-26932" y="6478706"/>
            <a:ext cx="2555675" cy="461665"/>
          </a:xfrm>
          <a:prstGeom prst="rect">
            <a:avLst/>
          </a:prstGeom>
          <a:noFill/>
        </p:spPr>
        <p:txBody>
          <a:bodyPr wrap="square" rtlCol="0">
            <a:spAutoFit/>
          </a:bodyPr>
          <a:lstStyle/>
          <a:p>
            <a:r>
              <a:rPr kumimoji="1" lang="en-US" altLang="ja-JP" dirty="0" smtClean="0"/>
              <a:t>※</a:t>
            </a:r>
            <a:r>
              <a:rPr kumimoji="1" lang="en-US" altLang="ja-JP" sz="2400" i="1" dirty="0" smtClean="0"/>
              <a:t>n</a:t>
            </a:r>
            <a:r>
              <a:rPr kumimoji="1" lang="ja-JP" altLang="en-US" dirty="0" smtClean="0"/>
              <a:t>はグラフの頂点数</a:t>
            </a:r>
            <a:endParaRPr kumimoji="1" lang="ja-JP" altLang="en-US" dirty="0"/>
          </a:p>
        </p:txBody>
      </p:sp>
    </p:spTree>
    <p:extLst>
      <p:ext uri="{BB962C8B-B14F-4D97-AF65-F5344CB8AC3E}">
        <p14:creationId xmlns:p14="http://schemas.microsoft.com/office/powerpoint/2010/main" val="2040799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テキスト ボックス 44"/>
          <p:cNvSpPr txBox="1"/>
          <p:nvPr/>
        </p:nvSpPr>
        <p:spPr>
          <a:xfrm>
            <a:off x="2924568" y="247832"/>
            <a:ext cx="3294864" cy="769441"/>
          </a:xfrm>
          <a:prstGeom prst="rect">
            <a:avLst/>
          </a:prstGeom>
          <a:noFill/>
        </p:spPr>
        <p:txBody>
          <a:bodyPr wrap="square" rtlCol="0">
            <a:spAutoFit/>
          </a:bodyPr>
          <a:lstStyle/>
          <a:p>
            <a:r>
              <a:rPr lang="en-US" altLang="ja-JP" sz="4400" dirty="0" smtClean="0">
                <a:solidFill>
                  <a:srgbClr val="FF0000"/>
                </a:solidFill>
              </a:rPr>
              <a:t>Flood-It</a:t>
            </a:r>
            <a:r>
              <a:rPr lang="ja-JP" altLang="en-US" sz="4400" dirty="0" smtClean="0"/>
              <a:t>とは</a:t>
            </a:r>
            <a:endParaRPr kumimoji="1" lang="ja-JP" altLang="en-US" sz="4400" dirty="0"/>
          </a:p>
        </p:txBody>
      </p:sp>
      <p:graphicFrame>
        <p:nvGraphicFramePr>
          <p:cNvPr id="2" name="表 1"/>
          <p:cNvGraphicFramePr>
            <a:graphicFrameLocks noGrp="1"/>
          </p:cNvGraphicFramePr>
          <p:nvPr>
            <p:extLst>
              <p:ext uri="{D42A27DB-BD31-4B8C-83A1-F6EECF244321}">
                <p14:modId xmlns:p14="http://schemas.microsoft.com/office/powerpoint/2010/main" val="4164695070"/>
              </p:ext>
            </p:extLst>
          </p:nvPr>
        </p:nvGraphicFramePr>
        <p:xfrm>
          <a:off x="683568" y="908720"/>
          <a:ext cx="7776864" cy="5472607"/>
        </p:xfrm>
        <a:graphic>
          <a:graphicData uri="http://schemas.openxmlformats.org/drawingml/2006/table">
            <a:tbl>
              <a:tblPr firstRow="1" bandRow="1">
                <a:tableStyleId>{5C22544A-7EE6-4342-B048-85BDC9FD1C3A}</a:tableStyleId>
              </a:tblPr>
              <a:tblGrid>
                <a:gridCol w="3888432"/>
                <a:gridCol w="3888432"/>
              </a:tblGrid>
              <a:tr h="731493">
                <a:tc>
                  <a:txBody>
                    <a:bodyPr/>
                    <a:lstStyle/>
                    <a:p>
                      <a:pPr algn="ctr"/>
                      <a:r>
                        <a:rPr kumimoji="1" lang="ja-JP" altLang="en-US" sz="3200" dirty="0" smtClean="0"/>
                        <a:t>入力</a:t>
                      </a:r>
                      <a:endParaRPr kumimoji="1" lang="ja-JP" altLang="en-US" sz="3200" dirty="0"/>
                    </a:p>
                  </a:txBody>
                  <a:tcPr/>
                </a:tc>
                <a:tc>
                  <a:txBody>
                    <a:bodyPr/>
                    <a:lstStyle/>
                    <a:p>
                      <a:pPr algn="ctr"/>
                      <a:r>
                        <a:rPr kumimoji="1" lang="ja-JP" altLang="en-US" sz="3200" dirty="0" smtClean="0"/>
                        <a:t>出力</a:t>
                      </a:r>
                      <a:endParaRPr kumimoji="1" lang="ja-JP" altLang="en-US" sz="3200" dirty="0"/>
                    </a:p>
                  </a:txBody>
                  <a:tcPr/>
                </a:tc>
              </a:tr>
              <a:tr h="4741114">
                <a:tc>
                  <a:txBody>
                    <a:bodyPr/>
                    <a:lstStyle/>
                    <a:p>
                      <a:pPr algn="l"/>
                      <a:endParaRPr kumimoji="1" lang="ja-JP" altLang="en-US" sz="2800" dirty="0"/>
                    </a:p>
                  </a:txBody>
                  <a:tcPr/>
                </a:tc>
                <a:tc>
                  <a:txBody>
                    <a:bodyPr/>
                    <a:lstStyle/>
                    <a:p>
                      <a:pPr algn="l"/>
                      <a:endParaRPr kumimoji="1" lang="en-US" altLang="ja-JP" sz="2800" dirty="0" smtClean="0"/>
                    </a:p>
                  </a:txBody>
                  <a:tcPr/>
                </a:tc>
              </a:tr>
            </a:tbl>
          </a:graphicData>
        </a:graphic>
      </p:graphicFrame>
      <p:grpSp>
        <p:nvGrpSpPr>
          <p:cNvPr id="84" name="グループ化 83"/>
          <p:cNvGrpSpPr/>
          <p:nvPr/>
        </p:nvGrpSpPr>
        <p:grpSpPr>
          <a:xfrm>
            <a:off x="1457654" y="2863565"/>
            <a:ext cx="2340260" cy="2340260"/>
            <a:chOff x="755576" y="3573016"/>
            <a:chExt cx="2808312" cy="2808312"/>
          </a:xfrm>
        </p:grpSpPr>
        <p:sp>
          <p:nvSpPr>
            <p:cNvPr id="85" name="正方形/長方形 84"/>
            <p:cNvSpPr/>
            <p:nvPr/>
          </p:nvSpPr>
          <p:spPr>
            <a:xfrm>
              <a:off x="755576" y="3573016"/>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755576" y="4509120"/>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755576" y="5445224"/>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1691680" y="3573016"/>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1691680" y="4509120"/>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1691680" y="5445224"/>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2627784" y="3573016"/>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2627784" y="4509120"/>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a:off x="2627784" y="5445224"/>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p:cNvGrpSpPr/>
          <p:nvPr/>
        </p:nvGrpSpPr>
        <p:grpSpPr>
          <a:xfrm>
            <a:off x="5310177" y="3763665"/>
            <a:ext cx="2412268" cy="540060"/>
            <a:chOff x="5220072" y="3373209"/>
            <a:chExt cx="2412268" cy="540060"/>
          </a:xfrm>
        </p:grpSpPr>
        <p:sp>
          <p:nvSpPr>
            <p:cNvPr id="96" name="正方形/長方形 95"/>
            <p:cNvSpPr/>
            <p:nvPr/>
          </p:nvSpPr>
          <p:spPr>
            <a:xfrm>
              <a:off x="5220072" y="3373209"/>
              <a:ext cx="540060" cy="54006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p:cNvSpPr/>
            <p:nvPr/>
          </p:nvSpPr>
          <p:spPr>
            <a:xfrm>
              <a:off x="5844141" y="3373209"/>
              <a:ext cx="540060" cy="54006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p:cNvSpPr/>
            <p:nvPr/>
          </p:nvSpPr>
          <p:spPr>
            <a:xfrm>
              <a:off x="6468210" y="3373209"/>
              <a:ext cx="540060" cy="540060"/>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p:cNvSpPr/>
            <p:nvPr/>
          </p:nvSpPr>
          <p:spPr>
            <a:xfrm>
              <a:off x="7092280" y="3373209"/>
              <a:ext cx="540060" cy="54006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テキスト ボックス 2"/>
          <p:cNvSpPr txBox="1"/>
          <p:nvPr/>
        </p:nvSpPr>
        <p:spPr>
          <a:xfrm>
            <a:off x="683568" y="1916832"/>
            <a:ext cx="3888432" cy="954107"/>
          </a:xfrm>
          <a:prstGeom prst="rect">
            <a:avLst/>
          </a:prstGeom>
          <a:noFill/>
        </p:spPr>
        <p:txBody>
          <a:bodyPr wrap="square" rtlCol="0">
            <a:spAutoFit/>
          </a:bodyPr>
          <a:lstStyle/>
          <a:p>
            <a:pPr algn="ctr"/>
            <a:r>
              <a:rPr lang="ja-JP" altLang="en-US" sz="2800" dirty="0"/>
              <a:t>ある色分け</a:t>
            </a:r>
            <a:r>
              <a:rPr lang="ja-JP" altLang="en-US" sz="2800" dirty="0" smtClean="0"/>
              <a:t>された</a:t>
            </a:r>
            <a:endParaRPr lang="en-US" altLang="ja-JP" sz="2800" dirty="0" smtClean="0"/>
          </a:p>
          <a:p>
            <a:pPr algn="ctr"/>
            <a:r>
              <a:rPr lang="ja-JP" altLang="en-US" sz="2800" dirty="0" smtClean="0"/>
              <a:t>グリッド</a:t>
            </a:r>
            <a:endParaRPr lang="ja-JP" altLang="en-US" sz="2800" dirty="0"/>
          </a:p>
        </p:txBody>
      </p:sp>
      <p:sp>
        <p:nvSpPr>
          <p:cNvPr id="39" name="テキスト ボックス 38"/>
          <p:cNvSpPr txBox="1"/>
          <p:nvPr/>
        </p:nvSpPr>
        <p:spPr>
          <a:xfrm>
            <a:off x="4644103" y="1916832"/>
            <a:ext cx="3744416" cy="954107"/>
          </a:xfrm>
          <a:prstGeom prst="rect">
            <a:avLst/>
          </a:prstGeom>
          <a:noFill/>
        </p:spPr>
        <p:txBody>
          <a:bodyPr wrap="square" rtlCol="0">
            <a:spAutoFit/>
          </a:bodyPr>
          <a:lstStyle/>
          <a:p>
            <a:pPr lvl="0" algn="ctr"/>
            <a:r>
              <a:rPr lang="ja-JP" altLang="en-US" sz="2800" dirty="0" smtClean="0">
                <a:solidFill>
                  <a:prstClr val="black"/>
                </a:solidFill>
              </a:rPr>
              <a:t>塗りつぶす</a:t>
            </a:r>
            <a:endParaRPr lang="en-US" altLang="ja-JP" sz="2800" dirty="0" smtClean="0">
              <a:solidFill>
                <a:prstClr val="black"/>
              </a:solidFill>
            </a:endParaRPr>
          </a:p>
          <a:p>
            <a:pPr lvl="0" algn="ctr"/>
            <a:r>
              <a:rPr lang="ja-JP" altLang="en-US" sz="2800" dirty="0" smtClean="0">
                <a:solidFill>
                  <a:prstClr val="black"/>
                </a:solidFill>
              </a:rPr>
              <a:t>最小の操作列</a:t>
            </a:r>
            <a:endParaRPr lang="en-US" altLang="ja-JP" sz="2800" dirty="0">
              <a:solidFill>
                <a:prstClr val="black"/>
              </a:solidFill>
            </a:endParaRPr>
          </a:p>
        </p:txBody>
      </p:sp>
      <p:sp>
        <p:nvSpPr>
          <p:cNvPr id="4" name="スライド番号プレースホルダー 3"/>
          <p:cNvSpPr>
            <a:spLocks noGrp="1"/>
          </p:cNvSpPr>
          <p:nvPr>
            <p:ph type="sldNum" sz="quarter" idx="12"/>
          </p:nvPr>
        </p:nvSpPr>
        <p:spPr/>
        <p:txBody>
          <a:bodyPr/>
          <a:lstStyle/>
          <a:p>
            <a:fld id="{202BC488-264D-4CC2-AA22-7687A2C3553A}" type="slidenum">
              <a:rPr kumimoji="1" lang="ja-JP" altLang="en-US" smtClean="0"/>
              <a:t>6</a:t>
            </a:fld>
            <a:endParaRPr kumimoji="1" lang="ja-JP" altLang="en-US" dirty="0"/>
          </a:p>
        </p:txBody>
      </p:sp>
      <p:sp>
        <p:nvSpPr>
          <p:cNvPr id="26" name="正方形/長方形 25"/>
          <p:cNvSpPr/>
          <p:nvPr/>
        </p:nvSpPr>
        <p:spPr>
          <a:xfrm>
            <a:off x="1355609" y="2761520"/>
            <a:ext cx="984176" cy="98417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5283852" y="4497660"/>
            <a:ext cx="2412268"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653786" y="4552171"/>
            <a:ext cx="1725050" cy="523220"/>
          </a:xfrm>
          <a:prstGeom prst="rect">
            <a:avLst/>
          </a:prstGeom>
          <a:noFill/>
        </p:spPr>
        <p:txBody>
          <a:bodyPr wrap="square" rtlCol="0">
            <a:spAutoFit/>
          </a:bodyPr>
          <a:lstStyle/>
          <a:p>
            <a:r>
              <a:rPr kumimoji="1" lang="ja-JP" altLang="en-US" sz="2800" dirty="0" smtClean="0"/>
              <a:t>最小回数</a:t>
            </a:r>
            <a:endParaRPr kumimoji="1" lang="ja-JP" altLang="en-US" sz="2800" dirty="0"/>
          </a:p>
        </p:txBody>
      </p:sp>
      <p:sp>
        <p:nvSpPr>
          <p:cNvPr id="25" name="テキスト ボックス 24"/>
          <p:cNvSpPr txBox="1"/>
          <p:nvPr/>
        </p:nvSpPr>
        <p:spPr>
          <a:xfrm>
            <a:off x="1619672" y="5470677"/>
            <a:ext cx="5904656" cy="523220"/>
          </a:xfrm>
          <a:prstGeom prst="rect">
            <a:avLst/>
          </a:prstGeom>
          <a:solidFill>
            <a:schemeClr val="bg1"/>
          </a:solidFill>
          <a:ln>
            <a:solidFill>
              <a:schemeClr val="tx1"/>
            </a:solidFill>
          </a:ln>
        </p:spPr>
        <p:txBody>
          <a:bodyPr wrap="square" tIns="144000" rtlCol="0" anchor="ctr" anchorCtr="0">
            <a:noAutofit/>
          </a:bodyPr>
          <a:lstStyle/>
          <a:p>
            <a:pPr algn="ctr"/>
            <a:r>
              <a:rPr kumimoji="1" lang="ja-JP" altLang="en-US" sz="2800" dirty="0" smtClean="0">
                <a:solidFill>
                  <a:srgbClr val="FF0000"/>
                </a:solidFill>
                <a:latin typeface="+mn-ea"/>
              </a:rPr>
              <a:t>最適解を高速に求めるのは難しい</a:t>
            </a:r>
            <a:r>
              <a:rPr kumimoji="1" lang="en-US" altLang="ja-JP" sz="2800" dirty="0" smtClean="0">
                <a:solidFill>
                  <a:srgbClr val="FF0000"/>
                </a:solidFill>
                <a:latin typeface="+mn-ea"/>
              </a:rPr>
              <a:t>...</a:t>
            </a:r>
            <a:endParaRPr kumimoji="1" lang="ja-JP" altLang="en-US" sz="2800" dirty="0">
              <a:solidFill>
                <a:srgbClr val="FF0000"/>
              </a:solidFill>
              <a:latin typeface="+mn-ea"/>
            </a:endParaRPr>
          </a:p>
        </p:txBody>
      </p:sp>
      <p:grpSp>
        <p:nvGrpSpPr>
          <p:cNvPr id="6" name="グループ化 5"/>
          <p:cNvGrpSpPr/>
          <p:nvPr/>
        </p:nvGrpSpPr>
        <p:grpSpPr>
          <a:xfrm>
            <a:off x="1468208" y="1474991"/>
            <a:ext cx="6207583" cy="3600400"/>
            <a:chOff x="1468208" y="1474991"/>
            <a:chExt cx="6207583" cy="3600400"/>
          </a:xfrm>
        </p:grpSpPr>
        <p:sp>
          <p:nvSpPr>
            <p:cNvPr id="23" name="爆発 1 22"/>
            <p:cNvSpPr/>
            <p:nvPr/>
          </p:nvSpPr>
          <p:spPr>
            <a:xfrm>
              <a:off x="1468208" y="1474991"/>
              <a:ext cx="6207583" cy="360040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smtClean="0">
                  <a:solidFill>
                    <a:srgbClr val="FF0000"/>
                  </a:solidFill>
                  <a:latin typeface="HGP創英角ﾎﾟｯﾌﾟ体" panose="040B0A00000000000000" pitchFamily="50" charset="-128"/>
                  <a:ea typeface="HGP創英角ﾎﾟｯﾌﾟ体" panose="040B0A00000000000000" pitchFamily="50" charset="-128"/>
                </a:rPr>
                <a:t>NP</a:t>
              </a:r>
              <a:r>
                <a:rPr kumimoji="1" lang="ja-JP" altLang="en-US" sz="4000" dirty="0" smtClean="0">
                  <a:solidFill>
                    <a:srgbClr val="FF0000"/>
                  </a:solidFill>
                  <a:latin typeface="HGP創英角ﾎﾟｯﾌﾟ体" panose="040B0A00000000000000" pitchFamily="50" charset="-128"/>
                  <a:ea typeface="HGP創英角ﾎﾟｯﾌﾟ体" panose="040B0A00000000000000" pitchFamily="50" charset="-128"/>
                </a:rPr>
                <a:t>困難</a:t>
              </a:r>
              <a:endParaRPr kumimoji="1" lang="ja-JP" altLang="en-US" dirty="0">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24" name="テキスト ボックス 23"/>
            <p:cNvSpPr txBox="1"/>
            <p:nvPr/>
          </p:nvSpPr>
          <p:spPr>
            <a:xfrm>
              <a:off x="5097009" y="3364347"/>
              <a:ext cx="1368152" cy="369332"/>
            </a:xfrm>
            <a:prstGeom prst="rect">
              <a:avLst/>
            </a:prstGeom>
            <a:noFill/>
          </p:spPr>
          <p:txBody>
            <a:bodyPr wrap="square" rtlCol="0">
              <a:spAutoFit/>
            </a:bodyPr>
            <a:lstStyle/>
            <a:p>
              <a:r>
                <a:rPr lang="en-US" altLang="ja-JP" dirty="0"/>
                <a:t>[ACJMS10</a:t>
              </a:r>
              <a:r>
                <a:rPr lang="en-US" altLang="ja-JP" dirty="0" smtClean="0"/>
                <a:t>]</a:t>
              </a:r>
              <a:endParaRPr lang="ja-JP" altLang="en-US" dirty="0"/>
            </a:p>
          </p:txBody>
        </p:sp>
      </p:grpSp>
    </p:spTree>
    <p:custDataLst>
      <p:tags r:id="rId1"/>
    </p:custDataLst>
    <p:extLst>
      <p:ext uri="{BB962C8B-B14F-4D97-AF65-F5344CB8AC3E}">
        <p14:creationId xmlns:p14="http://schemas.microsoft.com/office/powerpoint/2010/main" val="3713958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1000" fill="hold"/>
                                        <p:tgtEl>
                                          <p:spTgt spid="6"/>
                                        </p:tgtEl>
                                        <p:attrNameLst>
                                          <p:attrName>ppt_w</p:attrName>
                                        </p:attrNameLst>
                                      </p:cBhvr>
                                      <p:tavLst>
                                        <p:tav tm="0">
                                          <p:val>
                                            <p:fltVal val="0"/>
                                          </p:val>
                                        </p:tav>
                                        <p:tav tm="100000">
                                          <p:val>
                                            <p:strVal val="#ppt_w"/>
                                          </p:val>
                                        </p:tav>
                                      </p:tavLst>
                                    </p:anim>
                                    <p:anim calcmode="lin" valueType="num">
                                      <p:cBhvr>
                                        <p:cTn id="33" dur="1000" fill="hold"/>
                                        <p:tgtEl>
                                          <p:spTgt spid="6"/>
                                        </p:tgtEl>
                                        <p:attrNameLst>
                                          <p:attrName>ppt_h</p:attrName>
                                        </p:attrNameLst>
                                      </p:cBhvr>
                                      <p:tavLst>
                                        <p:tav tm="0">
                                          <p:val>
                                            <p:fltVal val="0"/>
                                          </p:val>
                                        </p:tav>
                                        <p:tav tm="100000">
                                          <p:val>
                                            <p:strVal val="#ppt_h"/>
                                          </p:val>
                                        </p:tav>
                                      </p:tavLst>
                                    </p:anim>
                                    <p:anim calcmode="lin" valueType="num">
                                      <p:cBhvr>
                                        <p:cTn id="34" dur="1000" fill="hold"/>
                                        <p:tgtEl>
                                          <p:spTgt spid="6"/>
                                        </p:tgtEl>
                                        <p:attrNameLst>
                                          <p:attrName>style.rotation</p:attrName>
                                        </p:attrNameLst>
                                      </p:cBhvr>
                                      <p:tavLst>
                                        <p:tav tm="0">
                                          <p:val>
                                            <p:fltVal val="90"/>
                                          </p:val>
                                        </p:tav>
                                        <p:tav tm="100000">
                                          <p:val>
                                            <p:fltVal val="0"/>
                                          </p:val>
                                        </p:tav>
                                      </p:tavLst>
                                    </p:anim>
                                    <p:animEffect transition="in" filter="fade">
                                      <p:cBhvr>
                                        <p:cTn id="35" dur="10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fill="hold"/>
                                        <p:tgtEl>
                                          <p:spTgt spid="25"/>
                                        </p:tgtEl>
                                        <p:attrNameLst>
                                          <p:attrName>ppt_x</p:attrName>
                                        </p:attrNameLst>
                                      </p:cBhvr>
                                      <p:tavLst>
                                        <p:tav tm="0">
                                          <p:val>
                                            <p:strVal val="#ppt_x"/>
                                          </p:val>
                                        </p:tav>
                                        <p:tav tm="100000">
                                          <p:val>
                                            <p:strVal val="#ppt_x"/>
                                          </p:val>
                                        </p:tav>
                                      </p:tavLst>
                                    </p:anim>
                                    <p:anim calcmode="lin" valueType="num">
                                      <p:cBhvr additive="base">
                                        <p:cTn id="4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9" grpId="0"/>
      <p:bldP spid="26" grpId="0" animBg="1"/>
      <p:bldP spid="10" grpId="0"/>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テキスト ボックス 44"/>
          <p:cNvSpPr txBox="1"/>
          <p:nvPr/>
        </p:nvSpPr>
        <p:spPr>
          <a:xfrm>
            <a:off x="2413948" y="247832"/>
            <a:ext cx="4316104" cy="769441"/>
          </a:xfrm>
          <a:prstGeom prst="rect">
            <a:avLst/>
          </a:prstGeom>
          <a:noFill/>
        </p:spPr>
        <p:txBody>
          <a:bodyPr wrap="square" rtlCol="0">
            <a:spAutoFit/>
          </a:bodyPr>
          <a:lstStyle/>
          <a:p>
            <a:r>
              <a:rPr lang="en-US" altLang="ja-JP" sz="4400" dirty="0" smtClean="0">
                <a:solidFill>
                  <a:srgbClr val="FF0000"/>
                </a:solidFill>
              </a:rPr>
              <a:t>Flood-It</a:t>
            </a:r>
            <a:r>
              <a:rPr lang="ja-JP" altLang="en-US" sz="4400" dirty="0" smtClean="0"/>
              <a:t>の難しさ</a:t>
            </a:r>
            <a:endParaRPr kumimoji="1" lang="ja-JP" altLang="en-US" sz="4400" dirty="0"/>
          </a:p>
        </p:txBody>
      </p:sp>
      <p:sp>
        <p:nvSpPr>
          <p:cNvPr id="4" name="スライド番号プレースホルダー 3"/>
          <p:cNvSpPr>
            <a:spLocks noGrp="1"/>
          </p:cNvSpPr>
          <p:nvPr>
            <p:ph type="sldNum" sz="quarter" idx="12"/>
          </p:nvPr>
        </p:nvSpPr>
        <p:spPr/>
        <p:txBody>
          <a:bodyPr/>
          <a:lstStyle/>
          <a:p>
            <a:fld id="{202BC488-264D-4CC2-AA22-7687A2C3553A}" type="slidenum">
              <a:rPr kumimoji="1" lang="ja-JP" altLang="en-US" smtClean="0"/>
              <a:t>7</a:t>
            </a:fld>
            <a:endParaRPr kumimoji="1" lang="ja-JP" altLang="en-US" dirty="0"/>
          </a:p>
        </p:txBody>
      </p:sp>
      <p:grpSp>
        <p:nvGrpSpPr>
          <p:cNvPr id="18" name="グループ化 17"/>
          <p:cNvGrpSpPr/>
          <p:nvPr/>
        </p:nvGrpSpPr>
        <p:grpSpPr>
          <a:xfrm>
            <a:off x="755576" y="2131440"/>
            <a:ext cx="2880320" cy="2880320"/>
            <a:chOff x="755576" y="2131440"/>
            <a:chExt cx="2880320" cy="2880320"/>
          </a:xfrm>
        </p:grpSpPr>
        <p:sp>
          <p:nvSpPr>
            <p:cNvPr id="5" name="正方形/長方形 4"/>
            <p:cNvSpPr/>
            <p:nvPr/>
          </p:nvSpPr>
          <p:spPr>
            <a:xfrm>
              <a:off x="827584" y="2203448"/>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27584" y="3139552"/>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827584" y="4075656"/>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763688" y="2203448"/>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763688" y="3139552"/>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763688" y="4075656"/>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699792" y="2203448"/>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699792" y="3139552"/>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699792" y="4075656"/>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55576" y="2131440"/>
              <a:ext cx="1080120" cy="108012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テキスト ボックス 15"/>
          <p:cNvSpPr txBox="1"/>
          <p:nvPr/>
        </p:nvSpPr>
        <p:spPr>
          <a:xfrm>
            <a:off x="143508" y="1439198"/>
            <a:ext cx="8856984" cy="523220"/>
          </a:xfrm>
          <a:prstGeom prst="rect">
            <a:avLst/>
          </a:prstGeom>
          <a:noFill/>
        </p:spPr>
        <p:txBody>
          <a:bodyPr wrap="square" rtlCol="0">
            <a:spAutoFit/>
          </a:bodyPr>
          <a:lstStyle/>
          <a:p>
            <a:r>
              <a:rPr lang="ja-JP" altLang="en-US" sz="2800" dirty="0" smtClean="0"/>
              <a:t>戦略：より大きい領域に広がるように色を変えていく．</a:t>
            </a:r>
            <a:endParaRPr lang="ja-JP" altLang="en-US" sz="2800" dirty="0"/>
          </a:p>
        </p:txBody>
      </p:sp>
      <p:grpSp>
        <p:nvGrpSpPr>
          <p:cNvPr id="81" name="グループ化 80"/>
          <p:cNvGrpSpPr/>
          <p:nvPr/>
        </p:nvGrpSpPr>
        <p:grpSpPr>
          <a:xfrm>
            <a:off x="753169" y="51772"/>
            <a:ext cx="1315668" cy="1315668"/>
            <a:chOff x="299199" y="187224"/>
            <a:chExt cx="2880320" cy="2880320"/>
          </a:xfrm>
        </p:grpSpPr>
        <p:sp>
          <p:nvSpPr>
            <p:cNvPr id="71" name="正方形/長方形 70"/>
            <p:cNvSpPr/>
            <p:nvPr/>
          </p:nvSpPr>
          <p:spPr>
            <a:xfrm>
              <a:off x="371207" y="259232"/>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71207" y="1195336"/>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371207" y="2131440"/>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307311" y="259232"/>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307311" y="1195336"/>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307311" y="2131440"/>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2243415" y="259232"/>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2243415" y="1195336"/>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2243415" y="2131440"/>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299199" y="187224"/>
              <a:ext cx="1080120" cy="108012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p:cNvGrpSpPr/>
          <p:nvPr/>
        </p:nvGrpSpPr>
        <p:grpSpPr>
          <a:xfrm>
            <a:off x="3981192" y="1994624"/>
            <a:ext cx="4790985" cy="4476728"/>
            <a:chOff x="3981192" y="1994624"/>
            <a:chExt cx="4790985" cy="4476728"/>
          </a:xfrm>
        </p:grpSpPr>
        <p:cxnSp>
          <p:nvCxnSpPr>
            <p:cNvPr id="6" name="直線矢印コネクタ 5"/>
            <p:cNvCxnSpPr/>
            <p:nvPr/>
          </p:nvCxnSpPr>
          <p:spPr>
            <a:xfrm flipV="1">
              <a:off x="3981192" y="2889360"/>
              <a:ext cx="1368152" cy="79208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3981192" y="3942878"/>
              <a:ext cx="1368152" cy="79208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5802812" y="2043085"/>
              <a:ext cx="629990" cy="62999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5802812" y="2673075"/>
              <a:ext cx="629990" cy="62999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5802812" y="3303066"/>
              <a:ext cx="629990" cy="62999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6432802" y="2043085"/>
              <a:ext cx="629990" cy="62999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blipFill>
                  <a:blip r:embed="rId4"/>
                  <a:tile tx="0" ty="0" sx="100000" sy="100000" flip="none" algn="tl"/>
                </a:blipFill>
              </a:endParaRPr>
            </a:p>
          </p:txBody>
        </p:sp>
        <p:sp>
          <p:nvSpPr>
            <p:cNvPr id="84" name="正方形/長方形 83"/>
            <p:cNvSpPr/>
            <p:nvPr/>
          </p:nvSpPr>
          <p:spPr>
            <a:xfrm>
              <a:off x="6432802" y="2673075"/>
              <a:ext cx="629990" cy="62999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6432802" y="3303066"/>
              <a:ext cx="629990" cy="62999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7062793" y="2043085"/>
              <a:ext cx="629990" cy="62999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7062793" y="2673075"/>
              <a:ext cx="629990" cy="62999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7062793" y="3303066"/>
              <a:ext cx="629990" cy="62999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5754351" y="1994624"/>
              <a:ext cx="726912" cy="726912"/>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5802812" y="4581381"/>
              <a:ext cx="629990" cy="62999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5802812" y="5211371"/>
              <a:ext cx="629990" cy="62999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a:off x="5802812" y="5841362"/>
              <a:ext cx="629990" cy="62999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p:nvSpPr>
          <p:spPr>
            <a:xfrm>
              <a:off x="6432802" y="4581381"/>
              <a:ext cx="629990" cy="62999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a:off x="6432802" y="5211371"/>
              <a:ext cx="629990" cy="62999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p:cNvSpPr/>
            <p:nvPr/>
          </p:nvSpPr>
          <p:spPr>
            <a:xfrm>
              <a:off x="6432802" y="5841362"/>
              <a:ext cx="629990" cy="629990"/>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p:cNvSpPr/>
            <p:nvPr/>
          </p:nvSpPr>
          <p:spPr>
            <a:xfrm>
              <a:off x="7062793" y="4581381"/>
              <a:ext cx="629990" cy="62999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p:cNvSpPr/>
            <p:nvPr/>
          </p:nvSpPr>
          <p:spPr>
            <a:xfrm>
              <a:off x="7062793" y="5211371"/>
              <a:ext cx="629990" cy="62999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p:cNvSpPr/>
            <p:nvPr/>
          </p:nvSpPr>
          <p:spPr>
            <a:xfrm>
              <a:off x="7062793" y="5841362"/>
              <a:ext cx="629990" cy="629990"/>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p:cNvSpPr/>
            <p:nvPr/>
          </p:nvSpPr>
          <p:spPr>
            <a:xfrm>
              <a:off x="5754351" y="4532920"/>
              <a:ext cx="726912" cy="726912"/>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p:cNvSpPr/>
            <p:nvPr/>
          </p:nvSpPr>
          <p:spPr>
            <a:xfrm>
              <a:off x="4314800" y="2604744"/>
              <a:ext cx="503447" cy="50344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p:cNvSpPr/>
            <p:nvPr/>
          </p:nvSpPr>
          <p:spPr>
            <a:xfrm>
              <a:off x="4314800" y="4492949"/>
              <a:ext cx="503447" cy="50344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9" name="グループ化 128"/>
            <p:cNvGrpSpPr/>
            <p:nvPr/>
          </p:nvGrpSpPr>
          <p:grpSpPr>
            <a:xfrm>
              <a:off x="7062792" y="3305212"/>
              <a:ext cx="629990" cy="629992"/>
              <a:chOff x="257659" y="290639"/>
              <a:chExt cx="805543" cy="805545"/>
            </a:xfrm>
          </p:grpSpPr>
          <p:cxnSp>
            <p:nvCxnSpPr>
              <p:cNvPr id="130" name="直線コネクタ 129"/>
              <p:cNvCxnSpPr>
                <a:stCxn id="137" idx="1"/>
                <a:endCxn id="137" idx="0"/>
              </p:cNvCxnSpPr>
              <p:nvPr/>
            </p:nvCxnSpPr>
            <p:spPr>
              <a:xfrm flipV="1">
                <a:off x="257659" y="290640"/>
                <a:ext cx="402772" cy="4027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a:stCxn id="137" idx="2"/>
                <a:endCxn id="137" idx="3"/>
              </p:cNvCxnSpPr>
              <p:nvPr/>
            </p:nvCxnSpPr>
            <p:spPr>
              <a:xfrm flipV="1">
                <a:off x="660431" y="693412"/>
                <a:ext cx="402771" cy="402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V="1">
                <a:off x="275397" y="290640"/>
                <a:ext cx="787805" cy="8055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469214" y="492026"/>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257659" y="290639"/>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848593" y="894797"/>
                <a:ext cx="214609"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V="1">
                <a:off x="257659" y="290640"/>
                <a:ext cx="211555"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正方形/長方形 136"/>
              <p:cNvSpPr/>
              <p:nvPr/>
            </p:nvSpPr>
            <p:spPr>
              <a:xfrm>
                <a:off x="257659" y="290640"/>
                <a:ext cx="805543" cy="805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8" name="グループ化 137"/>
            <p:cNvGrpSpPr/>
            <p:nvPr/>
          </p:nvGrpSpPr>
          <p:grpSpPr>
            <a:xfrm>
              <a:off x="7062792" y="2676294"/>
              <a:ext cx="629990" cy="629992"/>
              <a:chOff x="257659" y="290639"/>
              <a:chExt cx="805543" cy="805545"/>
            </a:xfrm>
          </p:grpSpPr>
          <p:cxnSp>
            <p:nvCxnSpPr>
              <p:cNvPr id="139" name="直線コネクタ 138"/>
              <p:cNvCxnSpPr>
                <a:stCxn id="146" idx="1"/>
                <a:endCxn id="146" idx="0"/>
              </p:cNvCxnSpPr>
              <p:nvPr/>
            </p:nvCxnSpPr>
            <p:spPr>
              <a:xfrm flipV="1">
                <a:off x="257659" y="290640"/>
                <a:ext cx="402772" cy="4027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a:stCxn id="146" idx="2"/>
                <a:endCxn id="146" idx="3"/>
              </p:cNvCxnSpPr>
              <p:nvPr/>
            </p:nvCxnSpPr>
            <p:spPr>
              <a:xfrm flipV="1">
                <a:off x="660431" y="693412"/>
                <a:ext cx="402771" cy="402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flipV="1">
                <a:off x="275397" y="290640"/>
                <a:ext cx="787805" cy="8055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V="1">
                <a:off x="469214" y="492026"/>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flipV="1">
                <a:off x="257659" y="290639"/>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a:xfrm flipV="1">
                <a:off x="848593" y="894797"/>
                <a:ext cx="214609"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flipV="1">
                <a:off x="257659" y="290640"/>
                <a:ext cx="211555"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正方形/長方形 145"/>
              <p:cNvSpPr/>
              <p:nvPr/>
            </p:nvSpPr>
            <p:spPr>
              <a:xfrm>
                <a:off x="257659" y="290640"/>
                <a:ext cx="805543" cy="805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p:cNvGrpSpPr/>
            <p:nvPr/>
          </p:nvGrpSpPr>
          <p:grpSpPr>
            <a:xfrm>
              <a:off x="7062792" y="2047377"/>
              <a:ext cx="629990" cy="629992"/>
              <a:chOff x="257659" y="290639"/>
              <a:chExt cx="805543" cy="805545"/>
            </a:xfrm>
          </p:grpSpPr>
          <p:cxnSp>
            <p:nvCxnSpPr>
              <p:cNvPr id="148" name="直線コネクタ 147"/>
              <p:cNvCxnSpPr>
                <a:stCxn id="155" idx="1"/>
                <a:endCxn id="155" idx="0"/>
              </p:cNvCxnSpPr>
              <p:nvPr/>
            </p:nvCxnSpPr>
            <p:spPr>
              <a:xfrm flipV="1">
                <a:off x="257659" y="290640"/>
                <a:ext cx="402772" cy="4027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a:stCxn id="155" idx="2"/>
                <a:endCxn id="155" idx="3"/>
              </p:cNvCxnSpPr>
              <p:nvPr/>
            </p:nvCxnSpPr>
            <p:spPr>
              <a:xfrm flipV="1">
                <a:off x="660431" y="693412"/>
                <a:ext cx="402771" cy="402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V="1">
                <a:off x="275397" y="290640"/>
                <a:ext cx="787805" cy="8055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flipV="1">
                <a:off x="469214" y="492026"/>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flipV="1">
                <a:off x="257659" y="290639"/>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flipV="1">
                <a:off x="848593" y="894797"/>
                <a:ext cx="214609"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V="1">
                <a:off x="257659" y="290640"/>
                <a:ext cx="211555"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正方形/長方形 154"/>
              <p:cNvSpPr/>
              <p:nvPr/>
            </p:nvSpPr>
            <p:spPr>
              <a:xfrm>
                <a:off x="257659" y="290640"/>
                <a:ext cx="805543" cy="805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6" name="グループ化 155"/>
            <p:cNvGrpSpPr/>
            <p:nvPr/>
          </p:nvGrpSpPr>
          <p:grpSpPr>
            <a:xfrm>
              <a:off x="6437059" y="2047377"/>
              <a:ext cx="629990" cy="629992"/>
              <a:chOff x="257659" y="290639"/>
              <a:chExt cx="805543" cy="805545"/>
            </a:xfrm>
          </p:grpSpPr>
          <p:cxnSp>
            <p:nvCxnSpPr>
              <p:cNvPr id="157" name="直線コネクタ 156"/>
              <p:cNvCxnSpPr>
                <a:stCxn id="164" idx="1"/>
                <a:endCxn id="164" idx="0"/>
              </p:cNvCxnSpPr>
              <p:nvPr/>
            </p:nvCxnSpPr>
            <p:spPr>
              <a:xfrm flipV="1">
                <a:off x="257659" y="290640"/>
                <a:ext cx="402772" cy="4027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a:stCxn id="164" idx="2"/>
                <a:endCxn id="164" idx="3"/>
              </p:cNvCxnSpPr>
              <p:nvPr/>
            </p:nvCxnSpPr>
            <p:spPr>
              <a:xfrm flipV="1">
                <a:off x="660431" y="693412"/>
                <a:ext cx="402771" cy="402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V="1">
                <a:off x="275397" y="290640"/>
                <a:ext cx="787805" cy="8055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V="1">
                <a:off x="469214" y="492026"/>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V="1">
                <a:off x="257659" y="290639"/>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flipV="1">
                <a:off x="848593" y="894797"/>
                <a:ext cx="214609"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V="1">
                <a:off x="257659" y="290640"/>
                <a:ext cx="211555"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正方形/長方形 163"/>
              <p:cNvSpPr/>
              <p:nvPr/>
            </p:nvSpPr>
            <p:spPr>
              <a:xfrm>
                <a:off x="257659" y="290640"/>
                <a:ext cx="805543" cy="805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4" name="グループ化 173"/>
            <p:cNvGrpSpPr/>
            <p:nvPr/>
          </p:nvGrpSpPr>
          <p:grpSpPr>
            <a:xfrm>
              <a:off x="6432802" y="5832430"/>
              <a:ext cx="629990" cy="629992"/>
              <a:chOff x="257659" y="290639"/>
              <a:chExt cx="805543" cy="805545"/>
            </a:xfrm>
          </p:grpSpPr>
          <p:cxnSp>
            <p:nvCxnSpPr>
              <p:cNvPr id="175" name="直線コネクタ 174"/>
              <p:cNvCxnSpPr>
                <a:stCxn id="182" idx="1"/>
                <a:endCxn id="182" idx="0"/>
              </p:cNvCxnSpPr>
              <p:nvPr/>
            </p:nvCxnSpPr>
            <p:spPr>
              <a:xfrm flipV="1">
                <a:off x="257659" y="290640"/>
                <a:ext cx="402772" cy="4027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a:stCxn id="182" idx="2"/>
                <a:endCxn id="182" idx="3"/>
              </p:cNvCxnSpPr>
              <p:nvPr/>
            </p:nvCxnSpPr>
            <p:spPr>
              <a:xfrm flipV="1">
                <a:off x="660431" y="693412"/>
                <a:ext cx="402771" cy="402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V="1">
                <a:off x="275397" y="290640"/>
                <a:ext cx="787805" cy="8055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V="1">
                <a:off x="469214" y="492026"/>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257659" y="290639"/>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V="1">
                <a:off x="848593" y="894797"/>
                <a:ext cx="214609"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V="1">
                <a:off x="257659" y="290640"/>
                <a:ext cx="211555"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正方形/長方形 181"/>
              <p:cNvSpPr/>
              <p:nvPr/>
            </p:nvSpPr>
            <p:spPr>
              <a:xfrm>
                <a:off x="257659" y="290640"/>
                <a:ext cx="805543" cy="805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3" name="グループ化 182"/>
            <p:cNvGrpSpPr/>
            <p:nvPr/>
          </p:nvGrpSpPr>
          <p:grpSpPr>
            <a:xfrm>
              <a:off x="6432802" y="5203513"/>
              <a:ext cx="629990" cy="629992"/>
              <a:chOff x="257659" y="290639"/>
              <a:chExt cx="805543" cy="805545"/>
            </a:xfrm>
          </p:grpSpPr>
          <p:cxnSp>
            <p:nvCxnSpPr>
              <p:cNvPr id="184" name="直線コネクタ 183"/>
              <p:cNvCxnSpPr>
                <a:stCxn id="191" idx="1"/>
                <a:endCxn id="191" idx="0"/>
              </p:cNvCxnSpPr>
              <p:nvPr/>
            </p:nvCxnSpPr>
            <p:spPr>
              <a:xfrm flipV="1">
                <a:off x="257659" y="290640"/>
                <a:ext cx="402772" cy="4027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a:stCxn id="191" idx="2"/>
                <a:endCxn id="191" idx="3"/>
              </p:cNvCxnSpPr>
              <p:nvPr/>
            </p:nvCxnSpPr>
            <p:spPr>
              <a:xfrm flipV="1">
                <a:off x="660431" y="693412"/>
                <a:ext cx="402771" cy="402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p:nvPr/>
            </p:nvCxnSpPr>
            <p:spPr>
              <a:xfrm flipV="1">
                <a:off x="275397" y="290640"/>
                <a:ext cx="787805" cy="8055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flipV="1">
                <a:off x="469214" y="492026"/>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V="1">
                <a:off x="257659" y="290639"/>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V="1">
                <a:off x="848593" y="894797"/>
                <a:ext cx="214609"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flipV="1">
                <a:off x="257659" y="290640"/>
                <a:ext cx="211555"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1" name="正方形/長方形 190"/>
              <p:cNvSpPr/>
              <p:nvPr/>
            </p:nvSpPr>
            <p:spPr>
              <a:xfrm>
                <a:off x="257659" y="290640"/>
                <a:ext cx="805543" cy="805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2" name="グループ化 191"/>
            <p:cNvGrpSpPr/>
            <p:nvPr/>
          </p:nvGrpSpPr>
          <p:grpSpPr>
            <a:xfrm>
              <a:off x="5807069" y="5203513"/>
              <a:ext cx="629990" cy="629992"/>
              <a:chOff x="257659" y="290639"/>
              <a:chExt cx="805543" cy="805545"/>
            </a:xfrm>
          </p:grpSpPr>
          <p:cxnSp>
            <p:nvCxnSpPr>
              <p:cNvPr id="193" name="直線コネクタ 192"/>
              <p:cNvCxnSpPr>
                <a:stCxn id="200" idx="1"/>
                <a:endCxn id="200" idx="0"/>
              </p:cNvCxnSpPr>
              <p:nvPr/>
            </p:nvCxnSpPr>
            <p:spPr>
              <a:xfrm flipV="1">
                <a:off x="257659" y="290640"/>
                <a:ext cx="402772" cy="4027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a:stCxn id="200" idx="2"/>
                <a:endCxn id="200" idx="3"/>
              </p:cNvCxnSpPr>
              <p:nvPr/>
            </p:nvCxnSpPr>
            <p:spPr>
              <a:xfrm flipV="1">
                <a:off x="660431" y="693412"/>
                <a:ext cx="402771" cy="402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a:xfrm flipV="1">
                <a:off x="275397" y="290640"/>
                <a:ext cx="787805" cy="8055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flipV="1">
                <a:off x="469214" y="492026"/>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a:xfrm flipV="1">
                <a:off x="257659" y="290639"/>
                <a:ext cx="593988" cy="6041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flipV="1">
                <a:off x="848593" y="894797"/>
                <a:ext cx="214609"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V="1">
                <a:off x="257659" y="290640"/>
                <a:ext cx="211555" cy="201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0" name="正方形/長方形 199"/>
              <p:cNvSpPr/>
              <p:nvPr/>
            </p:nvSpPr>
            <p:spPr>
              <a:xfrm>
                <a:off x="257659" y="290640"/>
                <a:ext cx="805543" cy="805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テキスト ボックス 18"/>
            <p:cNvSpPr txBox="1"/>
            <p:nvPr/>
          </p:nvSpPr>
          <p:spPr>
            <a:xfrm>
              <a:off x="8072318" y="2732543"/>
              <a:ext cx="699859" cy="523220"/>
            </a:xfrm>
            <a:prstGeom prst="rect">
              <a:avLst/>
            </a:prstGeom>
            <a:noFill/>
          </p:spPr>
          <p:txBody>
            <a:bodyPr wrap="square" rtlCol="0">
              <a:spAutoFit/>
            </a:bodyPr>
            <a:lstStyle/>
            <a:p>
              <a:r>
                <a:rPr kumimoji="1" lang="en-US" altLang="ja-JP" sz="2800" dirty="0" smtClean="0">
                  <a:solidFill>
                    <a:srgbClr val="FF0000"/>
                  </a:solidFill>
                </a:rPr>
                <a:t>+4</a:t>
              </a:r>
              <a:endParaRPr kumimoji="1" lang="ja-JP" altLang="en-US" sz="2800" dirty="0">
                <a:solidFill>
                  <a:srgbClr val="FF0000"/>
                </a:solidFill>
              </a:endParaRPr>
            </a:p>
          </p:txBody>
        </p:sp>
        <p:sp>
          <p:nvSpPr>
            <p:cNvPr id="202" name="テキスト ボックス 201"/>
            <p:cNvSpPr txBox="1"/>
            <p:nvPr/>
          </p:nvSpPr>
          <p:spPr>
            <a:xfrm>
              <a:off x="8072318" y="5266644"/>
              <a:ext cx="699859" cy="523220"/>
            </a:xfrm>
            <a:prstGeom prst="rect">
              <a:avLst/>
            </a:prstGeom>
            <a:noFill/>
          </p:spPr>
          <p:txBody>
            <a:bodyPr wrap="square" rtlCol="0">
              <a:spAutoFit/>
            </a:bodyPr>
            <a:lstStyle/>
            <a:p>
              <a:r>
                <a:rPr kumimoji="1" lang="en-US" altLang="ja-JP" sz="2800" dirty="0" smtClean="0"/>
                <a:t>+3</a:t>
              </a:r>
              <a:endParaRPr kumimoji="1" lang="ja-JP" altLang="en-US" sz="2800" dirty="0"/>
            </a:p>
          </p:txBody>
        </p:sp>
      </p:grpSp>
    </p:spTree>
    <p:custDataLst>
      <p:tags r:id="rId1"/>
    </p:custDataLst>
    <p:extLst>
      <p:ext uri="{BB962C8B-B14F-4D97-AF65-F5344CB8AC3E}">
        <p14:creationId xmlns:p14="http://schemas.microsoft.com/office/powerpoint/2010/main" val="1871992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テキスト ボックス 44"/>
          <p:cNvSpPr txBox="1"/>
          <p:nvPr/>
        </p:nvSpPr>
        <p:spPr>
          <a:xfrm>
            <a:off x="2413948" y="247832"/>
            <a:ext cx="4316104" cy="769441"/>
          </a:xfrm>
          <a:prstGeom prst="rect">
            <a:avLst/>
          </a:prstGeom>
          <a:noFill/>
        </p:spPr>
        <p:txBody>
          <a:bodyPr wrap="square" rtlCol="0">
            <a:spAutoFit/>
          </a:bodyPr>
          <a:lstStyle/>
          <a:p>
            <a:r>
              <a:rPr lang="en-US" altLang="ja-JP" sz="4400" dirty="0" smtClean="0">
                <a:solidFill>
                  <a:srgbClr val="FF0000"/>
                </a:solidFill>
              </a:rPr>
              <a:t>Flood-It</a:t>
            </a:r>
            <a:r>
              <a:rPr lang="ja-JP" altLang="en-US" sz="4400" dirty="0" smtClean="0"/>
              <a:t>の難しさ</a:t>
            </a:r>
            <a:endParaRPr kumimoji="1" lang="ja-JP" altLang="en-US" sz="4400" dirty="0"/>
          </a:p>
        </p:txBody>
      </p:sp>
      <p:sp>
        <p:nvSpPr>
          <p:cNvPr id="4" name="スライド番号プレースホルダー 3"/>
          <p:cNvSpPr>
            <a:spLocks noGrp="1"/>
          </p:cNvSpPr>
          <p:nvPr>
            <p:ph type="sldNum" sz="quarter" idx="12"/>
          </p:nvPr>
        </p:nvSpPr>
        <p:spPr/>
        <p:txBody>
          <a:bodyPr/>
          <a:lstStyle/>
          <a:p>
            <a:fld id="{202BC488-264D-4CC2-AA22-7687A2C3553A}" type="slidenum">
              <a:rPr kumimoji="1" lang="ja-JP" altLang="en-US" smtClean="0"/>
              <a:t>8</a:t>
            </a:fld>
            <a:endParaRPr kumimoji="1" lang="ja-JP" altLang="en-US" dirty="0"/>
          </a:p>
        </p:txBody>
      </p:sp>
      <p:sp>
        <p:nvSpPr>
          <p:cNvPr id="5" name="正方形/長方形 4"/>
          <p:cNvSpPr/>
          <p:nvPr/>
        </p:nvSpPr>
        <p:spPr>
          <a:xfrm>
            <a:off x="827584" y="2203448"/>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27584" y="3139552"/>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827584" y="4075656"/>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763688" y="2203448"/>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763688" y="3139552"/>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763688" y="4075656"/>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699792" y="2203448"/>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699792" y="3139552"/>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699792" y="4075656"/>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55576" y="2131440"/>
            <a:ext cx="1080120" cy="108012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43508" y="1439198"/>
            <a:ext cx="8856984" cy="523220"/>
          </a:xfrm>
          <a:prstGeom prst="rect">
            <a:avLst/>
          </a:prstGeom>
          <a:noFill/>
        </p:spPr>
        <p:txBody>
          <a:bodyPr wrap="square" rtlCol="0">
            <a:spAutoFit/>
          </a:bodyPr>
          <a:lstStyle/>
          <a:p>
            <a:r>
              <a:rPr lang="ja-JP" altLang="en-US" sz="2800" dirty="0" smtClean="0"/>
              <a:t>戦略：より大きい領域に広がるように色を変えていく．</a:t>
            </a:r>
            <a:endParaRPr lang="ja-JP" altLang="en-US" sz="2800" dirty="0"/>
          </a:p>
        </p:txBody>
      </p:sp>
      <p:sp>
        <p:nvSpPr>
          <p:cNvPr id="41" name="正方形/長方形 40"/>
          <p:cNvSpPr/>
          <p:nvPr/>
        </p:nvSpPr>
        <p:spPr>
          <a:xfrm>
            <a:off x="1187624" y="5648738"/>
            <a:ext cx="648072" cy="648072"/>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1919379" y="5643979"/>
            <a:ext cx="648072" cy="648072"/>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2651134" y="5648738"/>
            <a:ext cx="648072" cy="648072"/>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1146064" y="6339050"/>
            <a:ext cx="823140" cy="369332"/>
          </a:xfrm>
          <a:prstGeom prst="rect">
            <a:avLst/>
          </a:prstGeom>
          <a:noFill/>
        </p:spPr>
        <p:txBody>
          <a:bodyPr wrap="square" rtlCol="0">
            <a:spAutoFit/>
          </a:bodyPr>
          <a:lstStyle/>
          <a:p>
            <a:r>
              <a:rPr kumimoji="1" lang="en-US" altLang="ja-JP" dirty="0" smtClean="0"/>
              <a:t>1</a:t>
            </a:r>
            <a:r>
              <a:rPr kumimoji="1" lang="ja-JP" altLang="en-US" dirty="0" smtClean="0"/>
              <a:t>回目</a:t>
            </a:r>
            <a:endParaRPr kumimoji="1" lang="ja-JP" altLang="en-US" dirty="0"/>
          </a:p>
        </p:txBody>
      </p:sp>
      <p:sp>
        <p:nvSpPr>
          <p:cNvPr id="48" name="テキスト ボックス 47"/>
          <p:cNvSpPr txBox="1"/>
          <p:nvPr/>
        </p:nvSpPr>
        <p:spPr>
          <a:xfrm>
            <a:off x="1883652" y="6339050"/>
            <a:ext cx="823140" cy="369332"/>
          </a:xfrm>
          <a:prstGeom prst="rect">
            <a:avLst/>
          </a:prstGeom>
          <a:noFill/>
        </p:spPr>
        <p:txBody>
          <a:bodyPr wrap="square" rtlCol="0">
            <a:spAutoFit/>
          </a:bodyPr>
          <a:lstStyle/>
          <a:p>
            <a:r>
              <a:rPr lang="en-US" altLang="ja-JP" dirty="0"/>
              <a:t>2</a:t>
            </a:r>
            <a:r>
              <a:rPr kumimoji="1" lang="ja-JP" altLang="en-US" dirty="0" smtClean="0"/>
              <a:t>回目</a:t>
            </a:r>
            <a:endParaRPr kumimoji="1" lang="ja-JP" altLang="en-US" dirty="0"/>
          </a:p>
        </p:txBody>
      </p:sp>
      <p:sp>
        <p:nvSpPr>
          <p:cNvPr id="49" name="テキスト ボックス 48"/>
          <p:cNvSpPr txBox="1"/>
          <p:nvPr/>
        </p:nvSpPr>
        <p:spPr>
          <a:xfrm>
            <a:off x="2621240" y="6339050"/>
            <a:ext cx="822444" cy="369332"/>
          </a:xfrm>
          <a:prstGeom prst="rect">
            <a:avLst/>
          </a:prstGeom>
          <a:noFill/>
        </p:spPr>
        <p:txBody>
          <a:bodyPr wrap="square" rtlCol="0">
            <a:spAutoFit/>
          </a:bodyPr>
          <a:lstStyle/>
          <a:p>
            <a:r>
              <a:rPr lang="en-US" altLang="ja-JP" dirty="0" smtClean="0"/>
              <a:t>3</a:t>
            </a:r>
            <a:r>
              <a:rPr kumimoji="1" lang="ja-JP" altLang="en-US" dirty="0" smtClean="0"/>
              <a:t>回目</a:t>
            </a:r>
            <a:endParaRPr kumimoji="1" lang="ja-JP" altLang="en-US" dirty="0"/>
          </a:p>
        </p:txBody>
      </p:sp>
      <p:sp>
        <p:nvSpPr>
          <p:cNvPr id="52" name="正方形/長方形 51"/>
          <p:cNvSpPr/>
          <p:nvPr/>
        </p:nvSpPr>
        <p:spPr>
          <a:xfrm>
            <a:off x="5325896" y="2203448"/>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5325896" y="3139552"/>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5325896" y="4075656"/>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6262000" y="2203448"/>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6262000" y="3139552"/>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6262000" y="4075656"/>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7198104" y="2203448"/>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7198104" y="3139552"/>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7198104" y="4075656"/>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5253888" y="2131440"/>
            <a:ext cx="1080120" cy="108012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6057928" y="5648738"/>
            <a:ext cx="648072" cy="648072"/>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6789683" y="5643979"/>
            <a:ext cx="648072" cy="648072"/>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6016368" y="6339050"/>
            <a:ext cx="823140" cy="369332"/>
          </a:xfrm>
          <a:prstGeom prst="rect">
            <a:avLst/>
          </a:prstGeom>
          <a:noFill/>
        </p:spPr>
        <p:txBody>
          <a:bodyPr wrap="square" rtlCol="0">
            <a:spAutoFit/>
          </a:bodyPr>
          <a:lstStyle/>
          <a:p>
            <a:r>
              <a:rPr kumimoji="1" lang="en-US" altLang="ja-JP" dirty="0" smtClean="0"/>
              <a:t>1</a:t>
            </a:r>
            <a:r>
              <a:rPr kumimoji="1" lang="ja-JP" altLang="en-US" dirty="0" smtClean="0"/>
              <a:t>回目</a:t>
            </a:r>
            <a:endParaRPr kumimoji="1" lang="ja-JP" altLang="en-US" dirty="0"/>
          </a:p>
        </p:txBody>
      </p:sp>
      <p:sp>
        <p:nvSpPr>
          <p:cNvPr id="66" name="テキスト ボックス 65"/>
          <p:cNvSpPr txBox="1"/>
          <p:nvPr/>
        </p:nvSpPr>
        <p:spPr>
          <a:xfrm>
            <a:off x="6753956" y="6339050"/>
            <a:ext cx="823140" cy="369332"/>
          </a:xfrm>
          <a:prstGeom prst="rect">
            <a:avLst/>
          </a:prstGeom>
          <a:noFill/>
        </p:spPr>
        <p:txBody>
          <a:bodyPr wrap="square" rtlCol="0">
            <a:spAutoFit/>
          </a:bodyPr>
          <a:lstStyle/>
          <a:p>
            <a:r>
              <a:rPr lang="en-US" altLang="ja-JP" dirty="0"/>
              <a:t>2</a:t>
            </a:r>
            <a:r>
              <a:rPr kumimoji="1" lang="ja-JP" altLang="en-US" dirty="0" smtClean="0"/>
              <a:t>回目</a:t>
            </a:r>
            <a:endParaRPr kumimoji="1" lang="ja-JP" altLang="en-US" dirty="0"/>
          </a:p>
        </p:txBody>
      </p:sp>
      <p:cxnSp>
        <p:nvCxnSpPr>
          <p:cNvPr id="68" name="直線コネクタ 67"/>
          <p:cNvCxnSpPr/>
          <p:nvPr/>
        </p:nvCxnSpPr>
        <p:spPr>
          <a:xfrm>
            <a:off x="4572000" y="2131440"/>
            <a:ext cx="0" cy="4609928"/>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1" name="グループ化 80"/>
          <p:cNvGrpSpPr/>
          <p:nvPr/>
        </p:nvGrpSpPr>
        <p:grpSpPr>
          <a:xfrm>
            <a:off x="753169" y="51772"/>
            <a:ext cx="1315668" cy="1315668"/>
            <a:chOff x="299199" y="187224"/>
            <a:chExt cx="2880320" cy="2880320"/>
          </a:xfrm>
        </p:grpSpPr>
        <p:sp>
          <p:nvSpPr>
            <p:cNvPr id="71" name="正方形/長方形 70"/>
            <p:cNvSpPr/>
            <p:nvPr/>
          </p:nvSpPr>
          <p:spPr>
            <a:xfrm>
              <a:off x="371207" y="259232"/>
              <a:ext cx="936104" cy="936104"/>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71207" y="1195336"/>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371207" y="2131440"/>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307311" y="259232"/>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307311" y="1195336"/>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307311" y="2131440"/>
              <a:ext cx="936104" cy="936104"/>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2243415" y="259232"/>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2243415" y="1195336"/>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2243415" y="2131440"/>
              <a:ext cx="936104" cy="936104"/>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299199" y="187224"/>
              <a:ext cx="1080120" cy="108012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乗算記号 1"/>
          <p:cNvSpPr/>
          <p:nvPr/>
        </p:nvSpPr>
        <p:spPr>
          <a:xfrm>
            <a:off x="3104989" y="1318683"/>
            <a:ext cx="2984254" cy="76425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1617594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5"/>
                                        </p:tgtEl>
                                        <p:attrNameLst>
                                          <p:attrName>fillcolor</p:attrName>
                                        </p:attrNameLst>
                                      </p:cBhvr>
                                      <p:to>
                                        <a:srgbClr val="00DA00"/>
                                      </p:to>
                                    </p:animClr>
                                    <p:set>
                                      <p:cBhvr>
                                        <p:cTn id="7" dur="500" fill="hold"/>
                                        <p:tgtEl>
                                          <p:spTgt spid="5"/>
                                        </p:tgtEl>
                                        <p:attrNameLst>
                                          <p:attrName>fill.type</p:attrName>
                                        </p:attrNameLst>
                                      </p:cBhvr>
                                      <p:to>
                                        <p:strVal val="solid"/>
                                      </p:to>
                                    </p:set>
                                    <p:set>
                                      <p:cBhvr>
                                        <p:cTn id="8" dur="500" fill="hold"/>
                                        <p:tgtEl>
                                          <p:spTgt spid="5"/>
                                        </p:tgtEl>
                                        <p:attrNameLst>
                                          <p:attrName>fill.on</p:attrName>
                                        </p:attrNameLst>
                                      </p:cBhvr>
                                      <p:to>
                                        <p:strVal val="true"/>
                                      </p:to>
                                    </p:set>
                                  </p:childTnLst>
                                </p:cTn>
                              </p:par>
                              <p:par>
                                <p:cTn id="9" presetID="10"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500"/>
                                        <p:tgtEl>
                                          <p:spTgt spid="4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500" fill="hold"/>
                                        <p:tgtEl>
                                          <p:spTgt spid="5"/>
                                        </p:tgtEl>
                                        <p:attrNameLst>
                                          <p:attrName>fillcolor</p:attrName>
                                        </p:attrNameLst>
                                      </p:cBhvr>
                                      <p:to>
                                        <a:srgbClr val="7171FF"/>
                                      </p:to>
                                    </p:animClr>
                                    <p:set>
                                      <p:cBhvr>
                                        <p:cTn id="19" dur="500" fill="hold"/>
                                        <p:tgtEl>
                                          <p:spTgt spid="5"/>
                                        </p:tgtEl>
                                        <p:attrNameLst>
                                          <p:attrName>fill.type</p:attrName>
                                        </p:attrNameLst>
                                      </p:cBhvr>
                                      <p:to>
                                        <p:strVal val="solid"/>
                                      </p:to>
                                    </p:set>
                                    <p:set>
                                      <p:cBhvr>
                                        <p:cTn id="20" dur="5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500" fill="hold"/>
                                        <p:tgtEl>
                                          <p:spTgt spid="9"/>
                                        </p:tgtEl>
                                        <p:attrNameLst>
                                          <p:attrName>fillcolor</p:attrName>
                                        </p:attrNameLst>
                                      </p:cBhvr>
                                      <p:to>
                                        <a:srgbClr val="7171FF"/>
                                      </p:to>
                                    </p:animClr>
                                    <p:set>
                                      <p:cBhvr>
                                        <p:cTn id="23" dur="500" fill="hold"/>
                                        <p:tgtEl>
                                          <p:spTgt spid="9"/>
                                        </p:tgtEl>
                                        <p:attrNameLst>
                                          <p:attrName>fill.type</p:attrName>
                                        </p:attrNameLst>
                                      </p:cBhvr>
                                      <p:to>
                                        <p:strVal val="solid"/>
                                      </p:to>
                                    </p:set>
                                    <p:set>
                                      <p:cBhvr>
                                        <p:cTn id="24" dur="500" fill="hold"/>
                                        <p:tgtEl>
                                          <p:spTgt spid="9"/>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500" fill="hold"/>
                                        <p:tgtEl>
                                          <p:spTgt spid="12"/>
                                        </p:tgtEl>
                                        <p:attrNameLst>
                                          <p:attrName>fillcolor</p:attrName>
                                        </p:attrNameLst>
                                      </p:cBhvr>
                                      <p:to>
                                        <a:srgbClr val="7171FF"/>
                                      </p:to>
                                    </p:animClr>
                                    <p:set>
                                      <p:cBhvr>
                                        <p:cTn id="27" dur="500" fill="hold"/>
                                        <p:tgtEl>
                                          <p:spTgt spid="12"/>
                                        </p:tgtEl>
                                        <p:attrNameLst>
                                          <p:attrName>fill.type</p:attrName>
                                        </p:attrNameLst>
                                      </p:cBhvr>
                                      <p:to>
                                        <p:strVal val="solid"/>
                                      </p:to>
                                    </p:set>
                                    <p:set>
                                      <p:cBhvr>
                                        <p:cTn id="28" dur="500" fill="hold"/>
                                        <p:tgtEl>
                                          <p:spTgt spid="12"/>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13"/>
                                        </p:tgtEl>
                                        <p:attrNameLst>
                                          <p:attrName>fillcolor</p:attrName>
                                        </p:attrNameLst>
                                      </p:cBhvr>
                                      <p:to>
                                        <a:srgbClr val="7171FF"/>
                                      </p:to>
                                    </p:animClr>
                                    <p:set>
                                      <p:cBhvr>
                                        <p:cTn id="31" dur="500" fill="hold"/>
                                        <p:tgtEl>
                                          <p:spTgt spid="13"/>
                                        </p:tgtEl>
                                        <p:attrNameLst>
                                          <p:attrName>fill.type</p:attrName>
                                        </p:attrNameLst>
                                      </p:cBhvr>
                                      <p:to>
                                        <p:strVal val="solid"/>
                                      </p:to>
                                    </p:set>
                                    <p:set>
                                      <p:cBhvr>
                                        <p:cTn id="32" dur="500" fill="hold"/>
                                        <p:tgtEl>
                                          <p:spTgt spid="13"/>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500" fill="hold"/>
                                        <p:tgtEl>
                                          <p:spTgt spid="14"/>
                                        </p:tgtEl>
                                        <p:attrNameLst>
                                          <p:attrName>fillcolor</p:attrName>
                                        </p:attrNameLst>
                                      </p:cBhvr>
                                      <p:to>
                                        <a:srgbClr val="7171FF"/>
                                      </p:to>
                                    </p:animClr>
                                    <p:set>
                                      <p:cBhvr>
                                        <p:cTn id="35" dur="500" fill="hold"/>
                                        <p:tgtEl>
                                          <p:spTgt spid="14"/>
                                        </p:tgtEl>
                                        <p:attrNameLst>
                                          <p:attrName>fill.type</p:attrName>
                                        </p:attrNameLst>
                                      </p:cBhvr>
                                      <p:to>
                                        <p:strVal val="solid"/>
                                      </p:to>
                                    </p:set>
                                    <p:set>
                                      <p:cBhvr>
                                        <p:cTn id="36" dur="500" fill="hold"/>
                                        <p:tgtEl>
                                          <p:spTgt spid="14"/>
                                        </p:tgtEl>
                                        <p:attrNameLst>
                                          <p:attrName>fill.on</p:attrName>
                                        </p:attrNameLst>
                                      </p:cBhvr>
                                      <p:to>
                                        <p:strVal val="true"/>
                                      </p:to>
                                    </p:se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500" fill="hold"/>
                                        <p:tgtEl>
                                          <p:spTgt spid="5"/>
                                        </p:tgtEl>
                                        <p:attrNameLst>
                                          <p:attrName>fillcolor</p:attrName>
                                        </p:attrNameLst>
                                      </p:cBhvr>
                                      <p:to>
                                        <a:srgbClr val="00DA00"/>
                                      </p:to>
                                    </p:animClr>
                                    <p:set>
                                      <p:cBhvr>
                                        <p:cTn id="47" dur="500" fill="hold"/>
                                        <p:tgtEl>
                                          <p:spTgt spid="5"/>
                                        </p:tgtEl>
                                        <p:attrNameLst>
                                          <p:attrName>fill.type</p:attrName>
                                        </p:attrNameLst>
                                      </p:cBhvr>
                                      <p:to>
                                        <p:strVal val="solid"/>
                                      </p:to>
                                    </p:set>
                                    <p:set>
                                      <p:cBhvr>
                                        <p:cTn id="48" dur="5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500" fill="hold"/>
                                        <p:tgtEl>
                                          <p:spTgt spid="9"/>
                                        </p:tgtEl>
                                        <p:attrNameLst>
                                          <p:attrName>fillcolor</p:attrName>
                                        </p:attrNameLst>
                                      </p:cBhvr>
                                      <p:to>
                                        <a:srgbClr val="00DA00"/>
                                      </p:to>
                                    </p:animClr>
                                    <p:set>
                                      <p:cBhvr>
                                        <p:cTn id="51" dur="500" fill="hold"/>
                                        <p:tgtEl>
                                          <p:spTgt spid="9"/>
                                        </p:tgtEl>
                                        <p:attrNameLst>
                                          <p:attrName>fill.type</p:attrName>
                                        </p:attrNameLst>
                                      </p:cBhvr>
                                      <p:to>
                                        <p:strVal val="solid"/>
                                      </p:to>
                                    </p:set>
                                    <p:set>
                                      <p:cBhvr>
                                        <p:cTn id="52" dur="500" fill="hold"/>
                                        <p:tgtEl>
                                          <p:spTgt spid="9"/>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500" fill="hold"/>
                                        <p:tgtEl>
                                          <p:spTgt spid="12"/>
                                        </p:tgtEl>
                                        <p:attrNameLst>
                                          <p:attrName>fillcolor</p:attrName>
                                        </p:attrNameLst>
                                      </p:cBhvr>
                                      <p:to>
                                        <a:srgbClr val="00DA00"/>
                                      </p:to>
                                    </p:animClr>
                                    <p:set>
                                      <p:cBhvr>
                                        <p:cTn id="55" dur="500" fill="hold"/>
                                        <p:tgtEl>
                                          <p:spTgt spid="12"/>
                                        </p:tgtEl>
                                        <p:attrNameLst>
                                          <p:attrName>fill.type</p:attrName>
                                        </p:attrNameLst>
                                      </p:cBhvr>
                                      <p:to>
                                        <p:strVal val="solid"/>
                                      </p:to>
                                    </p:set>
                                    <p:set>
                                      <p:cBhvr>
                                        <p:cTn id="56" dur="500" fill="hold"/>
                                        <p:tgtEl>
                                          <p:spTgt spid="12"/>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500" fill="hold"/>
                                        <p:tgtEl>
                                          <p:spTgt spid="13"/>
                                        </p:tgtEl>
                                        <p:attrNameLst>
                                          <p:attrName>fillcolor</p:attrName>
                                        </p:attrNameLst>
                                      </p:cBhvr>
                                      <p:to>
                                        <a:srgbClr val="00DA00"/>
                                      </p:to>
                                    </p:animClr>
                                    <p:set>
                                      <p:cBhvr>
                                        <p:cTn id="59" dur="500" fill="hold"/>
                                        <p:tgtEl>
                                          <p:spTgt spid="13"/>
                                        </p:tgtEl>
                                        <p:attrNameLst>
                                          <p:attrName>fill.type</p:attrName>
                                        </p:attrNameLst>
                                      </p:cBhvr>
                                      <p:to>
                                        <p:strVal val="solid"/>
                                      </p:to>
                                    </p:set>
                                    <p:set>
                                      <p:cBhvr>
                                        <p:cTn id="60" dur="500" fill="hold"/>
                                        <p:tgtEl>
                                          <p:spTgt spid="1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500" fill="hold"/>
                                        <p:tgtEl>
                                          <p:spTgt spid="14"/>
                                        </p:tgtEl>
                                        <p:attrNameLst>
                                          <p:attrName>fillcolor</p:attrName>
                                        </p:attrNameLst>
                                      </p:cBhvr>
                                      <p:to>
                                        <a:srgbClr val="00DA00"/>
                                      </p:to>
                                    </p:animClr>
                                    <p:set>
                                      <p:cBhvr>
                                        <p:cTn id="63" dur="500" fill="hold"/>
                                        <p:tgtEl>
                                          <p:spTgt spid="14"/>
                                        </p:tgtEl>
                                        <p:attrNameLst>
                                          <p:attrName>fill.type</p:attrName>
                                        </p:attrNameLst>
                                      </p:cBhvr>
                                      <p:to>
                                        <p:strVal val="solid"/>
                                      </p:to>
                                    </p:set>
                                    <p:set>
                                      <p:cBhvr>
                                        <p:cTn id="64" dur="500" fill="hold"/>
                                        <p:tgtEl>
                                          <p:spTgt spid="1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500" fill="hold"/>
                                        <p:tgtEl>
                                          <p:spTgt spid="7"/>
                                        </p:tgtEl>
                                        <p:attrNameLst>
                                          <p:attrName>fillcolor</p:attrName>
                                        </p:attrNameLst>
                                      </p:cBhvr>
                                      <p:to>
                                        <a:srgbClr val="00DA00"/>
                                      </p:to>
                                    </p:animClr>
                                    <p:set>
                                      <p:cBhvr>
                                        <p:cTn id="67" dur="500" fill="hold"/>
                                        <p:tgtEl>
                                          <p:spTgt spid="7"/>
                                        </p:tgtEl>
                                        <p:attrNameLst>
                                          <p:attrName>fill.type</p:attrName>
                                        </p:attrNameLst>
                                      </p:cBhvr>
                                      <p:to>
                                        <p:strVal val="solid"/>
                                      </p:to>
                                    </p:set>
                                    <p:set>
                                      <p:cBhvr>
                                        <p:cTn id="68" dur="500" fill="hold"/>
                                        <p:tgtEl>
                                          <p:spTgt spid="7"/>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500" fill="hold"/>
                                        <p:tgtEl>
                                          <p:spTgt spid="10"/>
                                        </p:tgtEl>
                                        <p:attrNameLst>
                                          <p:attrName>fillcolor</p:attrName>
                                        </p:attrNameLst>
                                      </p:cBhvr>
                                      <p:to>
                                        <a:srgbClr val="00DA00"/>
                                      </p:to>
                                    </p:animClr>
                                    <p:set>
                                      <p:cBhvr>
                                        <p:cTn id="71" dur="500" fill="hold"/>
                                        <p:tgtEl>
                                          <p:spTgt spid="10"/>
                                        </p:tgtEl>
                                        <p:attrNameLst>
                                          <p:attrName>fill.type</p:attrName>
                                        </p:attrNameLst>
                                      </p:cBhvr>
                                      <p:to>
                                        <p:strVal val="solid"/>
                                      </p:to>
                                    </p:set>
                                    <p:set>
                                      <p:cBhvr>
                                        <p:cTn id="72" dur="500" fill="hold"/>
                                        <p:tgtEl>
                                          <p:spTgt spid="10"/>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500" fill="hold"/>
                                        <p:tgtEl>
                                          <p:spTgt spid="11"/>
                                        </p:tgtEl>
                                        <p:attrNameLst>
                                          <p:attrName>fillcolor</p:attrName>
                                        </p:attrNameLst>
                                      </p:cBhvr>
                                      <p:to>
                                        <a:srgbClr val="00DA00"/>
                                      </p:to>
                                    </p:animClr>
                                    <p:set>
                                      <p:cBhvr>
                                        <p:cTn id="75" dur="500" fill="hold"/>
                                        <p:tgtEl>
                                          <p:spTgt spid="11"/>
                                        </p:tgtEl>
                                        <p:attrNameLst>
                                          <p:attrName>fill.type</p:attrName>
                                        </p:attrNameLst>
                                      </p:cBhvr>
                                      <p:to>
                                        <p:strVal val="solid"/>
                                      </p:to>
                                    </p:set>
                                    <p:set>
                                      <p:cBhvr>
                                        <p:cTn id="76" dur="500" fill="hold"/>
                                        <p:tgtEl>
                                          <p:spTgt spid="11"/>
                                        </p:tgtEl>
                                        <p:attrNameLst>
                                          <p:attrName>fill.on</p:attrName>
                                        </p:attrNameLst>
                                      </p:cBhvr>
                                      <p:to>
                                        <p:strVal val="true"/>
                                      </p:to>
                                    </p:se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500"/>
                                        <p:tgtEl>
                                          <p:spTgt spid="52"/>
                                        </p:tgtEl>
                                      </p:cBhvr>
                                    </p:animEffect>
                                  </p:childTnLst>
                                </p:cTn>
                              </p:par>
                              <p:par>
                                <p:cTn id="88" presetID="10" presetClass="entr" presetSubtype="0" fill="hold" nodeType="withEffect">
                                  <p:stCondLst>
                                    <p:cond delay="0"/>
                                  </p:stCondLst>
                                  <p:childTnLst>
                                    <p:set>
                                      <p:cBhvr>
                                        <p:cTn id="89" dur="1" fill="hold">
                                          <p:stCondLst>
                                            <p:cond delay="0"/>
                                          </p:stCondLst>
                                        </p:cTn>
                                        <p:tgtEl>
                                          <p:spTgt spid="68"/>
                                        </p:tgtEl>
                                        <p:attrNameLst>
                                          <p:attrName>style.visibility</p:attrName>
                                        </p:attrNameLst>
                                      </p:cBhvr>
                                      <p:to>
                                        <p:strVal val="visible"/>
                                      </p:to>
                                    </p:set>
                                    <p:animEffect transition="in" filter="fade">
                                      <p:cBhvr>
                                        <p:cTn id="90" dur="500"/>
                                        <p:tgtEl>
                                          <p:spTgt spid="6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fade">
                                      <p:cBhvr>
                                        <p:cTn id="93" dur="500"/>
                                        <p:tgtEl>
                                          <p:spTgt spid="5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fade">
                                      <p:cBhvr>
                                        <p:cTn id="96" dur="500"/>
                                        <p:tgtEl>
                                          <p:spTgt spid="5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fade">
                                      <p:cBhvr>
                                        <p:cTn id="99" dur="500"/>
                                        <p:tgtEl>
                                          <p:spTgt spid="5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fade">
                                      <p:cBhvr>
                                        <p:cTn id="102" dur="500"/>
                                        <p:tgtEl>
                                          <p:spTgt spid="54"/>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55"/>
                                        </p:tgtEl>
                                        <p:attrNameLst>
                                          <p:attrName>style.visibility</p:attrName>
                                        </p:attrNameLst>
                                      </p:cBhvr>
                                      <p:to>
                                        <p:strVal val="visible"/>
                                      </p:to>
                                    </p:set>
                                    <p:animEffect transition="in" filter="fade">
                                      <p:cBhvr>
                                        <p:cTn id="105" dur="500"/>
                                        <p:tgtEl>
                                          <p:spTgt spid="55"/>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500"/>
                                        <p:tgtEl>
                                          <p:spTgt spid="5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59"/>
                                        </p:tgtEl>
                                        <p:attrNameLst>
                                          <p:attrName>style.visibility</p:attrName>
                                        </p:attrNameLst>
                                      </p:cBhvr>
                                      <p:to>
                                        <p:strVal val="visible"/>
                                      </p:to>
                                    </p:set>
                                    <p:animEffect transition="in" filter="fade">
                                      <p:cBhvr>
                                        <p:cTn id="111" dur="500"/>
                                        <p:tgtEl>
                                          <p:spTgt spid="5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0"/>
                                        </p:tgtEl>
                                        <p:attrNameLst>
                                          <p:attrName>style.visibility</p:attrName>
                                        </p:attrNameLst>
                                      </p:cBhvr>
                                      <p:to>
                                        <p:strVal val="visible"/>
                                      </p:to>
                                    </p:set>
                                    <p:animEffect transition="in" filter="fade">
                                      <p:cBhvr>
                                        <p:cTn id="114" dur="500"/>
                                        <p:tgtEl>
                                          <p:spTgt spid="6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1"/>
                                        </p:tgtEl>
                                        <p:attrNameLst>
                                          <p:attrName>style.visibility</p:attrName>
                                        </p:attrNameLst>
                                      </p:cBhvr>
                                      <p:to>
                                        <p:strVal val="visible"/>
                                      </p:to>
                                    </p:set>
                                    <p:animEffect transition="in" filter="fade">
                                      <p:cBhvr>
                                        <p:cTn id="117" dur="500"/>
                                        <p:tgtEl>
                                          <p:spTgt spid="61"/>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mph" presetSubtype="2" fill="hold" nodeType="clickEffect">
                                  <p:stCondLst>
                                    <p:cond delay="0"/>
                                  </p:stCondLst>
                                  <p:childTnLst>
                                    <p:animClr clrSpc="rgb" dir="cw">
                                      <p:cBhvr>
                                        <p:cTn id="121" dur="500" fill="hold"/>
                                        <p:tgtEl>
                                          <p:spTgt spid="52"/>
                                        </p:tgtEl>
                                        <p:attrNameLst>
                                          <p:attrName>fillcolor</p:attrName>
                                        </p:attrNameLst>
                                      </p:cBhvr>
                                      <p:to>
                                        <a:srgbClr val="7171FF"/>
                                      </p:to>
                                    </p:animClr>
                                    <p:set>
                                      <p:cBhvr>
                                        <p:cTn id="122" dur="500" fill="hold"/>
                                        <p:tgtEl>
                                          <p:spTgt spid="52"/>
                                        </p:tgtEl>
                                        <p:attrNameLst>
                                          <p:attrName>fill.type</p:attrName>
                                        </p:attrNameLst>
                                      </p:cBhvr>
                                      <p:to>
                                        <p:strVal val="solid"/>
                                      </p:to>
                                    </p:set>
                                    <p:set>
                                      <p:cBhvr>
                                        <p:cTn id="123" dur="500" fill="hold"/>
                                        <p:tgtEl>
                                          <p:spTgt spid="52"/>
                                        </p:tgtEl>
                                        <p:attrNameLst>
                                          <p:attrName>fill.on</p:attrName>
                                        </p:attrNameLst>
                                      </p:cBhvr>
                                      <p:to>
                                        <p:strVal val="true"/>
                                      </p:to>
                                    </p:set>
                                  </p:childTnLst>
                                </p:cTn>
                              </p:par>
                              <p:par>
                                <p:cTn id="124" presetID="10" presetClass="entr" presetSubtype="0" fill="hold" grpId="0" nodeType="withEffect">
                                  <p:stCondLst>
                                    <p:cond delay="0"/>
                                  </p:stCondLst>
                                  <p:childTnLst>
                                    <p:set>
                                      <p:cBhvr>
                                        <p:cTn id="125" dur="1" fill="hold">
                                          <p:stCondLst>
                                            <p:cond delay="0"/>
                                          </p:stCondLst>
                                        </p:cTn>
                                        <p:tgtEl>
                                          <p:spTgt spid="62"/>
                                        </p:tgtEl>
                                        <p:attrNameLst>
                                          <p:attrName>style.visibility</p:attrName>
                                        </p:attrNameLst>
                                      </p:cBhvr>
                                      <p:to>
                                        <p:strVal val="visible"/>
                                      </p:to>
                                    </p:set>
                                    <p:animEffect transition="in" filter="fade">
                                      <p:cBhvr>
                                        <p:cTn id="126" dur="500"/>
                                        <p:tgtEl>
                                          <p:spTgt spid="62"/>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5"/>
                                        </p:tgtEl>
                                        <p:attrNameLst>
                                          <p:attrName>style.visibility</p:attrName>
                                        </p:attrNameLst>
                                      </p:cBhvr>
                                      <p:to>
                                        <p:strVal val="visible"/>
                                      </p:to>
                                    </p:set>
                                    <p:animEffect transition="in" filter="fade">
                                      <p:cBhvr>
                                        <p:cTn id="129" dur="500"/>
                                        <p:tgtEl>
                                          <p:spTgt spid="65"/>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mph" presetSubtype="2" fill="hold" nodeType="clickEffect">
                                  <p:stCondLst>
                                    <p:cond delay="0"/>
                                  </p:stCondLst>
                                  <p:childTnLst>
                                    <p:animClr clrSpc="rgb" dir="cw">
                                      <p:cBhvr>
                                        <p:cTn id="133" dur="500" fill="hold"/>
                                        <p:tgtEl>
                                          <p:spTgt spid="52"/>
                                        </p:tgtEl>
                                        <p:attrNameLst>
                                          <p:attrName>fillcolor</p:attrName>
                                        </p:attrNameLst>
                                      </p:cBhvr>
                                      <p:to>
                                        <a:srgbClr val="00DA00"/>
                                      </p:to>
                                    </p:animClr>
                                    <p:set>
                                      <p:cBhvr>
                                        <p:cTn id="134" dur="500" fill="hold"/>
                                        <p:tgtEl>
                                          <p:spTgt spid="52"/>
                                        </p:tgtEl>
                                        <p:attrNameLst>
                                          <p:attrName>fill.type</p:attrName>
                                        </p:attrNameLst>
                                      </p:cBhvr>
                                      <p:to>
                                        <p:strVal val="solid"/>
                                      </p:to>
                                    </p:set>
                                    <p:set>
                                      <p:cBhvr>
                                        <p:cTn id="135" dur="500" fill="hold"/>
                                        <p:tgtEl>
                                          <p:spTgt spid="52"/>
                                        </p:tgtEl>
                                        <p:attrNameLst>
                                          <p:attrName>fill.on</p:attrName>
                                        </p:attrNameLst>
                                      </p:cBhvr>
                                      <p:to>
                                        <p:strVal val="true"/>
                                      </p:to>
                                    </p:set>
                                  </p:childTnLst>
                                </p:cTn>
                              </p:par>
                              <p:par>
                                <p:cTn id="136" presetID="1" presetClass="emph" presetSubtype="2" fill="hold" nodeType="withEffect">
                                  <p:stCondLst>
                                    <p:cond delay="0"/>
                                  </p:stCondLst>
                                  <p:childTnLst>
                                    <p:animClr clrSpc="rgb" dir="cw">
                                      <p:cBhvr>
                                        <p:cTn id="137" dur="500" fill="hold"/>
                                        <p:tgtEl>
                                          <p:spTgt spid="53"/>
                                        </p:tgtEl>
                                        <p:attrNameLst>
                                          <p:attrName>fillcolor</p:attrName>
                                        </p:attrNameLst>
                                      </p:cBhvr>
                                      <p:to>
                                        <a:srgbClr val="00DA00"/>
                                      </p:to>
                                    </p:animClr>
                                    <p:set>
                                      <p:cBhvr>
                                        <p:cTn id="138" dur="500" fill="hold"/>
                                        <p:tgtEl>
                                          <p:spTgt spid="53"/>
                                        </p:tgtEl>
                                        <p:attrNameLst>
                                          <p:attrName>fill.type</p:attrName>
                                        </p:attrNameLst>
                                      </p:cBhvr>
                                      <p:to>
                                        <p:strVal val="solid"/>
                                      </p:to>
                                    </p:set>
                                    <p:set>
                                      <p:cBhvr>
                                        <p:cTn id="139" dur="500" fill="hold"/>
                                        <p:tgtEl>
                                          <p:spTgt spid="53"/>
                                        </p:tgtEl>
                                        <p:attrNameLst>
                                          <p:attrName>fill.on</p:attrName>
                                        </p:attrNameLst>
                                      </p:cBhvr>
                                      <p:to>
                                        <p:strVal val="true"/>
                                      </p:to>
                                    </p:set>
                                  </p:childTnLst>
                                </p:cTn>
                              </p:par>
                              <p:par>
                                <p:cTn id="140" presetID="1" presetClass="emph" presetSubtype="2" fill="hold" nodeType="withEffect">
                                  <p:stCondLst>
                                    <p:cond delay="0"/>
                                  </p:stCondLst>
                                  <p:childTnLst>
                                    <p:animClr clrSpc="rgb" dir="cw">
                                      <p:cBhvr>
                                        <p:cTn id="141" dur="500" fill="hold"/>
                                        <p:tgtEl>
                                          <p:spTgt spid="56"/>
                                        </p:tgtEl>
                                        <p:attrNameLst>
                                          <p:attrName>fillcolor</p:attrName>
                                        </p:attrNameLst>
                                      </p:cBhvr>
                                      <p:to>
                                        <a:srgbClr val="00DA00"/>
                                      </p:to>
                                    </p:animClr>
                                    <p:set>
                                      <p:cBhvr>
                                        <p:cTn id="142" dur="500" fill="hold"/>
                                        <p:tgtEl>
                                          <p:spTgt spid="56"/>
                                        </p:tgtEl>
                                        <p:attrNameLst>
                                          <p:attrName>fill.type</p:attrName>
                                        </p:attrNameLst>
                                      </p:cBhvr>
                                      <p:to>
                                        <p:strVal val="solid"/>
                                      </p:to>
                                    </p:set>
                                    <p:set>
                                      <p:cBhvr>
                                        <p:cTn id="143" dur="500" fill="hold"/>
                                        <p:tgtEl>
                                          <p:spTgt spid="56"/>
                                        </p:tgtEl>
                                        <p:attrNameLst>
                                          <p:attrName>fill.on</p:attrName>
                                        </p:attrNameLst>
                                      </p:cBhvr>
                                      <p:to>
                                        <p:strVal val="true"/>
                                      </p:to>
                                    </p:set>
                                  </p:childTnLst>
                                </p:cTn>
                              </p:par>
                              <p:par>
                                <p:cTn id="144" presetID="1" presetClass="emph" presetSubtype="2" fill="hold" nodeType="withEffect">
                                  <p:stCondLst>
                                    <p:cond delay="0"/>
                                  </p:stCondLst>
                                  <p:childTnLst>
                                    <p:animClr clrSpc="rgb" dir="cw">
                                      <p:cBhvr>
                                        <p:cTn id="145" dur="500" fill="hold"/>
                                        <p:tgtEl>
                                          <p:spTgt spid="57"/>
                                        </p:tgtEl>
                                        <p:attrNameLst>
                                          <p:attrName>fillcolor</p:attrName>
                                        </p:attrNameLst>
                                      </p:cBhvr>
                                      <p:to>
                                        <a:srgbClr val="00DA00"/>
                                      </p:to>
                                    </p:animClr>
                                    <p:set>
                                      <p:cBhvr>
                                        <p:cTn id="146" dur="500" fill="hold"/>
                                        <p:tgtEl>
                                          <p:spTgt spid="57"/>
                                        </p:tgtEl>
                                        <p:attrNameLst>
                                          <p:attrName>fill.type</p:attrName>
                                        </p:attrNameLst>
                                      </p:cBhvr>
                                      <p:to>
                                        <p:strVal val="solid"/>
                                      </p:to>
                                    </p:set>
                                    <p:set>
                                      <p:cBhvr>
                                        <p:cTn id="147" dur="500" fill="hold"/>
                                        <p:tgtEl>
                                          <p:spTgt spid="57"/>
                                        </p:tgtEl>
                                        <p:attrNameLst>
                                          <p:attrName>fill.on</p:attrName>
                                        </p:attrNameLst>
                                      </p:cBhvr>
                                      <p:to>
                                        <p:strVal val="true"/>
                                      </p:to>
                                    </p:set>
                                  </p:childTnLst>
                                </p:cTn>
                              </p:par>
                              <p:par>
                                <p:cTn id="148" presetID="10" presetClass="entr" presetSubtype="0" fill="hold" grpId="0" nodeType="withEffect">
                                  <p:stCondLst>
                                    <p:cond delay="0"/>
                                  </p:stCondLst>
                                  <p:childTnLst>
                                    <p:set>
                                      <p:cBhvr>
                                        <p:cTn id="149" dur="1" fill="hold">
                                          <p:stCondLst>
                                            <p:cond delay="0"/>
                                          </p:stCondLst>
                                        </p:cTn>
                                        <p:tgtEl>
                                          <p:spTgt spid="63"/>
                                        </p:tgtEl>
                                        <p:attrNameLst>
                                          <p:attrName>style.visibility</p:attrName>
                                        </p:attrNameLst>
                                      </p:cBhvr>
                                      <p:to>
                                        <p:strVal val="visible"/>
                                      </p:to>
                                    </p:set>
                                    <p:animEffect transition="in" filter="fade">
                                      <p:cBhvr>
                                        <p:cTn id="150" dur="500"/>
                                        <p:tgtEl>
                                          <p:spTgt spid="63"/>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66"/>
                                        </p:tgtEl>
                                        <p:attrNameLst>
                                          <p:attrName>style.visibility</p:attrName>
                                        </p:attrNameLst>
                                      </p:cBhvr>
                                      <p:to>
                                        <p:strVal val="visible"/>
                                      </p:to>
                                    </p:set>
                                    <p:animEffect transition="in" filter="fade">
                                      <p:cBhvr>
                                        <p:cTn id="153" dur="500"/>
                                        <p:tgtEl>
                                          <p:spTgt spid="66"/>
                                        </p:tgtEl>
                                      </p:cBhvr>
                                    </p:animEffect>
                                  </p:childTnLst>
                                </p:cTn>
                              </p:par>
                            </p:childTnLst>
                          </p:cTn>
                        </p:par>
                      </p:childTnLst>
                    </p:cTn>
                  </p:par>
                  <p:par>
                    <p:cTn id="154" fill="hold">
                      <p:stCondLst>
                        <p:cond delay="indefinite"/>
                      </p:stCondLst>
                      <p:childTnLst>
                        <p:par>
                          <p:cTn id="155" fill="hold">
                            <p:stCondLst>
                              <p:cond delay="0"/>
                            </p:stCondLst>
                            <p:childTnLst>
                              <p:par>
                                <p:cTn id="156" presetID="6" presetClass="entr" presetSubtype="32" fill="hold" grpId="0" nodeType="clickEffect">
                                  <p:stCondLst>
                                    <p:cond delay="0"/>
                                  </p:stCondLst>
                                  <p:childTnLst>
                                    <p:set>
                                      <p:cBhvr>
                                        <p:cTn id="157" dur="1" fill="hold">
                                          <p:stCondLst>
                                            <p:cond delay="0"/>
                                          </p:stCondLst>
                                        </p:cTn>
                                        <p:tgtEl>
                                          <p:spTgt spid="2"/>
                                        </p:tgtEl>
                                        <p:attrNameLst>
                                          <p:attrName>style.visibility</p:attrName>
                                        </p:attrNameLst>
                                      </p:cBhvr>
                                      <p:to>
                                        <p:strVal val="visible"/>
                                      </p:to>
                                    </p:set>
                                    <p:animEffect transition="in" filter="circle(out)">
                                      <p:cBhvr>
                                        <p:cTn id="15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7" grpId="0"/>
      <p:bldP spid="48" grpId="0"/>
      <p:bldP spid="49" grpId="0"/>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5" grpId="0"/>
      <p:bldP spid="66"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61330" y="-45285"/>
            <a:ext cx="4637833" cy="3481913"/>
            <a:chOff x="-65687" y="-58716"/>
            <a:chExt cx="9209687" cy="6916716"/>
          </a:xfrm>
        </p:grpSpPr>
        <p:sp>
          <p:nvSpPr>
            <p:cNvPr id="6" name="正方形/長方形 5"/>
            <p:cNvSpPr/>
            <p:nvPr/>
          </p:nvSpPr>
          <p:spPr>
            <a:xfrm>
              <a:off x="-6965" y="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965" y="76339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965" y="152677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56421" y="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56421" y="76339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56421" y="1526777"/>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519806" y="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519806" y="76339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519806" y="1526777"/>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65687" y="-58716"/>
              <a:ext cx="880830" cy="88083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283193" y="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2283193" y="76339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283193" y="152677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3046579" y="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3046579" y="76339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3046579" y="152677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3809964" y="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3809964" y="76339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3809964" y="1526777"/>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4572146" y="4"/>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4572146" y="763390"/>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4572146" y="1526775"/>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5335532" y="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5335532" y="763390"/>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5335532" y="1526775"/>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6098917" y="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6098917" y="763390"/>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6098917" y="1526775"/>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6853842" y="0"/>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6853842" y="76338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6853842" y="1526771"/>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7617228" y="0"/>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7617228" y="76338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7617228" y="1526771"/>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8380613" y="0"/>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8380613" y="76338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8380613" y="1526771"/>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6965" y="227811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6965" y="304150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6965" y="3804889"/>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756421" y="2278118"/>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756421" y="3041504"/>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756421" y="3804889"/>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1519806" y="227811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1519806" y="304150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1519806" y="3804889"/>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2283193" y="227811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2283193" y="3041504"/>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2283193" y="3804889"/>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046579" y="2278118"/>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3046579" y="304150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3046579" y="3804889"/>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3809964" y="2278118"/>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3809964" y="3041504"/>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3809964" y="3804889"/>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4572146" y="227811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4572146" y="304150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4572146" y="380488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5335532" y="227811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5335532" y="304150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5335532" y="3804887"/>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6098917" y="227811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6098917" y="304150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6098917" y="3804887"/>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6853842" y="227811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6853842" y="3041498"/>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6853842" y="3804883"/>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7617228" y="2278112"/>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a:off x="7617228" y="304149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p:nvSpPr>
          <p:spPr>
            <a:xfrm>
              <a:off x="7617228" y="3804883"/>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a:off x="8380613" y="227811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p:cNvSpPr/>
            <p:nvPr/>
          </p:nvSpPr>
          <p:spPr>
            <a:xfrm>
              <a:off x="8380613" y="304149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p:cNvSpPr/>
            <p:nvPr/>
          </p:nvSpPr>
          <p:spPr>
            <a:xfrm>
              <a:off x="8380613" y="3804883"/>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正方形/長方形 145"/>
            <p:cNvSpPr/>
            <p:nvPr/>
          </p:nvSpPr>
          <p:spPr>
            <a:xfrm>
              <a:off x="-6965" y="456784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正方形/長方形 146"/>
            <p:cNvSpPr/>
            <p:nvPr/>
          </p:nvSpPr>
          <p:spPr>
            <a:xfrm>
              <a:off x="-6965" y="5331228"/>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正方形/長方形 147"/>
            <p:cNvSpPr/>
            <p:nvPr/>
          </p:nvSpPr>
          <p:spPr>
            <a:xfrm>
              <a:off x="-6965" y="6094613"/>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正方形/長方形 148"/>
            <p:cNvSpPr/>
            <p:nvPr/>
          </p:nvSpPr>
          <p:spPr>
            <a:xfrm>
              <a:off x="756421" y="4567842"/>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正方形/長方形 149"/>
            <p:cNvSpPr/>
            <p:nvPr/>
          </p:nvSpPr>
          <p:spPr>
            <a:xfrm>
              <a:off x="756421" y="533122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正方形/長方形 150"/>
            <p:cNvSpPr/>
            <p:nvPr/>
          </p:nvSpPr>
          <p:spPr>
            <a:xfrm>
              <a:off x="756421" y="6094613"/>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正方形/長方形 151"/>
            <p:cNvSpPr/>
            <p:nvPr/>
          </p:nvSpPr>
          <p:spPr>
            <a:xfrm>
              <a:off x="1519806" y="456784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正方形/長方形 152"/>
            <p:cNvSpPr/>
            <p:nvPr/>
          </p:nvSpPr>
          <p:spPr>
            <a:xfrm>
              <a:off x="1519806" y="5331228"/>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正方形/長方形 153"/>
            <p:cNvSpPr/>
            <p:nvPr/>
          </p:nvSpPr>
          <p:spPr>
            <a:xfrm>
              <a:off x="1519806" y="6094613"/>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正方形/長方形 154"/>
            <p:cNvSpPr/>
            <p:nvPr/>
          </p:nvSpPr>
          <p:spPr>
            <a:xfrm>
              <a:off x="2283193" y="456784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正方形/長方形 155"/>
            <p:cNvSpPr/>
            <p:nvPr/>
          </p:nvSpPr>
          <p:spPr>
            <a:xfrm>
              <a:off x="2283193" y="5331228"/>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正方形/長方形 156"/>
            <p:cNvSpPr/>
            <p:nvPr/>
          </p:nvSpPr>
          <p:spPr>
            <a:xfrm>
              <a:off x="2283193" y="6094613"/>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正方形/長方形 157"/>
            <p:cNvSpPr/>
            <p:nvPr/>
          </p:nvSpPr>
          <p:spPr>
            <a:xfrm>
              <a:off x="3046579" y="4567842"/>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正方形/長方形 158"/>
            <p:cNvSpPr/>
            <p:nvPr/>
          </p:nvSpPr>
          <p:spPr>
            <a:xfrm>
              <a:off x="3046579" y="533122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正方形/長方形 159"/>
            <p:cNvSpPr/>
            <p:nvPr/>
          </p:nvSpPr>
          <p:spPr>
            <a:xfrm>
              <a:off x="3046579" y="6094613"/>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正方形/長方形 160"/>
            <p:cNvSpPr/>
            <p:nvPr/>
          </p:nvSpPr>
          <p:spPr>
            <a:xfrm>
              <a:off x="3809964" y="456784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正方形/長方形 161"/>
            <p:cNvSpPr/>
            <p:nvPr/>
          </p:nvSpPr>
          <p:spPr>
            <a:xfrm>
              <a:off x="3809964" y="5331228"/>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正方形/長方形 162"/>
            <p:cNvSpPr/>
            <p:nvPr/>
          </p:nvSpPr>
          <p:spPr>
            <a:xfrm>
              <a:off x="3809964" y="6094613"/>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正方形/長方形 163"/>
            <p:cNvSpPr/>
            <p:nvPr/>
          </p:nvSpPr>
          <p:spPr>
            <a:xfrm>
              <a:off x="4572146" y="4567840"/>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p:cNvSpPr/>
            <p:nvPr/>
          </p:nvSpPr>
          <p:spPr>
            <a:xfrm>
              <a:off x="4572146" y="533122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正方形/長方形 165"/>
            <p:cNvSpPr/>
            <p:nvPr/>
          </p:nvSpPr>
          <p:spPr>
            <a:xfrm>
              <a:off x="4572146" y="6094611"/>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5335532" y="4567840"/>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正方形/長方形 167"/>
            <p:cNvSpPr/>
            <p:nvPr/>
          </p:nvSpPr>
          <p:spPr>
            <a:xfrm>
              <a:off x="5335532" y="533122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正方形/長方形 168"/>
            <p:cNvSpPr/>
            <p:nvPr/>
          </p:nvSpPr>
          <p:spPr>
            <a:xfrm>
              <a:off x="5335532" y="6094611"/>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正方形/長方形 169"/>
            <p:cNvSpPr/>
            <p:nvPr/>
          </p:nvSpPr>
          <p:spPr>
            <a:xfrm>
              <a:off x="6098917" y="4567840"/>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正方形/長方形 170"/>
            <p:cNvSpPr/>
            <p:nvPr/>
          </p:nvSpPr>
          <p:spPr>
            <a:xfrm>
              <a:off x="6098917" y="533122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6098917" y="6094611"/>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正方形/長方形 172"/>
            <p:cNvSpPr/>
            <p:nvPr/>
          </p:nvSpPr>
          <p:spPr>
            <a:xfrm>
              <a:off x="6853842" y="456783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正方形/長方形 173"/>
            <p:cNvSpPr/>
            <p:nvPr/>
          </p:nvSpPr>
          <p:spPr>
            <a:xfrm>
              <a:off x="6853842" y="5331222"/>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正方形/長方形 174"/>
            <p:cNvSpPr/>
            <p:nvPr/>
          </p:nvSpPr>
          <p:spPr>
            <a:xfrm>
              <a:off x="6853842" y="609460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正方形/長方形 175"/>
            <p:cNvSpPr/>
            <p:nvPr/>
          </p:nvSpPr>
          <p:spPr>
            <a:xfrm>
              <a:off x="7617228" y="456783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正方形/長方形 176"/>
            <p:cNvSpPr/>
            <p:nvPr/>
          </p:nvSpPr>
          <p:spPr>
            <a:xfrm>
              <a:off x="7617228" y="533122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正方形/長方形 177"/>
            <p:cNvSpPr/>
            <p:nvPr/>
          </p:nvSpPr>
          <p:spPr>
            <a:xfrm>
              <a:off x="7617228" y="609460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正方形/長方形 178"/>
            <p:cNvSpPr/>
            <p:nvPr/>
          </p:nvSpPr>
          <p:spPr>
            <a:xfrm>
              <a:off x="8380613" y="456783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正方形/長方形 179"/>
            <p:cNvSpPr/>
            <p:nvPr/>
          </p:nvSpPr>
          <p:spPr>
            <a:xfrm>
              <a:off x="8380613" y="533122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正方形/長方形 180"/>
            <p:cNvSpPr/>
            <p:nvPr/>
          </p:nvSpPr>
          <p:spPr>
            <a:xfrm>
              <a:off x="8380613" y="6094607"/>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p:cNvGrpSpPr/>
          <p:nvPr/>
        </p:nvGrpSpPr>
        <p:grpSpPr>
          <a:xfrm flipH="1">
            <a:off x="-31759" y="3436628"/>
            <a:ext cx="4608262" cy="3452355"/>
            <a:chOff x="-6965" y="0"/>
            <a:chExt cx="9150965" cy="6858000"/>
          </a:xfrm>
        </p:grpSpPr>
        <p:sp>
          <p:nvSpPr>
            <p:cNvPr id="114" name="正方形/長方形 113"/>
            <p:cNvSpPr/>
            <p:nvPr/>
          </p:nvSpPr>
          <p:spPr>
            <a:xfrm>
              <a:off x="-6965" y="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6965" y="76339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6965" y="152677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756421" y="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p:cNvSpPr/>
            <p:nvPr/>
          </p:nvSpPr>
          <p:spPr>
            <a:xfrm>
              <a:off x="756421" y="76339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p:cNvSpPr/>
            <p:nvPr/>
          </p:nvSpPr>
          <p:spPr>
            <a:xfrm>
              <a:off x="756421" y="1526777"/>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p:cNvSpPr/>
            <p:nvPr/>
          </p:nvSpPr>
          <p:spPr>
            <a:xfrm>
              <a:off x="1519806" y="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p:cNvSpPr/>
            <p:nvPr/>
          </p:nvSpPr>
          <p:spPr>
            <a:xfrm>
              <a:off x="1519806" y="76339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p:cNvSpPr/>
            <p:nvPr/>
          </p:nvSpPr>
          <p:spPr>
            <a:xfrm>
              <a:off x="1519806" y="1526777"/>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2283193" y="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p:cNvSpPr/>
            <p:nvPr/>
          </p:nvSpPr>
          <p:spPr>
            <a:xfrm>
              <a:off x="2283193" y="76339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2283193" y="152677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3046579" y="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p:cNvSpPr/>
            <p:nvPr/>
          </p:nvSpPr>
          <p:spPr>
            <a:xfrm>
              <a:off x="3046579" y="76339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p:cNvSpPr/>
            <p:nvPr/>
          </p:nvSpPr>
          <p:spPr>
            <a:xfrm>
              <a:off x="3046579" y="152677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p:cNvSpPr/>
            <p:nvPr/>
          </p:nvSpPr>
          <p:spPr>
            <a:xfrm>
              <a:off x="3809964" y="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p:cNvSpPr/>
            <p:nvPr/>
          </p:nvSpPr>
          <p:spPr>
            <a:xfrm>
              <a:off x="3809964" y="76339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p:cNvSpPr/>
            <p:nvPr/>
          </p:nvSpPr>
          <p:spPr>
            <a:xfrm>
              <a:off x="3809964" y="1526777"/>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p:cNvSpPr/>
            <p:nvPr/>
          </p:nvSpPr>
          <p:spPr>
            <a:xfrm>
              <a:off x="4572146" y="4"/>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p:cNvSpPr/>
            <p:nvPr/>
          </p:nvSpPr>
          <p:spPr>
            <a:xfrm>
              <a:off x="4572146" y="763390"/>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p:cNvSpPr/>
            <p:nvPr/>
          </p:nvSpPr>
          <p:spPr>
            <a:xfrm>
              <a:off x="4572146" y="1526775"/>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p:cNvSpPr/>
            <p:nvPr/>
          </p:nvSpPr>
          <p:spPr>
            <a:xfrm>
              <a:off x="5335532" y="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p:cNvSpPr/>
            <p:nvPr/>
          </p:nvSpPr>
          <p:spPr>
            <a:xfrm>
              <a:off x="5335532" y="763390"/>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p:cNvSpPr/>
            <p:nvPr/>
          </p:nvSpPr>
          <p:spPr>
            <a:xfrm>
              <a:off x="5335532" y="1526775"/>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正方形/長方形 138"/>
            <p:cNvSpPr/>
            <p:nvPr/>
          </p:nvSpPr>
          <p:spPr>
            <a:xfrm>
              <a:off x="6098917" y="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正方形/長方形 139"/>
            <p:cNvSpPr/>
            <p:nvPr/>
          </p:nvSpPr>
          <p:spPr>
            <a:xfrm>
              <a:off x="6098917" y="763390"/>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正方形/長方形 140"/>
            <p:cNvSpPr/>
            <p:nvPr/>
          </p:nvSpPr>
          <p:spPr>
            <a:xfrm>
              <a:off x="6098917" y="1526775"/>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正方形/長方形 141"/>
            <p:cNvSpPr/>
            <p:nvPr/>
          </p:nvSpPr>
          <p:spPr>
            <a:xfrm>
              <a:off x="6853842" y="0"/>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正方形/長方形 142"/>
            <p:cNvSpPr/>
            <p:nvPr/>
          </p:nvSpPr>
          <p:spPr>
            <a:xfrm>
              <a:off x="6853842" y="76338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正方形/長方形 143"/>
            <p:cNvSpPr/>
            <p:nvPr/>
          </p:nvSpPr>
          <p:spPr>
            <a:xfrm>
              <a:off x="6853842" y="1526771"/>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正方形/長方形 144"/>
            <p:cNvSpPr/>
            <p:nvPr/>
          </p:nvSpPr>
          <p:spPr>
            <a:xfrm>
              <a:off x="7617228" y="0"/>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正方形/長方形 181"/>
            <p:cNvSpPr/>
            <p:nvPr/>
          </p:nvSpPr>
          <p:spPr>
            <a:xfrm>
              <a:off x="7617228" y="76338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正方形/長方形 182"/>
            <p:cNvSpPr/>
            <p:nvPr/>
          </p:nvSpPr>
          <p:spPr>
            <a:xfrm>
              <a:off x="7617228" y="1526771"/>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正方形/長方形 183"/>
            <p:cNvSpPr/>
            <p:nvPr/>
          </p:nvSpPr>
          <p:spPr>
            <a:xfrm>
              <a:off x="8380613" y="0"/>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正方形/長方形 184"/>
            <p:cNvSpPr/>
            <p:nvPr/>
          </p:nvSpPr>
          <p:spPr>
            <a:xfrm>
              <a:off x="8380613" y="76338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正方形/長方形 185"/>
            <p:cNvSpPr/>
            <p:nvPr/>
          </p:nvSpPr>
          <p:spPr>
            <a:xfrm>
              <a:off x="8380613" y="1526771"/>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正方形/長方形 186"/>
            <p:cNvSpPr/>
            <p:nvPr/>
          </p:nvSpPr>
          <p:spPr>
            <a:xfrm>
              <a:off x="-6965" y="227811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正方形/長方形 187"/>
            <p:cNvSpPr/>
            <p:nvPr/>
          </p:nvSpPr>
          <p:spPr>
            <a:xfrm>
              <a:off x="-6965" y="304150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正方形/長方形 188"/>
            <p:cNvSpPr/>
            <p:nvPr/>
          </p:nvSpPr>
          <p:spPr>
            <a:xfrm>
              <a:off x="-6965" y="3804889"/>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正方形/長方形 189"/>
            <p:cNvSpPr/>
            <p:nvPr/>
          </p:nvSpPr>
          <p:spPr>
            <a:xfrm>
              <a:off x="756421" y="2278118"/>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p:cNvSpPr/>
            <p:nvPr/>
          </p:nvSpPr>
          <p:spPr>
            <a:xfrm>
              <a:off x="756421" y="3041504"/>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756421" y="3804889"/>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正方形/長方形 192"/>
            <p:cNvSpPr/>
            <p:nvPr/>
          </p:nvSpPr>
          <p:spPr>
            <a:xfrm>
              <a:off x="1519806" y="227811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正方形/長方形 193"/>
            <p:cNvSpPr/>
            <p:nvPr/>
          </p:nvSpPr>
          <p:spPr>
            <a:xfrm>
              <a:off x="1519806" y="304150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正方形/長方形 194"/>
            <p:cNvSpPr/>
            <p:nvPr/>
          </p:nvSpPr>
          <p:spPr>
            <a:xfrm>
              <a:off x="1519806" y="3804889"/>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正方形/長方形 195"/>
            <p:cNvSpPr/>
            <p:nvPr/>
          </p:nvSpPr>
          <p:spPr>
            <a:xfrm>
              <a:off x="2283193" y="227811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正方形/長方形 196"/>
            <p:cNvSpPr/>
            <p:nvPr/>
          </p:nvSpPr>
          <p:spPr>
            <a:xfrm>
              <a:off x="2283193" y="3041504"/>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正方形/長方形 197"/>
            <p:cNvSpPr/>
            <p:nvPr/>
          </p:nvSpPr>
          <p:spPr>
            <a:xfrm>
              <a:off x="2283193" y="3804889"/>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正方形/長方形 198"/>
            <p:cNvSpPr/>
            <p:nvPr/>
          </p:nvSpPr>
          <p:spPr>
            <a:xfrm>
              <a:off x="3046579" y="2278118"/>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正方形/長方形 199"/>
            <p:cNvSpPr/>
            <p:nvPr/>
          </p:nvSpPr>
          <p:spPr>
            <a:xfrm>
              <a:off x="3046579" y="304150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正方形/長方形 200"/>
            <p:cNvSpPr/>
            <p:nvPr/>
          </p:nvSpPr>
          <p:spPr>
            <a:xfrm>
              <a:off x="3046579" y="3804889"/>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正方形/長方形 201"/>
            <p:cNvSpPr/>
            <p:nvPr/>
          </p:nvSpPr>
          <p:spPr>
            <a:xfrm>
              <a:off x="3809964" y="2278118"/>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正方形/長方形 202"/>
            <p:cNvSpPr/>
            <p:nvPr/>
          </p:nvSpPr>
          <p:spPr>
            <a:xfrm>
              <a:off x="3809964" y="3041504"/>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正方形/長方形 203"/>
            <p:cNvSpPr/>
            <p:nvPr/>
          </p:nvSpPr>
          <p:spPr>
            <a:xfrm>
              <a:off x="3809964" y="3804889"/>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5" name="正方形/長方形 204"/>
            <p:cNvSpPr/>
            <p:nvPr/>
          </p:nvSpPr>
          <p:spPr>
            <a:xfrm>
              <a:off x="4572146" y="227811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正方形/長方形 205"/>
            <p:cNvSpPr/>
            <p:nvPr/>
          </p:nvSpPr>
          <p:spPr>
            <a:xfrm>
              <a:off x="4572146" y="304150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正方形/長方形 206"/>
            <p:cNvSpPr/>
            <p:nvPr/>
          </p:nvSpPr>
          <p:spPr>
            <a:xfrm>
              <a:off x="4572146" y="380488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正方形/長方形 207"/>
            <p:cNvSpPr/>
            <p:nvPr/>
          </p:nvSpPr>
          <p:spPr>
            <a:xfrm>
              <a:off x="5335532" y="227811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p:cNvSpPr/>
            <p:nvPr/>
          </p:nvSpPr>
          <p:spPr>
            <a:xfrm>
              <a:off x="5335532" y="304150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正方形/長方形 209"/>
            <p:cNvSpPr/>
            <p:nvPr/>
          </p:nvSpPr>
          <p:spPr>
            <a:xfrm>
              <a:off x="5335532" y="3804887"/>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1" name="正方形/長方形 210"/>
            <p:cNvSpPr/>
            <p:nvPr/>
          </p:nvSpPr>
          <p:spPr>
            <a:xfrm>
              <a:off x="6098917" y="227811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正方形/長方形 211"/>
            <p:cNvSpPr/>
            <p:nvPr/>
          </p:nvSpPr>
          <p:spPr>
            <a:xfrm>
              <a:off x="6098917" y="304150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3" name="正方形/長方形 212"/>
            <p:cNvSpPr/>
            <p:nvPr/>
          </p:nvSpPr>
          <p:spPr>
            <a:xfrm>
              <a:off x="6098917" y="3804887"/>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4" name="正方形/長方形 213"/>
            <p:cNvSpPr/>
            <p:nvPr/>
          </p:nvSpPr>
          <p:spPr>
            <a:xfrm>
              <a:off x="6853842" y="227811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正方形/長方形 214"/>
            <p:cNvSpPr/>
            <p:nvPr/>
          </p:nvSpPr>
          <p:spPr>
            <a:xfrm>
              <a:off x="6853842" y="3041498"/>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6" name="正方形/長方形 215"/>
            <p:cNvSpPr/>
            <p:nvPr/>
          </p:nvSpPr>
          <p:spPr>
            <a:xfrm>
              <a:off x="6853842" y="3804883"/>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7" name="正方形/長方形 216"/>
            <p:cNvSpPr/>
            <p:nvPr/>
          </p:nvSpPr>
          <p:spPr>
            <a:xfrm>
              <a:off x="7617228" y="2278112"/>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正方形/長方形 217"/>
            <p:cNvSpPr/>
            <p:nvPr/>
          </p:nvSpPr>
          <p:spPr>
            <a:xfrm>
              <a:off x="7617228" y="304149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正方形/長方形 218"/>
            <p:cNvSpPr/>
            <p:nvPr/>
          </p:nvSpPr>
          <p:spPr>
            <a:xfrm>
              <a:off x="7617228" y="3804883"/>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0" name="正方形/長方形 219"/>
            <p:cNvSpPr/>
            <p:nvPr/>
          </p:nvSpPr>
          <p:spPr>
            <a:xfrm>
              <a:off x="8380613" y="227811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正方形/長方形 220"/>
            <p:cNvSpPr/>
            <p:nvPr/>
          </p:nvSpPr>
          <p:spPr>
            <a:xfrm>
              <a:off x="8380613" y="304149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p:cNvSpPr/>
            <p:nvPr/>
          </p:nvSpPr>
          <p:spPr>
            <a:xfrm>
              <a:off x="8380613" y="3804883"/>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p:cNvSpPr/>
            <p:nvPr/>
          </p:nvSpPr>
          <p:spPr>
            <a:xfrm>
              <a:off x="-6965" y="456784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p:cNvSpPr/>
            <p:nvPr/>
          </p:nvSpPr>
          <p:spPr>
            <a:xfrm>
              <a:off x="-6965" y="5331228"/>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正方形/長方形 224"/>
            <p:cNvSpPr/>
            <p:nvPr/>
          </p:nvSpPr>
          <p:spPr>
            <a:xfrm>
              <a:off x="-6965" y="6094613"/>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正方形/長方形 225"/>
            <p:cNvSpPr/>
            <p:nvPr/>
          </p:nvSpPr>
          <p:spPr>
            <a:xfrm>
              <a:off x="756421" y="4567842"/>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正方形/長方形 226"/>
            <p:cNvSpPr/>
            <p:nvPr/>
          </p:nvSpPr>
          <p:spPr>
            <a:xfrm>
              <a:off x="756421" y="533122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 name="正方形/長方形 227"/>
            <p:cNvSpPr/>
            <p:nvPr/>
          </p:nvSpPr>
          <p:spPr>
            <a:xfrm>
              <a:off x="756421" y="6094613"/>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 name="正方形/長方形 228"/>
            <p:cNvSpPr/>
            <p:nvPr/>
          </p:nvSpPr>
          <p:spPr>
            <a:xfrm>
              <a:off x="1519806" y="456784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正方形/長方形 229"/>
            <p:cNvSpPr/>
            <p:nvPr/>
          </p:nvSpPr>
          <p:spPr>
            <a:xfrm>
              <a:off x="1519806" y="5331228"/>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1" name="正方形/長方形 230"/>
            <p:cNvSpPr/>
            <p:nvPr/>
          </p:nvSpPr>
          <p:spPr>
            <a:xfrm>
              <a:off x="1519806" y="6094613"/>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 name="正方形/長方形 231"/>
            <p:cNvSpPr/>
            <p:nvPr/>
          </p:nvSpPr>
          <p:spPr>
            <a:xfrm>
              <a:off x="2283193" y="456784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3" name="正方形/長方形 232"/>
            <p:cNvSpPr/>
            <p:nvPr/>
          </p:nvSpPr>
          <p:spPr>
            <a:xfrm>
              <a:off x="2283193" y="5331228"/>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4" name="正方形/長方形 233"/>
            <p:cNvSpPr/>
            <p:nvPr/>
          </p:nvSpPr>
          <p:spPr>
            <a:xfrm>
              <a:off x="2283193" y="6094613"/>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5" name="正方形/長方形 234"/>
            <p:cNvSpPr/>
            <p:nvPr/>
          </p:nvSpPr>
          <p:spPr>
            <a:xfrm>
              <a:off x="3046579" y="4567842"/>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 name="正方形/長方形 235"/>
            <p:cNvSpPr/>
            <p:nvPr/>
          </p:nvSpPr>
          <p:spPr>
            <a:xfrm>
              <a:off x="3046579" y="533122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正方形/長方形 236"/>
            <p:cNvSpPr/>
            <p:nvPr/>
          </p:nvSpPr>
          <p:spPr>
            <a:xfrm>
              <a:off x="3046579" y="6094613"/>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正方形/長方形 237"/>
            <p:cNvSpPr/>
            <p:nvPr/>
          </p:nvSpPr>
          <p:spPr>
            <a:xfrm>
              <a:off x="3809964" y="456784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 name="正方形/長方形 238"/>
            <p:cNvSpPr/>
            <p:nvPr/>
          </p:nvSpPr>
          <p:spPr>
            <a:xfrm>
              <a:off x="3809964" y="5331228"/>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 name="正方形/長方形 239"/>
            <p:cNvSpPr/>
            <p:nvPr/>
          </p:nvSpPr>
          <p:spPr>
            <a:xfrm>
              <a:off x="3809964" y="6094613"/>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 name="正方形/長方形 240"/>
            <p:cNvSpPr/>
            <p:nvPr/>
          </p:nvSpPr>
          <p:spPr>
            <a:xfrm>
              <a:off x="4572146" y="4567840"/>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 name="正方形/長方形 241"/>
            <p:cNvSpPr/>
            <p:nvPr/>
          </p:nvSpPr>
          <p:spPr>
            <a:xfrm>
              <a:off x="4572146" y="533122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正方形/長方形 242"/>
            <p:cNvSpPr/>
            <p:nvPr/>
          </p:nvSpPr>
          <p:spPr>
            <a:xfrm>
              <a:off x="4572146" y="6094611"/>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正方形/長方形 243"/>
            <p:cNvSpPr/>
            <p:nvPr/>
          </p:nvSpPr>
          <p:spPr>
            <a:xfrm>
              <a:off x="5335532" y="4567840"/>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正方形/長方形 244"/>
            <p:cNvSpPr/>
            <p:nvPr/>
          </p:nvSpPr>
          <p:spPr>
            <a:xfrm>
              <a:off x="5335532" y="533122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正方形/長方形 245"/>
            <p:cNvSpPr/>
            <p:nvPr/>
          </p:nvSpPr>
          <p:spPr>
            <a:xfrm>
              <a:off x="5335532" y="6094611"/>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7" name="正方形/長方形 246"/>
            <p:cNvSpPr/>
            <p:nvPr/>
          </p:nvSpPr>
          <p:spPr>
            <a:xfrm>
              <a:off x="6098917" y="4567840"/>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8" name="正方形/長方形 247"/>
            <p:cNvSpPr/>
            <p:nvPr/>
          </p:nvSpPr>
          <p:spPr>
            <a:xfrm>
              <a:off x="6098917" y="533122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9" name="正方形/長方形 248"/>
            <p:cNvSpPr/>
            <p:nvPr/>
          </p:nvSpPr>
          <p:spPr>
            <a:xfrm>
              <a:off x="6098917" y="6094611"/>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0" name="正方形/長方形 249"/>
            <p:cNvSpPr/>
            <p:nvPr/>
          </p:nvSpPr>
          <p:spPr>
            <a:xfrm>
              <a:off x="6853842" y="456783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1" name="正方形/長方形 250"/>
            <p:cNvSpPr/>
            <p:nvPr/>
          </p:nvSpPr>
          <p:spPr>
            <a:xfrm>
              <a:off x="6853842" y="5331222"/>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2" name="正方形/長方形 251"/>
            <p:cNvSpPr/>
            <p:nvPr/>
          </p:nvSpPr>
          <p:spPr>
            <a:xfrm>
              <a:off x="6853842" y="609460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3" name="正方形/長方形 252"/>
            <p:cNvSpPr/>
            <p:nvPr/>
          </p:nvSpPr>
          <p:spPr>
            <a:xfrm>
              <a:off x="7617228" y="456783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4" name="正方形/長方形 253"/>
            <p:cNvSpPr/>
            <p:nvPr/>
          </p:nvSpPr>
          <p:spPr>
            <a:xfrm>
              <a:off x="7617228" y="533122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5" name="正方形/長方形 254"/>
            <p:cNvSpPr/>
            <p:nvPr/>
          </p:nvSpPr>
          <p:spPr>
            <a:xfrm>
              <a:off x="7617228" y="609460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6" name="正方形/長方形 255"/>
            <p:cNvSpPr/>
            <p:nvPr/>
          </p:nvSpPr>
          <p:spPr>
            <a:xfrm>
              <a:off x="8380613" y="456783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7" name="正方形/長方形 256"/>
            <p:cNvSpPr/>
            <p:nvPr/>
          </p:nvSpPr>
          <p:spPr>
            <a:xfrm>
              <a:off x="8380613" y="533122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8" name="正方形/長方形 257"/>
            <p:cNvSpPr/>
            <p:nvPr/>
          </p:nvSpPr>
          <p:spPr>
            <a:xfrm>
              <a:off x="8380613" y="6094607"/>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9" name="グループ化 258"/>
          <p:cNvGrpSpPr/>
          <p:nvPr/>
        </p:nvGrpSpPr>
        <p:grpSpPr>
          <a:xfrm>
            <a:off x="4553909" y="3436631"/>
            <a:ext cx="4608262" cy="3452355"/>
            <a:chOff x="-6965" y="0"/>
            <a:chExt cx="9150965" cy="6858000"/>
          </a:xfrm>
        </p:grpSpPr>
        <p:sp>
          <p:nvSpPr>
            <p:cNvPr id="260" name="正方形/長方形 259"/>
            <p:cNvSpPr/>
            <p:nvPr/>
          </p:nvSpPr>
          <p:spPr>
            <a:xfrm>
              <a:off x="-6965" y="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1" name="正方形/長方形 260"/>
            <p:cNvSpPr/>
            <p:nvPr/>
          </p:nvSpPr>
          <p:spPr>
            <a:xfrm>
              <a:off x="-6965" y="76339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2" name="正方形/長方形 261"/>
            <p:cNvSpPr/>
            <p:nvPr/>
          </p:nvSpPr>
          <p:spPr>
            <a:xfrm>
              <a:off x="-6965" y="152677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3" name="正方形/長方形 262"/>
            <p:cNvSpPr/>
            <p:nvPr/>
          </p:nvSpPr>
          <p:spPr>
            <a:xfrm>
              <a:off x="756421" y="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4" name="正方形/長方形 263"/>
            <p:cNvSpPr/>
            <p:nvPr/>
          </p:nvSpPr>
          <p:spPr>
            <a:xfrm>
              <a:off x="756421" y="76339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5" name="正方形/長方形 264"/>
            <p:cNvSpPr/>
            <p:nvPr/>
          </p:nvSpPr>
          <p:spPr>
            <a:xfrm>
              <a:off x="756421" y="1526777"/>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正方形/長方形 265"/>
            <p:cNvSpPr/>
            <p:nvPr/>
          </p:nvSpPr>
          <p:spPr>
            <a:xfrm>
              <a:off x="1519806" y="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7" name="正方形/長方形 266"/>
            <p:cNvSpPr/>
            <p:nvPr/>
          </p:nvSpPr>
          <p:spPr>
            <a:xfrm>
              <a:off x="1519806" y="76339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8" name="正方形/長方形 267"/>
            <p:cNvSpPr/>
            <p:nvPr/>
          </p:nvSpPr>
          <p:spPr>
            <a:xfrm>
              <a:off x="1519806" y="1526777"/>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0" name="正方形/長方形 269"/>
            <p:cNvSpPr/>
            <p:nvPr/>
          </p:nvSpPr>
          <p:spPr>
            <a:xfrm>
              <a:off x="2283193" y="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1" name="正方形/長方形 270"/>
            <p:cNvSpPr/>
            <p:nvPr/>
          </p:nvSpPr>
          <p:spPr>
            <a:xfrm>
              <a:off x="2283193" y="76339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2" name="正方形/長方形 271"/>
            <p:cNvSpPr/>
            <p:nvPr/>
          </p:nvSpPr>
          <p:spPr>
            <a:xfrm>
              <a:off x="2283193" y="152677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3" name="正方形/長方形 272"/>
            <p:cNvSpPr/>
            <p:nvPr/>
          </p:nvSpPr>
          <p:spPr>
            <a:xfrm>
              <a:off x="3046579" y="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4" name="正方形/長方形 273"/>
            <p:cNvSpPr/>
            <p:nvPr/>
          </p:nvSpPr>
          <p:spPr>
            <a:xfrm>
              <a:off x="3046579" y="76339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5" name="正方形/長方形 274"/>
            <p:cNvSpPr/>
            <p:nvPr/>
          </p:nvSpPr>
          <p:spPr>
            <a:xfrm>
              <a:off x="3046579" y="152677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6" name="正方形/長方形 275"/>
            <p:cNvSpPr/>
            <p:nvPr/>
          </p:nvSpPr>
          <p:spPr>
            <a:xfrm>
              <a:off x="3809964" y="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7" name="正方形/長方形 276"/>
            <p:cNvSpPr/>
            <p:nvPr/>
          </p:nvSpPr>
          <p:spPr>
            <a:xfrm>
              <a:off x="3809964" y="76339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8" name="正方形/長方形 277"/>
            <p:cNvSpPr/>
            <p:nvPr/>
          </p:nvSpPr>
          <p:spPr>
            <a:xfrm>
              <a:off x="3809964" y="1526777"/>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9" name="正方形/長方形 278"/>
            <p:cNvSpPr/>
            <p:nvPr/>
          </p:nvSpPr>
          <p:spPr>
            <a:xfrm>
              <a:off x="4572146" y="4"/>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0" name="正方形/長方形 279"/>
            <p:cNvSpPr/>
            <p:nvPr/>
          </p:nvSpPr>
          <p:spPr>
            <a:xfrm>
              <a:off x="4572146" y="763390"/>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1" name="正方形/長方形 280"/>
            <p:cNvSpPr/>
            <p:nvPr/>
          </p:nvSpPr>
          <p:spPr>
            <a:xfrm>
              <a:off x="4572146" y="1526775"/>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2" name="正方形/長方形 281"/>
            <p:cNvSpPr/>
            <p:nvPr/>
          </p:nvSpPr>
          <p:spPr>
            <a:xfrm>
              <a:off x="5335532" y="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3" name="正方形/長方形 282"/>
            <p:cNvSpPr/>
            <p:nvPr/>
          </p:nvSpPr>
          <p:spPr>
            <a:xfrm>
              <a:off x="5335532" y="763390"/>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4" name="正方形/長方形 283"/>
            <p:cNvSpPr/>
            <p:nvPr/>
          </p:nvSpPr>
          <p:spPr>
            <a:xfrm>
              <a:off x="5335532" y="1526775"/>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正方形/長方形 284"/>
            <p:cNvSpPr/>
            <p:nvPr/>
          </p:nvSpPr>
          <p:spPr>
            <a:xfrm>
              <a:off x="6098917" y="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正方形/長方形 285"/>
            <p:cNvSpPr/>
            <p:nvPr/>
          </p:nvSpPr>
          <p:spPr>
            <a:xfrm>
              <a:off x="6098917" y="763390"/>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7" name="正方形/長方形 286"/>
            <p:cNvSpPr/>
            <p:nvPr/>
          </p:nvSpPr>
          <p:spPr>
            <a:xfrm>
              <a:off x="6098917" y="1526775"/>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8" name="正方形/長方形 287"/>
            <p:cNvSpPr/>
            <p:nvPr/>
          </p:nvSpPr>
          <p:spPr>
            <a:xfrm>
              <a:off x="6853842" y="0"/>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9" name="正方形/長方形 288"/>
            <p:cNvSpPr/>
            <p:nvPr/>
          </p:nvSpPr>
          <p:spPr>
            <a:xfrm>
              <a:off x="6853842" y="76338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0" name="正方形/長方形 289"/>
            <p:cNvSpPr/>
            <p:nvPr/>
          </p:nvSpPr>
          <p:spPr>
            <a:xfrm>
              <a:off x="6853842" y="1526771"/>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1" name="正方形/長方形 290"/>
            <p:cNvSpPr/>
            <p:nvPr/>
          </p:nvSpPr>
          <p:spPr>
            <a:xfrm>
              <a:off x="7617228" y="0"/>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2" name="正方形/長方形 291"/>
            <p:cNvSpPr/>
            <p:nvPr/>
          </p:nvSpPr>
          <p:spPr>
            <a:xfrm>
              <a:off x="7617228" y="76338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正方形/長方形 292"/>
            <p:cNvSpPr/>
            <p:nvPr/>
          </p:nvSpPr>
          <p:spPr>
            <a:xfrm>
              <a:off x="7617228" y="1526771"/>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4" name="正方形/長方形 293"/>
            <p:cNvSpPr/>
            <p:nvPr/>
          </p:nvSpPr>
          <p:spPr>
            <a:xfrm>
              <a:off x="8380613" y="0"/>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5" name="正方形/長方形 294"/>
            <p:cNvSpPr/>
            <p:nvPr/>
          </p:nvSpPr>
          <p:spPr>
            <a:xfrm>
              <a:off x="8380613" y="76338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6" name="正方形/長方形 295"/>
            <p:cNvSpPr/>
            <p:nvPr/>
          </p:nvSpPr>
          <p:spPr>
            <a:xfrm>
              <a:off x="8380613" y="1526771"/>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正方形/長方形 296"/>
            <p:cNvSpPr/>
            <p:nvPr/>
          </p:nvSpPr>
          <p:spPr>
            <a:xfrm>
              <a:off x="-6965" y="227811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8" name="正方形/長方形 297"/>
            <p:cNvSpPr/>
            <p:nvPr/>
          </p:nvSpPr>
          <p:spPr>
            <a:xfrm>
              <a:off x="-6965" y="304150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9" name="正方形/長方形 298"/>
            <p:cNvSpPr/>
            <p:nvPr/>
          </p:nvSpPr>
          <p:spPr>
            <a:xfrm>
              <a:off x="-6965" y="3804889"/>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0" name="正方形/長方形 299"/>
            <p:cNvSpPr/>
            <p:nvPr/>
          </p:nvSpPr>
          <p:spPr>
            <a:xfrm>
              <a:off x="756421" y="2278118"/>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1" name="正方形/長方形 300"/>
            <p:cNvSpPr/>
            <p:nvPr/>
          </p:nvSpPr>
          <p:spPr>
            <a:xfrm>
              <a:off x="756421" y="3041504"/>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2" name="正方形/長方形 301"/>
            <p:cNvSpPr/>
            <p:nvPr/>
          </p:nvSpPr>
          <p:spPr>
            <a:xfrm>
              <a:off x="756421" y="3804889"/>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3" name="正方形/長方形 302"/>
            <p:cNvSpPr/>
            <p:nvPr/>
          </p:nvSpPr>
          <p:spPr>
            <a:xfrm>
              <a:off x="1519806" y="227811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4" name="正方形/長方形 303"/>
            <p:cNvSpPr/>
            <p:nvPr/>
          </p:nvSpPr>
          <p:spPr>
            <a:xfrm>
              <a:off x="1519806" y="304150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5" name="正方形/長方形 304"/>
            <p:cNvSpPr/>
            <p:nvPr/>
          </p:nvSpPr>
          <p:spPr>
            <a:xfrm>
              <a:off x="1519806" y="3804889"/>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6" name="正方形/長方形 305"/>
            <p:cNvSpPr/>
            <p:nvPr/>
          </p:nvSpPr>
          <p:spPr>
            <a:xfrm>
              <a:off x="2283193" y="227811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正方形/長方形 306"/>
            <p:cNvSpPr/>
            <p:nvPr/>
          </p:nvSpPr>
          <p:spPr>
            <a:xfrm>
              <a:off x="2283193" y="3041504"/>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8" name="正方形/長方形 307"/>
            <p:cNvSpPr/>
            <p:nvPr/>
          </p:nvSpPr>
          <p:spPr>
            <a:xfrm>
              <a:off x="2283193" y="3804889"/>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9" name="正方形/長方形 308"/>
            <p:cNvSpPr/>
            <p:nvPr/>
          </p:nvSpPr>
          <p:spPr>
            <a:xfrm>
              <a:off x="3046579" y="2278118"/>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0" name="正方形/長方形 309"/>
            <p:cNvSpPr/>
            <p:nvPr/>
          </p:nvSpPr>
          <p:spPr>
            <a:xfrm>
              <a:off x="3046579" y="304150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1" name="正方形/長方形 310"/>
            <p:cNvSpPr/>
            <p:nvPr/>
          </p:nvSpPr>
          <p:spPr>
            <a:xfrm>
              <a:off x="3046579" y="3804889"/>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2" name="正方形/長方形 311"/>
            <p:cNvSpPr/>
            <p:nvPr/>
          </p:nvSpPr>
          <p:spPr>
            <a:xfrm>
              <a:off x="3809964" y="2278118"/>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3" name="正方形/長方形 312"/>
            <p:cNvSpPr/>
            <p:nvPr/>
          </p:nvSpPr>
          <p:spPr>
            <a:xfrm>
              <a:off x="3809964" y="3041504"/>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4" name="正方形/長方形 313"/>
            <p:cNvSpPr/>
            <p:nvPr/>
          </p:nvSpPr>
          <p:spPr>
            <a:xfrm>
              <a:off x="3809964" y="3804889"/>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5" name="正方形/長方形 314"/>
            <p:cNvSpPr/>
            <p:nvPr/>
          </p:nvSpPr>
          <p:spPr>
            <a:xfrm>
              <a:off x="4572146" y="227811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正方形/長方形 315"/>
            <p:cNvSpPr/>
            <p:nvPr/>
          </p:nvSpPr>
          <p:spPr>
            <a:xfrm>
              <a:off x="4572146" y="304150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7" name="正方形/長方形 316"/>
            <p:cNvSpPr/>
            <p:nvPr/>
          </p:nvSpPr>
          <p:spPr>
            <a:xfrm>
              <a:off x="4572146" y="380488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8" name="正方形/長方形 317"/>
            <p:cNvSpPr/>
            <p:nvPr/>
          </p:nvSpPr>
          <p:spPr>
            <a:xfrm>
              <a:off x="5335532" y="227811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正方形/長方形 318"/>
            <p:cNvSpPr/>
            <p:nvPr/>
          </p:nvSpPr>
          <p:spPr>
            <a:xfrm>
              <a:off x="5335532" y="304150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0" name="正方形/長方形 319"/>
            <p:cNvSpPr/>
            <p:nvPr/>
          </p:nvSpPr>
          <p:spPr>
            <a:xfrm>
              <a:off x="5335532" y="3804887"/>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正方形/長方形 320"/>
            <p:cNvSpPr/>
            <p:nvPr/>
          </p:nvSpPr>
          <p:spPr>
            <a:xfrm>
              <a:off x="6098917" y="227811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正方形/長方形 321"/>
            <p:cNvSpPr/>
            <p:nvPr/>
          </p:nvSpPr>
          <p:spPr>
            <a:xfrm>
              <a:off x="6098917" y="304150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3" name="正方形/長方形 322"/>
            <p:cNvSpPr/>
            <p:nvPr/>
          </p:nvSpPr>
          <p:spPr>
            <a:xfrm>
              <a:off x="6098917" y="3804887"/>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正方形/長方形 323"/>
            <p:cNvSpPr/>
            <p:nvPr/>
          </p:nvSpPr>
          <p:spPr>
            <a:xfrm>
              <a:off x="6853842" y="227811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正方形/長方形 324"/>
            <p:cNvSpPr/>
            <p:nvPr/>
          </p:nvSpPr>
          <p:spPr>
            <a:xfrm>
              <a:off x="6853842" y="3041498"/>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正方形/長方形 325"/>
            <p:cNvSpPr/>
            <p:nvPr/>
          </p:nvSpPr>
          <p:spPr>
            <a:xfrm>
              <a:off x="6853842" y="3804883"/>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7" name="正方形/長方形 326"/>
            <p:cNvSpPr/>
            <p:nvPr/>
          </p:nvSpPr>
          <p:spPr>
            <a:xfrm>
              <a:off x="7617228" y="2278112"/>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8" name="正方形/長方形 327"/>
            <p:cNvSpPr/>
            <p:nvPr/>
          </p:nvSpPr>
          <p:spPr>
            <a:xfrm>
              <a:off x="7617228" y="304149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9" name="正方形/長方形 328"/>
            <p:cNvSpPr/>
            <p:nvPr/>
          </p:nvSpPr>
          <p:spPr>
            <a:xfrm>
              <a:off x="7617228" y="3804883"/>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0" name="正方形/長方形 329"/>
            <p:cNvSpPr/>
            <p:nvPr/>
          </p:nvSpPr>
          <p:spPr>
            <a:xfrm>
              <a:off x="8380613" y="227811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1" name="正方形/長方形 330"/>
            <p:cNvSpPr/>
            <p:nvPr/>
          </p:nvSpPr>
          <p:spPr>
            <a:xfrm>
              <a:off x="8380613" y="304149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正方形/長方形 331"/>
            <p:cNvSpPr/>
            <p:nvPr/>
          </p:nvSpPr>
          <p:spPr>
            <a:xfrm>
              <a:off x="8380613" y="3804883"/>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3" name="正方形/長方形 332"/>
            <p:cNvSpPr/>
            <p:nvPr/>
          </p:nvSpPr>
          <p:spPr>
            <a:xfrm>
              <a:off x="-6965" y="456784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4" name="正方形/長方形 333"/>
            <p:cNvSpPr/>
            <p:nvPr/>
          </p:nvSpPr>
          <p:spPr>
            <a:xfrm>
              <a:off x="-6965" y="5331228"/>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5" name="正方形/長方形 334"/>
            <p:cNvSpPr/>
            <p:nvPr/>
          </p:nvSpPr>
          <p:spPr>
            <a:xfrm>
              <a:off x="-6965" y="6094613"/>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6" name="正方形/長方形 335"/>
            <p:cNvSpPr/>
            <p:nvPr/>
          </p:nvSpPr>
          <p:spPr>
            <a:xfrm>
              <a:off x="756421" y="4567842"/>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7" name="正方形/長方形 336"/>
            <p:cNvSpPr/>
            <p:nvPr/>
          </p:nvSpPr>
          <p:spPr>
            <a:xfrm>
              <a:off x="756421" y="533122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8" name="正方形/長方形 337"/>
            <p:cNvSpPr/>
            <p:nvPr/>
          </p:nvSpPr>
          <p:spPr>
            <a:xfrm>
              <a:off x="756421" y="6094613"/>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9" name="正方形/長方形 338"/>
            <p:cNvSpPr/>
            <p:nvPr/>
          </p:nvSpPr>
          <p:spPr>
            <a:xfrm>
              <a:off x="1519806" y="456784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0" name="正方形/長方形 339"/>
            <p:cNvSpPr/>
            <p:nvPr/>
          </p:nvSpPr>
          <p:spPr>
            <a:xfrm>
              <a:off x="1519806" y="5331228"/>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正方形/長方形 340"/>
            <p:cNvSpPr/>
            <p:nvPr/>
          </p:nvSpPr>
          <p:spPr>
            <a:xfrm>
              <a:off x="1519806" y="6094613"/>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2" name="正方形/長方形 341"/>
            <p:cNvSpPr/>
            <p:nvPr/>
          </p:nvSpPr>
          <p:spPr>
            <a:xfrm>
              <a:off x="2283193" y="456784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3" name="正方形/長方形 342"/>
            <p:cNvSpPr/>
            <p:nvPr/>
          </p:nvSpPr>
          <p:spPr>
            <a:xfrm>
              <a:off x="2283193" y="5331228"/>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4" name="正方形/長方形 343"/>
            <p:cNvSpPr/>
            <p:nvPr/>
          </p:nvSpPr>
          <p:spPr>
            <a:xfrm>
              <a:off x="2283193" y="6094613"/>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5" name="正方形/長方形 344"/>
            <p:cNvSpPr/>
            <p:nvPr/>
          </p:nvSpPr>
          <p:spPr>
            <a:xfrm>
              <a:off x="3046579" y="4567842"/>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6" name="正方形/長方形 345"/>
            <p:cNvSpPr/>
            <p:nvPr/>
          </p:nvSpPr>
          <p:spPr>
            <a:xfrm>
              <a:off x="3046579" y="533122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7" name="正方形/長方形 346"/>
            <p:cNvSpPr/>
            <p:nvPr/>
          </p:nvSpPr>
          <p:spPr>
            <a:xfrm>
              <a:off x="3046579" y="6094613"/>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8" name="正方形/長方形 347"/>
            <p:cNvSpPr/>
            <p:nvPr/>
          </p:nvSpPr>
          <p:spPr>
            <a:xfrm>
              <a:off x="3809964" y="456784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正方形/長方形 348"/>
            <p:cNvSpPr/>
            <p:nvPr/>
          </p:nvSpPr>
          <p:spPr>
            <a:xfrm>
              <a:off x="3809964" y="5331228"/>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0" name="正方形/長方形 349"/>
            <p:cNvSpPr/>
            <p:nvPr/>
          </p:nvSpPr>
          <p:spPr>
            <a:xfrm>
              <a:off x="3809964" y="6094613"/>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1" name="正方形/長方形 350"/>
            <p:cNvSpPr/>
            <p:nvPr/>
          </p:nvSpPr>
          <p:spPr>
            <a:xfrm>
              <a:off x="4572146" y="4567840"/>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2" name="正方形/長方形 351"/>
            <p:cNvSpPr/>
            <p:nvPr/>
          </p:nvSpPr>
          <p:spPr>
            <a:xfrm>
              <a:off x="4572146" y="533122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3" name="正方形/長方形 352"/>
            <p:cNvSpPr/>
            <p:nvPr/>
          </p:nvSpPr>
          <p:spPr>
            <a:xfrm>
              <a:off x="4572146" y="6094611"/>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4" name="正方形/長方形 353"/>
            <p:cNvSpPr/>
            <p:nvPr/>
          </p:nvSpPr>
          <p:spPr>
            <a:xfrm>
              <a:off x="5335532" y="4567840"/>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5" name="正方形/長方形 354"/>
            <p:cNvSpPr/>
            <p:nvPr/>
          </p:nvSpPr>
          <p:spPr>
            <a:xfrm>
              <a:off x="5335532" y="533122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6" name="正方形/長方形 355"/>
            <p:cNvSpPr/>
            <p:nvPr/>
          </p:nvSpPr>
          <p:spPr>
            <a:xfrm>
              <a:off x="5335532" y="6094611"/>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7" name="正方形/長方形 356"/>
            <p:cNvSpPr/>
            <p:nvPr/>
          </p:nvSpPr>
          <p:spPr>
            <a:xfrm>
              <a:off x="6098917" y="4567840"/>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8" name="正方形/長方形 357"/>
            <p:cNvSpPr/>
            <p:nvPr/>
          </p:nvSpPr>
          <p:spPr>
            <a:xfrm>
              <a:off x="6098917" y="533122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9" name="正方形/長方形 358"/>
            <p:cNvSpPr/>
            <p:nvPr/>
          </p:nvSpPr>
          <p:spPr>
            <a:xfrm>
              <a:off x="6098917" y="6094611"/>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0" name="正方形/長方形 359"/>
            <p:cNvSpPr/>
            <p:nvPr/>
          </p:nvSpPr>
          <p:spPr>
            <a:xfrm>
              <a:off x="6853842" y="456783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1" name="正方形/長方形 360"/>
            <p:cNvSpPr/>
            <p:nvPr/>
          </p:nvSpPr>
          <p:spPr>
            <a:xfrm>
              <a:off x="6853842" y="5331222"/>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2" name="正方形/長方形 361"/>
            <p:cNvSpPr/>
            <p:nvPr/>
          </p:nvSpPr>
          <p:spPr>
            <a:xfrm>
              <a:off x="6853842" y="609460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3" name="正方形/長方形 362"/>
            <p:cNvSpPr/>
            <p:nvPr/>
          </p:nvSpPr>
          <p:spPr>
            <a:xfrm>
              <a:off x="7617228" y="456783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4" name="正方形/長方形 363"/>
            <p:cNvSpPr/>
            <p:nvPr/>
          </p:nvSpPr>
          <p:spPr>
            <a:xfrm>
              <a:off x="7617228" y="533122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5" name="正方形/長方形 364"/>
            <p:cNvSpPr/>
            <p:nvPr/>
          </p:nvSpPr>
          <p:spPr>
            <a:xfrm>
              <a:off x="7617228" y="609460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6" name="正方形/長方形 365"/>
            <p:cNvSpPr/>
            <p:nvPr/>
          </p:nvSpPr>
          <p:spPr>
            <a:xfrm>
              <a:off x="8380613" y="456783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7" name="正方形/長方形 366"/>
            <p:cNvSpPr/>
            <p:nvPr/>
          </p:nvSpPr>
          <p:spPr>
            <a:xfrm>
              <a:off x="8380613" y="533122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8" name="正方形/長方形 367"/>
            <p:cNvSpPr/>
            <p:nvPr/>
          </p:nvSpPr>
          <p:spPr>
            <a:xfrm>
              <a:off x="8380613" y="6094607"/>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9" name="グループ化 368"/>
          <p:cNvGrpSpPr/>
          <p:nvPr/>
        </p:nvGrpSpPr>
        <p:grpSpPr>
          <a:xfrm>
            <a:off x="4551475" y="-15727"/>
            <a:ext cx="4608262" cy="3452355"/>
            <a:chOff x="-6965" y="0"/>
            <a:chExt cx="9150965" cy="6858000"/>
          </a:xfrm>
        </p:grpSpPr>
        <p:sp>
          <p:nvSpPr>
            <p:cNvPr id="370" name="正方形/長方形 369"/>
            <p:cNvSpPr/>
            <p:nvPr/>
          </p:nvSpPr>
          <p:spPr>
            <a:xfrm>
              <a:off x="-6965" y="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1" name="正方形/長方形 370"/>
            <p:cNvSpPr/>
            <p:nvPr/>
          </p:nvSpPr>
          <p:spPr>
            <a:xfrm>
              <a:off x="-6965" y="76339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2" name="正方形/長方形 371"/>
            <p:cNvSpPr/>
            <p:nvPr/>
          </p:nvSpPr>
          <p:spPr>
            <a:xfrm>
              <a:off x="-6965" y="152677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3" name="正方形/長方形 372"/>
            <p:cNvSpPr/>
            <p:nvPr/>
          </p:nvSpPr>
          <p:spPr>
            <a:xfrm>
              <a:off x="756421" y="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4" name="正方形/長方形 373"/>
            <p:cNvSpPr/>
            <p:nvPr/>
          </p:nvSpPr>
          <p:spPr>
            <a:xfrm>
              <a:off x="756421" y="76339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5" name="正方形/長方形 374"/>
            <p:cNvSpPr/>
            <p:nvPr/>
          </p:nvSpPr>
          <p:spPr>
            <a:xfrm>
              <a:off x="756421" y="1526777"/>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6" name="正方形/長方形 375"/>
            <p:cNvSpPr/>
            <p:nvPr/>
          </p:nvSpPr>
          <p:spPr>
            <a:xfrm>
              <a:off x="1519806" y="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7" name="正方形/長方形 376"/>
            <p:cNvSpPr/>
            <p:nvPr/>
          </p:nvSpPr>
          <p:spPr>
            <a:xfrm>
              <a:off x="1519806" y="76339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8" name="正方形/長方形 377"/>
            <p:cNvSpPr/>
            <p:nvPr/>
          </p:nvSpPr>
          <p:spPr>
            <a:xfrm>
              <a:off x="1519806" y="1526777"/>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0" name="正方形/長方形 379"/>
            <p:cNvSpPr/>
            <p:nvPr/>
          </p:nvSpPr>
          <p:spPr>
            <a:xfrm>
              <a:off x="2283193" y="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1" name="正方形/長方形 380"/>
            <p:cNvSpPr/>
            <p:nvPr/>
          </p:nvSpPr>
          <p:spPr>
            <a:xfrm>
              <a:off x="2283193" y="76339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2" name="正方形/長方形 381"/>
            <p:cNvSpPr/>
            <p:nvPr/>
          </p:nvSpPr>
          <p:spPr>
            <a:xfrm>
              <a:off x="2283193" y="152677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3" name="正方形/長方形 382"/>
            <p:cNvSpPr/>
            <p:nvPr/>
          </p:nvSpPr>
          <p:spPr>
            <a:xfrm>
              <a:off x="3046579" y="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4" name="正方形/長方形 383"/>
            <p:cNvSpPr/>
            <p:nvPr/>
          </p:nvSpPr>
          <p:spPr>
            <a:xfrm>
              <a:off x="3046579" y="76339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5" name="正方形/長方形 384"/>
            <p:cNvSpPr/>
            <p:nvPr/>
          </p:nvSpPr>
          <p:spPr>
            <a:xfrm>
              <a:off x="3046579" y="152677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6" name="正方形/長方形 385"/>
            <p:cNvSpPr/>
            <p:nvPr/>
          </p:nvSpPr>
          <p:spPr>
            <a:xfrm>
              <a:off x="3809964" y="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7" name="正方形/長方形 386"/>
            <p:cNvSpPr/>
            <p:nvPr/>
          </p:nvSpPr>
          <p:spPr>
            <a:xfrm>
              <a:off x="3809964" y="76339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8" name="正方形/長方形 387"/>
            <p:cNvSpPr/>
            <p:nvPr/>
          </p:nvSpPr>
          <p:spPr>
            <a:xfrm>
              <a:off x="3809964" y="1526777"/>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9" name="正方形/長方形 388"/>
            <p:cNvSpPr/>
            <p:nvPr/>
          </p:nvSpPr>
          <p:spPr>
            <a:xfrm>
              <a:off x="4572146" y="4"/>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0" name="正方形/長方形 389"/>
            <p:cNvSpPr/>
            <p:nvPr/>
          </p:nvSpPr>
          <p:spPr>
            <a:xfrm>
              <a:off x="4572146" y="763390"/>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1" name="正方形/長方形 390"/>
            <p:cNvSpPr/>
            <p:nvPr/>
          </p:nvSpPr>
          <p:spPr>
            <a:xfrm>
              <a:off x="4572146" y="1526775"/>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2" name="正方形/長方形 391"/>
            <p:cNvSpPr/>
            <p:nvPr/>
          </p:nvSpPr>
          <p:spPr>
            <a:xfrm>
              <a:off x="5335532" y="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3" name="正方形/長方形 392"/>
            <p:cNvSpPr/>
            <p:nvPr/>
          </p:nvSpPr>
          <p:spPr>
            <a:xfrm>
              <a:off x="5335532" y="763390"/>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4" name="正方形/長方形 393"/>
            <p:cNvSpPr/>
            <p:nvPr/>
          </p:nvSpPr>
          <p:spPr>
            <a:xfrm>
              <a:off x="5335532" y="1526775"/>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5" name="正方形/長方形 394"/>
            <p:cNvSpPr/>
            <p:nvPr/>
          </p:nvSpPr>
          <p:spPr>
            <a:xfrm>
              <a:off x="6098917" y="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6" name="正方形/長方形 395"/>
            <p:cNvSpPr/>
            <p:nvPr/>
          </p:nvSpPr>
          <p:spPr>
            <a:xfrm>
              <a:off x="6098917" y="763390"/>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7" name="正方形/長方形 396"/>
            <p:cNvSpPr/>
            <p:nvPr/>
          </p:nvSpPr>
          <p:spPr>
            <a:xfrm>
              <a:off x="6098917" y="1526775"/>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8" name="正方形/長方形 397"/>
            <p:cNvSpPr/>
            <p:nvPr/>
          </p:nvSpPr>
          <p:spPr>
            <a:xfrm>
              <a:off x="6853842" y="0"/>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9" name="正方形/長方形 398"/>
            <p:cNvSpPr/>
            <p:nvPr/>
          </p:nvSpPr>
          <p:spPr>
            <a:xfrm>
              <a:off x="6853842" y="76338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0" name="正方形/長方形 399"/>
            <p:cNvSpPr/>
            <p:nvPr/>
          </p:nvSpPr>
          <p:spPr>
            <a:xfrm>
              <a:off x="6853842" y="1526771"/>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1" name="正方形/長方形 400"/>
            <p:cNvSpPr/>
            <p:nvPr/>
          </p:nvSpPr>
          <p:spPr>
            <a:xfrm>
              <a:off x="7617228" y="0"/>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2" name="正方形/長方形 401"/>
            <p:cNvSpPr/>
            <p:nvPr/>
          </p:nvSpPr>
          <p:spPr>
            <a:xfrm>
              <a:off x="7617228" y="76338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3" name="正方形/長方形 402"/>
            <p:cNvSpPr/>
            <p:nvPr/>
          </p:nvSpPr>
          <p:spPr>
            <a:xfrm>
              <a:off x="7617228" y="1526771"/>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4" name="正方形/長方形 403"/>
            <p:cNvSpPr/>
            <p:nvPr/>
          </p:nvSpPr>
          <p:spPr>
            <a:xfrm>
              <a:off x="8380613" y="0"/>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5" name="正方形/長方形 404"/>
            <p:cNvSpPr/>
            <p:nvPr/>
          </p:nvSpPr>
          <p:spPr>
            <a:xfrm>
              <a:off x="8380613" y="76338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6" name="正方形/長方形 405"/>
            <p:cNvSpPr/>
            <p:nvPr/>
          </p:nvSpPr>
          <p:spPr>
            <a:xfrm>
              <a:off x="8380613" y="1526771"/>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7" name="正方形/長方形 406"/>
            <p:cNvSpPr/>
            <p:nvPr/>
          </p:nvSpPr>
          <p:spPr>
            <a:xfrm>
              <a:off x="-6965" y="227811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8" name="正方形/長方形 407"/>
            <p:cNvSpPr/>
            <p:nvPr/>
          </p:nvSpPr>
          <p:spPr>
            <a:xfrm>
              <a:off x="-6965" y="304150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9" name="正方形/長方形 408"/>
            <p:cNvSpPr/>
            <p:nvPr/>
          </p:nvSpPr>
          <p:spPr>
            <a:xfrm>
              <a:off x="-6965" y="3804889"/>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 name="正方形/長方形 409"/>
            <p:cNvSpPr/>
            <p:nvPr/>
          </p:nvSpPr>
          <p:spPr>
            <a:xfrm>
              <a:off x="756421" y="2278118"/>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1" name="正方形/長方形 410"/>
            <p:cNvSpPr/>
            <p:nvPr/>
          </p:nvSpPr>
          <p:spPr>
            <a:xfrm>
              <a:off x="756421" y="3041504"/>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2" name="正方形/長方形 411"/>
            <p:cNvSpPr/>
            <p:nvPr/>
          </p:nvSpPr>
          <p:spPr>
            <a:xfrm>
              <a:off x="756421" y="3804889"/>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3" name="正方形/長方形 412"/>
            <p:cNvSpPr/>
            <p:nvPr/>
          </p:nvSpPr>
          <p:spPr>
            <a:xfrm>
              <a:off x="1519806" y="227811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4" name="正方形/長方形 413"/>
            <p:cNvSpPr/>
            <p:nvPr/>
          </p:nvSpPr>
          <p:spPr>
            <a:xfrm>
              <a:off x="1519806" y="304150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5" name="正方形/長方形 414"/>
            <p:cNvSpPr/>
            <p:nvPr/>
          </p:nvSpPr>
          <p:spPr>
            <a:xfrm>
              <a:off x="1519806" y="3804889"/>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6" name="正方形/長方形 415"/>
            <p:cNvSpPr/>
            <p:nvPr/>
          </p:nvSpPr>
          <p:spPr>
            <a:xfrm>
              <a:off x="2283193" y="227811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正方形/長方形 416"/>
            <p:cNvSpPr/>
            <p:nvPr/>
          </p:nvSpPr>
          <p:spPr>
            <a:xfrm>
              <a:off x="2283193" y="3041504"/>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8" name="正方形/長方形 417"/>
            <p:cNvSpPr/>
            <p:nvPr/>
          </p:nvSpPr>
          <p:spPr>
            <a:xfrm>
              <a:off x="2283193" y="3804889"/>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9" name="正方形/長方形 418"/>
            <p:cNvSpPr/>
            <p:nvPr/>
          </p:nvSpPr>
          <p:spPr>
            <a:xfrm>
              <a:off x="3046579" y="2278118"/>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0" name="正方形/長方形 419"/>
            <p:cNvSpPr/>
            <p:nvPr/>
          </p:nvSpPr>
          <p:spPr>
            <a:xfrm>
              <a:off x="3046579" y="3041504"/>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1" name="正方形/長方形 420"/>
            <p:cNvSpPr/>
            <p:nvPr/>
          </p:nvSpPr>
          <p:spPr>
            <a:xfrm>
              <a:off x="3046579" y="3804889"/>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2" name="正方形/長方形 421"/>
            <p:cNvSpPr/>
            <p:nvPr/>
          </p:nvSpPr>
          <p:spPr>
            <a:xfrm>
              <a:off x="3809964" y="2278118"/>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3" name="正方形/長方形 422"/>
            <p:cNvSpPr/>
            <p:nvPr/>
          </p:nvSpPr>
          <p:spPr>
            <a:xfrm>
              <a:off x="3809964" y="3041504"/>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4" name="正方形/長方形 423"/>
            <p:cNvSpPr/>
            <p:nvPr/>
          </p:nvSpPr>
          <p:spPr>
            <a:xfrm>
              <a:off x="3809964" y="3804889"/>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5" name="正方形/長方形 424"/>
            <p:cNvSpPr/>
            <p:nvPr/>
          </p:nvSpPr>
          <p:spPr>
            <a:xfrm>
              <a:off x="4572146" y="227811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6" name="正方形/長方形 425"/>
            <p:cNvSpPr/>
            <p:nvPr/>
          </p:nvSpPr>
          <p:spPr>
            <a:xfrm>
              <a:off x="4572146" y="304150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7" name="正方形/長方形 426"/>
            <p:cNvSpPr/>
            <p:nvPr/>
          </p:nvSpPr>
          <p:spPr>
            <a:xfrm>
              <a:off x="4572146" y="380488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8" name="正方形/長方形 427"/>
            <p:cNvSpPr/>
            <p:nvPr/>
          </p:nvSpPr>
          <p:spPr>
            <a:xfrm>
              <a:off x="5335532" y="227811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9" name="正方形/長方形 428"/>
            <p:cNvSpPr/>
            <p:nvPr/>
          </p:nvSpPr>
          <p:spPr>
            <a:xfrm>
              <a:off x="5335532" y="304150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0" name="正方形/長方形 429"/>
            <p:cNvSpPr/>
            <p:nvPr/>
          </p:nvSpPr>
          <p:spPr>
            <a:xfrm>
              <a:off x="5335532" y="3804887"/>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1" name="正方形/長方形 430"/>
            <p:cNvSpPr/>
            <p:nvPr/>
          </p:nvSpPr>
          <p:spPr>
            <a:xfrm>
              <a:off x="6098917" y="2278116"/>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2" name="正方形/長方形 431"/>
            <p:cNvSpPr/>
            <p:nvPr/>
          </p:nvSpPr>
          <p:spPr>
            <a:xfrm>
              <a:off x="6098917" y="304150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3" name="正方形/長方形 432"/>
            <p:cNvSpPr/>
            <p:nvPr/>
          </p:nvSpPr>
          <p:spPr>
            <a:xfrm>
              <a:off x="6098917" y="3804887"/>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4" name="正方形/長方形 433"/>
            <p:cNvSpPr/>
            <p:nvPr/>
          </p:nvSpPr>
          <p:spPr>
            <a:xfrm>
              <a:off x="6853842" y="227811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5" name="正方形/長方形 434"/>
            <p:cNvSpPr/>
            <p:nvPr/>
          </p:nvSpPr>
          <p:spPr>
            <a:xfrm>
              <a:off x="6853842" y="3041498"/>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6" name="正方形/長方形 435"/>
            <p:cNvSpPr/>
            <p:nvPr/>
          </p:nvSpPr>
          <p:spPr>
            <a:xfrm>
              <a:off x="6853842" y="3804883"/>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7" name="正方形/長方形 436"/>
            <p:cNvSpPr/>
            <p:nvPr/>
          </p:nvSpPr>
          <p:spPr>
            <a:xfrm>
              <a:off x="7617228" y="2278112"/>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8" name="正方形/長方形 437"/>
            <p:cNvSpPr/>
            <p:nvPr/>
          </p:nvSpPr>
          <p:spPr>
            <a:xfrm>
              <a:off x="7617228" y="304149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9" name="正方形/長方形 438"/>
            <p:cNvSpPr/>
            <p:nvPr/>
          </p:nvSpPr>
          <p:spPr>
            <a:xfrm>
              <a:off x="7617228" y="3804883"/>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0" name="正方形/長方形 439"/>
            <p:cNvSpPr/>
            <p:nvPr/>
          </p:nvSpPr>
          <p:spPr>
            <a:xfrm>
              <a:off x="8380613" y="227811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1" name="正方形/長方形 440"/>
            <p:cNvSpPr/>
            <p:nvPr/>
          </p:nvSpPr>
          <p:spPr>
            <a:xfrm>
              <a:off x="8380613" y="304149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2" name="正方形/長方形 441"/>
            <p:cNvSpPr/>
            <p:nvPr/>
          </p:nvSpPr>
          <p:spPr>
            <a:xfrm>
              <a:off x="8380613" y="3804883"/>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3" name="正方形/長方形 442"/>
            <p:cNvSpPr/>
            <p:nvPr/>
          </p:nvSpPr>
          <p:spPr>
            <a:xfrm>
              <a:off x="-6965" y="456784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正方形/長方形 443"/>
            <p:cNvSpPr/>
            <p:nvPr/>
          </p:nvSpPr>
          <p:spPr>
            <a:xfrm>
              <a:off x="-6965" y="5331228"/>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5" name="正方形/長方形 444"/>
            <p:cNvSpPr/>
            <p:nvPr/>
          </p:nvSpPr>
          <p:spPr>
            <a:xfrm>
              <a:off x="-6965" y="6094613"/>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6" name="正方形/長方形 445"/>
            <p:cNvSpPr/>
            <p:nvPr/>
          </p:nvSpPr>
          <p:spPr>
            <a:xfrm>
              <a:off x="756421" y="4567842"/>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7" name="正方形/長方形 446"/>
            <p:cNvSpPr/>
            <p:nvPr/>
          </p:nvSpPr>
          <p:spPr>
            <a:xfrm>
              <a:off x="756421" y="533122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8" name="正方形/長方形 447"/>
            <p:cNvSpPr/>
            <p:nvPr/>
          </p:nvSpPr>
          <p:spPr>
            <a:xfrm>
              <a:off x="756421" y="6094613"/>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9" name="正方形/長方形 448"/>
            <p:cNvSpPr/>
            <p:nvPr/>
          </p:nvSpPr>
          <p:spPr>
            <a:xfrm>
              <a:off x="1519806" y="456784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0" name="正方形/長方形 449"/>
            <p:cNvSpPr/>
            <p:nvPr/>
          </p:nvSpPr>
          <p:spPr>
            <a:xfrm>
              <a:off x="1519806" y="5331228"/>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1" name="正方形/長方形 450"/>
            <p:cNvSpPr/>
            <p:nvPr/>
          </p:nvSpPr>
          <p:spPr>
            <a:xfrm>
              <a:off x="1519806" y="6094613"/>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2" name="正方形/長方形 451"/>
            <p:cNvSpPr/>
            <p:nvPr/>
          </p:nvSpPr>
          <p:spPr>
            <a:xfrm>
              <a:off x="2283193" y="4567842"/>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3" name="正方形/長方形 452"/>
            <p:cNvSpPr/>
            <p:nvPr/>
          </p:nvSpPr>
          <p:spPr>
            <a:xfrm>
              <a:off x="2283193" y="5331228"/>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4" name="正方形/長方形 453"/>
            <p:cNvSpPr/>
            <p:nvPr/>
          </p:nvSpPr>
          <p:spPr>
            <a:xfrm>
              <a:off x="2283193" y="6094613"/>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5" name="正方形/長方形 454"/>
            <p:cNvSpPr/>
            <p:nvPr/>
          </p:nvSpPr>
          <p:spPr>
            <a:xfrm>
              <a:off x="3046579" y="4567842"/>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6" name="正方形/長方形 455"/>
            <p:cNvSpPr/>
            <p:nvPr/>
          </p:nvSpPr>
          <p:spPr>
            <a:xfrm>
              <a:off x="3046579" y="5331228"/>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7" name="正方形/長方形 456"/>
            <p:cNvSpPr/>
            <p:nvPr/>
          </p:nvSpPr>
          <p:spPr>
            <a:xfrm>
              <a:off x="3046579" y="6094613"/>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8" name="正方形/長方形 457"/>
            <p:cNvSpPr/>
            <p:nvPr/>
          </p:nvSpPr>
          <p:spPr>
            <a:xfrm>
              <a:off x="3809964" y="456784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9" name="正方形/長方形 458"/>
            <p:cNvSpPr/>
            <p:nvPr/>
          </p:nvSpPr>
          <p:spPr>
            <a:xfrm>
              <a:off x="3809964" y="5331228"/>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0" name="正方形/長方形 459"/>
            <p:cNvSpPr/>
            <p:nvPr/>
          </p:nvSpPr>
          <p:spPr>
            <a:xfrm>
              <a:off x="3809964" y="6094613"/>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1" name="正方形/長方形 460"/>
            <p:cNvSpPr/>
            <p:nvPr/>
          </p:nvSpPr>
          <p:spPr>
            <a:xfrm>
              <a:off x="4572146" y="4567840"/>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2" name="正方形/長方形 461"/>
            <p:cNvSpPr/>
            <p:nvPr/>
          </p:nvSpPr>
          <p:spPr>
            <a:xfrm>
              <a:off x="4572146" y="533122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3" name="正方形/長方形 462"/>
            <p:cNvSpPr/>
            <p:nvPr/>
          </p:nvSpPr>
          <p:spPr>
            <a:xfrm>
              <a:off x="4572146" y="6094611"/>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4" name="正方形/長方形 463"/>
            <p:cNvSpPr/>
            <p:nvPr/>
          </p:nvSpPr>
          <p:spPr>
            <a:xfrm>
              <a:off x="5335532" y="4567840"/>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5" name="正方形/長方形 464"/>
            <p:cNvSpPr/>
            <p:nvPr/>
          </p:nvSpPr>
          <p:spPr>
            <a:xfrm>
              <a:off x="5335532" y="533122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6" name="正方形/長方形 465"/>
            <p:cNvSpPr/>
            <p:nvPr/>
          </p:nvSpPr>
          <p:spPr>
            <a:xfrm>
              <a:off x="5335532" y="6094611"/>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7" name="正方形/長方形 466"/>
            <p:cNvSpPr/>
            <p:nvPr/>
          </p:nvSpPr>
          <p:spPr>
            <a:xfrm>
              <a:off x="6098917" y="4567840"/>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8" name="正方形/長方形 467"/>
            <p:cNvSpPr/>
            <p:nvPr/>
          </p:nvSpPr>
          <p:spPr>
            <a:xfrm>
              <a:off x="6098917" y="533122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9" name="正方形/長方形 468"/>
            <p:cNvSpPr/>
            <p:nvPr/>
          </p:nvSpPr>
          <p:spPr>
            <a:xfrm>
              <a:off x="6098917" y="6094611"/>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0" name="正方形/長方形 469"/>
            <p:cNvSpPr/>
            <p:nvPr/>
          </p:nvSpPr>
          <p:spPr>
            <a:xfrm>
              <a:off x="6853842" y="456783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1" name="正方形/長方形 470"/>
            <p:cNvSpPr/>
            <p:nvPr/>
          </p:nvSpPr>
          <p:spPr>
            <a:xfrm>
              <a:off x="6853842" y="5331222"/>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2" name="正方形/長方形 471"/>
            <p:cNvSpPr/>
            <p:nvPr/>
          </p:nvSpPr>
          <p:spPr>
            <a:xfrm>
              <a:off x="6853842" y="609460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3" name="正方形/長方形 472"/>
            <p:cNvSpPr/>
            <p:nvPr/>
          </p:nvSpPr>
          <p:spPr>
            <a:xfrm>
              <a:off x="7617228" y="4567836"/>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4" name="正方形/長方形 473"/>
            <p:cNvSpPr/>
            <p:nvPr/>
          </p:nvSpPr>
          <p:spPr>
            <a:xfrm>
              <a:off x="7617228" y="533122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5" name="正方形/長方形 474"/>
            <p:cNvSpPr/>
            <p:nvPr/>
          </p:nvSpPr>
          <p:spPr>
            <a:xfrm>
              <a:off x="7617228" y="6094607"/>
              <a:ext cx="763387" cy="763387"/>
            </a:xfrm>
            <a:prstGeom prst="rect">
              <a:avLst/>
            </a:prstGeom>
            <a:solidFill>
              <a:srgbClr val="00D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6" name="正方形/長方形 475"/>
            <p:cNvSpPr/>
            <p:nvPr/>
          </p:nvSpPr>
          <p:spPr>
            <a:xfrm>
              <a:off x="8380613" y="4567836"/>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7" name="正方形/長方形 476"/>
            <p:cNvSpPr/>
            <p:nvPr/>
          </p:nvSpPr>
          <p:spPr>
            <a:xfrm>
              <a:off x="8380613" y="5331222"/>
              <a:ext cx="763387" cy="763387"/>
            </a:xfrm>
            <a:prstGeom prst="rect">
              <a:avLst/>
            </a:prstGeom>
            <a:solidFill>
              <a:srgbClr val="717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8" name="正方形/長方形 477"/>
            <p:cNvSpPr/>
            <p:nvPr/>
          </p:nvSpPr>
          <p:spPr>
            <a:xfrm>
              <a:off x="8380613" y="6094607"/>
              <a:ext cx="763387" cy="763387"/>
            </a:xfrm>
            <a:prstGeom prst="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51752600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4|1.9"/>
</p:tagLst>
</file>

<file path=ppt/tags/tag10.xml><?xml version="1.0" encoding="utf-8"?>
<p:tagLst xmlns:a="http://schemas.openxmlformats.org/drawingml/2006/main" xmlns:r="http://schemas.openxmlformats.org/officeDocument/2006/relationships" xmlns:p="http://schemas.openxmlformats.org/presentationml/2006/main">
  <p:tag name="TIMING" val="|4.1"/>
</p:tagLst>
</file>

<file path=ppt/tags/tag11.xml><?xml version="1.0" encoding="utf-8"?>
<p:tagLst xmlns:a="http://schemas.openxmlformats.org/drawingml/2006/main" xmlns:r="http://schemas.openxmlformats.org/officeDocument/2006/relationships" xmlns:p="http://schemas.openxmlformats.org/presentationml/2006/main">
  <p:tag name="TIMING" val="|1.9|3.2|4.3"/>
</p:tagLst>
</file>

<file path=ppt/tags/tag12.xml><?xml version="1.0" encoding="utf-8"?>
<p:tagLst xmlns:a="http://schemas.openxmlformats.org/drawingml/2006/main" xmlns:r="http://schemas.openxmlformats.org/officeDocument/2006/relationships" xmlns:p="http://schemas.openxmlformats.org/presentationml/2006/main">
  <p:tag name="TIMING" val="|1.1|2.5|1.3|3.4|5.8|5|11.1|4.8|8.7|12.1"/>
</p:tagLst>
</file>

<file path=ppt/tags/tag13.xml><?xml version="1.0" encoding="utf-8"?>
<p:tagLst xmlns:a="http://schemas.openxmlformats.org/drawingml/2006/main" xmlns:r="http://schemas.openxmlformats.org/officeDocument/2006/relationships" xmlns:p="http://schemas.openxmlformats.org/presentationml/2006/main">
  <p:tag name="TIMING" val="|0.9|0.1|0.2"/>
</p:tagLst>
</file>

<file path=ppt/tags/tag14.xml><?xml version="1.0" encoding="utf-8"?>
<p:tagLst xmlns:a="http://schemas.openxmlformats.org/drawingml/2006/main" xmlns:r="http://schemas.openxmlformats.org/officeDocument/2006/relationships" xmlns:p="http://schemas.openxmlformats.org/presentationml/2006/main">
  <p:tag name="TIMING" val="|0.4|2.5|6.3|8.7|1.2|8.7|11.6|7.8|7.1|2.9|3.1"/>
</p:tagLst>
</file>

<file path=ppt/tags/tag15.xml><?xml version="1.0" encoding="utf-8"?>
<p:tagLst xmlns:a="http://schemas.openxmlformats.org/drawingml/2006/main" xmlns:r="http://schemas.openxmlformats.org/officeDocument/2006/relationships" xmlns:p="http://schemas.openxmlformats.org/presentationml/2006/main">
  <p:tag name="TIMING" val="|1.4|19.2"/>
</p:tagLst>
</file>

<file path=ppt/tags/tag16.xml><?xml version="1.0" encoding="utf-8"?>
<p:tagLst xmlns:a="http://schemas.openxmlformats.org/drawingml/2006/main" xmlns:r="http://schemas.openxmlformats.org/officeDocument/2006/relationships" xmlns:p="http://schemas.openxmlformats.org/presentationml/2006/main">
  <p:tag name="TIMING" val="|1.4|19.2"/>
</p:tagLst>
</file>

<file path=ppt/tags/tag17.xml><?xml version="1.0" encoding="utf-8"?>
<p:tagLst xmlns:a="http://schemas.openxmlformats.org/drawingml/2006/main" xmlns:r="http://schemas.openxmlformats.org/officeDocument/2006/relationships" xmlns:p="http://schemas.openxmlformats.org/presentationml/2006/main">
  <p:tag name="TIMING" val="|16.5|11.3|4.5"/>
</p:tagLst>
</file>

<file path=ppt/tags/tag18.xml><?xml version="1.0" encoding="utf-8"?>
<p:tagLst xmlns:a="http://schemas.openxmlformats.org/drawingml/2006/main" xmlns:r="http://schemas.openxmlformats.org/officeDocument/2006/relationships" xmlns:p="http://schemas.openxmlformats.org/presentationml/2006/main">
  <p:tag name="TIMING" val="|7.7"/>
</p:tagLst>
</file>

<file path=ppt/tags/tag19.xml><?xml version="1.0" encoding="utf-8"?>
<p:tagLst xmlns:a="http://schemas.openxmlformats.org/drawingml/2006/main" xmlns:r="http://schemas.openxmlformats.org/officeDocument/2006/relationships" xmlns:p="http://schemas.openxmlformats.org/presentationml/2006/main">
  <p:tag name="TIMING" val="|1.1"/>
</p:tagLst>
</file>

<file path=ppt/tags/tag2.xml><?xml version="1.0" encoding="utf-8"?>
<p:tagLst xmlns:a="http://schemas.openxmlformats.org/drawingml/2006/main" xmlns:r="http://schemas.openxmlformats.org/officeDocument/2006/relationships" xmlns:p="http://schemas.openxmlformats.org/presentationml/2006/main">
  <p:tag name="TIMING" val="|2.8|0.1|0.1|0.1|0.2"/>
</p:tagLst>
</file>

<file path=ppt/tags/tag20.xml><?xml version="1.0" encoding="utf-8"?>
<p:tagLst xmlns:a="http://schemas.openxmlformats.org/drawingml/2006/main" xmlns:r="http://schemas.openxmlformats.org/officeDocument/2006/relationships" xmlns:p="http://schemas.openxmlformats.org/presentationml/2006/main">
  <p:tag name="TIMING" val="|2.1|6.7|5.6"/>
</p:tagLst>
</file>

<file path=ppt/tags/tag21.xml><?xml version="1.0" encoding="utf-8"?>
<p:tagLst xmlns:a="http://schemas.openxmlformats.org/drawingml/2006/main" xmlns:r="http://schemas.openxmlformats.org/officeDocument/2006/relationships" xmlns:p="http://schemas.openxmlformats.org/presentationml/2006/main">
  <p:tag name="TIMING" val="|1.3|1.6|1.6|1.4|1"/>
</p:tagLst>
</file>

<file path=ppt/tags/tag3.xml><?xml version="1.0" encoding="utf-8"?>
<p:tagLst xmlns:a="http://schemas.openxmlformats.org/drawingml/2006/main" xmlns:r="http://schemas.openxmlformats.org/officeDocument/2006/relationships" xmlns:p="http://schemas.openxmlformats.org/presentationml/2006/main">
  <p:tag name="TIMING" val="|0.1|0.1|0.1|0.1|0.1|0.1|0.1|0.2|0.2"/>
</p:tagLst>
</file>

<file path=ppt/tags/tag4.xml><?xml version="1.0" encoding="utf-8"?>
<p:tagLst xmlns:a="http://schemas.openxmlformats.org/drawingml/2006/main" xmlns:r="http://schemas.openxmlformats.org/officeDocument/2006/relationships" xmlns:p="http://schemas.openxmlformats.org/presentationml/2006/main">
  <p:tag name="TIMING" val="|0.6|0.1|0.2|0.3|0.3|0.2|0.2|0.2|0.4|0.5"/>
</p:tagLst>
</file>

<file path=ppt/tags/tag5.xml><?xml version="1.0" encoding="utf-8"?>
<p:tagLst xmlns:a="http://schemas.openxmlformats.org/drawingml/2006/main" xmlns:r="http://schemas.openxmlformats.org/officeDocument/2006/relationships" xmlns:p="http://schemas.openxmlformats.org/presentationml/2006/main">
  <p:tag name="TIMING" val="|1.7|1.6|3.2|3.2"/>
</p:tagLst>
</file>

<file path=ppt/tags/tag6.xml><?xml version="1.0" encoding="utf-8"?>
<p:tagLst xmlns:a="http://schemas.openxmlformats.org/drawingml/2006/main" xmlns:r="http://schemas.openxmlformats.org/officeDocument/2006/relationships" xmlns:p="http://schemas.openxmlformats.org/presentationml/2006/main">
  <p:tag name="TIMING" val="|1.7|1.6|3.2|3.2"/>
</p:tagLst>
</file>

<file path=ppt/tags/tag7.xml><?xml version="1.0" encoding="utf-8"?>
<p:tagLst xmlns:a="http://schemas.openxmlformats.org/drawingml/2006/main" xmlns:r="http://schemas.openxmlformats.org/officeDocument/2006/relationships" xmlns:p="http://schemas.openxmlformats.org/presentationml/2006/main">
  <p:tag name="TIMING" val="|1.7|1.6|3.2|3.2"/>
</p:tagLst>
</file>

<file path=ppt/tags/tag8.xml><?xml version="1.0" encoding="utf-8"?>
<p:tagLst xmlns:a="http://schemas.openxmlformats.org/drawingml/2006/main" xmlns:r="http://schemas.openxmlformats.org/officeDocument/2006/relationships" xmlns:p="http://schemas.openxmlformats.org/presentationml/2006/main">
  <p:tag name="TIMING" val="|2.4|4.4|17.2|11.1|8.4"/>
</p:tagLst>
</file>

<file path=ppt/tags/tag9.xml><?xml version="1.0" encoding="utf-8"?>
<p:tagLst xmlns:a="http://schemas.openxmlformats.org/drawingml/2006/main" xmlns:r="http://schemas.openxmlformats.org/officeDocument/2006/relationships" xmlns:p="http://schemas.openxmlformats.org/presentationml/2006/main">
  <p:tag name="TIMING" val="|2.6|12.1|14.4"/>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Times New Roman"/>
        <a:ea typeface="メイリオ"/>
        <a:cs typeface=""/>
      </a:majorFont>
      <a:minorFont>
        <a:latin typeface="Times New Roman"/>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5496</TotalTime>
  <Words>3322</Words>
  <Application>Microsoft Office PowerPoint</Application>
  <PresentationFormat>画面に合わせる (4:3)</PresentationFormat>
  <Paragraphs>901</Paragraphs>
  <Slides>51</Slides>
  <Notes>31</Notes>
  <HiddenSlides>19</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51</vt:i4>
      </vt:variant>
    </vt:vector>
  </HeadingPairs>
  <TitlesOfParts>
    <vt:vector size="59" baseType="lpstr">
      <vt:lpstr>HGP創英角ﾎﾟｯﾌﾟ体</vt:lpstr>
      <vt:lpstr>ＭＳ Ｐゴシック</vt:lpstr>
      <vt:lpstr>メイリオ</vt:lpstr>
      <vt:lpstr>Arial</vt:lpstr>
      <vt:lpstr>Calibri</vt:lpstr>
      <vt:lpstr>Cambria Math</vt:lpstr>
      <vt:lpstr>Times New Roman</vt:lpstr>
      <vt:lpstr>Office ​​テーマ</vt:lpstr>
      <vt:lpstr>PowerPoint プレゼンテーション</vt:lpstr>
      <vt:lpstr>とは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Sugazaki</dc:creator>
  <cp:lastModifiedBy>菅崎拓真</cp:lastModifiedBy>
  <cp:revision>929</cp:revision>
  <cp:lastPrinted>2014-05-30T06:09:19Z</cp:lastPrinted>
  <dcterms:created xsi:type="dcterms:W3CDTF">2014-04-15T07:10:20Z</dcterms:created>
  <dcterms:modified xsi:type="dcterms:W3CDTF">2014-06-04T02:30:11Z</dcterms:modified>
</cp:coreProperties>
</file>