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4">
            <a:extLst>
              <a:ext uri="{FF2B5EF4-FFF2-40B4-BE49-F238E27FC236}">
                <a16:creationId xmlns="" xmlns:a16="http://schemas.microsoft.com/office/drawing/2014/main" id="{D3784726-FDED-47C7-9692-CF04F5DA7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27830"/>
              </p:ext>
            </p:extLst>
          </p:nvPr>
        </p:nvGraphicFramePr>
        <p:xfrm>
          <a:off x="1522479" y="722756"/>
          <a:ext cx="9840519" cy="4628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596">
                  <a:extLst>
                    <a:ext uri="{9D8B030D-6E8A-4147-A177-3AD203B41FA5}">
                      <a16:colId xmlns="" xmlns:a16="http://schemas.microsoft.com/office/drawing/2014/main" val="223408334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4242438457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18119429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248474512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92663679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256981116"/>
                    </a:ext>
                  </a:extLst>
                </a:gridCol>
                <a:gridCol w="2342982">
                  <a:extLst>
                    <a:ext uri="{9D8B030D-6E8A-4147-A177-3AD203B41FA5}">
                      <a16:colId xmlns="" xmlns:a16="http://schemas.microsoft.com/office/drawing/2014/main" val="3423683791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4005411223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874284015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82309556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444872963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806575330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3592094554"/>
                    </a:ext>
                  </a:extLst>
                </a:gridCol>
                <a:gridCol w="468596">
                  <a:extLst>
                    <a:ext uri="{9D8B030D-6E8A-4147-A177-3AD203B41FA5}">
                      <a16:colId xmlns="" xmlns:a16="http://schemas.microsoft.com/office/drawing/2014/main" val="143460270"/>
                    </a:ext>
                  </a:extLst>
                </a:gridCol>
                <a:gridCol w="1405789">
                  <a:extLst>
                    <a:ext uri="{9D8B030D-6E8A-4147-A177-3AD203B41FA5}">
                      <a16:colId xmlns="" xmlns:a16="http://schemas.microsoft.com/office/drawing/2014/main" val="3911110839"/>
                    </a:ext>
                  </a:extLst>
                </a:gridCol>
              </a:tblGrid>
              <a:tr h="629350"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47964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9861688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75397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7058420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3042322"/>
                  </a:ext>
                </a:extLst>
              </a:tr>
              <a:tr h="42627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194584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7373581"/>
                  </a:ext>
                </a:extLst>
              </a:tr>
              <a:tr h="62935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6304009"/>
                  </a:ext>
                </a:extLst>
              </a:tr>
            </a:tbl>
          </a:graphicData>
        </a:graphic>
      </p:graphicFrame>
      <p:sp>
        <p:nvSpPr>
          <p:cNvPr id="2269" name="左中かっこ 226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>
            <a:off x="2175248" y="432327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4" y="3778326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80356" y="3670491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271" name="テキスト ボックス 22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6" y="3670491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1387930" y="71921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077584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73" name="テキスト ボックス 227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077584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52" y="4290376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7" y="4753432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3003" y="3819546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4" y="4269583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22" y="5461236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22" y="5461236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5" y="5458484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5" y="5458484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>
            <a:off x="1682712" y="5201457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12" y="5458507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12" y="5458507"/>
                <a:ext cx="388432" cy="5231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7" y="5460364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7" y="5460364"/>
                <a:ext cx="235885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900" y="5450047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900" y="5450047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971079" y="139881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84" name="テキスト ボックス 22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79" y="139881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25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8</cp:revision>
  <dcterms:created xsi:type="dcterms:W3CDTF">2019-02-01T05:53:08Z</dcterms:created>
  <dcterms:modified xsi:type="dcterms:W3CDTF">2019-02-06T06:28:51Z</dcterms:modified>
</cp:coreProperties>
</file>