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588" r:id="rId10"/>
    <p:sldId id="426" r:id="rId11"/>
    <p:sldId id="585" r:id="rId12"/>
    <p:sldId id="458" r:id="rId13"/>
    <p:sldId id="437" r:id="rId14"/>
    <p:sldId id="570" r:id="rId15"/>
    <p:sldId id="461" r:id="rId16"/>
    <p:sldId id="454" r:id="rId17"/>
    <p:sldId id="463" r:id="rId18"/>
    <p:sldId id="589" r:id="rId19"/>
    <p:sldId id="590" r:id="rId20"/>
    <p:sldId id="591" r:id="rId21"/>
    <p:sldId id="584" r:id="rId22"/>
    <p:sldId id="258" r:id="rId23"/>
    <p:sldId id="586" r:id="rId24"/>
    <p:sldId id="587" r:id="rId25"/>
    <p:sldId id="562" r:id="rId26"/>
    <p:sldId id="563" r:id="rId27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96" d="100"/>
          <a:sy n="96" d="100"/>
        </p:scale>
        <p:origin x="192" y="108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78262" y="3743720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直並列グラフの二人用</a:t>
            </a:r>
            <a:r>
              <a:rPr lang="en-US" altLang="ja-JP" sz="3200" dirty="0"/>
              <a:t>Flood-It</a:t>
            </a:r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/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盤面のイメージ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盤面のイメージ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盤面のイメージ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7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先行研究の拡張で起こる問題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先手が</a:t>
            </a:r>
            <a:r>
              <a:rPr kumimoji="1" lang="ja-JP" altLang="en-US" dirty="0" err="1" smtClean="0"/>
              <a:t>ずるできる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18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ガジェットを追加して</a:t>
            </a:r>
            <a:r>
              <a:rPr kumimoji="1" lang="ja-JP" altLang="en-US" dirty="0" err="1" smtClean="0"/>
              <a:t>ずるを阻</a:t>
            </a:r>
            <a:r>
              <a:rPr kumimoji="1" lang="ja-JP" altLang="en-US" dirty="0" smtClean="0"/>
              <a:t>止した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13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直並列グラフのインスタンス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="" xmlns:a16="http://schemas.microsoft.com/office/drawing/2014/main" id="{BE394250-9003-4DF9-AD3A-FD560FA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先手が勝つ場合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="" xmlns:a16="http://schemas.microsoft.com/office/drawing/2014/main" id="{8D8FB49C-61D9-4F8F-ADE1-E76C31F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後手が勝つ場合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14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8584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8584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制限付きで研究されてきた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13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24285</TotalTime>
  <Words>1155</Words>
  <Application>Microsoft Office PowerPoint</Application>
  <PresentationFormat>画面に合わせる (4:3)</PresentationFormat>
  <Paragraphs>339</Paragraphs>
  <Slides>26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制限付きで研究されてきた</vt:lpstr>
      <vt:lpstr>既存の結果</vt:lpstr>
      <vt:lpstr>既存の結果</vt:lpstr>
      <vt:lpstr>証明の流れ</vt:lpstr>
      <vt:lpstr>共通上位列問題とは</vt:lpstr>
      <vt:lpstr>共通上位列問題とは</vt:lpstr>
      <vt:lpstr>アイデア</vt:lpstr>
      <vt:lpstr>アイデア</vt:lpstr>
      <vt:lpstr>アイデア</vt:lpstr>
      <vt:lpstr>先行研究の説明</vt:lpstr>
      <vt:lpstr>先行研究の拡張で起こる問題</vt:lpstr>
      <vt:lpstr>問題の解決</vt:lpstr>
      <vt:lpstr>直並列グラフのインスタンス</vt:lpstr>
      <vt:lpstr>先手が勝つ場合</vt:lpstr>
      <vt:lpstr>後手が勝つ場合</vt:lpstr>
      <vt:lpstr>PowerPoint プレゼンテーション</vt:lpstr>
      <vt:lpstr>今回の結果</vt:lpstr>
      <vt:lpstr>これからの目標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722</cp:revision>
  <cp:lastPrinted>2019-02-07T03:59:06Z</cp:lastPrinted>
  <dcterms:created xsi:type="dcterms:W3CDTF">2018-10-26T05:41:54Z</dcterms:created>
  <dcterms:modified xsi:type="dcterms:W3CDTF">2019-11-13T09:05:05Z</dcterms:modified>
</cp:coreProperties>
</file>